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Lst>
  <p:sldIdLst>
    <p:sldId id="708" r:id="rId3"/>
    <p:sldId id="767" r:id="rId4"/>
    <p:sldId id="260" r:id="rId5"/>
    <p:sldId id="262" r:id="rId6"/>
    <p:sldId id="261" r:id="rId7"/>
    <p:sldId id="263" r:id="rId8"/>
    <p:sldId id="264" r:id="rId9"/>
    <p:sldId id="265" r:id="rId10"/>
    <p:sldId id="266" r:id="rId11"/>
    <p:sldId id="267" r:id="rId12"/>
    <p:sldId id="270" r:id="rId13"/>
    <p:sldId id="279" r:id="rId14"/>
    <p:sldId id="268" r:id="rId15"/>
    <p:sldId id="282" r:id="rId16"/>
    <p:sldId id="283" r:id="rId17"/>
    <p:sldId id="284" r:id="rId18"/>
    <p:sldId id="280" r:id="rId19"/>
    <p:sldId id="285" r:id="rId20"/>
    <p:sldId id="281" r:id="rId21"/>
    <p:sldId id="269" r:id="rId22"/>
    <p:sldId id="271" r:id="rId23"/>
    <p:sldId id="272" r:id="rId24"/>
    <p:sldId id="273" r:id="rId25"/>
    <p:sldId id="274" r:id="rId26"/>
    <p:sldId id="275" r:id="rId27"/>
    <p:sldId id="276" r:id="rId28"/>
    <p:sldId id="277" r:id="rId29"/>
    <p:sldId id="27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20D04A-6EF7-4665-B131-E359AC6C5C6A}" type="datetimeFigureOut">
              <a:rPr lang="en-US" smtClean="0"/>
              <a:pPr/>
              <a:t>11/29/2023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C8E0A6-1D75-4B7B-8C39-611D36EF233F}" type="slidenum">
              <a:rPr lang="en-US" smtClean="0"/>
              <a:pPr/>
              <a:t>‹#›</a:t>
            </a:fld>
            <a:endParaRPr lang="en-US"/>
          </a:p>
        </p:txBody>
      </p:sp>
    </p:spTree>
    <p:extLst>
      <p:ext uri="{BB962C8B-B14F-4D97-AF65-F5344CB8AC3E}">
        <p14:creationId xmlns:p14="http://schemas.microsoft.com/office/powerpoint/2010/main" val="582799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5BD775-024B-4729-8F45-E5E998118AD9}" type="datetimeFigureOut">
              <a:rPr lang="en-US" smtClean="0"/>
              <a:t>11/29/2023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EF6AD7-A7A4-4F36-8DD8-2356FFE9A402}" type="slidenum">
              <a:rPr lang="en-US" smtClean="0"/>
              <a:t>‹#›</a:t>
            </a:fld>
            <a:endParaRPr lang="en-US"/>
          </a:p>
        </p:txBody>
      </p:sp>
    </p:spTree>
    <p:extLst>
      <p:ext uri="{BB962C8B-B14F-4D97-AF65-F5344CB8AC3E}">
        <p14:creationId xmlns:p14="http://schemas.microsoft.com/office/powerpoint/2010/main" val="1640267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5BD775-024B-4729-8F45-E5E998118AD9}" type="datetimeFigureOut">
              <a:rPr lang="en-US" smtClean="0"/>
              <a:t>11/29/2023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EF6AD7-A7A4-4F36-8DD8-2356FFE9A402}" type="slidenum">
              <a:rPr lang="en-US" smtClean="0"/>
              <a:t>‹#›</a:t>
            </a:fld>
            <a:endParaRPr lang="en-US"/>
          </a:p>
        </p:txBody>
      </p:sp>
    </p:spTree>
    <p:extLst>
      <p:ext uri="{BB962C8B-B14F-4D97-AF65-F5344CB8AC3E}">
        <p14:creationId xmlns:p14="http://schemas.microsoft.com/office/powerpoint/2010/main" val="2799030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5BD775-024B-4729-8F45-E5E998118AD9}"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EF6AD7-A7A4-4F36-8DD8-2356FFE9A402}" type="slidenum">
              <a:rPr lang="en-US" smtClean="0"/>
              <a:t>‹#›</a:t>
            </a:fld>
            <a:endParaRPr lang="en-US"/>
          </a:p>
        </p:txBody>
      </p:sp>
    </p:spTree>
    <p:extLst>
      <p:ext uri="{BB962C8B-B14F-4D97-AF65-F5344CB8AC3E}">
        <p14:creationId xmlns:p14="http://schemas.microsoft.com/office/powerpoint/2010/main" val="755316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5BD775-024B-4729-8F45-E5E998118AD9}"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EF6AD7-A7A4-4F36-8DD8-2356FFE9A402}" type="slidenum">
              <a:rPr lang="en-US" smtClean="0"/>
              <a:t>‹#›</a:t>
            </a:fld>
            <a:endParaRPr lang="en-US"/>
          </a:p>
        </p:txBody>
      </p:sp>
    </p:spTree>
    <p:extLst>
      <p:ext uri="{BB962C8B-B14F-4D97-AF65-F5344CB8AC3E}">
        <p14:creationId xmlns:p14="http://schemas.microsoft.com/office/powerpoint/2010/main" val="3170736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FD49C-433C-BF1E-191C-259B673BC2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140F23-9ED3-2FCE-E375-EFD118FAF864}"/>
              </a:ext>
            </a:extLst>
          </p:cNvPr>
          <p:cNvSpPr>
            <a:spLocks noGrp="1"/>
          </p:cNvSpPr>
          <p:nvPr>
            <p:ph type="dt" sz="half" idx="10"/>
          </p:nvPr>
        </p:nvSpPr>
        <p:spPr/>
        <p:txBody>
          <a:bodyPr/>
          <a:lstStyle/>
          <a:p>
            <a:fld id="{1EF9E047-567C-42B7-9197-ED8BB62C0D57}" type="datetimeFigureOut">
              <a:rPr lang="en-US" smtClean="0"/>
              <a:t>11/29/2023</a:t>
            </a:fld>
            <a:endParaRPr lang="en-US"/>
          </a:p>
        </p:txBody>
      </p:sp>
      <p:sp>
        <p:nvSpPr>
          <p:cNvPr id="4" name="Footer Placeholder 3">
            <a:extLst>
              <a:ext uri="{FF2B5EF4-FFF2-40B4-BE49-F238E27FC236}">
                <a16:creationId xmlns:a16="http://schemas.microsoft.com/office/drawing/2014/main" id="{3890D2BB-B4B1-269C-5EC6-160903DF76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A73969C-B522-DF42-B15A-AA54D005C9C6}"/>
              </a:ext>
            </a:extLst>
          </p:cNvPr>
          <p:cNvSpPr>
            <a:spLocks noGrp="1"/>
          </p:cNvSpPr>
          <p:nvPr>
            <p:ph type="sldNum" sz="quarter" idx="12"/>
          </p:nvPr>
        </p:nvSpPr>
        <p:spPr/>
        <p:txBody>
          <a:bodyPr/>
          <a:lstStyle/>
          <a:p>
            <a:fld id="{E2243B07-CF77-4BE8-AB4D-312F62908135}" type="slidenum">
              <a:rPr lang="en-US" smtClean="0"/>
              <a:t>‹#›</a:t>
            </a:fld>
            <a:endParaRPr lang="en-US"/>
          </a:p>
        </p:txBody>
      </p:sp>
    </p:spTree>
    <p:extLst>
      <p:ext uri="{BB962C8B-B14F-4D97-AF65-F5344CB8AC3E}">
        <p14:creationId xmlns:p14="http://schemas.microsoft.com/office/powerpoint/2010/main" val="57393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B5BD775-024B-4729-8F45-E5E998118AD9}"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EF6AD7-A7A4-4F36-8DD8-2356FFE9A402}" type="slidenum">
              <a:rPr lang="en-US" smtClean="0"/>
              <a:t>‹#›</a:t>
            </a:fld>
            <a:endParaRPr lang="en-US"/>
          </a:p>
        </p:txBody>
      </p:sp>
    </p:spTree>
    <p:extLst>
      <p:ext uri="{BB962C8B-B14F-4D97-AF65-F5344CB8AC3E}">
        <p14:creationId xmlns:p14="http://schemas.microsoft.com/office/powerpoint/2010/main" val="3699235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5BD775-024B-4729-8F45-E5E998118AD9}"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EF6AD7-A7A4-4F36-8DD8-2356FFE9A402}" type="slidenum">
              <a:rPr lang="en-US" smtClean="0"/>
              <a:t>‹#›</a:t>
            </a:fld>
            <a:endParaRPr lang="en-US"/>
          </a:p>
        </p:txBody>
      </p:sp>
    </p:spTree>
    <p:extLst>
      <p:ext uri="{BB962C8B-B14F-4D97-AF65-F5344CB8AC3E}">
        <p14:creationId xmlns:p14="http://schemas.microsoft.com/office/powerpoint/2010/main" val="296517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5BD775-024B-4729-8F45-E5E998118AD9}"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EF6AD7-A7A4-4F36-8DD8-2356FFE9A402}" type="slidenum">
              <a:rPr lang="en-US" smtClean="0"/>
              <a:t>‹#›</a:t>
            </a:fld>
            <a:endParaRPr lang="en-US"/>
          </a:p>
        </p:txBody>
      </p:sp>
    </p:spTree>
    <p:extLst>
      <p:ext uri="{BB962C8B-B14F-4D97-AF65-F5344CB8AC3E}">
        <p14:creationId xmlns:p14="http://schemas.microsoft.com/office/powerpoint/2010/main" val="1434059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B5BD775-024B-4729-8F45-E5E998118AD9}" type="datetimeFigureOut">
              <a:rPr lang="en-US" smtClean="0"/>
              <a:t>11/29/2023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EF6AD7-A7A4-4F36-8DD8-2356FFE9A402}" type="slidenum">
              <a:rPr lang="en-US" smtClean="0"/>
              <a:t>‹#›</a:t>
            </a:fld>
            <a:endParaRPr lang="en-US"/>
          </a:p>
        </p:txBody>
      </p:sp>
    </p:spTree>
    <p:extLst>
      <p:ext uri="{BB962C8B-B14F-4D97-AF65-F5344CB8AC3E}">
        <p14:creationId xmlns:p14="http://schemas.microsoft.com/office/powerpoint/2010/main" val="380893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B5BD775-024B-4729-8F45-E5E998118AD9}" type="datetimeFigureOut">
              <a:rPr lang="en-US" smtClean="0"/>
              <a:t>11/29/2023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EF6AD7-A7A4-4F36-8DD8-2356FFE9A402}" type="slidenum">
              <a:rPr lang="en-US" smtClean="0"/>
              <a:t>‹#›</a:t>
            </a:fld>
            <a:endParaRPr lang="en-US"/>
          </a:p>
        </p:txBody>
      </p:sp>
    </p:spTree>
    <p:extLst>
      <p:ext uri="{BB962C8B-B14F-4D97-AF65-F5344CB8AC3E}">
        <p14:creationId xmlns:p14="http://schemas.microsoft.com/office/powerpoint/2010/main" val="3923986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B5BD775-024B-4729-8F45-E5E998118AD9}" type="datetimeFigureOut">
              <a:rPr lang="en-US" smtClean="0"/>
              <a:t>11/29/2023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EF6AD7-A7A4-4F36-8DD8-2356FFE9A402}" type="slidenum">
              <a:rPr lang="en-US" smtClean="0"/>
              <a:t>‹#›</a:t>
            </a:fld>
            <a:endParaRPr lang="en-US"/>
          </a:p>
        </p:txBody>
      </p:sp>
    </p:spTree>
    <p:extLst>
      <p:ext uri="{BB962C8B-B14F-4D97-AF65-F5344CB8AC3E}">
        <p14:creationId xmlns:p14="http://schemas.microsoft.com/office/powerpoint/2010/main" val="3797543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5BD775-024B-4729-8F45-E5E998118AD9}" type="datetimeFigureOut">
              <a:rPr lang="en-US" smtClean="0"/>
              <a:t>11/29/2023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EF6AD7-A7A4-4F36-8DD8-2356FFE9A402}" type="slidenum">
              <a:rPr lang="en-US" smtClean="0"/>
              <a:t>‹#›</a:t>
            </a:fld>
            <a:endParaRPr lang="en-US"/>
          </a:p>
        </p:txBody>
      </p:sp>
    </p:spTree>
    <p:extLst>
      <p:ext uri="{BB962C8B-B14F-4D97-AF65-F5344CB8AC3E}">
        <p14:creationId xmlns:p14="http://schemas.microsoft.com/office/powerpoint/2010/main" val="12529294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6C20D04A-6EF7-4665-B131-E359AC6C5C6A}" type="datetimeFigureOut">
              <a:rPr lang="en-US" smtClean="0"/>
              <a:pPr/>
              <a:t>11/29/2023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7BC8E0A6-1D75-4B7B-8C39-611D36EF233F}" type="slidenum">
              <a:rPr lang="en-US" smtClean="0"/>
              <a:pPr/>
              <a:t>‹#›</a:t>
            </a:fld>
            <a:endParaRPr lang="en-US"/>
          </a:p>
        </p:txBody>
      </p:sp>
    </p:spTree>
    <p:extLst>
      <p:ext uri="{BB962C8B-B14F-4D97-AF65-F5344CB8AC3E}">
        <p14:creationId xmlns:p14="http://schemas.microsoft.com/office/powerpoint/2010/main" val="2847192062"/>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5BD775-024B-4729-8F45-E5E998118AD9}" type="datetimeFigureOut">
              <a:rPr lang="en-US" smtClean="0"/>
              <a:t>11/29/2023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EF6AD7-A7A4-4F36-8DD8-2356FFE9A402}" type="slidenum">
              <a:rPr lang="en-US" smtClean="0"/>
              <a:t>‹#›</a:t>
            </a:fld>
            <a:endParaRPr lang="en-US"/>
          </a:p>
        </p:txBody>
      </p:sp>
    </p:spTree>
    <p:extLst>
      <p:ext uri="{BB962C8B-B14F-4D97-AF65-F5344CB8AC3E}">
        <p14:creationId xmlns:p14="http://schemas.microsoft.com/office/powerpoint/2010/main" val="159157566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B9255E-7DC4-47F9-BC8C-79645EBBB58C}"/>
              </a:ext>
            </a:extLst>
          </p:cNvPr>
          <p:cNvSpPr txBox="1"/>
          <p:nvPr/>
        </p:nvSpPr>
        <p:spPr>
          <a:xfrm>
            <a:off x="2004773" y="1701800"/>
            <a:ext cx="7572857" cy="2308324"/>
          </a:xfrm>
          <a:prstGeom prst="rect">
            <a:avLst/>
          </a:prstGeom>
          <a:noFill/>
        </p:spPr>
        <p:txBody>
          <a:bodyPr wrap="squar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bri"/>
                <a:ea typeface="+mn-ea"/>
                <a:cs typeface="+mn-cs"/>
              </a:rPr>
              <a:t>Sermon</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bri"/>
                <a:ea typeface="+mn-ea"/>
                <a:cs typeface="+mn-cs"/>
              </a:rPr>
              <a:t>“The Camp of Israel”</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4800" b="0" i="1" u="none" strike="noStrike" kern="1200" cap="none" spc="0" normalizeH="0" baseline="0" noProof="0" dirty="0">
                <a:ln>
                  <a:noFill/>
                </a:ln>
                <a:solidFill>
                  <a:prstClr val="white"/>
                </a:solidFill>
                <a:effectLst/>
                <a:uLnTx/>
                <a:uFillTx/>
                <a:latin typeface="Calibri"/>
                <a:ea typeface="+mn-ea"/>
                <a:cs typeface="+mn-cs"/>
              </a:rPr>
              <a:t>Jeff Smelser</a:t>
            </a:r>
          </a:p>
        </p:txBody>
      </p:sp>
    </p:spTree>
    <p:extLst>
      <p:ext uri="{BB962C8B-B14F-4D97-AF65-F5344CB8AC3E}">
        <p14:creationId xmlns:p14="http://schemas.microsoft.com/office/powerpoint/2010/main" val="2268966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A0737FC1-AAC8-9ED5-975E-72EB7AEE07EB}"/>
              </a:ext>
            </a:extLst>
          </p:cNvPr>
          <p:cNvGrpSpPr/>
          <p:nvPr/>
        </p:nvGrpSpPr>
        <p:grpSpPr>
          <a:xfrm>
            <a:off x="6172200" y="2342649"/>
            <a:ext cx="1752600" cy="1658853"/>
            <a:chOff x="381000" y="2723649"/>
            <a:chExt cx="1752600" cy="1658853"/>
          </a:xfrm>
        </p:grpSpPr>
        <p:sp>
          <p:nvSpPr>
            <p:cNvPr id="4" name="Rectangle 3">
              <a:extLst>
                <a:ext uri="{FF2B5EF4-FFF2-40B4-BE49-F238E27FC236}">
                  <a16:creationId xmlns:a16="http://schemas.microsoft.com/office/drawing/2014/main" id="{ED12FEEB-C234-FC42-79CF-BF7415E8C501}"/>
                </a:ext>
              </a:extLst>
            </p:cNvPr>
            <p:cNvSpPr/>
            <p:nvPr/>
          </p:nvSpPr>
          <p:spPr>
            <a:xfrm>
              <a:off x="381000" y="2723649"/>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BENJAMIN</a:t>
              </a:r>
            </a:p>
          </p:txBody>
        </p:sp>
        <p:sp>
          <p:nvSpPr>
            <p:cNvPr id="5" name="Rectangle 4">
              <a:extLst>
                <a:ext uri="{FF2B5EF4-FFF2-40B4-BE49-F238E27FC236}">
                  <a16:creationId xmlns:a16="http://schemas.microsoft.com/office/drawing/2014/main" id="{7E82EFAD-115F-F113-804C-AA5164A438F7}"/>
                </a:ext>
              </a:extLst>
            </p:cNvPr>
            <p:cNvSpPr/>
            <p:nvPr/>
          </p:nvSpPr>
          <p:spPr>
            <a:xfrm>
              <a:off x="381000" y="32766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MANASSEH</a:t>
              </a:r>
            </a:p>
          </p:txBody>
        </p:sp>
        <p:sp>
          <p:nvSpPr>
            <p:cNvPr id="6" name="Rectangle 5">
              <a:extLst>
                <a:ext uri="{FF2B5EF4-FFF2-40B4-BE49-F238E27FC236}">
                  <a16:creationId xmlns:a16="http://schemas.microsoft.com/office/drawing/2014/main" id="{BDB8F330-A0C8-1D4A-D11C-5F858D4A049D}"/>
                </a:ext>
              </a:extLst>
            </p:cNvPr>
            <p:cNvSpPr/>
            <p:nvPr/>
          </p:nvSpPr>
          <p:spPr>
            <a:xfrm>
              <a:off x="381000" y="38100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EPHRAIM</a:t>
              </a:r>
            </a:p>
          </p:txBody>
        </p:sp>
      </p:grpSp>
      <p:grpSp>
        <p:nvGrpSpPr>
          <p:cNvPr id="19" name="Group 18">
            <a:extLst>
              <a:ext uri="{FF2B5EF4-FFF2-40B4-BE49-F238E27FC236}">
                <a16:creationId xmlns:a16="http://schemas.microsoft.com/office/drawing/2014/main" id="{0F680916-B3EF-3737-A3D5-BBA5DC28BD1A}"/>
              </a:ext>
            </a:extLst>
          </p:cNvPr>
          <p:cNvGrpSpPr/>
          <p:nvPr/>
        </p:nvGrpSpPr>
        <p:grpSpPr>
          <a:xfrm>
            <a:off x="9982200" y="2352853"/>
            <a:ext cx="1752600" cy="1658853"/>
            <a:chOff x="3886200" y="2733853"/>
            <a:chExt cx="1752600" cy="1658853"/>
          </a:xfrm>
        </p:grpSpPr>
        <p:sp>
          <p:nvSpPr>
            <p:cNvPr id="7" name="Rectangle 6">
              <a:extLst>
                <a:ext uri="{FF2B5EF4-FFF2-40B4-BE49-F238E27FC236}">
                  <a16:creationId xmlns:a16="http://schemas.microsoft.com/office/drawing/2014/main" id="{3C70C51F-787A-E81F-B2E2-D021352A7C6D}"/>
                </a:ext>
              </a:extLst>
            </p:cNvPr>
            <p:cNvSpPr/>
            <p:nvPr/>
          </p:nvSpPr>
          <p:spPr>
            <a:xfrm>
              <a:off x="3886200" y="2733853"/>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JUDAH</a:t>
              </a:r>
            </a:p>
          </p:txBody>
        </p:sp>
        <p:sp>
          <p:nvSpPr>
            <p:cNvPr id="8" name="Rectangle 7">
              <a:extLst>
                <a:ext uri="{FF2B5EF4-FFF2-40B4-BE49-F238E27FC236}">
                  <a16:creationId xmlns:a16="http://schemas.microsoft.com/office/drawing/2014/main" id="{B7FD1E5C-CC22-6824-4184-2371739AFFE9}"/>
                </a:ext>
              </a:extLst>
            </p:cNvPr>
            <p:cNvSpPr/>
            <p:nvPr/>
          </p:nvSpPr>
          <p:spPr>
            <a:xfrm>
              <a:off x="3886200" y="32868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ISSACHAR</a:t>
              </a:r>
            </a:p>
          </p:txBody>
        </p:sp>
        <p:sp>
          <p:nvSpPr>
            <p:cNvPr id="9" name="Rectangle 8">
              <a:extLst>
                <a:ext uri="{FF2B5EF4-FFF2-40B4-BE49-F238E27FC236}">
                  <a16:creationId xmlns:a16="http://schemas.microsoft.com/office/drawing/2014/main" id="{0EFFB075-1945-036E-598E-C840CB3FBAE0}"/>
                </a:ext>
              </a:extLst>
            </p:cNvPr>
            <p:cNvSpPr/>
            <p:nvPr/>
          </p:nvSpPr>
          <p:spPr>
            <a:xfrm>
              <a:off x="3886200" y="38202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ZEBULUN</a:t>
              </a:r>
            </a:p>
          </p:txBody>
        </p:sp>
      </p:grpSp>
      <p:grpSp>
        <p:nvGrpSpPr>
          <p:cNvPr id="13" name="Group 12">
            <a:extLst>
              <a:ext uri="{FF2B5EF4-FFF2-40B4-BE49-F238E27FC236}">
                <a16:creationId xmlns:a16="http://schemas.microsoft.com/office/drawing/2014/main" id="{2BF73A7B-4594-7DB3-4C52-27791788ECB4}"/>
              </a:ext>
            </a:extLst>
          </p:cNvPr>
          <p:cNvGrpSpPr/>
          <p:nvPr/>
        </p:nvGrpSpPr>
        <p:grpSpPr>
          <a:xfrm rot="16200000">
            <a:off x="8047873" y="427874"/>
            <a:ext cx="1752600" cy="1658853"/>
            <a:chOff x="533400" y="685800"/>
            <a:chExt cx="1752600" cy="1658853"/>
          </a:xfrm>
          <a:solidFill>
            <a:schemeClr val="accent3">
              <a:lumMod val="20000"/>
              <a:lumOff val="80000"/>
            </a:schemeClr>
          </a:solidFill>
        </p:grpSpPr>
        <p:sp>
          <p:nvSpPr>
            <p:cNvPr id="10" name="Rectangle 9">
              <a:extLst>
                <a:ext uri="{FF2B5EF4-FFF2-40B4-BE49-F238E27FC236}">
                  <a16:creationId xmlns:a16="http://schemas.microsoft.com/office/drawing/2014/main" id="{389F13AC-79E8-02C6-D1FB-376868727E51}"/>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DAN</a:t>
              </a:r>
            </a:p>
          </p:txBody>
        </p:sp>
        <p:sp>
          <p:nvSpPr>
            <p:cNvPr id="11" name="Rectangle 10">
              <a:extLst>
                <a:ext uri="{FF2B5EF4-FFF2-40B4-BE49-F238E27FC236}">
                  <a16:creationId xmlns:a16="http://schemas.microsoft.com/office/drawing/2014/main" id="{DD8ABABA-2BD5-44FE-ADD0-CE8B7E53D2D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ASHER</a:t>
              </a:r>
            </a:p>
          </p:txBody>
        </p:sp>
        <p:sp>
          <p:nvSpPr>
            <p:cNvPr id="12" name="Rectangle 11">
              <a:extLst>
                <a:ext uri="{FF2B5EF4-FFF2-40B4-BE49-F238E27FC236}">
                  <a16:creationId xmlns:a16="http://schemas.microsoft.com/office/drawing/2014/main" id="{07F5916D-3AE2-F63C-54DD-F01C8E4EB127}"/>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NAPHTALI</a:t>
              </a:r>
            </a:p>
          </p:txBody>
        </p:sp>
      </p:grpSp>
      <p:grpSp>
        <p:nvGrpSpPr>
          <p:cNvPr id="14" name="Group 13">
            <a:extLst>
              <a:ext uri="{FF2B5EF4-FFF2-40B4-BE49-F238E27FC236}">
                <a16:creationId xmlns:a16="http://schemas.microsoft.com/office/drawing/2014/main" id="{D1BAFDDF-9D1D-641B-C8D5-B2A67CA5770F}"/>
              </a:ext>
            </a:extLst>
          </p:cNvPr>
          <p:cNvGrpSpPr/>
          <p:nvPr/>
        </p:nvGrpSpPr>
        <p:grpSpPr>
          <a:xfrm rot="16200000">
            <a:off x="8047873" y="4237873"/>
            <a:ext cx="1752600" cy="1658853"/>
            <a:chOff x="533400" y="685800"/>
            <a:chExt cx="1752600" cy="1658853"/>
          </a:xfrm>
          <a:solidFill>
            <a:schemeClr val="accent3">
              <a:lumMod val="20000"/>
              <a:lumOff val="80000"/>
            </a:schemeClr>
          </a:solidFill>
        </p:grpSpPr>
        <p:sp>
          <p:nvSpPr>
            <p:cNvPr id="15" name="Rectangle 14">
              <a:extLst>
                <a:ext uri="{FF2B5EF4-FFF2-40B4-BE49-F238E27FC236}">
                  <a16:creationId xmlns:a16="http://schemas.microsoft.com/office/drawing/2014/main" id="{6F515949-9C42-2D67-3AB8-46725019C61E}"/>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GAD</a:t>
              </a:r>
            </a:p>
          </p:txBody>
        </p:sp>
        <p:sp>
          <p:nvSpPr>
            <p:cNvPr id="16" name="Rectangle 15">
              <a:extLst>
                <a:ext uri="{FF2B5EF4-FFF2-40B4-BE49-F238E27FC236}">
                  <a16:creationId xmlns:a16="http://schemas.microsoft.com/office/drawing/2014/main" id="{B73A6808-D279-48FF-B805-86007973322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SIMEON</a:t>
              </a:r>
            </a:p>
          </p:txBody>
        </p:sp>
        <p:sp>
          <p:nvSpPr>
            <p:cNvPr id="17" name="Rectangle 16">
              <a:extLst>
                <a:ext uri="{FF2B5EF4-FFF2-40B4-BE49-F238E27FC236}">
                  <a16:creationId xmlns:a16="http://schemas.microsoft.com/office/drawing/2014/main" id="{DB57D907-5E12-D3DD-D1E2-CC0FB86E3AFA}"/>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REUBEN</a:t>
              </a:r>
            </a:p>
          </p:txBody>
        </p:sp>
      </p:grpSp>
      <p:sp>
        <p:nvSpPr>
          <p:cNvPr id="20" name="Rectangle 19">
            <a:extLst>
              <a:ext uri="{FF2B5EF4-FFF2-40B4-BE49-F238E27FC236}">
                <a16:creationId xmlns:a16="http://schemas.microsoft.com/office/drawing/2014/main" id="{AE89CB6C-05E5-6BA0-9EF1-37D44E2CEB0E}"/>
              </a:ext>
            </a:extLst>
          </p:cNvPr>
          <p:cNvSpPr/>
          <p:nvPr/>
        </p:nvSpPr>
        <p:spPr>
          <a:xfrm rot="16200000">
            <a:off x="7427631" y="3057337"/>
            <a:ext cx="1447800"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GERSHON</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Rectangle 20">
            <a:extLst>
              <a:ext uri="{FF2B5EF4-FFF2-40B4-BE49-F238E27FC236}">
                <a16:creationId xmlns:a16="http://schemas.microsoft.com/office/drawing/2014/main" id="{32259E3E-68A4-7A21-3EF0-6329A23E10B8}"/>
              </a:ext>
            </a:extLst>
          </p:cNvPr>
          <p:cNvSpPr/>
          <p:nvPr/>
        </p:nvSpPr>
        <p:spPr>
          <a:xfrm>
            <a:off x="8305800" y="2187388"/>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MERARI</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9397A804-93B5-9305-A31D-BC29BC77F9F7}"/>
              </a:ext>
            </a:extLst>
          </p:cNvPr>
          <p:cNvSpPr/>
          <p:nvPr/>
        </p:nvSpPr>
        <p:spPr>
          <a:xfrm>
            <a:off x="8317821" y="3814482"/>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KOHATH</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4" name="Rectangle 23">
            <a:extLst>
              <a:ext uri="{FF2B5EF4-FFF2-40B4-BE49-F238E27FC236}">
                <a16:creationId xmlns:a16="http://schemas.microsoft.com/office/drawing/2014/main" id="{10D57FEE-790D-38D2-FCF8-4D0F00DE7241}"/>
              </a:ext>
            </a:extLst>
          </p:cNvPr>
          <p:cNvSpPr/>
          <p:nvPr/>
        </p:nvSpPr>
        <p:spPr>
          <a:xfrm rot="16200000">
            <a:off x="9184099" y="2996011"/>
            <a:ext cx="1196529" cy="308538"/>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PRIESTS</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32" name="Rectangle 31">
            <a:extLst>
              <a:ext uri="{FF2B5EF4-FFF2-40B4-BE49-F238E27FC236}">
                <a16:creationId xmlns:a16="http://schemas.microsoft.com/office/drawing/2014/main" id="{39C534B7-CFB8-8C96-7074-9639A44AFEBA}"/>
              </a:ext>
            </a:extLst>
          </p:cNvPr>
          <p:cNvSpPr/>
          <p:nvPr/>
        </p:nvSpPr>
        <p:spPr>
          <a:xfrm>
            <a:off x="8346141"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33" name="Rectangle 32">
            <a:extLst>
              <a:ext uri="{FF2B5EF4-FFF2-40B4-BE49-F238E27FC236}">
                <a16:creationId xmlns:a16="http://schemas.microsoft.com/office/drawing/2014/main" id="{98A00EF1-79EA-4716-FBCC-207AB28BD8D3}"/>
              </a:ext>
            </a:extLst>
          </p:cNvPr>
          <p:cNvSpPr/>
          <p:nvPr/>
        </p:nvSpPr>
        <p:spPr>
          <a:xfrm>
            <a:off x="8661150"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E</a:t>
            </a:r>
          </a:p>
        </p:txBody>
      </p:sp>
      <p:sp>
        <p:nvSpPr>
          <p:cNvPr id="34" name="Rectangle 33">
            <a:extLst>
              <a:ext uri="{FF2B5EF4-FFF2-40B4-BE49-F238E27FC236}">
                <a16:creationId xmlns:a16="http://schemas.microsoft.com/office/drawing/2014/main" id="{ABB126CD-8E2B-F044-561F-564185B9DE0D}"/>
              </a:ext>
            </a:extLst>
          </p:cNvPr>
          <p:cNvSpPr/>
          <p:nvPr/>
        </p:nvSpPr>
        <p:spPr>
          <a:xfrm>
            <a:off x="8965950" y="298524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N</a:t>
            </a:r>
          </a:p>
        </p:txBody>
      </p:sp>
      <p:sp>
        <p:nvSpPr>
          <p:cNvPr id="35" name="Rectangle 34">
            <a:extLst>
              <a:ext uri="{FF2B5EF4-FFF2-40B4-BE49-F238E27FC236}">
                <a16:creationId xmlns:a16="http://schemas.microsoft.com/office/drawing/2014/main" id="{B1CD3F7B-D342-8D4D-07A9-A768F1DF472E}"/>
              </a:ext>
            </a:extLst>
          </p:cNvPr>
          <p:cNvSpPr/>
          <p:nvPr/>
        </p:nvSpPr>
        <p:spPr>
          <a:xfrm>
            <a:off x="9270750" y="297702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Tree>
    <p:extLst>
      <p:ext uri="{BB962C8B-B14F-4D97-AF65-F5344CB8AC3E}">
        <p14:creationId xmlns:p14="http://schemas.microsoft.com/office/powerpoint/2010/main" val="2372165969"/>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ppt_x"/>
                                          </p:val>
                                        </p:tav>
                                        <p:tav tm="100000">
                                          <p:val>
                                            <p:strVal val="#ppt_x"/>
                                          </p:val>
                                        </p:tav>
                                      </p:tavLst>
                                    </p:anim>
                                    <p:anim calcmode="lin" valueType="num">
                                      <p:cBhvr additive="base">
                                        <p:cTn id="14" dur="500" fill="hold"/>
                                        <p:tgtEl>
                                          <p:spTgt spid="21"/>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2"/>
                                        </p:tgtEl>
                                        <p:attrNameLst>
                                          <p:attrName>style.visibility</p:attrName>
                                        </p:attrNameLst>
                                      </p:cBhvr>
                                      <p:to>
                                        <p:strVal val="visible"/>
                                      </p:to>
                                    </p:set>
                                    <p:anim calcmode="lin" valueType="num">
                                      <p:cBhvr additive="base">
                                        <p:cTn id="17" dur="500" fill="hold"/>
                                        <p:tgtEl>
                                          <p:spTgt spid="32"/>
                                        </p:tgtEl>
                                        <p:attrNameLst>
                                          <p:attrName>ppt_x</p:attrName>
                                        </p:attrNameLst>
                                      </p:cBhvr>
                                      <p:tavLst>
                                        <p:tav tm="0">
                                          <p:val>
                                            <p:strVal val="#ppt_x"/>
                                          </p:val>
                                        </p:tav>
                                        <p:tav tm="100000">
                                          <p:val>
                                            <p:strVal val="#ppt_x"/>
                                          </p:val>
                                        </p:tav>
                                      </p:tavLst>
                                    </p:anim>
                                    <p:anim calcmode="lin" valueType="num">
                                      <p:cBhvr additive="base">
                                        <p:cTn id="18" dur="500" fill="hold"/>
                                        <p:tgtEl>
                                          <p:spTgt spid="32"/>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anim calcmode="lin" valueType="num">
                                      <p:cBhvr additive="base">
                                        <p:cTn id="21" dur="500" fill="hold"/>
                                        <p:tgtEl>
                                          <p:spTgt spid="35"/>
                                        </p:tgtEl>
                                        <p:attrNameLst>
                                          <p:attrName>ppt_x</p:attrName>
                                        </p:attrNameLst>
                                      </p:cBhvr>
                                      <p:tavLst>
                                        <p:tav tm="0">
                                          <p:val>
                                            <p:strVal val="#ppt_x"/>
                                          </p:val>
                                        </p:tav>
                                        <p:tav tm="100000">
                                          <p:val>
                                            <p:strVal val="#ppt_x"/>
                                          </p:val>
                                        </p:tav>
                                      </p:tavLst>
                                    </p:anim>
                                    <p:anim calcmode="lin" valueType="num">
                                      <p:cBhvr additive="base">
                                        <p:cTn id="2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ppt_x"/>
                                          </p:val>
                                        </p:tav>
                                        <p:tav tm="100000">
                                          <p:val>
                                            <p:strVal val="#ppt_x"/>
                                          </p:val>
                                        </p:tav>
                                      </p:tavLst>
                                    </p:anim>
                                    <p:anim calcmode="lin" valueType="num">
                                      <p:cBhvr additive="base">
                                        <p:cTn id="28" dur="500" fill="hold"/>
                                        <p:tgtEl>
                                          <p:spTgt spid="2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anim calcmode="lin" valueType="num">
                                      <p:cBhvr additive="base">
                                        <p:cTn id="31" dur="500" fill="hold"/>
                                        <p:tgtEl>
                                          <p:spTgt spid="33"/>
                                        </p:tgtEl>
                                        <p:attrNameLst>
                                          <p:attrName>ppt_x</p:attrName>
                                        </p:attrNameLst>
                                      </p:cBhvr>
                                      <p:tavLst>
                                        <p:tav tm="0">
                                          <p:val>
                                            <p:strVal val="#ppt_x"/>
                                          </p:val>
                                        </p:tav>
                                        <p:tav tm="100000">
                                          <p:val>
                                            <p:strVal val="#ppt_x"/>
                                          </p:val>
                                        </p:tav>
                                      </p:tavLst>
                                    </p:anim>
                                    <p:anim calcmode="lin" valueType="num">
                                      <p:cBhvr additive="base">
                                        <p:cTn id="32" dur="500" fill="hold"/>
                                        <p:tgtEl>
                                          <p:spTgt spid="3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anim calcmode="lin" valueType="num">
                                      <p:cBhvr additive="base">
                                        <p:cTn id="35" dur="500" fill="hold"/>
                                        <p:tgtEl>
                                          <p:spTgt spid="34"/>
                                        </p:tgtEl>
                                        <p:attrNameLst>
                                          <p:attrName>ppt_x</p:attrName>
                                        </p:attrNameLst>
                                      </p:cBhvr>
                                      <p:tavLst>
                                        <p:tav tm="0">
                                          <p:val>
                                            <p:strVal val="#ppt_x"/>
                                          </p:val>
                                        </p:tav>
                                        <p:tav tm="100000">
                                          <p:val>
                                            <p:strVal val="#ppt_x"/>
                                          </p:val>
                                        </p:tav>
                                      </p:tavLst>
                                    </p:anim>
                                    <p:anim calcmode="lin" valueType="num">
                                      <p:cBhvr additive="base">
                                        <p:cTn id="36"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 calcmode="lin" valueType="num">
                                      <p:cBhvr additive="base">
                                        <p:cTn id="47" dur="500" fill="hold"/>
                                        <p:tgtEl>
                                          <p:spTgt spid="22"/>
                                        </p:tgtEl>
                                        <p:attrNameLst>
                                          <p:attrName>ppt_x</p:attrName>
                                        </p:attrNameLst>
                                      </p:cBhvr>
                                      <p:tavLst>
                                        <p:tav tm="0">
                                          <p:val>
                                            <p:strVal val="#ppt_x"/>
                                          </p:val>
                                        </p:tav>
                                        <p:tav tm="100000">
                                          <p:val>
                                            <p:strVal val="#ppt_x"/>
                                          </p:val>
                                        </p:tav>
                                      </p:tavLst>
                                    </p:anim>
                                    <p:anim calcmode="lin" valueType="num">
                                      <p:cBhvr additive="base">
                                        <p:cTn id="48" dur="500" fill="hold"/>
                                        <p:tgtEl>
                                          <p:spTgt spid="2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additive="base">
                                        <p:cTn id="51" dur="500" fill="hold"/>
                                        <p:tgtEl>
                                          <p:spTgt spid="24"/>
                                        </p:tgtEl>
                                        <p:attrNameLst>
                                          <p:attrName>ppt_x</p:attrName>
                                        </p:attrNameLst>
                                      </p:cBhvr>
                                      <p:tavLst>
                                        <p:tav tm="0">
                                          <p:val>
                                            <p:strVal val="#ppt_x"/>
                                          </p:val>
                                        </p:tav>
                                        <p:tav tm="100000">
                                          <p:val>
                                            <p:strVal val="#ppt_x"/>
                                          </p:val>
                                        </p:tav>
                                      </p:tavLst>
                                    </p:anim>
                                    <p:anim calcmode="lin" valueType="num">
                                      <p:cBhvr additive="base">
                                        <p:cTn id="5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additive="base">
                                        <p:cTn id="57" dur="500" fill="hold"/>
                                        <p:tgtEl>
                                          <p:spTgt spid="18"/>
                                        </p:tgtEl>
                                        <p:attrNameLst>
                                          <p:attrName>ppt_x</p:attrName>
                                        </p:attrNameLst>
                                      </p:cBhvr>
                                      <p:tavLst>
                                        <p:tav tm="0">
                                          <p:val>
                                            <p:strVal val="#ppt_x"/>
                                          </p:val>
                                        </p:tav>
                                        <p:tav tm="100000">
                                          <p:val>
                                            <p:strVal val="#ppt_x"/>
                                          </p:val>
                                        </p:tav>
                                      </p:tavLst>
                                    </p:anim>
                                    <p:anim calcmode="lin" valueType="num">
                                      <p:cBhvr additive="base">
                                        <p:cTn id="5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additive="base">
                                        <p:cTn id="63" dur="500" fill="hold"/>
                                        <p:tgtEl>
                                          <p:spTgt spid="13"/>
                                        </p:tgtEl>
                                        <p:attrNameLst>
                                          <p:attrName>ppt_x</p:attrName>
                                        </p:attrNameLst>
                                      </p:cBhvr>
                                      <p:tavLst>
                                        <p:tav tm="0">
                                          <p:val>
                                            <p:strVal val="#ppt_x"/>
                                          </p:val>
                                        </p:tav>
                                        <p:tav tm="100000">
                                          <p:val>
                                            <p:strVal val="#ppt_x"/>
                                          </p:val>
                                        </p:tav>
                                      </p:tavLst>
                                    </p:anim>
                                    <p:anim calcmode="lin" valueType="num">
                                      <p:cBhvr additive="base">
                                        <p:cTn id="6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4" grpId="0" animBg="1"/>
      <p:bldP spid="32" grpId="0" animBg="1"/>
      <p:bldP spid="33" grpId="0" animBg="1"/>
      <p:bldP spid="34" grpId="0" animBg="1"/>
      <p:bldP spid="3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A0737FC1-AAC8-9ED5-975E-72EB7AEE07EB}"/>
              </a:ext>
            </a:extLst>
          </p:cNvPr>
          <p:cNvGrpSpPr/>
          <p:nvPr/>
        </p:nvGrpSpPr>
        <p:grpSpPr>
          <a:xfrm>
            <a:off x="6172200" y="2342649"/>
            <a:ext cx="1752600" cy="1658853"/>
            <a:chOff x="381000" y="2723649"/>
            <a:chExt cx="1752600" cy="1658853"/>
          </a:xfrm>
        </p:grpSpPr>
        <p:sp>
          <p:nvSpPr>
            <p:cNvPr id="4" name="Rectangle 3">
              <a:extLst>
                <a:ext uri="{FF2B5EF4-FFF2-40B4-BE49-F238E27FC236}">
                  <a16:creationId xmlns:a16="http://schemas.microsoft.com/office/drawing/2014/main" id="{ED12FEEB-C234-FC42-79CF-BF7415E8C501}"/>
                </a:ext>
              </a:extLst>
            </p:cNvPr>
            <p:cNvSpPr/>
            <p:nvPr/>
          </p:nvSpPr>
          <p:spPr>
            <a:xfrm>
              <a:off x="381000" y="2723649"/>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BENJAMIN</a:t>
              </a:r>
            </a:p>
          </p:txBody>
        </p:sp>
        <p:sp>
          <p:nvSpPr>
            <p:cNvPr id="5" name="Rectangle 4">
              <a:extLst>
                <a:ext uri="{FF2B5EF4-FFF2-40B4-BE49-F238E27FC236}">
                  <a16:creationId xmlns:a16="http://schemas.microsoft.com/office/drawing/2014/main" id="{7E82EFAD-115F-F113-804C-AA5164A438F7}"/>
                </a:ext>
              </a:extLst>
            </p:cNvPr>
            <p:cNvSpPr/>
            <p:nvPr/>
          </p:nvSpPr>
          <p:spPr>
            <a:xfrm>
              <a:off x="381000" y="32766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MANASSEH</a:t>
              </a:r>
            </a:p>
          </p:txBody>
        </p:sp>
        <p:sp>
          <p:nvSpPr>
            <p:cNvPr id="6" name="Rectangle 5">
              <a:extLst>
                <a:ext uri="{FF2B5EF4-FFF2-40B4-BE49-F238E27FC236}">
                  <a16:creationId xmlns:a16="http://schemas.microsoft.com/office/drawing/2014/main" id="{BDB8F330-A0C8-1D4A-D11C-5F858D4A049D}"/>
                </a:ext>
              </a:extLst>
            </p:cNvPr>
            <p:cNvSpPr/>
            <p:nvPr/>
          </p:nvSpPr>
          <p:spPr>
            <a:xfrm>
              <a:off x="381000" y="38100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EPHRAIM</a:t>
              </a:r>
            </a:p>
          </p:txBody>
        </p:sp>
      </p:grpSp>
      <p:grpSp>
        <p:nvGrpSpPr>
          <p:cNvPr id="19" name="Group 18">
            <a:extLst>
              <a:ext uri="{FF2B5EF4-FFF2-40B4-BE49-F238E27FC236}">
                <a16:creationId xmlns:a16="http://schemas.microsoft.com/office/drawing/2014/main" id="{0F680916-B3EF-3737-A3D5-BBA5DC28BD1A}"/>
              </a:ext>
            </a:extLst>
          </p:cNvPr>
          <p:cNvGrpSpPr/>
          <p:nvPr/>
        </p:nvGrpSpPr>
        <p:grpSpPr>
          <a:xfrm>
            <a:off x="9982200" y="2352853"/>
            <a:ext cx="1752600" cy="1658853"/>
            <a:chOff x="3886200" y="2733853"/>
            <a:chExt cx="1752600" cy="1658853"/>
          </a:xfrm>
        </p:grpSpPr>
        <p:sp>
          <p:nvSpPr>
            <p:cNvPr id="7" name="Rectangle 6">
              <a:extLst>
                <a:ext uri="{FF2B5EF4-FFF2-40B4-BE49-F238E27FC236}">
                  <a16:creationId xmlns:a16="http://schemas.microsoft.com/office/drawing/2014/main" id="{3C70C51F-787A-E81F-B2E2-D021352A7C6D}"/>
                </a:ext>
              </a:extLst>
            </p:cNvPr>
            <p:cNvSpPr/>
            <p:nvPr/>
          </p:nvSpPr>
          <p:spPr>
            <a:xfrm>
              <a:off x="3886200" y="2733853"/>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JUDAH</a:t>
              </a:r>
            </a:p>
          </p:txBody>
        </p:sp>
        <p:sp>
          <p:nvSpPr>
            <p:cNvPr id="8" name="Rectangle 7">
              <a:extLst>
                <a:ext uri="{FF2B5EF4-FFF2-40B4-BE49-F238E27FC236}">
                  <a16:creationId xmlns:a16="http://schemas.microsoft.com/office/drawing/2014/main" id="{B7FD1E5C-CC22-6824-4184-2371739AFFE9}"/>
                </a:ext>
              </a:extLst>
            </p:cNvPr>
            <p:cNvSpPr/>
            <p:nvPr/>
          </p:nvSpPr>
          <p:spPr>
            <a:xfrm>
              <a:off x="3886200" y="32868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ISSACHAR</a:t>
              </a:r>
            </a:p>
          </p:txBody>
        </p:sp>
        <p:sp>
          <p:nvSpPr>
            <p:cNvPr id="9" name="Rectangle 8">
              <a:extLst>
                <a:ext uri="{FF2B5EF4-FFF2-40B4-BE49-F238E27FC236}">
                  <a16:creationId xmlns:a16="http://schemas.microsoft.com/office/drawing/2014/main" id="{0EFFB075-1945-036E-598E-C840CB3FBAE0}"/>
                </a:ext>
              </a:extLst>
            </p:cNvPr>
            <p:cNvSpPr/>
            <p:nvPr/>
          </p:nvSpPr>
          <p:spPr>
            <a:xfrm>
              <a:off x="3886200" y="38202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ZEBULUN</a:t>
              </a:r>
            </a:p>
          </p:txBody>
        </p:sp>
      </p:grpSp>
      <p:grpSp>
        <p:nvGrpSpPr>
          <p:cNvPr id="13" name="Group 12">
            <a:extLst>
              <a:ext uri="{FF2B5EF4-FFF2-40B4-BE49-F238E27FC236}">
                <a16:creationId xmlns:a16="http://schemas.microsoft.com/office/drawing/2014/main" id="{2BF73A7B-4594-7DB3-4C52-27791788ECB4}"/>
              </a:ext>
            </a:extLst>
          </p:cNvPr>
          <p:cNvGrpSpPr/>
          <p:nvPr/>
        </p:nvGrpSpPr>
        <p:grpSpPr>
          <a:xfrm rot="16200000">
            <a:off x="8047873" y="427874"/>
            <a:ext cx="1752600" cy="1658853"/>
            <a:chOff x="533400" y="685800"/>
            <a:chExt cx="1752600" cy="1658853"/>
          </a:xfrm>
          <a:solidFill>
            <a:schemeClr val="accent3">
              <a:lumMod val="20000"/>
              <a:lumOff val="80000"/>
            </a:schemeClr>
          </a:solidFill>
        </p:grpSpPr>
        <p:sp>
          <p:nvSpPr>
            <p:cNvPr id="10" name="Rectangle 9">
              <a:extLst>
                <a:ext uri="{FF2B5EF4-FFF2-40B4-BE49-F238E27FC236}">
                  <a16:creationId xmlns:a16="http://schemas.microsoft.com/office/drawing/2014/main" id="{389F13AC-79E8-02C6-D1FB-376868727E51}"/>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DAN</a:t>
              </a:r>
            </a:p>
          </p:txBody>
        </p:sp>
        <p:sp>
          <p:nvSpPr>
            <p:cNvPr id="11" name="Rectangle 10">
              <a:extLst>
                <a:ext uri="{FF2B5EF4-FFF2-40B4-BE49-F238E27FC236}">
                  <a16:creationId xmlns:a16="http://schemas.microsoft.com/office/drawing/2014/main" id="{DD8ABABA-2BD5-44FE-ADD0-CE8B7E53D2D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ASHER</a:t>
              </a:r>
            </a:p>
          </p:txBody>
        </p:sp>
        <p:sp>
          <p:nvSpPr>
            <p:cNvPr id="12" name="Rectangle 11">
              <a:extLst>
                <a:ext uri="{FF2B5EF4-FFF2-40B4-BE49-F238E27FC236}">
                  <a16:creationId xmlns:a16="http://schemas.microsoft.com/office/drawing/2014/main" id="{07F5916D-3AE2-F63C-54DD-F01C8E4EB127}"/>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NAPHTALI</a:t>
              </a:r>
            </a:p>
          </p:txBody>
        </p:sp>
      </p:grpSp>
      <p:grpSp>
        <p:nvGrpSpPr>
          <p:cNvPr id="14" name="Group 13">
            <a:extLst>
              <a:ext uri="{FF2B5EF4-FFF2-40B4-BE49-F238E27FC236}">
                <a16:creationId xmlns:a16="http://schemas.microsoft.com/office/drawing/2014/main" id="{D1BAFDDF-9D1D-641B-C8D5-B2A67CA5770F}"/>
              </a:ext>
            </a:extLst>
          </p:cNvPr>
          <p:cNvGrpSpPr/>
          <p:nvPr/>
        </p:nvGrpSpPr>
        <p:grpSpPr>
          <a:xfrm rot="16200000">
            <a:off x="8047873" y="4237873"/>
            <a:ext cx="1752600" cy="1658853"/>
            <a:chOff x="533400" y="685800"/>
            <a:chExt cx="1752600" cy="1658853"/>
          </a:xfrm>
          <a:solidFill>
            <a:schemeClr val="accent3">
              <a:lumMod val="20000"/>
              <a:lumOff val="80000"/>
            </a:schemeClr>
          </a:solidFill>
        </p:grpSpPr>
        <p:sp>
          <p:nvSpPr>
            <p:cNvPr id="15" name="Rectangle 14">
              <a:extLst>
                <a:ext uri="{FF2B5EF4-FFF2-40B4-BE49-F238E27FC236}">
                  <a16:creationId xmlns:a16="http://schemas.microsoft.com/office/drawing/2014/main" id="{6F515949-9C42-2D67-3AB8-46725019C61E}"/>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GAD</a:t>
              </a:r>
            </a:p>
          </p:txBody>
        </p:sp>
        <p:sp>
          <p:nvSpPr>
            <p:cNvPr id="16" name="Rectangle 15">
              <a:extLst>
                <a:ext uri="{FF2B5EF4-FFF2-40B4-BE49-F238E27FC236}">
                  <a16:creationId xmlns:a16="http://schemas.microsoft.com/office/drawing/2014/main" id="{B73A6808-D279-48FF-B805-86007973322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SIMEON</a:t>
              </a:r>
            </a:p>
          </p:txBody>
        </p:sp>
        <p:sp>
          <p:nvSpPr>
            <p:cNvPr id="17" name="Rectangle 16">
              <a:extLst>
                <a:ext uri="{FF2B5EF4-FFF2-40B4-BE49-F238E27FC236}">
                  <a16:creationId xmlns:a16="http://schemas.microsoft.com/office/drawing/2014/main" id="{DB57D907-5E12-D3DD-D1E2-CC0FB86E3AFA}"/>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REUBEN</a:t>
              </a:r>
            </a:p>
          </p:txBody>
        </p:sp>
      </p:grpSp>
      <p:sp>
        <p:nvSpPr>
          <p:cNvPr id="20" name="Rectangle 19">
            <a:extLst>
              <a:ext uri="{FF2B5EF4-FFF2-40B4-BE49-F238E27FC236}">
                <a16:creationId xmlns:a16="http://schemas.microsoft.com/office/drawing/2014/main" id="{AE89CB6C-05E5-6BA0-9EF1-37D44E2CEB0E}"/>
              </a:ext>
            </a:extLst>
          </p:cNvPr>
          <p:cNvSpPr/>
          <p:nvPr/>
        </p:nvSpPr>
        <p:spPr>
          <a:xfrm rot="16200000">
            <a:off x="7427631" y="3057337"/>
            <a:ext cx="1447800"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GERSHON</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Rectangle 20">
            <a:extLst>
              <a:ext uri="{FF2B5EF4-FFF2-40B4-BE49-F238E27FC236}">
                <a16:creationId xmlns:a16="http://schemas.microsoft.com/office/drawing/2014/main" id="{32259E3E-68A4-7A21-3EF0-6329A23E10B8}"/>
              </a:ext>
            </a:extLst>
          </p:cNvPr>
          <p:cNvSpPr/>
          <p:nvPr/>
        </p:nvSpPr>
        <p:spPr>
          <a:xfrm>
            <a:off x="8305800" y="2187388"/>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MERARI</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9397A804-93B5-9305-A31D-BC29BC77F9F7}"/>
              </a:ext>
            </a:extLst>
          </p:cNvPr>
          <p:cNvSpPr/>
          <p:nvPr/>
        </p:nvSpPr>
        <p:spPr>
          <a:xfrm>
            <a:off x="8317821" y="3814482"/>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KOHATH</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4" name="Rectangle 23">
            <a:extLst>
              <a:ext uri="{FF2B5EF4-FFF2-40B4-BE49-F238E27FC236}">
                <a16:creationId xmlns:a16="http://schemas.microsoft.com/office/drawing/2014/main" id="{10D57FEE-790D-38D2-FCF8-4D0F00DE7241}"/>
              </a:ext>
            </a:extLst>
          </p:cNvPr>
          <p:cNvSpPr/>
          <p:nvPr/>
        </p:nvSpPr>
        <p:spPr>
          <a:xfrm rot="16200000">
            <a:off x="9184099" y="2996011"/>
            <a:ext cx="1196529" cy="308538"/>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PRIESTS</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32" name="Rectangle 31">
            <a:extLst>
              <a:ext uri="{FF2B5EF4-FFF2-40B4-BE49-F238E27FC236}">
                <a16:creationId xmlns:a16="http://schemas.microsoft.com/office/drawing/2014/main" id="{39C534B7-CFB8-8C96-7074-9639A44AFEBA}"/>
              </a:ext>
            </a:extLst>
          </p:cNvPr>
          <p:cNvSpPr/>
          <p:nvPr/>
        </p:nvSpPr>
        <p:spPr>
          <a:xfrm>
            <a:off x="8346141"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33" name="Rectangle 32">
            <a:extLst>
              <a:ext uri="{FF2B5EF4-FFF2-40B4-BE49-F238E27FC236}">
                <a16:creationId xmlns:a16="http://schemas.microsoft.com/office/drawing/2014/main" id="{98A00EF1-79EA-4716-FBCC-207AB28BD8D3}"/>
              </a:ext>
            </a:extLst>
          </p:cNvPr>
          <p:cNvSpPr/>
          <p:nvPr/>
        </p:nvSpPr>
        <p:spPr>
          <a:xfrm>
            <a:off x="8661150"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E</a:t>
            </a:r>
          </a:p>
        </p:txBody>
      </p:sp>
      <p:sp>
        <p:nvSpPr>
          <p:cNvPr id="34" name="Rectangle 33">
            <a:extLst>
              <a:ext uri="{FF2B5EF4-FFF2-40B4-BE49-F238E27FC236}">
                <a16:creationId xmlns:a16="http://schemas.microsoft.com/office/drawing/2014/main" id="{ABB126CD-8E2B-F044-561F-564185B9DE0D}"/>
              </a:ext>
            </a:extLst>
          </p:cNvPr>
          <p:cNvSpPr/>
          <p:nvPr/>
        </p:nvSpPr>
        <p:spPr>
          <a:xfrm>
            <a:off x="8965950" y="298524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N</a:t>
            </a:r>
          </a:p>
        </p:txBody>
      </p:sp>
      <p:sp>
        <p:nvSpPr>
          <p:cNvPr id="35" name="Rectangle 34">
            <a:extLst>
              <a:ext uri="{FF2B5EF4-FFF2-40B4-BE49-F238E27FC236}">
                <a16:creationId xmlns:a16="http://schemas.microsoft.com/office/drawing/2014/main" id="{B1CD3F7B-D342-8D4D-07A9-A768F1DF472E}"/>
              </a:ext>
            </a:extLst>
          </p:cNvPr>
          <p:cNvSpPr/>
          <p:nvPr/>
        </p:nvSpPr>
        <p:spPr>
          <a:xfrm>
            <a:off x="9270750" y="297702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23" name="TextBox 22">
            <a:extLst>
              <a:ext uri="{FF2B5EF4-FFF2-40B4-BE49-F238E27FC236}">
                <a16:creationId xmlns:a16="http://schemas.microsoft.com/office/drawing/2014/main" id="{33CBF134-C7C6-CBB1-91E7-5D43899938C7}"/>
              </a:ext>
            </a:extLst>
          </p:cNvPr>
          <p:cNvSpPr txBox="1"/>
          <p:nvPr/>
        </p:nvSpPr>
        <p:spPr>
          <a:xfrm>
            <a:off x="304800" y="1002829"/>
            <a:ext cx="5573436" cy="31085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Revelation 21</a:t>
            </a:r>
            <a:endParaRPr kumimoji="0" lang="en-US" sz="2800" b="1" i="0" u="sng"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 city is laid out as a square, and its length is as great as the width; and he measured the city with the rod, 12,000 stadia; its length and width and height are equal.</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27" name="TextBox 26">
            <a:extLst>
              <a:ext uri="{FF2B5EF4-FFF2-40B4-BE49-F238E27FC236}">
                <a16:creationId xmlns:a16="http://schemas.microsoft.com/office/drawing/2014/main" id="{DCC28D15-9D78-E935-598B-FB5390E96E44}"/>
              </a:ext>
            </a:extLst>
          </p:cNvPr>
          <p:cNvSpPr txBox="1"/>
          <p:nvPr/>
        </p:nvSpPr>
        <p:spPr>
          <a:xfrm>
            <a:off x="304800" y="457200"/>
            <a:ext cx="4038600" cy="584775"/>
          </a:xfrm>
          <a:prstGeom prst="rect">
            <a:avLst/>
          </a:prstGeom>
          <a:noFill/>
        </p:spPr>
        <p:txBody>
          <a:bodyPr wrap="square" rtlCol="0">
            <a:spAutoFit/>
          </a:bodyPr>
          <a:lstStyle/>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of Order</a:t>
            </a:r>
          </a:p>
        </p:txBody>
      </p:sp>
    </p:spTree>
    <p:extLst>
      <p:ext uri="{BB962C8B-B14F-4D97-AF65-F5344CB8AC3E}">
        <p14:creationId xmlns:p14="http://schemas.microsoft.com/office/powerpoint/2010/main" val="306693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A0737FC1-AAC8-9ED5-975E-72EB7AEE07EB}"/>
              </a:ext>
            </a:extLst>
          </p:cNvPr>
          <p:cNvGrpSpPr/>
          <p:nvPr/>
        </p:nvGrpSpPr>
        <p:grpSpPr>
          <a:xfrm>
            <a:off x="6172200" y="2342649"/>
            <a:ext cx="1752600" cy="1658853"/>
            <a:chOff x="381000" y="2723649"/>
            <a:chExt cx="1752600" cy="1658853"/>
          </a:xfrm>
        </p:grpSpPr>
        <p:sp>
          <p:nvSpPr>
            <p:cNvPr id="4" name="Rectangle 3">
              <a:extLst>
                <a:ext uri="{FF2B5EF4-FFF2-40B4-BE49-F238E27FC236}">
                  <a16:creationId xmlns:a16="http://schemas.microsoft.com/office/drawing/2014/main" id="{ED12FEEB-C234-FC42-79CF-BF7415E8C501}"/>
                </a:ext>
              </a:extLst>
            </p:cNvPr>
            <p:cNvSpPr/>
            <p:nvPr/>
          </p:nvSpPr>
          <p:spPr>
            <a:xfrm>
              <a:off x="381000" y="2723649"/>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BENJAMIN</a:t>
              </a:r>
            </a:p>
          </p:txBody>
        </p:sp>
        <p:sp>
          <p:nvSpPr>
            <p:cNvPr id="5" name="Rectangle 4">
              <a:extLst>
                <a:ext uri="{FF2B5EF4-FFF2-40B4-BE49-F238E27FC236}">
                  <a16:creationId xmlns:a16="http://schemas.microsoft.com/office/drawing/2014/main" id="{7E82EFAD-115F-F113-804C-AA5164A438F7}"/>
                </a:ext>
              </a:extLst>
            </p:cNvPr>
            <p:cNvSpPr/>
            <p:nvPr/>
          </p:nvSpPr>
          <p:spPr>
            <a:xfrm>
              <a:off x="381000" y="32766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MANASSEH</a:t>
              </a:r>
            </a:p>
          </p:txBody>
        </p:sp>
        <p:sp>
          <p:nvSpPr>
            <p:cNvPr id="6" name="Rectangle 5">
              <a:extLst>
                <a:ext uri="{FF2B5EF4-FFF2-40B4-BE49-F238E27FC236}">
                  <a16:creationId xmlns:a16="http://schemas.microsoft.com/office/drawing/2014/main" id="{BDB8F330-A0C8-1D4A-D11C-5F858D4A049D}"/>
                </a:ext>
              </a:extLst>
            </p:cNvPr>
            <p:cNvSpPr/>
            <p:nvPr/>
          </p:nvSpPr>
          <p:spPr>
            <a:xfrm>
              <a:off x="381000" y="38100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EPHRAIM</a:t>
              </a:r>
            </a:p>
          </p:txBody>
        </p:sp>
      </p:grpSp>
      <p:grpSp>
        <p:nvGrpSpPr>
          <p:cNvPr id="19" name="Group 18">
            <a:extLst>
              <a:ext uri="{FF2B5EF4-FFF2-40B4-BE49-F238E27FC236}">
                <a16:creationId xmlns:a16="http://schemas.microsoft.com/office/drawing/2014/main" id="{0F680916-B3EF-3737-A3D5-BBA5DC28BD1A}"/>
              </a:ext>
            </a:extLst>
          </p:cNvPr>
          <p:cNvGrpSpPr/>
          <p:nvPr/>
        </p:nvGrpSpPr>
        <p:grpSpPr>
          <a:xfrm>
            <a:off x="9982200" y="2352853"/>
            <a:ext cx="1752600" cy="1658853"/>
            <a:chOff x="3886200" y="2733853"/>
            <a:chExt cx="1752600" cy="1658853"/>
          </a:xfrm>
        </p:grpSpPr>
        <p:sp>
          <p:nvSpPr>
            <p:cNvPr id="7" name="Rectangle 6">
              <a:extLst>
                <a:ext uri="{FF2B5EF4-FFF2-40B4-BE49-F238E27FC236}">
                  <a16:creationId xmlns:a16="http://schemas.microsoft.com/office/drawing/2014/main" id="{3C70C51F-787A-E81F-B2E2-D021352A7C6D}"/>
                </a:ext>
              </a:extLst>
            </p:cNvPr>
            <p:cNvSpPr/>
            <p:nvPr/>
          </p:nvSpPr>
          <p:spPr>
            <a:xfrm>
              <a:off x="3886200" y="2733853"/>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JUDAH</a:t>
              </a:r>
            </a:p>
          </p:txBody>
        </p:sp>
        <p:sp>
          <p:nvSpPr>
            <p:cNvPr id="8" name="Rectangle 7">
              <a:extLst>
                <a:ext uri="{FF2B5EF4-FFF2-40B4-BE49-F238E27FC236}">
                  <a16:creationId xmlns:a16="http://schemas.microsoft.com/office/drawing/2014/main" id="{B7FD1E5C-CC22-6824-4184-2371739AFFE9}"/>
                </a:ext>
              </a:extLst>
            </p:cNvPr>
            <p:cNvSpPr/>
            <p:nvPr/>
          </p:nvSpPr>
          <p:spPr>
            <a:xfrm>
              <a:off x="3886200" y="32868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ISSACHAR</a:t>
              </a:r>
            </a:p>
          </p:txBody>
        </p:sp>
        <p:sp>
          <p:nvSpPr>
            <p:cNvPr id="9" name="Rectangle 8">
              <a:extLst>
                <a:ext uri="{FF2B5EF4-FFF2-40B4-BE49-F238E27FC236}">
                  <a16:creationId xmlns:a16="http://schemas.microsoft.com/office/drawing/2014/main" id="{0EFFB075-1945-036E-598E-C840CB3FBAE0}"/>
                </a:ext>
              </a:extLst>
            </p:cNvPr>
            <p:cNvSpPr/>
            <p:nvPr/>
          </p:nvSpPr>
          <p:spPr>
            <a:xfrm>
              <a:off x="3886200" y="38202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ZEBULUN</a:t>
              </a:r>
            </a:p>
          </p:txBody>
        </p:sp>
      </p:grpSp>
      <p:grpSp>
        <p:nvGrpSpPr>
          <p:cNvPr id="13" name="Group 12">
            <a:extLst>
              <a:ext uri="{FF2B5EF4-FFF2-40B4-BE49-F238E27FC236}">
                <a16:creationId xmlns:a16="http://schemas.microsoft.com/office/drawing/2014/main" id="{2BF73A7B-4594-7DB3-4C52-27791788ECB4}"/>
              </a:ext>
            </a:extLst>
          </p:cNvPr>
          <p:cNvGrpSpPr/>
          <p:nvPr/>
        </p:nvGrpSpPr>
        <p:grpSpPr>
          <a:xfrm rot="16200000">
            <a:off x="8047873" y="427874"/>
            <a:ext cx="1752600" cy="1658853"/>
            <a:chOff x="533400" y="685800"/>
            <a:chExt cx="1752600" cy="1658853"/>
          </a:xfrm>
          <a:solidFill>
            <a:schemeClr val="accent3">
              <a:lumMod val="20000"/>
              <a:lumOff val="80000"/>
            </a:schemeClr>
          </a:solidFill>
        </p:grpSpPr>
        <p:sp>
          <p:nvSpPr>
            <p:cNvPr id="10" name="Rectangle 9">
              <a:extLst>
                <a:ext uri="{FF2B5EF4-FFF2-40B4-BE49-F238E27FC236}">
                  <a16:creationId xmlns:a16="http://schemas.microsoft.com/office/drawing/2014/main" id="{389F13AC-79E8-02C6-D1FB-376868727E51}"/>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DAN</a:t>
              </a:r>
            </a:p>
          </p:txBody>
        </p:sp>
        <p:sp>
          <p:nvSpPr>
            <p:cNvPr id="11" name="Rectangle 10">
              <a:extLst>
                <a:ext uri="{FF2B5EF4-FFF2-40B4-BE49-F238E27FC236}">
                  <a16:creationId xmlns:a16="http://schemas.microsoft.com/office/drawing/2014/main" id="{DD8ABABA-2BD5-44FE-ADD0-CE8B7E53D2D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ASHER</a:t>
              </a:r>
            </a:p>
          </p:txBody>
        </p:sp>
        <p:sp>
          <p:nvSpPr>
            <p:cNvPr id="12" name="Rectangle 11">
              <a:extLst>
                <a:ext uri="{FF2B5EF4-FFF2-40B4-BE49-F238E27FC236}">
                  <a16:creationId xmlns:a16="http://schemas.microsoft.com/office/drawing/2014/main" id="{07F5916D-3AE2-F63C-54DD-F01C8E4EB127}"/>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NAPHTALI</a:t>
              </a:r>
            </a:p>
          </p:txBody>
        </p:sp>
      </p:grpSp>
      <p:grpSp>
        <p:nvGrpSpPr>
          <p:cNvPr id="14" name="Group 13">
            <a:extLst>
              <a:ext uri="{FF2B5EF4-FFF2-40B4-BE49-F238E27FC236}">
                <a16:creationId xmlns:a16="http://schemas.microsoft.com/office/drawing/2014/main" id="{D1BAFDDF-9D1D-641B-C8D5-B2A67CA5770F}"/>
              </a:ext>
            </a:extLst>
          </p:cNvPr>
          <p:cNvGrpSpPr/>
          <p:nvPr/>
        </p:nvGrpSpPr>
        <p:grpSpPr>
          <a:xfrm rot="16200000">
            <a:off x="8047873" y="4237873"/>
            <a:ext cx="1752600" cy="1658853"/>
            <a:chOff x="533400" y="685800"/>
            <a:chExt cx="1752600" cy="1658853"/>
          </a:xfrm>
          <a:solidFill>
            <a:schemeClr val="accent3">
              <a:lumMod val="20000"/>
              <a:lumOff val="80000"/>
            </a:schemeClr>
          </a:solidFill>
        </p:grpSpPr>
        <p:sp>
          <p:nvSpPr>
            <p:cNvPr id="15" name="Rectangle 14">
              <a:extLst>
                <a:ext uri="{FF2B5EF4-FFF2-40B4-BE49-F238E27FC236}">
                  <a16:creationId xmlns:a16="http://schemas.microsoft.com/office/drawing/2014/main" id="{6F515949-9C42-2D67-3AB8-46725019C61E}"/>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GAD</a:t>
              </a:r>
            </a:p>
          </p:txBody>
        </p:sp>
        <p:sp>
          <p:nvSpPr>
            <p:cNvPr id="16" name="Rectangle 15">
              <a:extLst>
                <a:ext uri="{FF2B5EF4-FFF2-40B4-BE49-F238E27FC236}">
                  <a16:creationId xmlns:a16="http://schemas.microsoft.com/office/drawing/2014/main" id="{B73A6808-D279-48FF-B805-86007973322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SIMEON</a:t>
              </a:r>
            </a:p>
          </p:txBody>
        </p:sp>
        <p:sp>
          <p:nvSpPr>
            <p:cNvPr id="17" name="Rectangle 16">
              <a:extLst>
                <a:ext uri="{FF2B5EF4-FFF2-40B4-BE49-F238E27FC236}">
                  <a16:creationId xmlns:a16="http://schemas.microsoft.com/office/drawing/2014/main" id="{DB57D907-5E12-D3DD-D1E2-CC0FB86E3AFA}"/>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REUBEN</a:t>
              </a:r>
            </a:p>
          </p:txBody>
        </p:sp>
      </p:grpSp>
      <p:sp>
        <p:nvSpPr>
          <p:cNvPr id="20" name="Rectangle 19">
            <a:extLst>
              <a:ext uri="{FF2B5EF4-FFF2-40B4-BE49-F238E27FC236}">
                <a16:creationId xmlns:a16="http://schemas.microsoft.com/office/drawing/2014/main" id="{AE89CB6C-05E5-6BA0-9EF1-37D44E2CEB0E}"/>
              </a:ext>
            </a:extLst>
          </p:cNvPr>
          <p:cNvSpPr/>
          <p:nvPr/>
        </p:nvSpPr>
        <p:spPr>
          <a:xfrm rot="16200000">
            <a:off x="7427631" y="3057337"/>
            <a:ext cx="1447800"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GERSHON</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Rectangle 20">
            <a:extLst>
              <a:ext uri="{FF2B5EF4-FFF2-40B4-BE49-F238E27FC236}">
                <a16:creationId xmlns:a16="http://schemas.microsoft.com/office/drawing/2014/main" id="{32259E3E-68A4-7A21-3EF0-6329A23E10B8}"/>
              </a:ext>
            </a:extLst>
          </p:cNvPr>
          <p:cNvSpPr/>
          <p:nvPr/>
        </p:nvSpPr>
        <p:spPr>
          <a:xfrm>
            <a:off x="8305800" y="2187388"/>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MERARI</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9397A804-93B5-9305-A31D-BC29BC77F9F7}"/>
              </a:ext>
            </a:extLst>
          </p:cNvPr>
          <p:cNvSpPr/>
          <p:nvPr/>
        </p:nvSpPr>
        <p:spPr>
          <a:xfrm>
            <a:off x="8317821" y="3814482"/>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KOHATH</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4" name="Rectangle 23">
            <a:extLst>
              <a:ext uri="{FF2B5EF4-FFF2-40B4-BE49-F238E27FC236}">
                <a16:creationId xmlns:a16="http://schemas.microsoft.com/office/drawing/2014/main" id="{10D57FEE-790D-38D2-FCF8-4D0F00DE7241}"/>
              </a:ext>
            </a:extLst>
          </p:cNvPr>
          <p:cNvSpPr/>
          <p:nvPr/>
        </p:nvSpPr>
        <p:spPr>
          <a:xfrm rot="16200000">
            <a:off x="9184099" y="2996011"/>
            <a:ext cx="1196529" cy="308538"/>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PRIESTS</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32" name="Rectangle 31">
            <a:extLst>
              <a:ext uri="{FF2B5EF4-FFF2-40B4-BE49-F238E27FC236}">
                <a16:creationId xmlns:a16="http://schemas.microsoft.com/office/drawing/2014/main" id="{39C534B7-CFB8-8C96-7074-9639A44AFEBA}"/>
              </a:ext>
            </a:extLst>
          </p:cNvPr>
          <p:cNvSpPr/>
          <p:nvPr/>
        </p:nvSpPr>
        <p:spPr>
          <a:xfrm>
            <a:off x="8346141"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33" name="Rectangle 32">
            <a:extLst>
              <a:ext uri="{FF2B5EF4-FFF2-40B4-BE49-F238E27FC236}">
                <a16:creationId xmlns:a16="http://schemas.microsoft.com/office/drawing/2014/main" id="{98A00EF1-79EA-4716-FBCC-207AB28BD8D3}"/>
              </a:ext>
            </a:extLst>
          </p:cNvPr>
          <p:cNvSpPr/>
          <p:nvPr/>
        </p:nvSpPr>
        <p:spPr>
          <a:xfrm>
            <a:off x="8661150"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E</a:t>
            </a:r>
          </a:p>
        </p:txBody>
      </p:sp>
      <p:sp>
        <p:nvSpPr>
          <p:cNvPr id="34" name="Rectangle 33">
            <a:extLst>
              <a:ext uri="{FF2B5EF4-FFF2-40B4-BE49-F238E27FC236}">
                <a16:creationId xmlns:a16="http://schemas.microsoft.com/office/drawing/2014/main" id="{ABB126CD-8E2B-F044-561F-564185B9DE0D}"/>
              </a:ext>
            </a:extLst>
          </p:cNvPr>
          <p:cNvSpPr/>
          <p:nvPr/>
        </p:nvSpPr>
        <p:spPr>
          <a:xfrm>
            <a:off x="8965950" y="298524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N</a:t>
            </a:r>
          </a:p>
        </p:txBody>
      </p:sp>
      <p:sp>
        <p:nvSpPr>
          <p:cNvPr id="35" name="Rectangle 34">
            <a:extLst>
              <a:ext uri="{FF2B5EF4-FFF2-40B4-BE49-F238E27FC236}">
                <a16:creationId xmlns:a16="http://schemas.microsoft.com/office/drawing/2014/main" id="{B1CD3F7B-D342-8D4D-07A9-A768F1DF472E}"/>
              </a:ext>
            </a:extLst>
          </p:cNvPr>
          <p:cNvSpPr/>
          <p:nvPr/>
        </p:nvSpPr>
        <p:spPr>
          <a:xfrm>
            <a:off x="9270750" y="297702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23" name="TextBox 22">
            <a:extLst>
              <a:ext uri="{FF2B5EF4-FFF2-40B4-BE49-F238E27FC236}">
                <a16:creationId xmlns:a16="http://schemas.microsoft.com/office/drawing/2014/main" id="{33CBF134-C7C6-CBB1-91E7-5D43899938C7}"/>
              </a:ext>
            </a:extLst>
          </p:cNvPr>
          <p:cNvSpPr txBox="1"/>
          <p:nvPr/>
        </p:nvSpPr>
        <p:spPr>
          <a:xfrm>
            <a:off x="304800" y="1002829"/>
            <a:ext cx="5573436" cy="31085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Revelation 21</a:t>
            </a:r>
            <a:endParaRPr kumimoji="0" lang="en-US" sz="2800" b="1" i="0" u="sng"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 city is laid out as a square, and its length is as great as the width; and he measured the city with the rod, 12,000 stadia;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its length and width and height are equal</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27" name="TextBox 26">
            <a:extLst>
              <a:ext uri="{FF2B5EF4-FFF2-40B4-BE49-F238E27FC236}">
                <a16:creationId xmlns:a16="http://schemas.microsoft.com/office/drawing/2014/main" id="{DCC28D15-9D78-E935-598B-FB5390E96E44}"/>
              </a:ext>
            </a:extLst>
          </p:cNvPr>
          <p:cNvSpPr txBox="1"/>
          <p:nvPr/>
        </p:nvSpPr>
        <p:spPr>
          <a:xfrm>
            <a:off x="304800" y="457200"/>
            <a:ext cx="4038600" cy="584775"/>
          </a:xfrm>
          <a:prstGeom prst="rect">
            <a:avLst/>
          </a:prstGeom>
          <a:noFill/>
        </p:spPr>
        <p:txBody>
          <a:bodyPr wrap="square" rtlCol="0">
            <a:spAutoFit/>
          </a:bodyPr>
          <a:lstStyle/>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of Order</a:t>
            </a:r>
          </a:p>
        </p:txBody>
      </p:sp>
    </p:spTree>
    <p:extLst>
      <p:ext uri="{BB962C8B-B14F-4D97-AF65-F5344CB8AC3E}">
        <p14:creationId xmlns:p14="http://schemas.microsoft.com/office/powerpoint/2010/main" val="2381188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A0737FC1-AAC8-9ED5-975E-72EB7AEE07EB}"/>
              </a:ext>
            </a:extLst>
          </p:cNvPr>
          <p:cNvGrpSpPr/>
          <p:nvPr/>
        </p:nvGrpSpPr>
        <p:grpSpPr>
          <a:xfrm>
            <a:off x="6172200" y="2342649"/>
            <a:ext cx="1752600" cy="1658853"/>
            <a:chOff x="381000" y="2723649"/>
            <a:chExt cx="1752600" cy="1658853"/>
          </a:xfrm>
        </p:grpSpPr>
        <p:sp>
          <p:nvSpPr>
            <p:cNvPr id="4" name="Rectangle 3">
              <a:extLst>
                <a:ext uri="{FF2B5EF4-FFF2-40B4-BE49-F238E27FC236}">
                  <a16:creationId xmlns:a16="http://schemas.microsoft.com/office/drawing/2014/main" id="{ED12FEEB-C234-FC42-79CF-BF7415E8C501}"/>
                </a:ext>
              </a:extLst>
            </p:cNvPr>
            <p:cNvSpPr/>
            <p:nvPr/>
          </p:nvSpPr>
          <p:spPr>
            <a:xfrm>
              <a:off x="381000" y="2723649"/>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BENJAMIN</a:t>
              </a:r>
            </a:p>
          </p:txBody>
        </p:sp>
        <p:sp>
          <p:nvSpPr>
            <p:cNvPr id="5" name="Rectangle 4">
              <a:extLst>
                <a:ext uri="{FF2B5EF4-FFF2-40B4-BE49-F238E27FC236}">
                  <a16:creationId xmlns:a16="http://schemas.microsoft.com/office/drawing/2014/main" id="{7E82EFAD-115F-F113-804C-AA5164A438F7}"/>
                </a:ext>
              </a:extLst>
            </p:cNvPr>
            <p:cNvSpPr/>
            <p:nvPr/>
          </p:nvSpPr>
          <p:spPr>
            <a:xfrm>
              <a:off x="381000" y="32766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MANASSEH</a:t>
              </a:r>
            </a:p>
          </p:txBody>
        </p:sp>
        <p:sp>
          <p:nvSpPr>
            <p:cNvPr id="6" name="Rectangle 5">
              <a:extLst>
                <a:ext uri="{FF2B5EF4-FFF2-40B4-BE49-F238E27FC236}">
                  <a16:creationId xmlns:a16="http://schemas.microsoft.com/office/drawing/2014/main" id="{BDB8F330-A0C8-1D4A-D11C-5F858D4A049D}"/>
                </a:ext>
              </a:extLst>
            </p:cNvPr>
            <p:cNvSpPr/>
            <p:nvPr/>
          </p:nvSpPr>
          <p:spPr>
            <a:xfrm>
              <a:off x="381000" y="38100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EPHRAIM</a:t>
              </a:r>
            </a:p>
          </p:txBody>
        </p:sp>
      </p:grpSp>
      <p:grpSp>
        <p:nvGrpSpPr>
          <p:cNvPr id="19" name="Group 18">
            <a:extLst>
              <a:ext uri="{FF2B5EF4-FFF2-40B4-BE49-F238E27FC236}">
                <a16:creationId xmlns:a16="http://schemas.microsoft.com/office/drawing/2014/main" id="{0F680916-B3EF-3737-A3D5-BBA5DC28BD1A}"/>
              </a:ext>
            </a:extLst>
          </p:cNvPr>
          <p:cNvGrpSpPr/>
          <p:nvPr/>
        </p:nvGrpSpPr>
        <p:grpSpPr>
          <a:xfrm>
            <a:off x="9982200" y="2352853"/>
            <a:ext cx="1752600" cy="1658853"/>
            <a:chOff x="3886200" y="2733853"/>
            <a:chExt cx="1752600" cy="1658853"/>
          </a:xfrm>
        </p:grpSpPr>
        <p:sp>
          <p:nvSpPr>
            <p:cNvPr id="7" name="Rectangle 6">
              <a:extLst>
                <a:ext uri="{FF2B5EF4-FFF2-40B4-BE49-F238E27FC236}">
                  <a16:creationId xmlns:a16="http://schemas.microsoft.com/office/drawing/2014/main" id="{3C70C51F-787A-E81F-B2E2-D021352A7C6D}"/>
                </a:ext>
              </a:extLst>
            </p:cNvPr>
            <p:cNvSpPr/>
            <p:nvPr/>
          </p:nvSpPr>
          <p:spPr>
            <a:xfrm>
              <a:off x="3886200" y="2733853"/>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JUDAH</a:t>
              </a:r>
            </a:p>
          </p:txBody>
        </p:sp>
        <p:sp>
          <p:nvSpPr>
            <p:cNvPr id="8" name="Rectangle 7">
              <a:extLst>
                <a:ext uri="{FF2B5EF4-FFF2-40B4-BE49-F238E27FC236}">
                  <a16:creationId xmlns:a16="http://schemas.microsoft.com/office/drawing/2014/main" id="{B7FD1E5C-CC22-6824-4184-2371739AFFE9}"/>
                </a:ext>
              </a:extLst>
            </p:cNvPr>
            <p:cNvSpPr/>
            <p:nvPr/>
          </p:nvSpPr>
          <p:spPr>
            <a:xfrm>
              <a:off x="3886200" y="32868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ISSACHAR</a:t>
              </a:r>
            </a:p>
          </p:txBody>
        </p:sp>
        <p:sp>
          <p:nvSpPr>
            <p:cNvPr id="9" name="Rectangle 8">
              <a:extLst>
                <a:ext uri="{FF2B5EF4-FFF2-40B4-BE49-F238E27FC236}">
                  <a16:creationId xmlns:a16="http://schemas.microsoft.com/office/drawing/2014/main" id="{0EFFB075-1945-036E-598E-C840CB3FBAE0}"/>
                </a:ext>
              </a:extLst>
            </p:cNvPr>
            <p:cNvSpPr/>
            <p:nvPr/>
          </p:nvSpPr>
          <p:spPr>
            <a:xfrm>
              <a:off x="3886200" y="38202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ZEBULUN</a:t>
              </a:r>
            </a:p>
          </p:txBody>
        </p:sp>
      </p:grpSp>
      <p:grpSp>
        <p:nvGrpSpPr>
          <p:cNvPr id="13" name="Group 12">
            <a:extLst>
              <a:ext uri="{FF2B5EF4-FFF2-40B4-BE49-F238E27FC236}">
                <a16:creationId xmlns:a16="http://schemas.microsoft.com/office/drawing/2014/main" id="{2BF73A7B-4594-7DB3-4C52-27791788ECB4}"/>
              </a:ext>
            </a:extLst>
          </p:cNvPr>
          <p:cNvGrpSpPr/>
          <p:nvPr/>
        </p:nvGrpSpPr>
        <p:grpSpPr>
          <a:xfrm rot="16200000">
            <a:off x="8047873" y="427874"/>
            <a:ext cx="1752600" cy="1658853"/>
            <a:chOff x="533400" y="685800"/>
            <a:chExt cx="1752600" cy="1658853"/>
          </a:xfrm>
          <a:solidFill>
            <a:schemeClr val="accent3">
              <a:lumMod val="20000"/>
              <a:lumOff val="80000"/>
            </a:schemeClr>
          </a:solidFill>
        </p:grpSpPr>
        <p:sp>
          <p:nvSpPr>
            <p:cNvPr id="10" name="Rectangle 9">
              <a:extLst>
                <a:ext uri="{FF2B5EF4-FFF2-40B4-BE49-F238E27FC236}">
                  <a16:creationId xmlns:a16="http://schemas.microsoft.com/office/drawing/2014/main" id="{389F13AC-79E8-02C6-D1FB-376868727E51}"/>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DAN</a:t>
              </a:r>
            </a:p>
          </p:txBody>
        </p:sp>
        <p:sp>
          <p:nvSpPr>
            <p:cNvPr id="11" name="Rectangle 10">
              <a:extLst>
                <a:ext uri="{FF2B5EF4-FFF2-40B4-BE49-F238E27FC236}">
                  <a16:creationId xmlns:a16="http://schemas.microsoft.com/office/drawing/2014/main" id="{DD8ABABA-2BD5-44FE-ADD0-CE8B7E53D2D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ASHER</a:t>
              </a:r>
            </a:p>
          </p:txBody>
        </p:sp>
        <p:sp>
          <p:nvSpPr>
            <p:cNvPr id="12" name="Rectangle 11">
              <a:extLst>
                <a:ext uri="{FF2B5EF4-FFF2-40B4-BE49-F238E27FC236}">
                  <a16:creationId xmlns:a16="http://schemas.microsoft.com/office/drawing/2014/main" id="{07F5916D-3AE2-F63C-54DD-F01C8E4EB127}"/>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NAPHTALI</a:t>
              </a:r>
            </a:p>
          </p:txBody>
        </p:sp>
      </p:grpSp>
      <p:grpSp>
        <p:nvGrpSpPr>
          <p:cNvPr id="14" name="Group 13">
            <a:extLst>
              <a:ext uri="{FF2B5EF4-FFF2-40B4-BE49-F238E27FC236}">
                <a16:creationId xmlns:a16="http://schemas.microsoft.com/office/drawing/2014/main" id="{D1BAFDDF-9D1D-641B-C8D5-B2A67CA5770F}"/>
              </a:ext>
            </a:extLst>
          </p:cNvPr>
          <p:cNvGrpSpPr/>
          <p:nvPr/>
        </p:nvGrpSpPr>
        <p:grpSpPr>
          <a:xfrm rot="16200000">
            <a:off x="8047873" y="4237873"/>
            <a:ext cx="1752600" cy="1658853"/>
            <a:chOff x="533400" y="685800"/>
            <a:chExt cx="1752600" cy="1658853"/>
          </a:xfrm>
          <a:solidFill>
            <a:schemeClr val="accent3">
              <a:lumMod val="20000"/>
              <a:lumOff val="80000"/>
            </a:schemeClr>
          </a:solidFill>
        </p:grpSpPr>
        <p:sp>
          <p:nvSpPr>
            <p:cNvPr id="15" name="Rectangle 14">
              <a:extLst>
                <a:ext uri="{FF2B5EF4-FFF2-40B4-BE49-F238E27FC236}">
                  <a16:creationId xmlns:a16="http://schemas.microsoft.com/office/drawing/2014/main" id="{6F515949-9C42-2D67-3AB8-46725019C61E}"/>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GAD</a:t>
              </a:r>
            </a:p>
          </p:txBody>
        </p:sp>
        <p:sp>
          <p:nvSpPr>
            <p:cNvPr id="16" name="Rectangle 15">
              <a:extLst>
                <a:ext uri="{FF2B5EF4-FFF2-40B4-BE49-F238E27FC236}">
                  <a16:creationId xmlns:a16="http://schemas.microsoft.com/office/drawing/2014/main" id="{B73A6808-D279-48FF-B805-86007973322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SIMEON</a:t>
              </a:r>
            </a:p>
          </p:txBody>
        </p:sp>
        <p:sp>
          <p:nvSpPr>
            <p:cNvPr id="17" name="Rectangle 16">
              <a:extLst>
                <a:ext uri="{FF2B5EF4-FFF2-40B4-BE49-F238E27FC236}">
                  <a16:creationId xmlns:a16="http://schemas.microsoft.com/office/drawing/2014/main" id="{DB57D907-5E12-D3DD-D1E2-CC0FB86E3AFA}"/>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REUBEN</a:t>
              </a:r>
            </a:p>
          </p:txBody>
        </p:sp>
      </p:grpSp>
      <p:sp>
        <p:nvSpPr>
          <p:cNvPr id="20" name="Rectangle 19">
            <a:extLst>
              <a:ext uri="{FF2B5EF4-FFF2-40B4-BE49-F238E27FC236}">
                <a16:creationId xmlns:a16="http://schemas.microsoft.com/office/drawing/2014/main" id="{AE89CB6C-05E5-6BA0-9EF1-37D44E2CEB0E}"/>
              </a:ext>
            </a:extLst>
          </p:cNvPr>
          <p:cNvSpPr/>
          <p:nvPr/>
        </p:nvSpPr>
        <p:spPr>
          <a:xfrm rot="16200000">
            <a:off x="7427631" y="3057337"/>
            <a:ext cx="1447800"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GERSHON</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Rectangle 20">
            <a:extLst>
              <a:ext uri="{FF2B5EF4-FFF2-40B4-BE49-F238E27FC236}">
                <a16:creationId xmlns:a16="http://schemas.microsoft.com/office/drawing/2014/main" id="{32259E3E-68A4-7A21-3EF0-6329A23E10B8}"/>
              </a:ext>
            </a:extLst>
          </p:cNvPr>
          <p:cNvSpPr/>
          <p:nvPr/>
        </p:nvSpPr>
        <p:spPr>
          <a:xfrm>
            <a:off x="8305800" y="2187388"/>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MERARI</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9397A804-93B5-9305-A31D-BC29BC77F9F7}"/>
              </a:ext>
            </a:extLst>
          </p:cNvPr>
          <p:cNvSpPr/>
          <p:nvPr/>
        </p:nvSpPr>
        <p:spPr>
          <a:xfrm>
            <a:off x="8317821" y="3814482"/>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KOHATH</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4" name="Rectangle 23">
            <a:extLst>
              <a:ext uri="{FF2B5EF4-FFF2-40B4-BE49-F238E27FC236}">
                <a16:creationId xmlns:a16="http://schemas.microsoft.com/office/drawing/2014/main" id="{10D57FEE-790D-38D2-FCF8-4D0F00DE7241}"/>
              </a:ext>
            </a:extLst>
          </p:cNvPr>
          <p:cNvSpPr/>
          <p:nvPr/>
        </p:nvSpPr>
        <p:spPr>
          <a:xfrm rot="16200000">
            <a:off x="9184099" y="2996011"/>
            <a:ext cx="1196529" cy="308538"/>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PRIESTS</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32" name="Rectangle 31">
            <a:extLst>
              <a:ext uri="{FF2B5EF4-FFF2-40B4-BE49-F238E27FC236}">
                <a16:creationId xmlns:a16="http://schemas.microsoft.com/office/drawing/2014/main" id="{39C534B7-CFB8-8C96-7074-9639A44AFEBA}"/>
              </a:ext>
            </a:extLst>
          </p:cNvPr>
          <p:cNvSpPr/>
          <p:nvPr/>
        </p:nvSpPr>
        <p:spPr>
          <a:xfrm>
            <a:off x="8346141"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33" name="Rectangle 32">
            <a:extLst>
              <a:ext uri="{FF2B5EF4-FFF2-40B4-BE49-F238E27FC236}">
                <a16:creationId xmlns:a16="http://schemas.microsoft.com/office/drawing/2014/main" id="{98A00EF1-79EA-4716-FBCC-207AB28BD8D3}"/>
              </a:ext>
            </a:extLst>
          </p:cNvPr>
          <p:cNvSpPr/>
          <p:nvPr/>
        </p:nvSpPr>
        <p:spPr>
          <a:xfrm>
            <a:off x="8661150"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E</a:t>
            </a:r>
          </a:p>
        </p:txBody>
      </p:sp>
      <p:sp>
        <p:nvSpPr>
          <p:cNvPr id="34" name="Rectangle 33">
            <a:extLst>
              <a:ext uri="{FF2B5EF4-FFF2-40B4-BE49-F238E27FC236}">
                <a16:creationId xmlns:a16="http://schemas.microsoft.com/office/drawing/2014/main" id="{ABB126CD-8E2B-F044-561F-564185B9DE0D}"/>
              </a:ext>
            </a:extLst>
          </p:cNvPr>
          <p:cNvSpPr/>
          <p:nvPr/>
        </p:nvSpPr>
        <p:spPr>
          <a:xfrm>
            <a:off x="8965950" y="298524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N</a:t>
            </a:r>
          </a:p>
        </p:txBody>
      </p:sp>
      <p:sp>
        <p:nvSpPr>
          <p:cNvPr id="35" name="Rectangle 34">
            <a:extLst>
              <a:ext uri="{FF2B5EF4-FFF2-40B4-BE49-F238E27FC236}">
                <a16:creationId xmlns:a16="http://schemas.microsoft.com/office/drawing/2014/main" id="{B1CD3F7B-D342-8D4D-07A9-A768F1DF472E}"/>
              </a:ext>
            </a:extLst>
          </p:cNvPr>
          <p:cNvSpPr/>
          <p:nvPr/>
        </p:nvSpPr>
        <p:spPr>
          <a:xfrm>
            <a:off x="9270750" y="297702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23" name="TextBox 22">
            <a:extLst>
              <a:ext uri="{FF2B5EF4-FFF2-40B4-BE49-F238E27FC236}">
                <a16:creationId xmlns:a16="http://schemas.microsoft.com/office/drawing/2014/main" id="{33CBF134-C7C6-CBB1-91E7-5D43899938C7}"/>
              </a:ext>
            </a:extLst>
          </p:cNvPr>
          <p:cNvSpPr txBox="1"/>
          <p:nvPr/>
        </p:nvSpPr>
        <p:spPr>
          <a:xfrm>
            <a:off x="304800" y="1002829"/>
            <a:ext cx="5573436" cy="31085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Corinthians 14</a:t>
            </a:r>
            <a:endPar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God is not a God of confusion but of peace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all things must be done properly and in an orderly manner.</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25" name="TextBox 24">
            <a:extLst>
              <a:ext uri="{FF2B5EF4-FFF2-40B4-BE49-F238E27FC236}">
                <a16:creationId xmlns:a16="http://schemas.microsoft.com/office/drawing/2014/main" id="{4B81CC65-512A-7740-46D3-4177E0E7F7F6}"/>
              </a:ext>
            </a:extLst>
          </p:cNvPr>
          <p:cNvSpPr txBox="1"/>
          <p:nvPr/>
        </p:nvSpPr>
        <p:spPr>
          <a:xfrm>
            <a:off x="304800" y="457200"/>
            <a:ext cx="4038600" cy="584775"/>
          </a:xfrm>
          <a:prstGeom prst="rect">
            <a:avLst/>
          </a:prstGeom>
          <a:noFill/>
        </p:spPr>
        <p:txBody>
          <a:bodyPr wrap="square" rtlCol="0">
            <a:spAutoFit/>
          </a:bodyPr>
          <a:lstStyle/>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of Order</a:t>
            </a:r>
          </a:p>
        </p:txBody>
      </p:sp>
    </p:spTree>
    <p:extLst>
      <p:ext uri="{BB962C8B-B14F-4D97-AF65-F5344CB8AC3E}">
        <p14:creationId xmlns:p14="http://schemas.microsoft.com/office/powerpoint/2010/main" val="2762111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A0737FC1-AAC8-9ED5-975E-72EB7AEE07EB}"/>
              </a:ext>
            </a:extLst>
          </p:cNvPr>
          <p:cNvGrpSpPr/>
          <p:nvPr/>
        </p:nvGrpSpPr>
        <p:grpSpPr>
          <a:xfrm>
            <a:off x="6172200" y="2342649"/>
            <a:ext cx="1752600" cy="1658853"/>
            <a:chOff x="381000" y="2723649"/>
            <a:chExt cx="1752600" cy="1658853"/>
          </a:xfrm>
        </p:grpSpPr>
        <p:sp>
          <p:nvSpPr>
            <p:cNvPr id="4" name="Rectangle 3">
              <a:extLst>
                <a:ext uri="{FF2B5EF4-FFF2-40B4-BE49-F238E27FC236}">
                  <a16:creationId xmlns:a16="http://schemas.microsoft.com/office/drawing/2014/main" id="{ED12FEEB-C234-FC42-79CF-BF7415E8C501}"/>
                </a:ext>
              </a:extLst>
            </p:cNvPr>
            <p:cNvSpPr/>
            <p:nvPr/>
          </p:nvSpPr>
          <p:spPr>
            <a:xfrm>
              <a:off x="381000" y="2723649"/>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BENJAMIN</a:t>
              </a:r>
            </a:p>
          </p:txBody>
        </p:sp>
        <p:sp>
          <p:nvSpPr>
            <p:cNvPr id="5" name="Rectangle 4">
              <a:extLst>
                <a:ext uri="{FF2B5EF4-FFF2-40B4-BE49-F238E27FC236}">
                  <a16:creationId xmlns:a16="http://schemas.microsoft.com/office/drawing/2014/main" id="{7E82EFAD-115F-F113-804C-AA5164A438F7}"/>
                </a:ext>
              </a:extLst>
            </p:cNvPr>
            <p:cNvSpPr/>
            <p:nvPr/>
          </p:nvSpPr>
          <p:spPr>
            <a:xfrm>
              <a:off x="381000" y="32766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MANASSEH</a:t>
              </a:r>
            </a:p>
          </p:txBody>
        </p:sp>
        <p:sp>
          <p:nvSpPr>
            <p:cNvPr id="6" name="Rectangle 5">
              <a:extLst>
                <a:ext uri="{FF2B5EF4-FFF2-40B4-BE49-F238E27FC236}">
                  <a16:creationId xmlns:a16="http://schemas.microsoft.com/office/drawing/2014/main" id="{BDB8F330-A0C8-1D4A-D11C-5F858D4A049D}"/>
                </a:ext>
              </a:extLst>
            </p:cNvPr>
            <p:cNvSpPr/>
            <p:nvPr/>
          </p:nvSpPr>
          <p:spPr>
            <a:xfrm>
              <a:off x="381000" y="38100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EPHRAIM</a:t>
              </a:r>
            </a:p>
          </p:txBody>
        </p:sp>
      </p:grpSp>
      <p:grpSp>
        <p:nvGrpSpPr>
          <p:cNvPr id="19" name="Group 18">
            <a:extLst>
              <a:ext uri="{FF2B5EF4-FFF2-40B4-BE49-F238E27FC236}">
                <a16:creationId xmlns:a16="http://schemas.microsoft.com/office/drawing/2014/main" id="{0F680916-B3EF-3737-A3D5-BBA5DC28BD1A}"/>
              </a:ext>
            </a:extLst>
          </p:cNvPr>
          <p:cNvGrpSpPr/>
          <p:nvPr/>
        </p:nvGrpSpPr>
        <p:grpSpPr>
          <a:xfrm>
            <a:off x="9982200" y="2352853"/>
            <a:ext cx="1752600" cy="1658853"/>
            <a:chOff x="3886200" y="2733853"/>
            <a:chExt cx="1752600" cy="1658853"/>
          </a:xfrm>
        </p:grpSpPr>
        <p:sp>
          <p:nvSpPr>
            <p:cNvPr id="7" name="Rectangle 6">
              <a:extLst>
                <a:ext uri="{FF2B5EF4-FFF2-40B4-BE49-F238E27FC236}">
                  <a16:creationId xmlns:a16="http://schemas.microsoft.com/office/drawing/2014/main" id="{3C70C51F-787A-E81F-B2E2-D021352A7C6D}"/>
                </a:ext>
              </a:extLst>
            </p:cNvPr>
            <p:cNvSpPr/>
            <p:nvPr/>
          </p:nvSpPr>
          <p:spPr>
            <a:xfrm>
              <a:off x="3886200" y="2733853"/>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JUDAH</a:t>
              </a:r>
            </a:p>
          </p:txBody>
        </p:sp>
        <p:sp>
          <p:nvSpPr>
            <p:cNvPr id="8" name="Rectangle 7">
              <a:extLst>
                <a:ext uri="{FF2B5EF4-FFF2-40B4-BE49-F238E27FC236}">
                  <a16:creationId xmlns:a16="http://schemas.microsoft.com/office/drawing/2014/main" id="{B7FD1E5C-CC22-6824-4184-2371739AFFE9}"/>
                </a:ext>
              </a:extLst>
            </p:cNvPr>
            <p:cNvSpPr/>
            <p:nvPr/>
          </p:nvSpPr>
          <p:spPr>
            <a:xfrm>
              <a:off x="3886200" y="32868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ISSACHAR</a:t>
              </a:r>
            </a:p>
          </p:txBody>
        </p:sp>
        <p:sp>
          <p:nvSpPr>
            <p:cNvPr id="9" name="Rectangle 8">
              <a:extLst>
                <a:ext uri="{FF2B5EF4-FFF2-40B4-BE49-F238E27FC236}">
                  <a16:creationId xmlns:a16="http://schemas.microsoft.com/office/drawing/2014/main" id="{0EFFB075-1945-036E-598E-C840CB3FBAE0}"/>
                </a:ext>
              </a:extLst>
            </p:cNvPr>
            <p:cNvSpPr/>
            <p:nvPr/>
          </p:nvSpPr>
          <p:spPr>
            <a:xfrm>
              <a:off x="3886200" y="38202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ZEBULUN</a:t>
              </a:r>
            </a:p>
          </p:txBody>
        </p:sp>
      </p:grpSp>
      <p:grpSp>
        <p:nvGrpSpPr>
          <p:cNvPr id="13" name="Group 12">
            <a:extLst>
              <a:ext uri="{FF2B5EF4-FFF2-40B4-BE49-F238E27FC236}">
                <a16:creationId xmlns:a16="http://schemas.microsoft.com/office/drawing/2014/main" id="{2BF73A7B-4594-7DB3-4C52-27791788ECB4}"/>
              </a:ext>
            </a:extLst>
          </p:cNvPr>
          <p:cNvGrpSpPr/>
          <p:nvPr/>
        </p:nvGrpSpPr>
        <p:grpSpPr>
          <a:xfrm rot="16200000">
            <a:off x="8047873" y="427874"/>
            <a:ext cx="1752600" cy="1658853"/>
            <a:chOff x="533400" y="685800"/>
            <a:chExt cx="1752600" cy="1658853"/>
          </a:xfrm>
          <a:solidFill>
            <a:schemeClr val="accent3">
              <a:lumMod val="20000"/>
              <a:lumOff val="80000"/>
            </a:schemeClr>
          </a:solidFill>
        </p:grpSpPr>
        <p:sp>
          <p:nvSpPr>
            <p:cNvPr id="10" name="Rectangle 9">
              <a:extLst>
                <a:ext uri="{FF2B5EF4-FFF2-40B4-BE49-F238E27FC236}">
                  <a16:creationId xmlns:a16="http://schemas.microsoft.com/office/drawing/2014/main" id="{389F13AC-79E8-02C6-D1FB-376868727E51}"/>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DAN</a:t>
              </a:r>
            </a:p>
          </p:txBody>
        </p:sp>
        <p:sp>
          <p:nvSpPr>
            <p:cNvPr id="11" name="Rectangle 10">
              <a:extLst>
                <a:ext uri="{FF2B5EF4-FFF2-40B4-BE49-F238E27FC236}">
                  <a16:creationId xmlns:a16="http://schemas.microsoft.com/office/drawing/2014/main" id="{DD8ABABA-2BD5-44FE-ADD0-CE8B7E53D2D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ASHER</a:t>
              </a:r>
            </a:p>
          </p:txBody>
        </p:sp>
        <p:sp>
          <p:nvSpPr>
            <p:cNvPr id="12" name="Rectangle 11">
              <a:extLst>
                <a:ext uri="{FF2B5EF4-FFF2-40B4-BE49-F238E27FC236}">
                  <a16:creationId xmlns:a16="http://schemas.microsoft.com/office/drawing/2014/main" id="{07F5916D-3AE2-F63C-54DD-F01C8E4EB127}"/>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NAPHTALI</a:t>
              </a:r>
            </a:p>
          </p:txBody>
        </p:sp>
      </p:grpSp>
      <p:grpSp>
        <p:nvGrpSpPr>
          <p:cNvPr id="14" name="Group 13">
            <a:extLst>
              <a:ext uri="{FF2B5EF4-FFF2-40B4-BE49-F238E27FC236}">
                <a16:creationId xmlns:a16="http://schemas.microsoft.com/office/drawing/2014/main" id="{D1BAFDDF-9D1D-641B-C8D5-B2A67CA5770F}"/>
              </a:ext>
            </a:extLst>
          </p:cNvPr>
          <p:cNvGrpSpPr/>
          <p:nvPr/>
        </p:nvGrpSpPr>
        <p:grpSpPr>
          <a:xfrm rot="16200000">
            <a:off x="8047873" y="4237873"/>
            <a:ext cx="1752600" cy="1658853"/>
            <a:chOff x="533400" y="685800"/>
            <a:chExt cx="1752600" cy="1658853"/>
          </a:xfrm>
          <a:solidFill>
            <a:schemeClr val="accent3">
              <a:lumMod val="20000"/>
              <a:lumOff val="80000"/>
            </a:schemeClr>
          </a:solidFill>
        </p:grpSpPr>
        <p:sp>
          <p:nvSpPr>
            <p:cNvPr id="15" name="Rectangle 14">
              <a:extLst>
                <a:ext uri="{FF2B5EF4-FFF2-40B4-BE49-F238E27FC236}">
                  <a16:creationId xmlns:a16="http://schemas.microsoft.com/office/drawing/2014/main" id="{6F515949-9C42-2D67-3AB8-46725019C61E}"/>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GAD</a:t>
              </a:r>
            </a:p>
          </p:txBody>
        </p:sp>
        <p:sp>
          <p:nvSpPr>
            <p:cNvPr id="16" name="Rectangle 15">
              <a:extLst>
                <a:ext uri="{FF2B5EF4-FFF2-40B4-BE49-F238E27FC236}">
                  <a16:creationId xmlns:a16="http://schemas.microsoft.com/office/drawing/2014/main" id="{B73A6808-D279-48FF-B805-86007973322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SIMEON</a:t>
              </a:r>
            </a:p>
          </p:txBody>
        </p:sp>
        <p:sp>
          <p:nvSpPr>
            <p:cNvPr id="17" name="Rectangle 16">
              <a:extLst>
                <a:ext uri="{FF2B5EF4-FFF2-40B4-BE49-F238E27FC236}">
                  <a16:creationId xmlns:a16="http://schemas.microsoft.com/office/drawing/2014/main" id="{DB57D907-5E12-D3DD-D1E2-CC0FB86E3AFA}"/>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REUBEN</a:t>
              </a:r>
            </a:p>
          </p:txBody>
        </p:sp>
      </p:grpSp>
      <p:sp>
        <p:nvSpPr>
          <p:cNvPr id="20" name="Rectangle 19">
            <a:extLst>
              <a:ext uri="{FF2B5EF4-FFF2-40B4-BE49-F238E27FC236}">
                <a16:creationId xmlns:a16="http://schemas.microsoft.com/office/drawing/2014/main" id="{AE89CB6C-05E5-6BA0-9EF1-37D44E2CEB0E}"/>
              </a:ext>
            </a:extLst>
          </p:cNvPr>
          <p:cNvSpPr/>
          <p:nvPr/>
        </p:nvSpPr>
        <p:spPr>
          <a:xfrm rot="16200000">
            <a:off x="7427631" y="3057337"/>
            <a:ext cx="1447800"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GERSHON</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Rectangle 20">
            <a:extLst>
              <a:ext uri="{FF2B5EF4-FFF2-40B4-BE49-F238E27FC236}">
                <a16:creationId xmlns:a16="http://schemas.microsoft.com/office/drawing/2014/main" id="{32259E3E-68A4-7A21-3EF0-6329A23E10B8}"/>
              </a:ext>
            </a:extLst>
          </p:cNvPr>
          <p:cNvSpPr/>
          <p:nvPr/>
        </p:nvSpPr>
        <p:spPr>
          <a:xfrm>
            <a:off x="8305800" y="2187388"/>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MERARI</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9397A804-93B5-9305-A31D-BC29BC77F9F7}"/>
              </a:ext>
            </a:extLst>
          </p:cNvPr>
          <p:cNvSpPr/>
          <p:nvPr/>
        </p:nvSpPr>
        <p:spPr>
          <a:xfrm>
            <a:off x="8317821" y="3814482"/>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KOHATH</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4" name="Rectangle 23">
            <a:extLst>
              <a:ext uri="{FF2B5EF4-FFF2-40B4-BE49-F238E27FC236}">
                <a16:creationId xmlns:a16="http://schemas.microsoft.com/office/drawing/2014/main" id="{10D57FEE-790D-38D2-FCF8-4D0F00DE7241}"/>
              </a:ext>
            </a:extLst>
          </p:cNvPr>
          <p:cNvSpPr/>
          <p:nvPr/>
        </p:nvSpPr>
        <p:spPr>
          <a:xfrm rot="16200000">
            <a:off x="9184099" y="2996011"/>
            <a:ext cx="1196529" cy="308538"/>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PRIESTS</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32" name="Rectangle 31">
            <a:extLst>
              <a:ext uri="{FF2B5EF4-FFF2-40B4-BE49-F238E27FC236}">
                <a16:creationId xmlns:a16="http://schemas.microsoft.com/office/drawing/2014/main" id="{39C534B7-CFB8-8C96-7074-9639A44AFEBA}"/>
              </a:ext>
            </a:extLst>
          </p:cNvPr>
          <p:cNvSpPr/>
          <p:nvPr/>
        </p:nvSpPr>
        <p:spPr>
          <a:xfrm>
            <a:off x="8346141"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33" name="Rectangle 32">
            <a:extLst>
              <a:ext uri="{FF2B5EF4-FFF2-40B4-BE49-F238E27FC236}">
                <a16:creationId xmlns:a16="http://schemas.microsoft.com/office/drawing/2014/main" id="{98A00EF1-79EA-4716-FBCC-207AB28BD8D3}"/>
              </a:ext>
            </a:extLst>
          </p:cNvPr>
          <p:cNvSpPr/>
          <p:nvPr/>
        </p:nvSpPr>
        <p:spPr>
          <a:xfrm>
            <a:off x="8661150"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E</a:t>
            </a:r>
          </a:p>
        </p:txBody>
      </p:sp>
      <p:sp>
        <p:nvSpPr>
          <p:cNvPr id="34" name="Rectangle 33">
            <a:extLst>
              <a:ext uri="{FF2B5EF4-FFF2-40B4-BE49-F238E27FC236}">
                <a16:creationId xmlns:a16="http://schemas.microsoft.com/office/drawing/2014/main" id="{ABB126CD-8E2B-F044-561F-564185B9DE0D}"/>
              </a:ext>
            </a:extLst>
          </p:cNvPr>
          <p:cNvSpPr/>
          <p:nvPr/>
        </p:nvSpPr>
        <p:spPr>
          <a:xfrm>
            <a:off x="8965950" y="298524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N</a:t>
            </a:r>
          </a:p>
        </p:txBody>
      </p:sp>
      <p:sp>
        <p:nvSpPr>
          <p:cNvPr id="35" name="Rectangle 34">
            <a:extLst>
              <a:ext uri="{FF2B5EF4-FFF2-40B4-BE49-F238E27FC236}">
                <a16:creationId xmlns:a16="http://schemas.microsoft.com/office/drawing/2014/main" id="{B1CD3F7B-D342-8D4D-07A9-A768F1DF472E}"/>
              </a:ext>
            </a:extLst>
          </p:cNvPr>
          <p:cNvSpPr/>
          <p:nvPr/>
        </p:nvSpPr>
        <p:spPr>
          <a:xfrm>
            <a:off x="9270750" y="297702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23" name="TextBox 22">
            <a:extLst>
              <a:ext uri="{FF2B5EF4-FFF2-40B4-BE49-F238E27FC236}">
                <a16:creationId xmlns:a16="http://schemas.microsoft.com/office/drawing/2014/main" id="{33CBF134-C7C6-CBB1-91E7-5D43899938C7}"/>
              </a:ext>
            </a:extLst>
          </p:cNvPr>
          <p:cNvSpPr txBox="1"/>
          <p:nvPr/>
        </p:nvSpPr>
        <p:spPr>
          <a:xfrm>
            <a:off x="304800" y="1002829"/>
            <a:ext cx="6324600" cy="1077218"/>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Our assemblies are to be orderly</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Our lives are to be orderly</a:t>
            </a:r>
          </a:p>
        </p:txBody>
      </p:sp>
      <p:sp>
        <p:nvSpPr>
          <p:cNvPr id="25" name="TextBox 24">
            <a:extLst>
              <a:ext uri="{FF2B5EF4-FFF2-40B4-BE49-F238E27FC236}">
                <a16:creationId xmlns:a16="http://schemas.microsoft.com/office/drawing/2014/main" id="{4B81CC65-512A-7740-46D3-4177E0E7F7F6}"/>
              </a:ext>
            </a:extLst>
          </p:cNvPr>
          <p:cNvSpPr txBox="1"/>
          <p:nvPr/>
        </p:nvSpPr>
        <p:spPr>
          <a:xfrm>
            <a:off x="304800" y="457200"/>
            <a:ext cx="4038600" cy="584775"/>
          </a:xfrm>
          <a:prstGeom prst="rect">
            <a:avLst/>
          </a:prstGeom>
          <a:noFill/>
        </p:spPr>
        <p:txBody>
          <a:bodyPr wrap="square" rtlCol="0">
            <a:spAutoFit/>
          </a:bodyPr>
          <a:lstStyle/>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of Order</a:t>
            </a:r>
          </a:p>
        </p:txBody>
      </p:sp>
      <p:sp>
        <p:nvSpPr>
          <p:cNvPr id="3" name="TextBox 2">
            <a:extLst>
              <a:ext uri="{FF2B5EF4-FFF2-40B4-BE49-F238E27FC236}">
                <a16:creationId xmlns:a16="http://schemas.microsoft.com/office/drawing/2014/main" id="{412CF269-B764-D34B-429F-680CEF31C90C}"/>
              </a:ext>
            </a:extLst>
          </p:cNvPr>
          <p:cNvSpPr txBox="1"/>
          <p:nvPr/>
        </p:nvSpPr>
        <p:spPr>
          <a:xfrm>
            <a:off x="277091" y="2133600"/>
            <a:ext cx="5601145" cy="31085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Thessalonians 4</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to make it your ambition to lead a quiet life and attend to your own business and work with your hands, just as we commanded you,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that you will walk properly toward outsiders and not be in any need.</a:t>
            </a:r>
          </a:p>
        </p:txBody>
      </p:sp>
    </p:spTree>
    <p:extLst>
      <p:ext uri="{BB962C8B-B14F-4D97-AF65-F5344CB8AC3E}">
        <p14:creationId xmlns:p14="http://schemas.microsoft.com/office/powerpoint/2010/main" val="2840995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A0737FC1-AAC8-9ED5-975E-72EB7AEE07EB}"/>
              </a:ext>
            </a:extLst>
          </p:cNvPr>
          <p:cNvGrpSpPr/>
          <p:nvPr/>
        </p:nvGrpSpPr>
        <p:grpSpPr>
          <a:xfrm>
            <a:off x="6172200" y="2342649"/>
            <a:ext cx="1752600" cy="1658853"/>
            <a:chOff x="381000" y="2723649"/>
            <a:chExt cx="1752600" cy="1658853"/>
          </a:xfrm>
        </p:grpSpPr>
        <p:sp>
          <p:nvSpPr>
            <p:cNvPr id="4" name="Rectangle 3">
              <a:extLst>
                <a:ext uri="{FF2B5EF4-FFF2-40B4-BE49-F238E27FC236}">
                  <a16:creationId xmlns:a16="http://schemas.microsoft.com/office/drawing/2014/main" id="{ED12FEEB-C234-FC42-79CF-BF7415E8C501}"/>
                </a:ext>
              </a:extLst>
            </p:cNvPr>
            <p:cNvSpPr/>
            <p:nvPr/>
          </p:nvSpPr>
          <p:spPr>
            <a:xfrm>
              <a:off x="381000" y="2723649"/>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BENJAMIN</a:t>
              </a:r>
            </a:p>
          </p:txBody>
        </p:sp>
        <p:sp>
          <p:nvSpPr>
            <p:cNvPr id="5" name="Rectangle 4">
              <a:extLst>
                <a:ext uri="{FF2B5EF4-FFF2-40B4-BE49-F238E27FC236}">
                  <a16:creationId xmlns:a16="http://schemas.microsoft.com/office/drawing/2014/main" id="{7E82EFAD-115F-F113-804C-AA5164A438F7}"/>
                </a:ext>
              </a:extLst>
            </p:cNvPr>
            <p:cNvSpPr/>
            <p:nvPr/>
          </p:nvSpPr>
          <p:spPr>
            <a:xfrm>
              <a:off x="381000" y="32766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MANASSEH</a:t>
              </a:r>
            </a:p>
          </p:txBody>
        </p:sp>
        <p:sp>
          <p:nvSpPr>
            <p:cNvPr id="6" name="Rectangle 5">
              <a:extLst>
                <a:ext uri="{FF2B5EF4-FFF2-40B4-BE49-F238E27FC236}">
                  <a16:creationId xmlns:a16="http://schemas.microsoft.com/office/drawing/2014/main" id="{BDB8F330-A0C8-1D4A-D11C-5F858D4A049D}"/>
                </a:ext>
              </a:extLst>
            </p:cNvPr>
            <p:cNvSpPr/>
            <p:nvPr/>
          </p:nvSpPr>
          <p:spPr>
            <a:xfrm>
              <a:off x="381000" y="38100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EPHRAIM</a:t>
              </a:r>
            </a:p>
          </p:txBody>
        </p:sp>
      </p:grpSp>
      <p:grpSp>
        <p:nvGrpSpPr>
          <p:cNvPr id="19" name="Group 18">
            <a:extLst>
              <a:ext uri="{FF2B5EF4-FFF2-40B4-BE49-F238E27FC236}">
                <a16:creationId xmlns:a16="http://schemas.microsoft.com/office/drawing/2014/main" id="{0F680916-B3EF-3737-A3D5-BBA5DC28BD1A}"/>
              </a:ext>
            </a:extLst>
          </p:cNvPr>
          <p:cNvGrpSpPr/>
          <p:nvPr/>
        </p:nvGrpSpPr>
        <p:grpSpPr>
          <a:xfrm>
            <a:off x="9982200" y="2352853"/>
            <a:ext cx="1752600" cy="1658853"/>
            <a:chOff x="3886200" y="2733853"/>
            <a:chExt cx="1752600" cy="1658853"/>
          </a:xfrm>
        </p:grpSpPr>
        <p:sp>
          <p:nvSpPr>
            <p:cNvPr id="7" name="Rectangle 6">
              <a:extLst>
                <a:ext uri="{FF2B5EF4-FFF2-40B4-BE49-F238E27FC236}">
                  <a16:creationId xmlns:a16="http://schemas.microsoft.com/office/drawing/2014/main" id="{3C70C51F-787A-E81F-B2E2-D021352A7C6D}"/>
                </a:ext>
              </a:extLst>
            </p:cNvPr>
            <p:cNvSpPr/>
            <p:nvPr/>
          </p:nvSpPr>
          <p:spPr>
            <a:xfrm>
              <a:off x="3886200" y="2733853"/>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JUDAH</a:t>
              </a:r>
            </a:p>
          </p:txBody>
        </p:sp>
        <p:sp>
          <p:nvSpPr>
            <p:cNvPr id="8" name="Rectangle 7">
              <a:extLst>
                <a:ext uri="{FF2B5EF4-FFF2-40B4-BE49-F238E27FC236}">
                  <a16:creationId xmlns:a16="http://schemas.microsoft.com/office/drawing/2014/main" id="{B7FD1E5C-CC22-6824-4184-2371739AFFE9}"/>
                </a:ext>
              </a:extLst>
            </p:cNvPr>
            <p:cNvSpPr/>
            <p:nvPr/>
          </p:nvSpPr>
          <p:spPr>
            <a:xfrm>
              <a:off x="3886200" y="32868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ISSACHAR</a:t>
              </a:r>
            </a:p>
          </p:txBody>
        </p:sp>
        <p:sp>
          <p:nvSpPr>
            <p:cNvPr id="9" name="Rectangle 8">
              <a:extLst>
                <a:ext uri="{FF2B5EF4-FFF2-40B4-BE49-F238E27FC236}">
                  <a16:creationId xmlns:a16="http://schemas.microsoft.com/office/drawing/2014/main" id="{0EFFB075-1945-036E-598E-C840CB3FBAE0}"/>
                </a:ext>
              </a:extLst>
            </p:cNvPr>
            <p:cNvSpPr/>
            <p:nvPr/>
          </p:nvSpPr>
          <p:spPr>
            <a:xfrm>
              <a:off x="3886200" y="38202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ZEBULUN</a:t>
              </a:r>
            </a:p>
          </p:txBody>
        </p:sp>
      </p:grpSp>
      <p:grpSp>
        <p:nvGrpSpPr>
          <p:cNvPr id="13" name="Group 12">
            <a:extLst>
              <a:ext uri="{FF2B5EF4-FFF2-40B4-BE49-F238E27FC236}">
                <a16:creationId xmlns:a16="http://schemas.microsoft.com/office/drawing/2014/main" id="{2BF73A7B-4594-7DB3-4C52-27791788ECB4}"/>
              </a:ext>
            </a:extLst>
          </p:cNvPr>
          <p:cNvGrpSpPr/>
          <p:nvPr/>
        </p:nvGrpSpPr>
        <p:grpSpPr>
          <a:xfrm rot="16200000">
            <a:off x="8047873" y="427874"/>
            <a:ext cx="1752600" cy="1658853"/>
            <a:chOff x="533400" y="685800"/>
            <a:chExt cx="1752600" cy="1658853"/>
          </a:xfrm>
          <a:solidFill>
            <a:schemeClr val="accent3">
              <a:lumMod val="20000"/>
              <a:lumOff val="80000"/>
            </a:schemeClr>
          </a:solidFill>
        </p:grpSpPr>
        <p:sp>
          <p:nvSpPr>
            <p:cNvPr id="10" name="Rectangle 9">
              <a:extLst>
                <a:ext uri="{FF2B5EF4-FFF2-40B4-BE49-F238E27FC236}">
                  <a16:creationId xmlns:a16="http://schemas.microsoft.com/office/drawing/2014/main" id="{389F13AC-79E8-02C6-D1FB-376868727E51}"/>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DAN</a:t>
              </a:r>
            </a:p>
          </p:txBody>
        </p:sp>
        <p:sp>
          <p:nvSpPr>
            <p:cNvPr id="11" name="Rectangle 10">
              <a:extLst>
                <a:ext uri="{FF2B5EF4-FFF2-40B4-BE49-F238E27FC236}">
                  <a16:creationId xmlns:a16="http://schemas.microsoft.com/office/drawing/2014/main" id="{DD8ABABA-2BD5-44FE-ADD0-CE8B7E53D2D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ASHER</a:t>
              </a:r>
            </a:p>
          </p:txBody>
        </p:sp>
        <p:sp>
          <p:nvSpPr>
            <p:cNvPr id="12" name="Rectangle 11">
              <a:extLst>
                <a:ext uri="{FF2B5EF4-FFF2-40B4-BE49-F238E27FC236}">
                  <a16:creationId xmlns:a16="http://schemas.microsoft.com/office/drawing/2014/main" id="{07F5916D-3AE2-F63C-54DD-F01C8E4EB127}"/>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NAPHTALI</a:t>
              </a:r>
            </a:p>
          </p:txBody>
        </p:sp>
      </p:grpSp>
      <p:grpSp>
        <p:nvGrpSpPr>
          <p:cNvPr id="14" name="Group 13">
            <a:extLst>
              <a:ext uri="{FF2B5EF4-FFF2-40B4-BE49-F238E27FC236}">
                <a16:creationId xmlns:a16="http://schemas.microsoft.com/office/drawing/2014/main" id="{D1BAFDDF-9D1D-641B-C8D5-B2A67CA5770F}"/>
              </a:ext>
            </a:extLst>
          </p:cNvPr>
          <p:cNvGrpSpPr/>
          <p:nvPr/>
        </p:nvGrpSpPr>
        <p:grpSpPr>
          <a:xfrm rot="16200000">
            <a:off x="8047873" y="4237873"/>
            <a:ext cx="1752600" cy="1658853"/>
            <a:chOff x="533400" y="685800"/>
            <a:chExt cx="1752600" cy="1658853"/>
          </a:xfrm>
          <a:solidFill>
            <a:schemeClr val="accent3">
              <a:lumMod val="20000"/>
              <a:lumOff val="80000"/>
            </a:schemeClr>
          </a:solidFill>
        </p:grpSpPr>
        <p:sp>
          <p:nvSpPr>
            <p:cNvPr id="15" name="Rectangle 14">
              <a:extLst>
                <a:ext uri="{FF2B5EF4-FFF2-40B4-BE49-F238E27FC236}">
                  <a16:creationId xmlns:a16="http://schemas.microsoft.com/office/drawing/2014/main" id="{6F515949-9C42-2D67-3AB8-46725019C61E}"/>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GAD</a:t>
              </a:r>
            </a:p>
          </p:txBody>
        </p:sp>
        <p:sp>
          <p:nvSpPr>
            <p:cNvPr id="16" name="Rectangle 15">
              <a:extLst>
                <a:ext uri="{FF2B5EF4-FFF2-40B4-BE49-F238E27FC236}">
                  <a16:creationId xmlns:a16="http://schemas.microsoft.com/office/drawing/2014/main" id="{B73A6808-D279-48FF-B805-86007973322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SIMEON</a:t>
              </a:r>
            </a:p>
          </p:txBody>
        </p:sp>
        <p:sp>
          <p:nvSpPr>
            <p:cNvPr id="17" name="Rectangle 16">
              <a:extLst>
                <a:ext uri="{FF2B5EF4-FFF2-40B4-BE49-F238E27FC236}">
                  <a16:creationId xmlns:a16="http://schemas.microsoft.com/office/drawing/2014/main" id="{DB57D907-5E12-D3DD-D1E2-CC0FB86E3AFA}"/>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REUBEN</a:t>
              </a:r>
            </a:p>
          </p:txBody>
        </p:sp>
      </p:grpSp>
      <p:sp>
        <p:nvSpPr>
          <p:cNvPr id="20" name="Rectangle 19">
            <a:extLst>
              <a:ext uri="{FF2B5EF4-FFF2-40B4-BE49-F238E27FC236}">
                <a16:creationId xmlns:a16="http://schemas.microsoft.com/office/drawing/2014/main" id="{AE89CB6C-05E5-6BA0-9EF1-37D44E2CEB0E}"/>
              </a:ext>
            </a:extLst>
          </p:cNvPr>
          <p:cNvSpPr/>
          <p:nvPr/>
        </p:nvSpPr>
        <p:spPr>
          <a:xfrm rot="16200000">
            <a:off x="7427631" y="3057337"/>
            <a:ext cx="1447800"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GERSHON</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Rectangle 20">
            <a:extLst>
              <a:ext uri="{FF2B5EF4-FFF2-40B4-BE49-F238E27FC236}">
                <a16:creationId xmlns:a16="http://schemas.microsoft.com/office/drawing/2014/main" id="{32259E3E-68A4-7A21-3EF0-6329A23E10B8}"/>
              </a:ext>
            </a:extLst>
          </p:cNvPr>
          <p:cNvSpPr/>
          <p:nvPr/>
        </p:nvSpPr>
        <p:spPr>
          <a:xfrm>
            <a:off x="8305800" y="2187388"/>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MERARI</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9397A804-93B5-9305-A31D-BC29BC77F9F7}"/>
              </a:ext>
            </a:extLst>
          </p:cNvPr>
          <p:cNvSpPr/>
          <p:nvPr/>
        </p:nvSpPr>
        <p:spPr>
          <a:xfrm>
            <a:off x="8317821" y="3814482"/>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KOHATH</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4" name="Rectangle 23">
            <a:extLst>
              <a:ext uri="{FF2B5EF4-FFF2-40B4-BE49-F238E27FC236}">
                <a16:creationId xmlns:a16="http://schemas.microsoft.com/office/drawing/2014/main" id="{10D57FEE-790D-38D2-FCF8-4D0F00DE7241}"/>
              </a:ext>
            </a:extLst>
          </p:cNvPr>
          <p:cNvSpPr/>
          <p:nvPr/>
        </p:nvSpPr>
        <p:spPr>
          <a:xfrm rot="16200000">
            <a:off x="9184099" y="2996011"/>
            <a:ext cx="1196529" cy="308538"/>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PRIESTS</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32" name="Rectangle 31">
            <a:extLst>
              <a:ext uri="{FF2B5EF4-FFF2-40B4-BE49-F238E27FC236}">
                <a16:creationId xmlns:a16="http://schemas.microsoft.com/office/drawing/2014/main" id="{39C534B7-CFB8-8C96-7074-9639A44AFEBA}"/>
              </a:ext>
            </a:extLst>
          </p:cNvPr>
          <p:cNvSpPr/>
          <p:nvPr/>
        </p:nvSpPr>
        <p:spPr>
          <a:xfrm>
            <a:off x="8346141"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33" name="Rectangle 32">
            <a:extLst>
              <a:ext uri="{FF2B5EF4-FFF2-40B4-BE49-F238E27FC236}">
                <a16:creationId xmlns:a16="http://schemas.microsoft.com/office/drawing/2014/main" id="{98A00EF1-79EA-4716-FBCC-207AB28BD8D3}"/>
              </a:ext>
            </a:extLst>
          </p:cNvPr>
          <p:cNvSpPr/>
          <p:nvPr/>
        </p:nvSpPr>
        <p:spPr>
          <a:xfrm>
            <a:off x="8661150"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E</a:t>
            </a:r>
          </a:p>
        </p:txBody>
      </p:sp>
      <p:sp>
        <p:nvSpPr>
          <p:cNvPr id="34" name="Rectangle 33">
            <a:extLst>
              <a:ext uri="{FF2B5EF4-FFF2-40B4-BE49-F238E27FC236}">
                <a16:creationId xmlns:a16="http://schemas.microsoft.com/office/drawing/2014/main" id="{ABB126CD-8E2B-F044-561F-564185B9DE0D}"/>
              </a:ext>
            </a:extLst>
          </p:cNvPr>
          <p:cNvSpPr/>
          <p:nvPr/>
        </p:nvSpPr>
        <p:spPr>
          <a:xfrm>
            <a:off x="8965950" y="298524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N</a:t>
            </a:r>
          </a:p>
        </p:txBody>
      </p:sp>
      <p:sp>
        <p:nvSpPr>
          <p:cNvPr id="35" name="Rectangle 34">
            <a:extLst>
              <a:ext uri="{FF2B5EF4-FFF2-40B4-BE49-F238E27FC236}">
                <a16:creationId xmlns:a16="http://schemas.microsoft.com/office/drawing/2014/main" id="{B1CD3F7B-D342-8D4D-07A9-A768F1DF472E}"/>
              </a:ext>
            </a:extLst>
          </p:cNvPr>
          <p:cNvSpPr/>
          <p:nvPr/>
        </p:nvSpPr>
        <p:spPr>
          <a:xfrm>
            <a:off x="9270750" y="297702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23" name="TextBox 22">
            <a:extLst>
              <a:ext uri="{FF2B5EF4-FFF2-40B4-BE49-F238E27FC236}">
                <a16:creationId xmlns:a16="http://schemas.microsoft.com/office/drawing/2014/main" id="{33CBF134-C7C6-CBB1-91E7-5D43899938C7}"/>
              </a:ext>
            </a:extLst>
          </p:cNvPr>
          <p:cNvSpPr txBox="1"/>
          <p:nvPr/>
        </p:nvSpPr>
        <p:spPr>
          <a:xfrm>
            <a:off x="304800" y="1002829"/>
            <a:ext cx="6324600" cy="1569660"/>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Our assemblies are to be orderly</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Our lives are to be orderly</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1" i="0" u="none" strike="noStrike" kern="1200" cap="none" spc="0" normalizeH="0" baseline="0" noProof="0" dirty="0">
              <a:ln>
                <a:noFill/>
              </a:ln>
              <a:solidFill>
                <a:prstClr val="black"/>
              </a:solidFill>
              <a:effectLst/>
              <a:uLnTx/>
              <a:uFillTx/>
              <a:latin typeface="Calibri"/>
              <a:ea typeface="+mn-ea"/>
              <a:cs typeface="+mn-cs"/>
            </a:endParaRPr>
          </a:p>
        </p:txBody>
      </p:sp>
      <p:sp>
        <p:nvSpPr>
          <p:cNvPr id="25" name="TextBox 24">
            <a:extLst>
              <a:ext uri="{FF2B5EF4-FFF2-40B4-BE49-F238E27FC236}">
                <a16:creationId xmlns:a16="http://schemas.microsoft.com/office/drawing/2014/main" id="{4B81CC65-512A-7740-46D3-4177E0E7F7F6}"/>
              </a:ext>
            </a:extLst>
          </p:cNvPr>
          <p:cNvSpPr txBox="1"/>
          <p:nvPr/>
        </p:nvSpPr>
        <p:spPr>
          <a:xfrm>
            <a:off x="304800" y="457200"/>
            <a:ext cx="4038600" cy="584775"/>
          </a:xfrm>
          <a:prstGeom prst="rect">
            <a:avLst/>
          </a:prstGeom>
          <a:noFill/>
        </p:spPr>
        <p:txBody>
          <a:bodyPr wrap="square" rtlCol="0">
            <a:spAutoFit/>
          </a:bodyPr>
          <a:lstStyle/>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of Order</a:t>
            </a:r>
          </a:p>
        </p:txBody>
      </p:sp>
      <p:sp>
        <p:nvSpPr>
          <p:cNvPr id="3" name="TextBox 2">
            <a:extLst>
              <a:ext uri="{FF2B5EF4-FFF2-40B4-BE49-F238E27FC236}">
                <a16:creationId xmlns:a16="http://schemas.microsoft.com/office/drawing/2014/main" id="{412CF269-B764-D34B-429F-680CEF31C90C}"/>
              </a:ext>
            </a:extLst>
          </p:cNvPr>
          <p:cNvSpPr txBox="1"/>
          <p:nvPr/>
        </p:nvSpPr>
        <p:spPr>
          <a:xfrm>
            <a:off x="277091" y="2133600"/>
            <a:ext cx="5601145" cy="39703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2 Thessalonians 3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we hear that some among you are walking in an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unruly</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manner, doing no work at all, but acting like busybodies.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such persons we command and exhort in the Lord Jesus Christ, that working with quietness, they eat their own bread. </a:t>
            </a:r>
          </a:p>
        </p:txBody>
      </p:sp>
    </p:spTree>
    <p:extLst>
      <p:ext uri="{BB962C8B-B14F-4D97-AF65-F5344CB8AC3E}">
        <p14:creationId xmlns:p14="http://schemas.microsoft.com/office/powerpoint/2010/main" val="230117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A0737FC1-AAC8-9ED5-975E-72EB7AEE07EB}"/>
              </a:ext>
            </a:extLst>
          </p:cNvPr>
          <p:cNvGrpSpPr/>
          <p:nvPr/>
        </p:nvGrpSpPr>
        <p:grpSpPr>
          <a:xfrm>
            <a:off x="6172200" y="2342649"/>
            <a:ext cx="1752600" cy="1658853"/>
            <a:chOff x="381000" y="2723649"/>
            <a:chExt cx="1752600" cy="1658853"/>
          </a:xfrm>
        </p:grpSpPr>
        <p:sp>
          <p:nvSpPr>
            <p:cNvPr id="4" name="Rectangle 3">
              <a:extLst>
                <a:ext uri="{FF2B5EF4-FFF2-40B4-BE49-F238E27FC236}">
                  <a16:creationId xmlns:a16="http://schemas.microsoft.com/office/drawing/2014/main" id="{ED12FEEB-C234-FC42-79CF-BF7415E8C501}"/>
                </a:ext>
              </a:extLst>
            </p:cNvPr>
            <p:cNvSpPr/>
            <p:nvPr/>
          </p:nvSpPr>
          <p:spPr>
            <a:xfrm>
              <a:off x="381000" y="2723649"/>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BENJAMIN</a:t>
              </a:r>
            </a:p>
          </p:txBody>
        </p:sp>
        <p:sp>
          <p:nvSpPr>
            <p:cNvPr id="5" name="Rectangle 4">
              <a:extLst>
                <a:ext uri="{FF2B5EF4-FFF2-40B4-BE49-F238E27FC236}">
                  <a16:creationId xmlns:a16="http://schemas.microsoft.com/office/drawing/2014/main" id="{7E82EFAD-115F-F113-804C-AA5164A438F7}"/>
                </a:ext>
              </a:extLst>
            </p:cNvPr>
            <p:cNvSpPr/>
            <p:nvPr/>
          </p:nvSpPr>
          <p:spPr>
            <a:xfrm>
              <a:off x="381000" y="32766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MANASSEH</a:t>
              </a:r>
            </a:p>
          </p:txBody>
        </p:sp>
        <p:sp>
          <p:nvSpPr>
            <p:cNvPr id="6" name="Rectangle 5">
              <a:extLst>
                <a:ext uri="{FF2B5EF4-FFF2-40B4-BE49-F238E27FC236}">
                  <a16:creationId xmlns:a16="http://schemas.microsoft.com/office/drawing/2014/main" id="{BDB8F330-A0C8-1D4A-D11C-5F858D4A049D}"/>
                </a:ext>
              </a:extLst>
            </p:cNvPr>
            <p:cNvSpPr/>
            <p:nvPr/>
          </p:nvSpPr>
          <p:spPr>
            <a:xfrm>
              <a:off x="381000" y="38100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EPHRAIM</a:t>
              </a:r>
            </a:p>
          </p:txBody>
        </p:sp>
      </p:grpSp>
      <p:grpSp>
        <p:nvGrpSpPr>
          <p:cNvPr id="19" name="Group 18">
            <a:extLst>
              <a:ext uri="{FF2B5EF4-FFF2-40B4-BE49-F238E27FC236}">
                <a16:creationId xmlns:a16="http://schemas.microsoft.com/office/drawing/2014/main" id="{0F680916-B3EF-3737-A3D5-BBA5DC28BD1A}"/>
              </a:ext>
            </a:extLst>
          </p:cNvPr>
          <p:cNvGrpSpPr/>
          <p:nvPr/>
        </p:nvGrpSpPr>
        <p:grpSpPr>
          <a:xfrm>
            <a:off x="9982200" y="2352853"/>
            <a:ext cx="1752600" cy="1658853"/>
            <a:chOff x="3886200" y="2733853"/>
            <a:chExt cx="1752600" cy="1658853"/>
          </a:xfrm>
        </p:grpSpPr>
        <p:sp>
          <p:nvSpPr>
            <p:cNvPr id="7" name="Rectangle 6">
              <a:extLst>
                <a:ext uri="{FF2B5EF4-FFF2-40B4-BE49-F238E27FC236}">
                  <a16:creationId xmlns:a16="http://schemas.microsoft.com/office/drawing/2014/main" id="{3C70C51F-787A-E81F-B2E2-D021352A7C6D}"/>
                </a:ext>
              </a:extLst>
            </p:cNvPr>
            <p:cNvSpPr/>
            <p:nvPr/>
          </p:nvSpPr>
          <p:spPr>
            <a:xfrm>
              <a:off x="3886200" y="2733853"/>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JUDAH</a:t>
              </a:r>
            </a:p>
          </p:txBody>
        </p:sp>
        <p:sp>
          <p:nvSpPr>
            <p:cNvPr id="8" name="Rectangle 7">
              <a:extLst>
                <a:ext uri="{FF2B5EF4-FFF2-40B4-BE49-F238E27FC236}">
                  <a16:creationId xmlns:a16="http://schemas.microsoft.com/office/drawing/2014/main" id="{B7FD1E5C-CC22-6824-4184-2371739AFFE9}"/>
                </a:ext>
              </a:extLst>
            </p:cNvPr>
            <p:cNvSpPr/>
            <p:nvPr/>
          </p:nvSpPr>
          <p:spPr>
            <a:xfrm>
              <a:off x="3886200" y="32868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ISSACHAR</a:t>
              </a:r>
            </a:p>
          </p:txBody>
        </p:sp>
        <p:sp>
          <p:nvSpPr>
            <p:cNvPr id="9" name="Rectangle 8">
              <a:extLst>
                <a:ext uri="{FF2B5EF4-FFF2-40B4-BE49-F238E27FC236}">
                  <a16:creationId xmlns:a16="http://schemas.microsoft.com/office/drawing/2014/main" id="{0EFFB075-1945-036E-598E-C840CB3FBAE0}"/>
                </a:ext>
              </a:extLst>
            </p:cNvPr>
            <p:cNvSpPr/>
            <p:nvPr/>
          </p:nvSpPr>
          <p:spPr>
            <a:xfrm>
              <a:off x="3886200" y="38202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ZEBULUN</a:t>
              </a:r>
            </a:p>
          </p:txBody>
        </p:sp>
      </p:grpSp>
      <p:grpSp>
        <p:nvGrpSpPr>
          <p:cNvPr id="13" name="Group 12">
            <a:extLst>
              <a:ext uri="{FF2B5EF4-FFF2-40B4-BE49-F238E27FC236}">
                <a16:creationId xmlns:a16="http://schemas.microsoft.com/office/drawing/2014/main" id="{2BF73A7B-4594-7DB3-4C52-27791788ECB4}"/>
              </a:ext>
            </a:extLst>
          </p:cNvPr>
          <p:cNvGrpSpPr/>
          <p:nvPr/>
        </p:nvGrpSpPr>
        <p:grpSpPr>
          <a:xfrm rot="16200000">
            <a:off x="8047873" y="427874"/>
            <a:ext cx="1752600" cy="1658853"/>
            <a:chOff x="533400" y="685800"/>
            <a:chExt cx="1752600" cy="1658853"/>
          </a:xfrm>
          <a:solidFill>
            <a:schemeClr val="accent3">
              <a:lumMod val="20000"/>
              <a:lumOff val="80000"/>
            </a:schemeClr>
          </a:solidFill>
        </p:grpSpPr>
        <p:sp>
          <p:nvSpPr>
            <p:cNvPr id="10" name="Rectangle 9">
              <a:extLst>
                <a:ext uri="{FF2B5EF4-FFF2-40B4-BE49-F238E27FC236}">
                  <a16:creationId xmlns:a16="http://schemas.microsoft.com/office/drawing/2014/main" id="{389F13AC-79E8-02C6-D1FB-376868727E51}"/>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DAN</a:t>
              </a:r>
            </a:p>
          </p:txBody>
        </p:sp>
        <p:sp>
          <p:nvSpPr>
            <p:cNvPr id="11" name="Rectangle 10">
              <a:extLst>
                <a:ext uri="{FF2B5EF4-FFF2-40B4-BE49-F238E27FC236}">
                  <a16:creationId xmlns:a16="http://schemas.microsoft.com/office/drawing/2014/main" id="{DD8ABABA-2BD5-44FE-ADD0-CE8B7E53D2D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ASHER</a:t>
              </a:r>
            </a:p>
          </p:txBody>
        </p:sp>
        <p:sp>
          <p:nvSpPr>
            <p:cNvPr id="12" name="Rectangle 11">
              <a:extLst>
                <a:ext uri="{FF2B5EF4-FFF2-40B4-BE49-F238E27FC236}">
                  <a16:creationId xmlns:a16="http://schemas.microsoft.com/office/drawing/2014/main" id="{07F5916D-3AE2-F63C-54DD-F01C8E4EB127}"/>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NAPHTALI</a:t>
              </a:r>
            </a:p>
          </p:txBody>
        </p:sp>
      </p:grpSp>
      <p:grpSp>
        <p:nvGrpSpPr>
          <p:cNvPr id="14" name="Group 13">
            <a:extLst>
              <a:ext uri="{FF2B5EF4-FFF2-40B4-BE49-F238E27FC236}">
                <a16:creationId xmlns:a16="http://schemas.microsoft.com/office/drawing/2014/main" id="{D1BAFDDF-9D1D-641B-C8D5-B2A67CA5770F}"/>
              </a:ext>
            </a:extLst>
          </p:cNvPr>
          <p:cNvGrpSpPr/>
          <p:nvPr/>
        </p:nvGrpSpPr>
        <p:grpSpPr>
          <a:xfrm rot="16200000">
            <a:off x="8047873" y="4237873"/>
            <a:ext cx="1752600" cy="1658853"/>
            <a:chOff x="533400" y="685800"/>
            <a:chExt cx="1752600" cy="1658853"/>
          </a:xfrm>
          <a:solidFill>
            <a:schemeClr val="accent3">
              <a:lumMod val="20000"/>
              <a:lumOff val="80000"/>
            </a:schemeClr>
          </a:solidFill>
        </p:grpSpPr>
        <p:sp>
          <p:nvSpPr>
            <p:cNvPr id="15" name="Rectangle 14">
              <a:extLst>
                <a:ext uri="{FF2B5EF4-FFF2-40B4-BE49-F238E27FC236}">
                  <a16:creationId xmlns:a16="http://schemas.microsoft.com/office/drawing/2014/main" id="{6F515949-9C42-2D67-3AB8-46725019C61E}"/>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GAD</a:t>
              </a:r>
            </a:p>
          </p:txBody>
        </p:sp>
        <p:sp>
          <p:nvSpPr>
            <p:cNvPr id="16" name="Rectangle 15">
              <a:extLst>
                <a:ext uri="{FF2B5EF4-FFF2-40B4-BE49-F238E27FC236}">
                  <a16:creationId xmlns:a16="http://schemas.microsoft.com/office/drawing/2014/main" id="{B73A6808-D279-48FF-B805-86007973322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SIMEON</a:t>
              </a:r>
            </a:p>
          </p:txBody>
        </p:sp>
        <p:sp>
          <p:nvSpPr>
            <p:cNvPr id="17" name="Rectangle 16">
              <a:extLst>
                <a:ext uri="{FF2B5EF4-FFF2-40B4-BE49-F238E27FC236}">
                  <a16:creationId xmlns:a16="http://schemas.microsoft.com/office/drawing/2014/main" id="{DB57D907-5E12-D3DD-D1E2-CC0FB86E3AFA}"/>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REUBEN</a:t>
              </a:r>
            </a:p>
          </p:txBody>
        </p:sp>
      </p:grpSp>
      <p:sp>
        <p:nvSpPr>
          <p:cNvPr id="20" name="Rectangle 19">
            <a:extLst>
              <a:ext uri="{FF2B5EF4-FFF2-40B4-BE49-F238E27FC236}">
                <a16:creationId xmlns:a16="http://schemas.microsoft.com/office/drawing/2014/main" id="{AE89CB6C-05E5-6BA0-9EF1-37D44E2CEB0E}"/>
              </a:ext>
            </a:extLst>
          </p:cNvPr>
          <p:cNvSpPr/>
          <p:nvPr/>
        </p:nvSpPr>
        <p:spPr>
          <a:xfrm rot="16200000">
            <a:off x="7427631" y="3057337"/>
            <a:ext cx="1447800"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GERSHON</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Rectangle 20">
            <a:extLst>
              <a:ext uri="{FF2B5EF4-FFF2-40B4-BE49-F238E27FC236}">
                <a16:creationId xmlns:a16="http://schemas.microsoft.com/office/drawing/2014/main" id="{32259E3E-68A4-7A21-3EF0-6329A23E10B8}"/>
              </a:ext>
            </a:extLst>
          </p:cNvPr>
          <p:cNvSpPr/>
          <p:nvPr/>
        </p:nvSpPr>
        <p:spPr>
          <a:xfrm>
            <a:off x="8305800" y="2187388"/>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MERARI</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9397A804-93B5-9305-A31D-BC29BC77F9F7}"/>
              </a:ext>
            </a:extLst>
          </p:cNvPr>
          <p:cNvSpPr/>
          <p:nvPr/>
        </p:nvSpPr>
        <p:spPr>
          <a:xfrm>
            <a:off x="8317821" y="3814482"/>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KOHATH</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4" name="Rectangle 23">
            <a:extLst>
              <a:ext uri="{FF2B5EF4-FFF2-40B4-BE49-F238E27FC236}">
                <a16:creationId xmlns:a16="http://schemas.microsoft.com/office/drawing/2014/main" id="{10D57FEE-790D-38D2-FCF8-4D0F00DE7241}"/>
              </a:ext>
            </a:extLst>
          </p:cNvPr>
          <p:cNvSpPr/>
          <p:nvPr/>
        </p:nvSpPr>
        <p:spPr>
          <a:xfrm rot="16200000">
            <a:off x="9184099" y="2996011"/>
            <a:ext cx="1196529" cy="308538"/>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PRIESTS</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32" name="Rectangle 31">
            <a:extLst>
              <a:ext uri="{FF2B5EF4-FFF2-40B4-BE49-F238E27FC236}">
                <a16:creationId xmlns:a16="http://schemas.microsoft.com/office/drawing/2014/main" id="{39C534B7-CFB8-8C96-7074-9639A44AFEBA}"/>
              </a:ext>
            </a:extLst>
          </p:cNvPr>
          <p:cNvSpPr/>
          <p:nvPr/>
        </p:nvSpPr>
        <p:spPr>
          <a:xfrm>
            <a:off x="8346141"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33" name="Rectangle 32">
            <a:extLst>
              <a:ext uri="{FF2B5EF4-FFF2-40B4-BE49-F238E27FC236}">
                <a16:creationId xmlns:a16="http://schemas.microsoft.com/office/drawing/2014/main" id="{98A00EF1-79EA-4716-FBCC-207AB28BD8D3}"/>
              </a:ext>
            </a:extLst>
          </p:cNvPr>
          <p:cNvSpPr/>
          <p:nvPr/>
        </p:nvSpPr>
        <p:spPr>
          <a:xfrm>
            <a:off x="8661150"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E</a:t>
            </a:r>
          </a:p>
        </p:txBody>
      </p:sp>
      <p:sp>
        <p:nvSpPr>
          <p:cNvPr id="34" name="Rectangle 33">
            <a:extLst>
              <a:ext uri="{FF2B5EF4-FFF2-40B4-BE49-F238E27FC236}">
                <a16:creationId xmlns:a16="http://schemas.microsoft.com/office/drawing/2014/main" id="{ABB126CD-8E2B-F044-561F-564185B9DE0D}"/>
              </a:ext>
            </a:extLst>
          </p:cNvPr>
          <p:cNvSpPr/>
          <p:nvPr/>
        </p:nvSpPr>
        <p:spPr>
          <a:xfrm>
            <a:off x="8965950" y="298524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N</a:t>
            </a:r>
          </a:p>
        </p:txBody>
      </p:sp>
      <p:sp>
        <p:nvSpPr>
          <p:cNvPr id="35" name="Rectangle 34">
            <a:extLst>
              <a:ext uri="{FF2B5EF4-FFF2-40B4-BE49-F238E27FC236}">
                <a16:creationId xmlns:a16="http://schemas.microsoft.com/office/drawing/2014/main" id="{B1CD3F7B-D342-8D4D-07A9-A768F1DF472E}"/>
              </a:ext>
            </a:extLst>
          </p:cNvPr>
          <p:cNvSpPr/>
          <p:nvPr/>
        </p:nvSpPr>
        <p:spPr>
          <a:xfrm>
            <a:off x="9270750" y="297702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23" name="TextBox 22">
            <a:extLst>
              <a:ext uri="{FF2B5EF4-FFF2-40B4-BE49-F238E27FC236}">
                <a16:creationId xmlns:a16="http://schemas.microsoft.com/office/drawing/2014/main" id="{33CBF134-C7C6-CBB1-91E7-5D43899938C7}"/>
              </a:ext>
            </a:extLst>
          </p:cNvPr>
          <p:cNvSpPr txBox="1"/>
          <p:nvPr/>
        </p:nvSpPr>
        <p:spPr>
          <a:xfrm>
            <a:off x="304800" y="1002829"/>
            <a:ext cx="6324600" cy="1569660"/>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Our assemblies are to be orderly</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Our lives are to be orderly</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1" i="0" u="none" strike="noStrike" kern="1200" cap="none" spc="0" normalizeH="0" baseline="0" noProof="0" dirty="0">
              <a:ln>
                <a:noFill/>
              </a:ln>
              <a:solidFill>
                <a:prstClr val="black"/>
              </a:solidFill>
              <a:effectLst/>
              <a:uLnTx/>
              <a:uFillTx/>
              <a:latin typeface="Calibri"/>
              <a:ea typeface="+mn-ea"/>
              <a:cs typeface="+mn-cs"/>
            </a:endParaRPr>
          </a:p>
        </p:txBody>
      </p:sp>
      <p:sp>
        <p:nvSpPr>
          <p:cNvPr id="25" name="TextBox 24">
            <a:extLst>
              <a:ext uri="{FF2B5EF4-FFF2-40B4-BE49-F238E27FC236}">
                <a16:creationId xmlns:a16="http://schemas.microsoft.com/office/drawing/2014/main" id="{4B81CC65-512A-7740-46D3-4177E0E7F7F6}"/>
              </a:ext>
            </a:extLst>
          </p:cNvPr>
          <p:cNvSpPr txBox="1"/>
          <p:nvPr/>
        </p:nvSpPr>
        <p:spPr>
          <a:xfrm>
            <a:off x="304800" y="457200"/>
            <a:ext cx="4038600" cy="584775"/>
          </a:xfrm>
          <a:prstGeom prst="rect">
            <a:avLst/>
          </a:prstGeom>
          <a:noFill/>
        </p:spPr>
        <p:txBody>
          <a:bodyPr wrap="square" rtlCol="0">
            <a:spAutoFit/>
          </a:bodyPr>
          <a:lstStyle/>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of Order</a:t>
            </a:r>
          </a:p>
        </p:txBody>
      </p:sp>
      <p:sp>
        <p:nvSpPr>
          <p:cNvPr id="3" name="TextBox 2">
            <a:extLst>
              <a:ext uri="{FF2B5EF4-FFF2-40B4-BE49-F238E27FC236}">
                <a16:creationId xmlns:a16="http://schemas.microsoft.com/office/drawing/2014/main" id="{412CF269-B764-D34B-429F-680CEF31C90C}"/>
              </a:ext>
            </a:extLst>
          </p:cNvPr>
          <p:cNvSpPr txBox="1"/>
          <p:nvPr/>
        </p:nvSpPr>
        <p:spPr>
          <a:xfrm>
            <a:off x="277091" y="2133600"/>
            <a:ext cx="5601145"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2 Thessalonians 3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we hear of some that walk among you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disorderly</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that work not at all, but are busybodies.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them that are such we command and exhort in the Lord Jesus Christ, that with quietness they work, and eat their own bread.</a:t>
            </a:r>
          </a:p>
        </p:txBody>
      </p:sp>
    </p:spTree>
    <p:extLst>
      <p:ext uri="{BB962C8B-B14F-4D97-AF65-F5344CB8AC3E}">
        <p14:creationId xmlns:p14="http://schemas.microsoft.com/office/powerpoint/2010/main" val="1623851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A0737FC1-AAC8-9ED5-975E-72EB7AEE07EB}"/>
              </a:ext>
            </a:extLst>
          </p:cNvPr>
          <p:cNvGrpSpPr/>
          <p:nvPr/>
        </p:nvGrpSpPr>
        <p:grpSpPr>
          <a:xfrm>
            <a:off x="6172200" y="2342649"/>
            <a:ext cx="1752600" cy="1658853"/>
            <a:chOff x="381000" y="2723649"/>
            <a:chExt cx="1752600" cy="1658853"/>
          </a:xfrm>
        </p:grpSpPr>
        <p:sp>
          <p:nvSpPr>
            <p:cNvPr id="4" name="Rectangle 3">
              <a:extLst>
                <a:ext uri="{FF2B5EF4-FFF2-40B4-BE49-F238E27FC236}">
                  <a16:creationId xmlns:a16="http://schemas.microsoft.com/office/drawing/2014/main" id="{ED12FEEB-C234-FC42-79CF-BF7415E8C501}"/>
                </a:ext>
              </a:extLst>
            </p:cNvPr>
            <p:cNvSpPr/>
            <p:nvPr/>
          </p:nvSpPr>
          <p:spPr>
            <a:xfrm>
              <a:off x="381000" y="2723649"/>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BENJAMIN</a:t>
              </a:r>
            </a:p>
          </p:txBody>
        </p:sp>
        <p:sp>
          <p:nvSpPr>
            <p:cNvPr id="5" name="Rectangle 4">
              <a:extLst>
                <a:ext uri="{FF2B5EF4-FFF2-40B4-BE49-F238E27FC236}">
                  <a16:creationId xmlns:a16="http://schemas.microsoft.com/office/drawing/2014/main" id="{7E82EFAD-115F-F113-804C-AA5164A438F7}"/>
                </a:ext>
              </a:extLst>
            </p:cNvPr>
            <p:cNvSpPr/>
            <p:nvPr/>
          </p:nvSpPr>
          <p:spPr>
            <a:xfrm>
              <a:off x="381000" y="32766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MANASSEH</a:t>
              </a:r>
            </a:p>
          </p:txBody>
        </p:sp>
        <p:sp>
          <p:nvSpPr>
            <p:cNvPr id="6" name="Rectangle 5">
              <a:extLst>
                <a:ext uri="{FF2B5EF4-FFF2-40B4-BE49-F238E27FC236}">
                  <a16:creationId xmlns:a16="http://schemas.microsoft.com/office/drawing/2014/main" id="{BDB8F330-A0C8-1D4A-D11C-5F858D4A049D}"/>
                </a:ext>
              </a:extLst>
            </p:cNvPr>
            <p:cNvSpPr/>
            <p:nvPr/>
          </p:nvSpPr>
          <p:spPr>
            <a:xfrm>
              <a:off x="381000" y="38100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EPHRAIM</a:t>
              </a:r>
            </a:p>
          </p:txBody>
        </p:sp>
      </p:grpSp>
      <p:grpSp>
        <p:nvGrpSpPr>
          <p:cNvPr id="19" name="Group 18">
            <a:extLst>
              <a:ext uri="{FF2B5EF4-FFF2-40B4-BE49-F238E27FC236}">
                <a16:creationId xmlns:a16="http://schemas.microsoft.com/office/drawing/2014/main" id="{0F680916-B3EF-3737-A3D5-BBA5DC28BD1A}"/>
              </a:ext>
            </a:extLst>
          </p:cNvPr>
          <p:cNvGrpSpPr/>
          <p:nvPr/>
        </p:nvGrpSpPr>
        <p:grpSpPr>
          <a:xfrm>
            <a:off x="9982200" y="2352853"/>
            <a:ext cx="1752600" cy="1658853"/>
            <a:chOff x="3886200" y="2733853"/>
            <a:chExt cx="1752600" cy="1658853"/>
          </a:xfrm>
        </p:grpSpPr>
        <p:sp>
          <p:nvSpPr>
            <p:cNvPr id="7" name="Rectangle 6">
              <a:extLst>
                <a:ext uri="{FF2B5EF4-FFF2-40B4-BE49-F238E27FC236}">
                  <a16:creationId xmlns:a16="http://schemas.microsoft.com/office/drawing/2014/main" id="{3C70C51F-787A-E81F-B2E2-D021352A7C6D}"/>
                </a:ext>
              </a:extLst>
            </p:cNvPr>
            <p:cNvSpPr/>
            <p:nvPr/>
          </p:nvSpPr>
          <p:spPr>
            <a:xfrm>
              <a:off x="3886200" y="2733853"/>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JUDAH</a:t>
              </a:r>
            </a:p>
          </p:txBody>
        </p:sp>
        <p:sp>
          <p:nvSpPr>
            <p:cNvPr id="8" name="Rectangle 7">
              <a:extLst>
                <a:ext uri="{FF2B5EF4-FFF2-40B4-BE49-F238E27FC236}">
                  <a16:creationId xmlns:a16="http://schemas.microsoft.com/office/drawing/2014/main" id="{B7FD1E5C-CC22-6824-4184-2371739AFFE9}"/>
                </a:ext>
              </a:extLst>
            </p:cNvPr>
            <p:cNvSpPr/>
            <p:nvPr/>
          </p:nvSpPr>
          <p:spPr>
            <a:xfrm>
              <a:off x="3886200" y="32868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ISSACHAR</a:t>
              </a:r>
            </a:p>
          </p:txBody>
        </p:sp>
        <p:sp>
          <p:nvSpPr>
            <p:cNvPr id="9" name="Rectangle 8">
              <a:extLst>
                <a:ext uri="{FF2B5EF4-FFF2-40B4-BE49-F238E27FC236}">
                  <a16:creationId xmlns:a16="http://schemas.microsoft.com/office/drawing/2014/main" id="{0EFFB075-1945-036E-598E-C840CB3FBAE0}"/>
                </a:ext>
              </a:extLst>
            </p:cNvPr>
            <p:cNvSpPr/>
            <p:nvPr/>
          </p:nvSpPr>
          <p:spPr>
            <a:xfrm>
              <a:off x="3886200" y="38202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ZEBULUN</a:t>
              </a:r>
            </a:p>
          </p:txBody>
        </p:sp>
      </p:grpSp>
      <p:grpSp>
        <p:nvGrpSpPr>
          <p:cNvPr id="13" name="Group 12">
            <a:extLst>
              <a:ext uri="{FF2B5EF4-FFF2-40B4-BE49-F238E27FC236}">
                <a16:creationId xmlns:a16="http://schemas.microsoft.com/office/drawing/2014/main" id="{2BF73A7B-4594-7DB3-4C52-27791788ECB4}"/>
              </a:ext>
            </a:extLst>
          </p:cNvPr>
          <p:cNvGrpSpPr/>
          <p:nvPr/>
        </p:nvGrpSpPr>
        <p:grpSpPr>
          <a:xfrm rot="16200000">
            <a:off x="8047873" y="427874"/>
            <a:ext cx="1752600" cy="1658853"/>
            <a:chOff x="533400" y="685800"/>
            <a:chExt cx="1752600" cy="1658853"/>
          </a:xfrm>
          <a:solidFill>
            <a:schemeClr val="accent3">
              <a:lumMod val="20000"/>
              <a:lumOff val="80000"/>
            </a:schemeClr>
          </a:solidFill>
        </p:grpSpPr>
        <p:sp>
          <p:nvSpPr>
            <p:cNvPr id="10" name="Rectangle 9">
              <a:extLst>
                <a:ext uri="{FF2B5EF4-FFF2-40B4-BE49-F238E27FC236}">
                  <a16:creationId xmlns:a16="http://schemas.microsoft.com/office/drawing/2014/main" id="{389F13AC-79E8-02C6-D1FB-376868727E51}"/>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DAN</a:t>
              </a:r>
            </a:p>
          </p:txBody>
        </p:sp>
        <p:sp>
          <p:nvSpPr>
            <p:cNvPr id="11" name="Rectangle 10">
              <a:extLst>
                <a:ext uri="{FF2B5EF4-FFF2-40B4-BE49-F238E27FC236}">
                  <a16:creationId xmlns:a16="http://schemas.microsoft.com/office/drawing/2014/main" id="{DD8ABABA-2BD5-44FE-ADD0-CE8B7E53D2D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ASHER</a:t>
              </a:r>
            </a:p>
          </p:txBody>
        </p:sp>
        <p:sp>
          <p:nvSpPr>
            <p:cNvPr id="12" name="Rectangle 11">
              <a:extLst>
                <a:ext uri="{FF2B5EF4-FFF2-40B4-BE49-F238E27FC236}">
                  <a16:creationId xmlns:a16="http://schemas.microsoft.com/office/drawing/2014/main" id="{07F5916D-3AE2-F63C-54DD-F01C8E4EB127}"/>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NAPHTALI</a:t>
              </a:r>
            </a:p>
          </p:txBody>
        </p:sp>
      </p:grpSp>
      <p:grpSp>
        <p:nvGrpSpPr>
          <p:cNvPr id="14" name="Group 13">
            <a:extLst>
              <a:ext uri="{FF2B5EF4-FFF2-40B4-BE49-F238E27FC236}">
                <a16:creationId xmlns:a16="http://schemas.microsoft.com/office/drawing/2014/main" id="{D1BAFDDF-9D1D-641B-C8D5-B2A67CA5770F}"/>
              </a:ext>
            </a:extLst>
          </p:cNvPr>
          <p:cNvGrpSpPr/>
          <p:nvPr/>
        </p:nvGrpSpPr>
        <p:grpSpPr>
          <a:xfrm rot="16200000">
            <a:off x="8047873" y="4237873"/>
            <a:ext cx="1752600" cy="1658853"/>
            <a:chOff x="533400" y="685800"/>
            <a:chExt cx="1752600" cy="1658853"/>
          </a:xfrm>
          <a:solidFill>
            <a:schemeClr val="accent3">
              <a:lumMod val="20000"/>
              <a:lumOff val="80000"/>
            </a:schemeClr>
          </a:solidFill>
        </p:grpSpPr>
        <p:sp>
          <p:nvSpPr>
            <p:cNvPr id="15" name="Rectangle 14">
              <a:extLst>
                <a:ext uri="{FF2B5EF4-FFF2-40B4-BE49-F238E27FC236}">
                  <a16:creationId xmlns:a16="http://schemas.microsoft.com/office/drawing/2014/main" id="{6F515949-9C42-2D67-3AB8-46725019C61E}"/>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GAD</a:t>
              </a:r>
            </a:p>
          </p:txBody>
        </p:sp>
        <p:sp>
          <p:nvSpPr>
            <p:cNvPr id="16" name="Rectangle 15">
              <a:extLst>
                <a:ext uri="{FF2B5EF4-FFF2-40B4-BE49-F238E27FC236}">
                  <a16:creationId xmlns:a16="http://schemas.microsoft.com/office/drawing/2014/main" id="{B73A6808-D279-48FF-B805-86007973322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SIMEON</a:t>
              </a:r>
            </a:p>
          </p:txBody>
        </p:sp>
        <p:sp>
          <p:nvSpPr>
            <p:cNvPr id="17" name="Rectangle 16">
              <a:extLst>
                <a:ext uri="{FF2B5EF4-FFF2-40B4-BE49-F238E27FC236}">
                  <a16:creationId xmlns:a16="http://schemas.microsoft.com/office/drawing/2014/main" id="{DB57D907-5E12-D3DD-D1E2-CC0FB86E3AFA}"/>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REUBEN</a:t>
              </a:r>
            </a:p>
          </p:txBody>
        </p:sp>
      </p:grpSp>
      <p:sp>
        <p:nvSpPr>
          <p:cNvPr id="20" name="Rectangle 19">
            <a:extLst>
              <a:ext uri="{FF2B5EF4-FFF2-40B4-BE49-F238E27FC236}">
                <a16:creationId xmlns:a16="http://schemas.microsoft.com/office/drawing/2014/main" id="{AE89CB6C-05E5-6BA0-9EF1-37D44E2CEB0E}"/>
              </a:ext>
            </a:extLst>
          </p:cNvPr>
          <p:cNvSpPr/>
          <p:nvPr/>
        </p:nvSpPr>
        <p:spPr>
          <a:xfrm rot="16200000">
            <a:off x="7427631" y="3057337"/>
            <a:ext cx="1447800"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GERSHON</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Rectangle 20">
            <a:extLst>
              <a:ext uri="{FF2B5EF4-FFF2-40B4-BE49-F238E27FC236}">
                <a16:creationId xmlns:a16="http://schemas.microsoft.com/office/drawing/2014/main" id="{32259E3E-68A4-7A21-3EF0-6329A23E10B8}"/>
              </a:ext>
            </a:extLst>
          </p:cNvPr>
          <p:cNvSpPr/>
          <p:nvPr/>
        </p:nvSpPr>
        <p:spPr>
          <a:xfrm>
            <a:off x="8305800" y="2187388"/>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MERARI</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9397A804-93B5-9305-A31D-BC29BC77F9F7}"/>
              </a:ext>
            </a:extLst>
          </p:cNvPr>
          <p:cNvSpPr/>
          <p:nvPr/>
        </p:nvSpPr>
        <p:spPr>
          <a:xfrm>
            <a:off x="8317821" y="3814482"/>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KOHATH</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4" name="Rectangle 23">
            <a:extLst>
              <a:ext uri="{FF2B5EF4-FFF2-40B4-BE49-F238E27FC236}">
                <a16:creationId xmlns:a16="http://schemas.microsoft.com/office/drawing/2014/main" id="{10D57FEE-790D-38D2-FCF8-4D0F00DE7241}"/>
              </a:ext>
            </a:extLst>
          </p:cNvPr>
          <p:cNvSpPr/>
          <p:nvPr/>
        </p:nvSpPr>
        <p:spPr>
          <a:xfrm rot="16200000">
            <a:off x="9184099" y="2996011"/>
            <a:ext cx="1196529" cy="308538"/>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PRIESTS</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32" name="Rectangle 31">
            <a:extLst>
              <a:ext uri="{FF2B5EF4-FFF2-40B4-BE49-F238E27FC236}">
                <a16:creationId xmlns:a16="http://schemas.microsoft.com/office/drawing/2014/main" id="{39C534B7-CFB8-8C96-7074-9639A44AFEBA}"/>
              </a:ext>
            </a:extLst>
          </p:cNvPr>
          <p:cNvSpPr/>
          <p:nvPr/>
        </p:nvSpPr>
        <p:spPr>
          <a:xfrm>
            <a:off x="8346141"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33" name="Rectangle 32">
            <a:extLst>
              <a:ext uri="{FF2B5EF4-FFF2-40B4-BE49-F238E27FC236}">
                <a16:creationId xmlns:a16="http://schemas.microsoft.com/office/drawing/2014/main" id="{98A00EF1-79EA-4716-FBCC-207AB28BD8D3}"/>
              </a:ext>
            </a:extLst>
          </p:cNvPr>
          <p:cNvSpPr/>
          <p:nvPr/>
        </p:nvSpPr>
        <p:spPr>
          <a:xfrm>
            <a:off x="8661150"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E</a:t>
            </a:r>
          </a:p>
        </p:txBody>
      </p:sp>
      <p:sp>
        <p:nvSpPr>
          <p:cNvPr id="34" name="Rectangle 33">
            <a:extLst>
              <a:ext uri="{FF2B5EF4-FFF2-40B4-BE49-F238E27FC236}">
                <a16:creationId xmlns:a16="http://schemas.microsoft.com/office/drawing/2014/main" id="{ABB126CD-8E2B-F044-561F-564185B9DE0D}"/>
              </a:ext>
            </a:extLst>
          </p:cNvPr>
          <p:cNvSpPr/>
          <p:nvPr/>
        </p:nvSpPr>
        <p:spPr>
          <a:xfrm>
            <a:off x="8965950" y="298524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N</a:t>
            </a:r>
          </a:p>
        </p:txBody>
      </p:sp>
      <p:sp>
        <p:nvSpPr>
          <p:cNvPr id="35" name="Rectangle 34">
            <a:extLst>
              <a:ext uri="{FF2B5EF4-FFF2-40B4-BE49-F238E27FC236}">
                <a16:creationId xmlns:a16="http://schemas.microsoft.com/office/drawing/2014/main" id="{B1CD3F7B-D342-8D4D-07A9-A768F1DF472E}"/>
              </a:ext>
            </a:extLst>
          </p:cNvPr>
          <p:cNvSpPr/>
          <p:nvPr/>
        </p:nvSpPr>
        <p:spPr>
          <a:xfrm>
            <a:off x="9270750" y="297702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23" name="TextBox 22">
            <a:extLst>
              <a:ext uri="{FF2B5EF4-FFF2-40B4-BE49-F238E27FC236}">
                <a16:creationId xmlns:a16="http://schemas.microsoft.com/office/drawing/2014/main" id="{33CBF134-C7C6-CBB1-91E7-5D43899938C7}"/>
              </a:ext>
            </a:extLst>
          </p:cNvPr>
          <p:cNvSpPr txBox="1"/>
          <p:nvPr/>
        </p:nvSpPr>
        <p:spPr>
          <a:xfrm>
            <a:off x="304800" y="1002829"/>
            <a:ext cx="6324600" cy="1569660"/>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Our assemblies are to be orderly</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Our lives are to be orderly</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1" i="0" u="none" strike="noStrike" kern="1200" cap="none" spc="0" normalizeH="0" baseline="0" noProof="0" dirty="0">
              <a:ln>
                <a:noFill/>
              </a:ln>
              <a:solidFill>
                <a:prstClr val="black"/>
              </a:solidFill>
              <a:effectLst/>
              <a:uLnTx/>
              <a:uFillTx/>
              <a:latin typeface="Calibri"/>
              <a:ea typeface="+mn-ea"/>
              <a:cs typeface="+mn-cs"/>
            </a:endParaRPr>
          </a:p>
        </p:txBody>
      </p:sp>
      <p:sp>
        <p:nvSpPr>
          <p:cNvPr id="25" name="TextBox 24">
            <a:extLst>
              <a:ext uri="{FF2B5EF4-FFF2-40B4-BE49-F238E27FC236}">
                <a16:creationId xmlns:a16="http://schemas.microsoft.com/office/drawing/2014/main" id="{4B81CC65-512A-7740-46D3-4177E0E7F7F6}"/>
              </a:ext>
            </a:extLst>
          </p:cNvPr>
          <p:cNvSpPr txBox="1"/>
          <p:nvPr/>
        </p:nvSpPr>
        <p:spPr>
          <a:xfrm>
            <a:off x="304800" y="457200"/>
            <a:ext cx="4038600" cy="584775"/>
          </a:xfrm>
          <a:prstGeom prst="rect">
            <a:avLst/>
          </a:prstGeom>
          <a:noFill/>
        </p:spPr>
        <p:txBody>
          <a:bodyPr wrap="square" rtlCol="0">
            <a:spAutoFit/>
          </a:bodyPr>
          <a:lstStyle/>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of Order</a:t>
            </a:r>
          </a:p>
        </p:txBody>
      </p:sp>
      <p:sp>
        <p:nvSpPr>
          <p:cNvPr id="3" name="TextBox 2">
            <a:extLst>
              <a:ext uri="{FF2B5EF4-FFF2-40B4-BE49-F238E27FC236}">
                <a16:creationId xmlns:a16="http://schemas.microsoft.com/office/drawing/2014/main" id="{412CF269-B764-D34B-429F-680CEF31C90C}"/>
              </a:ext>
            </a:extLst>
          </p:cNvPr>
          <p:cNvSpPr txBox="1"/>
          <p:nvPr/>
        </p:nvSpPr>
        <p:spPr>
          <a:xfrm>
            <a:off x="277091" y="2133600"/>
            <a:ext cx="5541818" cy="224676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Galatians 5</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the fruit of the Spirit is love, joy, peace, patience, kindness, goodness, faithfulness,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gentleness, self-control. Against such things there is no law. </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922154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A0737FC1-AAC8-9ED5-975E-72EB7AEE07EB}"/>
              </a:ext>
            </a:extLst>
          </p:cNvPr>
          <p:cNvGrpSpPr/>
          <p:nvPr/>
        </p:nvGrpSpPr>
        <p:grpSpPr>
          <a:xfrm>
            <a:off x="6172200" y="2342649"/>
            <a:ext cx="1752600" cy="1658853"/>
            <a:chOff x="381000" y="2723649"/>
            <a:chExt cx="1752600" cy="1658853"/>
          </a:xfrm>
        </p:grpSpPr>
        <p:sp>
          <p:nvSpPr>
            <p:cNvPr id="4" name="Rectangle 3">
              <a:extLst>
                <a:ext uri="{FF2B5EF4-FFF2-40B4-BE49-F238E27FC236}">
                  <a16:creationId xmlns:a16="http://schemas.microsoft.com/office/drawing/2014/main" id="{ED12FEEB-C234-FC42-79CF-BF7415E8C501}"/>
                </a:ext>
              </a:extLst>
            </p:cNvPr>
            <p:cNvSpPr/>
            <p:nvPr/>
          </p:nvSpPr>
          <p:spPr>
            <a:xfrm>
              <a:off x="381000" y="2723649"/>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BENJAMIN</a:t>
              </a:r>
            </a:p>
          </p:txBody>
        </p:sp>
        <p:sp>
          <p:nvSpPr>
            <p:cNvPr id="5" name="Rectangle 4">
              <a:extLst>
                <a:ext uri="{FF2B5EF4-FFF2-40B4-BE49-F238E27FC236}">
                  <a16:creationId xmlns:a16="http://schemas.microsoft.com/office/drawing/2014/main" id="{7E82EFAD-115F-F113-804C-AA5164A438F7}"/>
                </a:ext>
              </a:extLst>
            </p:cNvPr>
            <p:cNvSpPr/>
            <p:nvPr/>
          </p:nvSpPr>
          <p:spPr>
            <a:xfrm>
              <a:off x="381000" y="32766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MANASSEH</a:t>
              </a:r>
            </a:p>
          </p:txBody>
        </p:sp>
        <p:sp>
          <p:nvSpPr>
            <p:cNvPr id="6" name="Rectangle 5">
              <a:extLst>
                <a:ext uri="{FF2B5EF4-FFF2-40B4-BE49-F238E27FC236}">
                  <a16:creationId xmlns:a16="http://schemas.microsoft.com/office/drawing/2014/main" id="{BDB8F330-A0C8-1D4A-D11C-5F858D4A049D}"/>
                </a:ext>
              </a:extLst>
            </p:cNvPr>
            <p:cNvSpPr/>
            <p:nvPr/>
          </p:nvSpPr>
          <p:spPr>
            <a:xfrm>
              <a:off x="381000" y="38100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EPHRAIM</a:t>
              </a:r>
            </a:p>
          </p:txBody>
        </p:sp>
      </p:grpSp>
      <p:grpSp>
        <p:nvGrpSpPr>
          <p:cNvPr id="19" name="Group 18">
            <a:extLst>
              <a:ext uri="{FF2B5EF4-FFF2-40B4-BE49-F238E27FC236}">
                <a16:creationId xmlns:a16="http://schemas.microsoft.com/office/drawing/2014/main" id="{0F680916-B3EF-3737-A3D5-BBA5DC28BD1A}"/>
              </a:ext>
            </a:extLst>
          </p:cNvPr>
          <p:cNvGrpSpPr/>
          <p:nvPr/>
        </p:nvGrpSpPr>
        <p:grpSpPr>
          <a:xfrm>
            <a:off x="9982200" y="2352853"/>
            <a:ext cx="1752600" cy="1658853"/>
            <a:chOff x="3886200" y="2733853"/>
            <a:chExt cx="1752600" cy="1658853"/>
          </a:xfrm>
        </p:grpSpPr>
        <p:sp>
          <p:nvSpPr>
            <p:cNvPr id="7" name="Rectangle 6">
              <a:extLst>
                <a:ext uri="{FF2B5EF4-FFF2-40B4-BE49-F238E27FC236}">
                  <a16:creationId xmlns:a16="http://schemas.microsoft.com/office/drawing/2014/main" id="{3C70C51F-787A-E81F-B2E2-D021352A7C6D}"/>
                </a:ext>
              </a:extLst>
            </p:cNvPr>
            <p:cNvSpPr/>
            <p:nvPr/>
          </p:nvSpPr>
          <p:spPr>
            <a:xfrm>
              <a:off x="3886200" y="2733853"/>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JUDAH</a:t>
              </a:r>
            </a:p>
          </p:txBody>
        </p:sp>
        <p:sp>
          <p:nvSpPr>
            <p:cNvPr id="8" name="Rectangle 7">
              <a:extLst>
                <a:ext uri="{FF2B5EF4-FFF2-40B4-BE49-F238E27FC236}">
                  <a16:creationId xmlns:a16="http://schemas.microsoft.com/office/drawing/2014/main" id="{B7FD1E5C-CC22-6824-4184-2371739AFFE9}"/>
                </a:ext>
              </a:extLst>
            </p:cNvPr>
            <p:cNvSpPr/>
            <p:nvPr/>
          </p:nvSpPr>
          <p:spPr>
            <a:xfrm>
              <a:off x="3886200" y="32868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ISSACHAR</a:t>
              </a:r>
            </a:p>
          </p:txBody>
        </p:sp>
        <p:sp>
          <p:nvSpPr>
            <p:cNvPr id="9" name="Rectangle 8">
              <a:extLst>
                <a:ext uri="{FF2B5EF4-FFF2-40B4-BE49-F238E27FC236}">
                  <a16:creationId xmlns:a16="http://schemas.microsoft.com/office/drawing/2014/main" id="{0EFFB075-1945-036E-598E-C840CB3FBAE0}"/>
                </a:ext>
              </a:extLst>
            </p:cNvPr>
            <p:cNvSpPr/>
            <p:nvPr/>
          </p:nvSpPr>
          <p:spPr>
            <a:xfrm>
              <a:off x="3886200" y="38202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ZEBULUN</a:t>
              </a:r>
            </a:p>
          </p:txBody>
        </p:sp>
      </p:grpSp>
      <p:grpSp>
        <p:nvGrpSpPr>
          <p:cNvPr id="13" name="Group 12">
            <a:extLst>
              <a:ext uri="{FF2B5EF4-FFF2-40B4-BE49-F238E27FC236}">
                <a16:creationId xmlns:a16="http://schemas.microsoft.com/office/drawing/2014/main" id="{2BF73A7B-4594-7DB3-4C52-27791788ECB4}"/>
              </a:ext>
            </a:extLst>
          </p:cNvPr>
          <p:cNvGrpSpPr/>
          <p:nvPr/>
        </p:nvGrpSpPr>
        <p:grpSpPr>
          <a:xfrm rot="16200000">
            <a:off x="8047873" y="427874"/>
            <a:ext cx="1752600" cy="1658853"/>
            <a:chOff x="533400" y="685800"/>
            <a:chExt cx="1752600" cy="1658853"/>
          </a:xfrm>
          <a:solidFill>
            <a:schemeClr val="accent3">
              <a:lumMod val="20000"/>
              <a:lumOff val="80000"/>
            </a:schemeClr>
          </a:solidFill>
        </p:grpSpPr>
        <p:sp>
          <p:nvSpPr>
            <p:cNvPr id="10" name="Rectangle 9">
              <a:extLst>
                <a:ext uri="{FF2B5EF4-FFF2-40B4-BE49-F238E27FC236}">
                  <a16:creationId xmlns:a16="http://schemas.microsoft.com/office/drawing/2014/main" id="{389F13AC-79E8-02C6-D1FB-376868727E51}"/>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DAN</a:t>
              </a:r>
            </a:p>
          </p:txBody>
        </p:sp>
        <p:sp>
          <p:nvSpPr>
            <p:cNvPr id="11" name="Rectangle 10">
              <a:extLst>
                <a:ext uri="{FF2B5EF4-FFF2-40B4-BE49-F238E27FC236}">
                  <a16:creationId xmlns:a16="http://schemas.microsoft.com/office/drawing/2014/main" id="{DD8ABABA-2BD5-44FE-ADD0-CE8B7E53D2D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ASHER</a:t>
              </a:r>
            </a:p>
          </p:txBody>
        </p:sp>
        <p:sp>
          <p:nvSpPr>
            <p:cNvPr id="12" name="Rectangle 11">
              <a:extLst>
                <a:ext uri="{FF2B5EF4-FFF2-40B4-BE49-F238E27FC236}">
                  <a16:creationId xmlns:a16="http://schemas.microsoft.com/office/drawing/2014/main" id="{07F5916D-3AE2-F63C-54DD-F01C8E4EB127}"/>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NAPHTALI</a:t>
              </a:r>
            </a:p>
          </p:txBody>
        </p:sp>
      </p:grpSp>
      <p:grpSp>
        <p:nvGrpSpPr>
          <p:cNvPr id="14" name="Group 13">
            <a:extLst>
              <a:ext uri="{FF2B5EF4-FFF2-40B4-BE49-F238E27FC236}">
                <a16:creationId xmlns:a16="http://schemas.microsoft.com/office/drawing/2014/main" id="{D1BAFDDF-9D1D-641B-C8D5-B2A67CA5770F}"/>
              </a:ext>
            </a:extLst>
          </p:cNvPr>
          <p:cNvGrpSpPr/>
          <p:nvPr/>
        </p:nvGrpSpPr>
        <p:grpSpPr>
          <a:xfrm rot="16200000">
            <a:off x="8047873" y="4237873"/>
            <a:ext cx="1752600" cy="1658853"/>
            <a:chOff x="533400" y="685800"/>
            <a:chExt cx="1752600" cy="1658853"/>
          </a:xfrm>
          <a:solidFill>
            <a:schemeClr val="accent3">
              <a:lumMod val="20000"/>
              <a:lumOff val="80000"/>
            </a:schemeClr>
          </a:solidFill>
        </p:grpSpPr>
        <p:sp>
          <p:nvSpPr>
            <p:cNvPr id="15" name="Rectangle 14">
              <a:extLst>
                <a:ext uri="{FF2B5EF4-FFF2-40B4-BE49-F238E27FC236}">
                  <a16:creationId xmlns:a16="http://schemas.microsoft.com/office/drawing/2014/main" id="{6F515949-9C42-2D67-3AB8-46725019C61E}"/>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GAD</a:t>
              </a:r>
            </a:p>
          </p:txBody>
        </p:sp>
        <p:sp>
          <p:nvSpPr>
            <p:cNvPr id="16" name="Rectangle 15">
              <a:extLst>
                <a:ext uri="{FF2B5EF4-FFF2-40B4-BE49-F238E27FC236}">
                  <a16:creationId xmlns:a16="http://schemas.microsoft.com/office/drawing/2014/main" id="{B73A6808-D279-48FF-B805-86007973322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SIMEON</a:t>
              </a:r>
            </a:p>
          </p:txBody>
        </p:sp>
        <p:sp>
          <p:nvSpPr>
            <p:cNvPr id="17" name="Rectangle 16">
              <a:extLst>
                <a:ext uri="{FF2B5EF4-FFF2-40B4-BE49-F238E27FC236}">
                  <a16:creationId xmlns:a16="http://schemas.microsoft.com/office/drawing/2014/main" id="{DB57D907-5E12-D3DD-D1E2-CC0FB86E3AFA}"/>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REUBEN</a:t>
              </a:r>
            </a:p>
          </p:txBody>
        </p:sp>
      </p:grpSp>
      <p:sp>
        <p:nvSpPr>
          <p:cNvPr id="20" name="Rectangle 19">
            <a:extLst>
              <a:ext uri="{FF2B5EF4-FFF2-40B4-BE49-F238E27FC236}">
                <a16:creationId xmlns:a16="http://schemas.microsoft.com/office/drawing/2014/main" id="{AE89CB6C-05E5-6BA0-9EF1-37D44E2CEB0E}"/>
              </a:ext>
            </a:extLst>
          </p:cNvPr>
          <p:cNvSpPr/>
          <p:nvPr/>
        </p:nvSpPr>
        <p:spPr>
          <a:xfrm rot="16200000">
            <a:off x="7427631" y="3057337"/>
            <a:ext cx="1447800"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GERSHON</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Rectangle 20">
            <a:extLst>
              <a:ext uri="{FF2B5EF4-FFF2-40B4-BE49-F238E27FC236}">
                <a16:creationId xmlns:a16="http://schemas.microsoft.com/office/drawing/2014/main" id="{32259E3E-68A4-7A21-3EF0-6329A23E10B8}"/>
              </a:ext>
            </a:extLst>
          </p:cNvPr>
          <p:cNvSpPr/>
          <p:nvPr/>
        </p:nvSpPr>
        <p:spPr>
          <a:xfrm>
            <a:off x="8305800" y="2187388"/>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MERARI</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9397A804-93B5-9305-A31D-BC29BC77F9F7}"/>
              </a:ext>
            </a:extLst>
          </p:cNvPr>
          <p:cNvSpPr/>
          <p:nvPr/>
        </p:nvSpPr>
        <p:spPr>
          <a:xfrm>
            <a:off x="8317821" y="3814482"/>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KOHATH</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4" name="Rectangle 23">
            <a:extLst>
              <a:ext uri="{FF2B5EF4-FFF2-40B4-BE49-F238E27FC236}">
                <a16:creationId xmlns:a16="http://schemas.microsoft.com/office/drawing/2014/main" id="{10D57FEE-790D-38D2-FCF8-4D0F00DE7241}"/>
              </a:ext>
            </a:extLst>
          </p:cNvPr>
          <p:cNvSpPr/>
          <p:nvPr/>
        </p:nvSpPr>
        <p:spPr>
          <a:xfrm rot="16200000">
            <a:off x="9184099" y="2996011"/>
            <a:ext cx="1196529" cy="308538"/>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PRIESTS</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32" name="Rectangle 31">
            <a:extLst>
              <a:ext uri="{FF2B5EF4-FFF2-40B4-BE49-F238E27FC236}">
                <a16:creationId xmlns:a16="http://schemas.microsoft.com/office/drawing/2014/main" id="{39C534B7-CFB8-8C96-7074-9639A44AFEBA}"/>
              </a:ext>
            </a:extLst>
          </p:cNvPr>
          <p:cNvSpPr/>
          <p:nvPr/>
        </p:nvSpPr>
        <p:spPr>
          <a:xfrm>
            <a:off x="8346141"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33" name="Rectangle 32">
            <a:extLst>
              <a:ext uri="{FF2B5EF4-FFF2-40B4-BE49-F238E27FC236}">
                <a16:creationId xmlns:a16="http://schemas.microsoft.com/office/drawing/2014/main" id="{98A00EF1-79EA-4716-FBCC-207AB28BD8D3}"/>
              </a:ext>
            </a:extLst>
          </p:cNvPr>
          <p:cNvSpPr/>
          <p:nvPr/>
        </p:nvSpPr>
        <p:spPr>
          <a:xfrm>
            <a:off x="8661150"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E</a:t>
            </a:r>
          </a:p>
        </p:txBody>
      </p:sp>
      <p:sp>
        <p:nvSpPr>
          <p:cNvPr id="34" name="Rectangle 33">
            <a:extLst>
              <a:ext uri="{FF2B5EF4-FFF2-40B4-BE49-F238E27FC236}">
                <a16:creationId xmlns:a16="http://schemas.microsoft.com/office/drawing/2014/main" id="{ABB126CD-8E2B-F044-561F-564185B9DE0D}"/>
              </a:ext>
            </a:extLst>
          </p:cNvPr>
          <p:cNvSpPr/>
          <p:nvPr/>
        </p:nvSpPr>
        <p:spPr>
          <a:xfrm>
            <a:off x="8965950" y="298524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N</a:t>
            </a:r>
          </a:p>
        </p:txBody>
      </p:sp>
      <p:sp>
        <p:nvSpPr>
          <p:cNvPr id="35" name="Rectangle 34">
            <a:extLst>
              <a:ext uri="{FF2B5EF4-FFF2-40B4-BE49-F238E27FC236}">
                <a16:creationId xmlns:a16="http://schemas.microsoft.com/office/drawing/2014/main" id="{B1CD3F7B-D342-8D4D-07A9-A768F1DF472E}"/>
              </a:ext>
            </a:extLst>
          </p:cNvPr>
          <p:cNvSpPr/>
          <p:nvPr/>
        </p:nvSpPr>
        <p:spPr>
          <a:xfrm>
            <a:off x="9270750" y="297702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23" name="TextBox 22">
            <a:extLst>
              <a:ext uri="{FF2B5EF4-FFF2-40B4-BE49-F238E27FC236}">
                <a16:creationId xmlns:a16="http://schemas.microsoft.com/office/drawing/2014/main" id="{33CBF134-C7C6-CBB1-91E7-5D43899938C7}"/>
              </a:ext>
            </a:extLst>
          </p:cNvPr>
          <p:cNvSpPr txBox="1"/>
          <p:nvPr/>
        </p:nvSpPr>
        <p:spPr>
          <a:xfrm>
            <a:off x="304800" y="1002829"/>
            <a:ext cx="6324600" cy="1569660"/>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Our assemblies are to be orderly</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Our lives are to be orderly</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1" i="0" u="none" strike="noStrike" kern="1200" cap="none" spc="0" normalizeH="0" baseline="0" noProof="0" dirty="0">
              <a:ln>
                <a:noFill/>
              </a:ln>
              <a:solidFill>
                <a:prstClr val="black"/>
              </a:solidFill>
              <a:effectLst/>
              <a:uLnTx/>
              <a:uFillTx/>
              <a:latin typeface="Calibri"/>
              <a:ea typeface="+mn-ea"/>
              <a:cs typeface="+mn-cs"/>
            </a:endParaRPr>
          </a:p>
        </p:txBody>
      </p:sp>
      <p:sp>
        <p:nvSpPr>
          <p:cNvPr id="25" name="TextBox 24">
            <a:extLst>
              <a:ext uri="{FF2B5EF4-FFF2-40B4-BE49-F238E27FC236}">
                <a16:creationId xmlns:a16="http://schemas.microsoft.com/office/drawing/2014/main" id="{4B81CC65-512A-7740-46D3-4177E0E7F7F6}"/>
              </a:ext>
            </a:extLst>
          </p:cNvPr>
          <p:cNvSpPr txBox="1"/>
          <p:nvPr/>
        </p:nvSpPr>
        <p:spPr>
          <a:xfrm>
            <a:off x="304800" y="457200"/>
            <a:ext cx="4038600" cy="584775"/>
          </a:xfrm>
          <a:prstGeom prst="rect">
            <a:avLst/>
          </a:prstGeom>
          <a:noFill/>
        </p:spPr>
        <p:txBody>
          <a:bodyPr wrap="square" rtlCol="0">
            <a:spAutoFit/>
          </a:bodyPr>
          <a:lstStyle/>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of Order</a:t>
            </a:r>
          </a:p>
        </p:txBody>
      </p:sp>
      <p:sp>
        <p:nvSpPr>
          <p:cNvPr id="3" name="TextBox 2">
            <a:extLst>
              <a:ext uri="{FF2B5EF4-FFF2-40B4-BE49-F238E27FC236}">
                <a16:creationId xmlns:a16="http://schemas.microsoft.com/office/drawing/2014/main" id="{412CF269-B764-D34B-429F-680CEF31C90C}"/>
              </a:ext>
            </a:extLst>
          </p:cNvPr>
          <p:cNvSpPr txBox="1"/>
          <p:nvPr/>
        </p:nvSpPr>
        <p:spPr>
          <a:xfrm>
            <a:off x="277091" y="2133600"/>
            <a:ext cx="5601145" cy="31085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Timothy 2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First of all, then, I exhort that petitions and prayers, requests and thanksgivings, be made for all men,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kings and all who are in authority,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that we may lead a tranquil and quiet life in all godliness and dignity</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p>
        </p:txBody>
      </p:sp>
    </p:spTree>
    <p:extLst>
      <p:ext uri="{BB962C8B-B14F-4D97-AF65-F5344CB8AC3E}">
        <p14:creationId xmlns:p14="http://schemas.microsoft.com/office/powerpoint/2010/main" val="2579790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A0737FC1-AAC8-9ED5-975E-72EB7AEE07EB}"/>
              </a:ext>
            </a:extLst>
          </p:cNvPr>
          <p:cNvGrpSpPr/>
          <p:nvPr/>
        </p:nvGrpSpPr>
        <p:grpSpPr>
          <a:xfrm>
            <a:off x="6172200" y="2342649"/>
            <a:ext cx="1752600" cy="1658853"/>
            <a:chOff x="381000" y="2723649"/>
            <a:chExt cx="1752600" cy="1658853"/>
          </a:xfrm>
        </p:grpSpPr>
        <p:sp>
          <p:nvSpPr>
            <p:cNvPr id="4" name="Rectangle 3">
              <a:extLst>
                <a:ext uri="{FF2B5EF4-FFF2-40B4-BE49-F238E27FC236}">
                  <a16:creationId xmlns:a16="http://schemas.microsoft.com/office/drawing/2014/main" id="{ED12FEEB-C234-FC42-79CF-BF7415E8C501}"/>
                </a:ext>
              </a:extLst>
            </p:cNvPr>
            <p:cNvSpPr/>
            <p:nvPr/>
          </p:nvSpPr>
          <p:spPr>
            <a:xfrm>
              <a:off x="381000" y="2723649"/>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BENJAMIN</a:t>
              </a:r>
            </a:p>
          </p:txBody>
        </p:sp>
        <p:sp>
          <p:nvSpPr>
            <p:cNvPr id="5" name="Rectangle 4">
              <a:extLst>
                <a:ext uri="{FF2B5EF4-FFF2-40B4-BE49-F238E27FC236}">
                  <a16:creationId xmlns:a16="http://schemas.microsoft.com/office/drawing/2014/main" id="{7E82EFAD-115F-F113-804C-AA5164A438F7}"/>
                </a:ext>
              </a:extLst>
            </p:cNvPr>
            <p:cNvSpPr/>
            <p:nvPr/>
          </p:nvSpPr>
          <p:spPr>
            <a:xfrm>
              <a:off x="381000" y="32766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MANASSEH</a:t>
              </a:r>
            </a:p>
          </p:txBody>
        </p:sp>
        <p:sp>
          <p:nvSpPr>
            <p:cNvPr id="6" name="Rectangle 5">
              <a:extLst>
                <a:ext uri="{FF2B5EF4-FFF2-40B4-BE49-F238E27FC236}">
                  <a16:creationId xmlns:a16="http://schemas.microsoft.com/office/drawing/2014/main" id="{BDB8F330-A0C8-1D4A-D11C-5F858D4A049D}"/>
                </a:ext>
              </a:extLst>
            </p:cNvPr>
            <p:cNvSpPr/>
            <p:nvPr/>
          </p:nvSpPr>
          <p:spPr>
            <a:xfrm>
              <a:off x="381000" y="38100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EPHRAIM</a:t>
              </a:r>
            </a:p>
          </p:txBody>
        </p:sp>
      </p:grpSp>
      <p:grpSp>
        <p:nvGrpSpPr>
          <p:cNvPr id="19" name="Group 18">
            <a:extLst>
              <a:ext uri="{FF2B5EF4-FFF2-40B4-BE49-F238E27FC236}">
                <a16:creationId xmlns:a16="http://schemas.microsoft.com/office/drawing/2014/main" id="{0F680916-B3EF-3737-A3D5-BBA5DC28BD1A}"/>
              </a:ext>
            </a:extLst>
          </p:cNvPr>
          <p:cNvGrpSpPr/>
          <p:nvPr/>
        </p:nvGrpSpPr>
        <p:grpSpPr>
          <a:xfrm>
            <a:off x="9982200" y="2352853"/>
            <a:ext cx="1752600" cy="1658853"/>
            <a:chOff x="3886200" y="2733853"/>
            <a:chExt cx="1752600" cy="1658853"/>
          </a:xfrm>
        </p:grpSpPr>
        <p:sp>
          <p:nvSpPr>
            <p:cNvPr id="7" name="Rectangle 6">
              <a:extLst>
                <a:ext uri="{FF2B5EF4-FFF2-40B4-BE49-F238E27FC236}">
                  <a16:creationId xmlns:a16="http://schemas.microsoft.com/office/drawing/2014/main" id="{3C70C51F-787A-E81F-B2E2-D021352A7C6D}"/>
                </a:ext>
              </a:extLst>
            </p:cNvPr>
            <p:cNvSpPr/>
            <p:nvPr/>
          </p:nvSpPr>
          <p:spPr>
            <a:xfrm>
              <a:off x="3886200" y="2733853"/>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JUDAH</a:t>
              </a:r>
            </a:p>
          </p:txBody>
        </p:sp>
        <p:sp>
          <p:nvSpPr>
            <p:cNvPr id="8" name="Rectangle 7">
              <a:extLst>
                <a:ext uri="{FF2B5EF4-FFF2-40B4-BE49-F238E27FC236}">
                  <a16:creationId xmlns:a16="http://schemas.microsoft.com/office/drawing/2014/main" id="{B7FD1E5C-CC22-6824-4184-2371739AFFE9}"/>
                </a:ext>
              </a:extLst>
            </p:cNvPr>
            <p:cNvSpPr/>
            <p:nvPr/>
          </p:nvSpPr>
          <p:spPr>
            <a:xfrm>
              <a:off x="3886200" y="32868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ISSACHAR</a:t>
              </a:r>
            </a:p>
          </p:txBody>
        </p:sp>
        <p:sp>
          <p:nvSpPr>
            <p:cNvPr id="9" name="Rectangle 8">
              <a:extLst>
                <a:ext uri="{FF2B5EF4-FFF2-40B4-BE49-F238E27FC236}">
                  <a16:creationId xmlns:a16="http://schemas.microsoft.com/office/drawing/2014/main" id="{0EFFB075-1945-036E-598E-C840CB3FBAE0}"/>
                </a:ext>
              </a:extLst>
            </p:cNvPr>
            <p:cNvSpPr/>
            <p:nvPr/>
          </p:nvSpPr>
          <p:spPr>
            <a:xfrm>
              <a:off x="3886200" y="38202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ZEBULUN</a:t>
              </a:r>
            </a:p>
          </p:txBody>
        </p:sp>
      </p:grpSp>
      <p:grpSp>
        <p:nvGrpSpPr>
          <p:cNvPr id="13" name="Group 12">
            <a:extLst>
              <a:ext uri="{FF2B5EF4-FFF2-40B4-BE49-F238E27FC236}">
                <a16:creationId xmlns:a16="http://schemas.microsoft.com/office/drawing/2014/main" id="{2BF73A7B-4594-7DB3-4C52-27791788ECB4}"/>
              </a:ext>
            </a:extLst>
          </p:cNvPr>
          <p:cNvGrpSpPr/>
          <p:nvPr/>
        </p:nvGrpSpPr>
        <p:grpSpPr>
          <a:xfrm rot="16200000">
            <a:off x="8047873" y="427874"/>
            <a:ext cx="1752600" cy="1658853"/>
            <a:chOff x="533400" y="685800"/>
            <a:chExt cx="1752600" cy="1658853"/>
          </a:xfrm>
          <a:solidFill>
            <a:schemeClr val="accent3">
              <a:lumMod val="20000"/>
              <a:lumOff val="80000"/>
            </a:schemeClr>
          </a:solidFill>
        </p:grpSpPr>
        <p:sp>
          <p:nvSpPr>
            <p:cNvPr id="10" name="Rectangle 9">
              <a:extLst>
                <a:ext uri="{FF2B5EF4-FFF2-40B4-BE49-F238E27FC236}">
                  <a16:creationId xmlns:a16="http://schemas.microsoft.com/office/drawing/2014/main" id="{389F13AC-79E8-02C6-D1FB-376868727E51}"/>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DAN</a:t>
              </a:r>
            </a:p>
          </p:txBody>
        </p:sp>
        <p:sp>
          <p:nvSpPr>
            <p:cNvPr id="11" name="Rectangle 10">
              <a:extLst>
                <a:ext uri="{FF2B5EF4-FFF2-40B4-BE49-F238E27FC236}">
                  <a16:creationId xmlns:a16="http://schemas.microsoft.com/office/drawing/2014/main" id="{DD8ABABA-2BD5-44FE-ADD0-CE8B7E53D2D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ASHER</a:t>
              </a:r>
            </a:p>
          </p:txBody>
        </p:sp>
        <p:sp>
          <p:nvSpPr>
            <p:cNvPr id="12" name="Rectangle 11">
              <a:extLst>
                <a:ext uri="{FF2B5EF4-FFF2-40B4-BE49-F238E27FC236}">
                  <a16:creationId xmlns:a16="http://schemas.microsoft.com/office/drawing/2014/main" id="{07F5916D-3AE2-F63C-54DD-F01C8E4EB127}"/>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NAPHTALI</a:t>
              </a:r>
            </a:p>
          </p:txBody>
        </p:sp>
      </p:grpSp>
      <p:grpSp>
        <p:nvGrpSpPr>
          <p:cNvPr id="14" name="Group 13">
            <a:extLst>
              <a:ext uri="{FF2B5EF4-FFF2-40B4-BE49-F238E27FC236}">
                <a16:creationId xmlns:a16="http://schemas.microsoft.com/office/drawing/2014/main" id="{D1BAFDDF-9D1D-641B-C8D5-B2A67CA5770F}"/>
              </a:ext>
            </a:extLst>
          </p:cNvPr>
          <p:cNvGrpSpPr/>
          <p:nvPr/>
        </p:nvGrpSpPr>
        <p:grpSpPr>
          <a:xfrm rot="16200000">
            <a:off x="8047873" y="4237873"/>
            <a:ext cx="1752600" cy="1658853"/>
            <a:chOff x="533400" y="685800"/>
            <a:chExt cx="1752600" cy="1658853"/>
          </a:xfrm>
          <a:solidFill>
            <a:schemeClr val="accent3">
              <a:lumMod val="20000"/>
              <a:lumOff val="80000"/>
            </a:schemeClr>
          </a:solidFill>
        </p:grpSpPr>
        <p:sp>
          <p:nvSpPr>
            <p:cNvPr id="15" name="Rectangle 14">
              <a:extLst>
                <a:ext uri="{FF2B5EF4-FFF2-40B4-BE49-F238E27FC236}">
                  <a16:creationId xmlns:a16="http://schemas.microsoft.com/office/drawing/2014/main" id="{6F515949-9C42-2D67-3AB8-46725019C61E}"/>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GAD</a:t>
              </a:r>
            </a:p>
          </p:txBody>
        </p:sp>
        <p:sp>
          <p:nvSpPr>
            <p:cNvPr id="16" name="Rectangle 15">
              <a:extLst>
                <a:ext uri="{FF2B5EF4-FFF2-40B4-BE49-F238E27FC236}">
                  <a16:creationId xmlns:a16="http://schemas.microsoft.com/office/drawing/2014/main" id="{B73A6808-D279-48FF-B805-86007973322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SIMEON</a:t>
              </a:r>
            </a:p>
          </p:txBody>
        </p:sp>
        <p:sp>
          <p:nvSpPr>
            <p:cNvPr id="17" name="Rectangle 16">
              <a:extLst>
                <a:ext uri="{FF2B5EF4-FFF2-40B4-BE49-F238E27FC236}">
                  <a16:creationId xmlns:a16="http://schemas.microsoft.com/office/drawing/2014/main" id="{DB57D907-5E12-D3DD-D1E2-CC0FB86E3AFA}"/>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REUBEN</a:t>
              </a:r>
            </a:p>
          </p:txBody>
        </p:sp>
      </p:grpSp>
      <p:sp>
        <p:nvSpPr>
          <p:cNvPr id="20" name="Rectangle 19">
            <a:extLst>
              <a:ext uri="{FF2B5EF4-FFF2-40B4-BE49-F238E27FC236}">
                <a16:creationId xmlns:a16="http://schemas.microsoft.com/office/drawing/2014/main" id="{AE89CB6C-05E5-6BA0-9EF1-37D44E2CEB0E}"/>
              </a:ext>
            </a:extLst>
          </p:cNvPr>
          <p:cNvSpPr/>
          <p:nvPr/>
        </p:nvSpPr>
        <p:spPr>
          <a:xfrm rot="16200000">
            <a:off x="7427631" y="3057337"/>
            <a:ext cx="1447800"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GERSHON</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Rectangle 20">
            <a:extLst>
              <a:ext uri="{FF2B5EF4-FFF2-40B4-BE49-F238E27FC236}">
                <a16:creationId xmlns:a16="http://schemas.microsoft.com/office/drawing/2014/main" id="{32259E3E-68A4-7A21-3EF0-6329A23E10B8}"/>
              </a:ext>
            </a:extLst>
          </p:cNvPr>
          <p:cNvSpPr/>
          <p:nvPr/>
        </p:nvSpPr>
        <p:spPr>
          <a:xfrm>
            <a:off x="8305800" y="2187388"/>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MERARI</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9397A804-93B5-9305-A31D-BC29BC77F9F7}"/>
              </a:ext>
            </a:extLst>
          </p:cNvPr>
          <p:cNvSpPr/>
          <p:nvPr/>
        </p:nvSpPr>
        <p:spPr>
          <a:xfrm>
            <a:off x="8317821" y="3814482"/>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KOHATH</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4" name="Rectangle 23">
            <a:extLst>
              <a:ext uri="{FF2B5EF4-FFF2-40B4-BE49-F238E27FC236}">
                <a16:creationId xmlns:a16="http://schemas.microsoft.com/office/drawing/2014/main" id="{10D57FEE-790D-38D2-FCF8-4D0F00DE7241}"/>
              </a:ext>
            </a:extLst>
          </p:cNvPr>
          <p:cNvSpPr/>
          <p:nvPr/>
        </p:nvSpPr>
        <p:spPr>
          <a:xfrm rot="16200000">
            <a:off x="9184099" y="2996011"/>
            <a:ext cx="1196529" cy="308538"/>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PRIESTS</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32" name="Rectangle 31">
            <a:extLst>
              <a:ext uri="{FF2B5EF4-FFF2-40B4-BE49-F238E27FC236}">
                <a16:creationId xmlns:a16="http://schemas.microsoft.com/office/drawing/2014/main" id="{39C534B7-CFB8-8C96-7074-9639A44AFEBA}"/>
              </a:ext>
            </a:extLst>
          </p:cNvPr>
          <p:cNvSpPr/>
          <p:nvPr/>
        </p:nvSpPr>
        <p:spPr>
          <a:xfrm>
            <a:off x="8346141"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33" name="Rectangle 32">
            <a:extLst>
              <a:ext uri="{FF2B5EF4-FFF2-40B4-BE49-F238E27FC236}">
                <a16:creationId xmlns:a16="http://schemas.microsoft.com/office/drawing/2014/main" id="{98A00EF1-79EA-4716-FBCC-207AB28BD8D3}"/>
              </a:ext>
            </a:extLst>
          </p:cNvPr>
          <p:cNvSpPr/>
          <p:nvPr/>
        </p:nvSpPr>
        <p:spPr>
          <a:xfrm>
            <a:off x="8661150"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E</a:t>
            </a:r>
          </a:p>
        </p:txBody>
      </p:sp>
      <p:sp>
        <p:nvSpPr>
          <p:cNvPr id="34" name="Rectangle 33">
            <a:extLst>
              <a:ext uri="{FF2B5EF4-FFF2-40B4-BE49-F238E27FC236}">
                <a16:creationId xmlns:a16="http://schemas.microsoft.com/office/drawing/2014/main" id="{ABB126CD-8E2B-F044-561F-564185B9DE0D}"/>
              </a:ext>
            </a:extLst>
          </p:cNvPr>
          <p:cNvSpPr/>
          <p:nvPr/>
        </p:nvSpPr>
        <p:spPr>
          <a:xfrm>
            <a:off x="8965950" y="298524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N</a:t>
            </a:r>
          </a:p>
        </p:txBody>
      </p:sp>
      <p:sp>
        <p:nvSpPr>
          <p:cNvPr id="35" name="Rectangle 34">
            <a:extLst>
              <a:ext uri="{FF2B5EF4-FFF2-40B4-BE49-F238E27FC236}">
                <a16:creationId xmlns:a16="http://schemas.microsoft.com/office/drawing/2014/main" id="{B1CD3F7B-D342-8D4D-07A9-A768F1DF472E}"/>
              </a:ext>
            </a:extLst>
          </p:cNvPr>
          <p:cNvSpPr/>
          <p:nvPr/>
        </p:nvSpPr>
        <p:spPr>
          <a:xfrm>
            <a:off x="9270750" y="297702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23" name="TextBox 22">
            <a:extLst>
              <a:ext uri="{FF2B5EF4-FFF2-40B4-BE49-F238E27FC236}">
                <a16:creationId xmlns:a16="http://schemas.microsoft.com/office/drawing/2014/main" id="{33CBF134-C7C6-CBB1-91E7-5D43899938C7}"/>
              </a:ext>
            </a:extLst>
          </p:cNvPr>
          <p:cNvSpPr txBox="1"/>
          <p:nvPr/>
        </p:nvSpPr>
        <p:spPr>
          <a:xfrm>
            <a:off x="304800" y="1002829"/>
            <a:ext cx="6324600" cy="1569660"/>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Our assemblies are to be orderly</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Our lives are to be orderly</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1" i="0" u="none" strike="noStrike" kern="1200" cap="none" spc="0" normalizeH="0" baseline="0" noProof="0" dirty="0">
              <a:ln>
                <a:noFill/>
              </a:ln>
              <a:solidFill>
                <a:prstClr val="black"/>
              </a:solidFill>
              <a:effectLst/>
              <a:uLnTx/>
              <a:uFillTx/>
              <a:latin typeface="Calibri"/>
              <a:ea typeface="+mn-ea"/>
              <a:cs typeface="+mn-cs"/>
            </a:endParaRPr>
          </a:p>
        </p:txBody>
      </p:sp>
      <p:sp>
        <p:nvSpPr>
          <p:cNvPr id="25" name="TextBox 24">
            <a:extLst>
              <a:ext uri="{FF2B5EF4-FFF2-40B4-BE49-F238E27FC236}">
                <a16:creationId xmlns:a16="http://schemas.microsoft.com/office/drawing/2014/main" id="{4B81CC65-512A-7740-46D3-4177E0E7F7F6}"/>
              </a:ext>
            </a:extLst>
          </p:cNvPr>
          <p:cNvSpPr txBox="1"/>
          <p:nvPr/>
        </p:nvSpPr>
        <p:spPr>
          <a:xfrm>
            <a:off x="304800" y="457200"/>
            <a:ext cx="4038600" cy="584775"/>
          </a:xfrm>
          <a:prstGeom prst="rect">
            <a:avLst/>
          </a:prstGeom>
          <a:noFill/>
        </p:spPr>
        <p:txBody>
          <a:bodyPr wrap="square" rtlCol="0">
            <a:spAutoFit/>
          </a:bodyPr>
          <a:lstStyle/>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of Order</a:t>
            </a:r>
          </a:p>
        </p:txBody>
      </p:sp>
      <p:sp>
        <p:nvSpPr>
          <p:cNvPr id="3" name="TextBox 2">
            <a:extLst>
              <a:ext uri="{FF2B5EF4-FFF2-40B4-BE49-F238E27FC236}">
                <a16:creationId xmlns:a16="http://schemas.microsoft.com/office/drawing/2014/main" id="{412CF269-B764-D34B-429F-680CEF31C90C}"/>
              </a:ext>
            </a:extLst>
          </p:cNvPr>
          <p:cNvSpPr txBox="1"/>
          <p:nvPr/>
        </p:nvSpPr>
        <p:spPr>
          <a:xfrm>
            <a:off x="277091" y="2133600"/>
            <a:ext cx="5541818" cy="31085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13</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Render to all what is due them: tax to whom tax is due; custom to whom custom; fear to whom fear; honor to whom honor.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8 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Owe nothing to anyone except to love one another... </a:t>
            </a:r>
          </a:p>
        </p:txBody>
      </p:sp>
    </p:spTree>
    <p:extLst>
      <p:ext uri="{BB962C8B-B14F-4D97-AF65-F5344CB8AC3E}">
        <p14:creationId xmlns:p14="http://schemas.microsoft.com/office/powerpoint/2010/main" val="3072681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93F97F2-B701-BB74-B7F2-A2AD071E1802}"/>
              </a:ext>
            </a:extLst>
          </p:cNvPr>
          <p:cNvSpPr txBox="1"/>
          <p:nvPr/>
        </p:nvSpPr>
        <p:spPr>
          <a:xfrm>
            <a:off x="329937" y="622169"/>
            <a:ext cx="11532126" cy="5016758"/>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God tells the people how to set up their camp</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prstClr val="black"/>
              </a:solidFill>
              <a:effectLst/>
              <a:uLnTx/>
              <a:uFillTx/>
              <a:latin typeface="Calibri"/>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The firstborn sons are redeemed, the Levites taken in their place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a:ea typeface="+mn-ea"/>
                <a:cs typeface="+mn-cs"/>
              </a:rPr>
              <a:t>		[</a:t>
            </a:r>
            <a:r>
              <a:rPr kumimoji="0" lang="en-US" sz="3200" b="0" i="0" u="sng" strike="noStrike" kern="1200" cap="none" spc="0" normalizeH="0" baseline="0" noProof="0" dirty="0">
                <a:ln>
                  <a:noFill/>
                </a:ln>
                <a:solidFill>
                  <a:prstClr val="black"/>
                </a:solidFill>
                <a:effectLst/>
                <a:uLnTx/>
                <a:uFillTx/>
                <a:latin typeface="Calibri"/>
                <a:ea typeface="+mn-ea"/>
                <a:cs typeface="+mn-cs"/>
              </a:rPr>
              <a:t>22,273 Firstborn</a:t>
            </a:r>
            <a:r>
              <a:rPr kumimoji="0" lang="en-US" sz="3200" b="0" i="0" u="none" strike="noStrike" kern="1200" cap="none" spc="0" normalizeH="0" baseline="0" noProof="0" dirty="0">
                <a:ln>
                  <a:noFill/>
                </a:ln>
                <a:solidFill>
                  <a:prstClr val="black"/>
                </a:solidFill>
                <a:effectLst/>
                <a:uLnTx/>
                <a:uFillTx/>
                <a:latin typeface="Calibri"/>
                <a:ea typeface="+mn-ea"/>
                <a:cs typeface="+mn-cs"/>
              </a:rPr>
              <a:t>]       [</a:t>
            </a:r>
            <a:r>
              <a:rPr kumimoji="0" lang="en-US" sz="3200" b="0" i="0" u="sng" strike="noStrike" kern="1200" cap="none" spc="0" normalizeH="0" baseline="0" noProof="0" dirty="0">
                <a:ln>
                  <a:noFill/>
                </a:ln>
                <a:solidFill>
                  <a:prstClr val="black"/>
                </a:solidFill>
                <a:effectLst/>
                <a:uLnTx/>
                <a:uFillTx/>
                <a:latin typeface="Calibri"/>
                <a:ea typeface="+mn-ea"/>
                <a:cs typeface="+mn-cs"/>
              </a:rPr>
              <a:t>22,000 Levites</a:t>
            </a:r>
            <a:r>
              <a:rPr kumimoji="0" lang="en-US" sz="3200" b="0" i="0" u="none" strike="noStrike" kern="1200" cap="none" spc="0" normalizeH="0" baseline="0" noProof="0" dirty="0">
                <a:ln>
                  <a:noFill/>
                </a:ln>
                <a:solidFill>
                  <a:prstClr val="black"/>
                </a:solidFill>
                <a:effectLst/>
                <a:uLnTx/>
                <a:uFillTx/>
                <a:latin typeface="Calibri"/>
                <a:ea typeface="+mn-ea"/>
                <a:cs typeface="+mn-cs"/>
              </a:rPr>
              <a:t>  + </a:t>
            </a:r>
            <a:r>
              <a:rPr kumimoji="0" lang="en-US" sz="3200" b="0" i="0" u="sng" strike="noStrike" kern="1200" cap="none" spc="0" normalizeH="0" baseline="0" noProof="0" dirty="0">
                <a:ln>
                  <a:noFill/>
                </a:ln>
                <a:solidFill>
                  <a:prstClr val="black"/>
                </a:solidFill>
                <a:effectLst/>
                <a:uLnTx/>
                <a:uFillTx/>
                <a:latin typeface="Calibri"/>
                <a:ea typeface="+mn-ea"/>
                <a:cs typeface="+mn-cs"/>
              </a:rPr>
              <a:t>273 x 5 shekels</a:t>
            </a:r>
            <a:r>
              <a:rPr kumimoji="0" lang="en-US" sz="3200" b="0" i="0" u="none" strike="noStrike" kern="1200" cap="none" spc="0" normalizeH="0" baseline="0" noProof="0" dirty="0">
                <a:ln>
                  <a:noFill/>
                </a:ln>
                <a:solidFill>
                  <a:prstClr val="black"/>
                </a:solidFill>
                <a:effectLst/>
                <a:uLnTx/>
                <a:uFillTx/>
                <a:latin typeface="Calibri"/>
                <a:ea typeface="+mn-ea"/>
                <a:cs typeface="+mn-cs"/>
              </a:rPr>
              <a:t>]</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prstClr val="black"/>
              </a:solidFill>
              <a:effectLst/>
              <a:uLnTx/>
              <a:uFillTx/>
              <a:latin typeface="Calibri"/>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The families of the Levites are assigned their respective duties</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a:ea typeface="+mn-ea"/>
                <a:cs typeface="+mn-cs"/>
              </a:rPr>
              <a:t>	When transporting the tabernacle…</a:t>
            </a:r>
          </a:p>
          <a:p>
            <a:pPr marL="1371600" marR="0" lvl="2" indent="-4572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3200" b="0" i="0" u="none" strike="noStrike" kern="1200" cap="none" spc="0" normalizeH="0" baseline="0" noProof="0" dirty="0">
                <a:ln>
                  <a:noFill/>
                </a:ln>
                <a:solidFill>
                  <a:prstClr val="black"/>
                </a:solidFill>
                <a:effectLst/>
                <a:uLnTx/>
                <a:uFillTx/>
                <a:latin typeface="Calibri"/>
                <a:ea typeface="+mn-ea"/>
                <a:cs typeface="+mn-cs"/>
              </a:rPr>
              <a:t>Family of Gershon: curtains/coverings/hangings</a:t>
            </a:r>
          </a:p>
          <a:p>
            <a:pPr marL="1371600" marR="0" lvl="2" indent="-4572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3200" b="0" i="0" u="none" strike="noStrike" kern="1200" cap="none" spc="0" normalizeH="0" baseline="0" noProof="0" dirty="0">
                <a:ln>
                  <a:noFill/>
                </a:ln>
                <a:solidFill>
                  <a:prstClr val="black"/>
                </a:solidFill>
                <a:effectLst/>
                <a:uLnTx/>
                <a:uFillTx/>
                <a:latin typeface="Calibri"/>
                <a:ea typeface="+mn-ea"/>
                <a:cs typeface="+mn-cs"/>
              </a:rPr>
              <a:t>Family of Merari: boards/bars/pillars/bases</a:t>
            </a:r>
          </a:p>
          <a:p>
            <a:pPr marL="1371600" marR="0" lvl="2" indent="-4572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3200" b="0" i="0" u="none" strike="noStrike" kern="1200" cap="none" spc="0" normalizeH="0" baseline="0" noProof="0" dirty="0">
                <a:ln>
                  <a:noFill/>
                </a:ln>
                <a:solidFill>
                  <a:prstClr val="black"/>
                </a:solidFill>
                <a:effectLst/>
                <a:uLnTx/>
                <a:uFillTx/>
                <a:latin typeface="Calibri"/>
                <a:ea typeface="+mn-ea"/>
                <a:cs typeface="+mn-cs"/>
              </a:rPr>
              <a:t>Family of Kohath: furnishings</a:t>
            </a:r>
          </a:p>
        </p:txBody>
      </p:sp>
      <p:sp>
        <p:nvSpPr>
          <p:cNvPr id="3" name="Arrow: Left-Right 2">
            <a:extLst>
              <a:ext uri="{FF2B5EF4-FFF2-40B4-BE49-F238E27FC236}">
                <a16:creationId xmlns:a16="http://schemas.microsoft.com/office/drawing/2014/main" id="{AD1528B5-F193-DAEE-9756-5AE3674599D9}"/>
              </a:ext>
            </a:extLst>
          </p:cNvPr>
          <p:cNvSpPr/>
          <p:nvPr/>
        </p:nvSpPr>
        <p:spPr>
          <a:xfrm>
            <a:off x="5260162" y="2243573"/>
            <a:ext cx="509047" cy="301658"/>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576169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A0737FC1-AAC8-9ED5-975E-72EB7AEE07EB}"/>
              </a:ext>
            </a:extLst>
          </p:cNvPr>
          <p:cNvGrpSpPr/>
          <p:nvPr/>
        </p:nvGrpSpPr>
        <p:grpSpPr>
          <a:xfrm>
            <a:off x="6172200" y="2342649"/>
            <a:ext cx="1752600" cy="1658853"/>
            <a:chOff x="381000" y="2723649"/>
            <a:chExt cx="1752600" cy="1658853"/>
          </a:xfrm>
        </p:grpSpPr>
        <p:sp>
          <p:nvSpPr>
            <p:cNvPr id="4" name="Rectangle 3">
              <a:extLst>
                <a:ext uri="{FF2B5EF4-FFF2-40B4-BE49-F238E27FC236}">
                  <a16:creationId xmlns:a16="http://schemas.microsoft.com/office/drawing/2014/main" id="{ED12FEEB-C234-FC42-79CF-BF7415E8C501}"/>
                </a:ext>
              </a:extLst>
            </p:cNvPr>
            <p:cNvSpPr/>
            <p:nvPr/>
          </p:nvSpPr>
          <p:spPr>
            <a:xfrm>
              <a:off x="381000" y="2723649"/>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BENJAMIN</a:t>
              </a:r>
            </a:p>
          </p:txBody>
        </p:sp>
        <p:sp>
          <p:nvSpPr>
            <p:cNvPr id="5" name="Rectangle 4">
              <a:extLst>
                <a:ext uri="{FF2B5EF4-FFF2-40B4-BE49-F238E27FC236}">
                  <a16:creationId xmlns:a16="http://schemas.microsoft.com/office/drawing/2014/main" id="{7E82EFAD-115F-F113-804C-AA5164A438F7}"/>
                </a:ext>
              </a:extLst>
            </p:cNvPr>
            <p:cNvSpPr/>
            <p:nvPr/>
          </p:nvSpPr>
          <p:spPr>
            <a:xfrm>
              <a:off x="381000" y="32766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MANASSEH</a:t>
              </a:r>
            </a:p>
          </p:txBody>
        </p:sp>
        <p:sp>
          <p:nvSpPr>
            <p:cNvPr id="6" name="Rectangle 5">
              <a:extLst>
                <a:ext uri="{FF2B5EF4-FFF2-40B4-BE49-F238E27FC236}">
                  <a16:creationId xmlns:a16="http://schemas.microsoft.com/office/drawing/2014/main" id="{BDB8F330-A0C8-1D4A-D11C-5F858D4A049D}"/>
                </a:ext>
              </a:extLst>
            </p:cNvPr>
            <p:cNvSpPr/>
            <p:nvPr/>
          </p:nvSpPr>
          <p:spPr>
            <a:xfrm>
              <a:off x="381000" y="38100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EPHRAIM</a:t>
              </a:r>
            </a:p>
          </p:txBody>
        </p:sp>
      </p:grpSp>
      <p:grpSp>
        <p:nvGrpSpPr>
          <p:cNvPr id="19" name="Group 18">
            <a:extLst>
              <a:ext uri="{FF2B5EF4-FFF2-40B4-BE49-F238E27FC236}">
                <a16:creationId xmlns:a16="http://schemas.microsoft.com/office/drawing/2014/main" id="{0F680916-B3EF-3737-A3D5-BBA5DC28BD1A}"/>
              </a:ext>
            </a:extLst>
          </p:cNvPr>
          <p:cNvGrpSpPr/>
          <p:nvPr/>
        </p:nvGrpSpPr>
        <p:grpSpPr>
          <a:xfrm>
            <a:off x="9982200" y="2352853"/>
            <a:ext cx="1752600" cy="1658853"/>
            <a:chOff x="3886200" y="2733853"/>
            <a:chExt cx="1752600" cy="1658853"/>
          </a:xfrm>
        </p:grpSpPr>
        <p:sp>
          <p:nvSpPr>
            <p:cNvPr id="7" name="Rectangle 6">
              <a:extLst>
                <a:ext uri="{FF2B5EF4-FFF2-40B4-BE49-F238E27FC236}">
                  <a16:creationId xmlns:a16="http://schemas.microsoft.com/office/drawing/2014/main" id="{3C70C51F-787A-E81F-B2E2-D021352A7C6D}"/>
                </a:ext>
              </a:extLst>
            </p:cNvPr>
            <p:cNvSpPr/>
            <p:nvPr/>
          </p:nvSpPr>
          <p:spPr>
            <a:xfrm>
              <a:off x="3886200" y="2733853"/>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JUDAH</a:t>
              </a:r>
            </a:p>
          </p:txBody>
        </p:sp>
        <p:sp>
          <p:nvSpPr>
            <p:cNvPr id="8" name="Rectangle 7">
              <a:extLst>
                <a:ext uri="{FF2B5EF4-FFF2-40B4-BE49-F238E27FC236}">
                  <a16:creationId xmlns:a16="http://schemas.microsoft.com/office/drawing/2014/main" id="{B7FD1E5C-CC22-6824-4184-2371739AFFE9}"/>
                </a:ext>
              </a:extLst>
            </p:cNvPr>
            <p:cNvSpPr/>
            <p:nvPr/>
          </p:nvSpPr>
          <p:spPr>
            <a:xfrm>
              <a:off x="3886200" y="32868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ISSACHAR</a:t>
              </a:r>
            </a:p>
          </p:txBody>
        </p:sp>
        <p:sp>
          <p:nvSpPr>
            <p:cNvPr id="9" name="Rectangle 8">
              <a:extLst>
                <a:ext uri="{FF2B5EF4-FFF2-40B4-BE49-F238E27FC236}">
                  <a16:creationId xmlns:a16="http://schemas.microsoft.com/office/drawing/2014/main" id="{0EFFB075-1945-036E-598E-C840CB3FBAE0}"/>
                </a:ext>
              </a:extLst>
            </p:cNvPr>
            <p:cNvSpPr/>
            <p:nvPr/>
          </p:nvSpPr>
          <p:spPr>
            <a:xfrm>
              <a:off x="3886200" y="38202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ZEBULUN</a:t>
              </a:r>
            </a:p>
          </p:txBody>
        </p:sp>
      </p:grpSp>
      <p:grpSp>
        <p:nvGrpSpPr>
          <p:cNvPr id="13" name="Group 12">
            <a:extLst>
              <a:ext uri="{FF2B5EF4-FFF2-40B4-BE49-F238E27FC236}">
                <a16:creationId xmlns:a16="http://schemas.microsoft.com/office/drawing/2014/main" id="{2BF73A7B-4594-7DB3-4C52-27791788ECB4}"/>
              </a:ext>
            </a:extLst>
          </p:cNvPr>
          <p:cNvGrpSpPr/>
          <p:nvPr/>
        </p:nvGrpSpPr>
        <p:grpSpPr>
          <a:xfrm rot="16200000">
            <a:off x="8047873" y="427874"/>
            <a:ext cx="1752600" cy="1658853"/>
            <a:chOff x="533400" y="685800"/>
            <a:chExt cx="1752600" cy="1658853"/>
          </a:xfrm>
          <a:solidFill>
            <a:schemeClr val="accent3">
              <a:lumMod val="20000"/>
              <a:lumOff val="80000"/>
            </a:schemeClr>
          </a:solidFill>
        </p:grpSpPr>
        <p:sp>
          <p:nvSpPr>
            <p:cNvPr id="10" name="Rectangle 9">
              <a:extLst>
                <a:ext uri="{FF2B5EF4-FFF2-40B4-BE49-F238E27FC236}">
                  <a16:creationId xmlns:a16="http://schemas.microsoft.com/office/drawing/2014/main" id="{389F13AC-79E8-02C6-D1FB-376868727E51}"/>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DAN</a:t>
              </a:r>
            </a:p>
          </p:txBody>
        </p:sp>
        <p:sp>
          <p:nvSpPr>
            <p:cNvPr id="11" name="Rectangle 10">
              <a:extLst>
                <a:ext uri="{FF2B5EF4-FFF2-40B4-BE49-F238E27FC236}">
                  <a16:creationId xmlns:a16="http://schemas.microsoft.com/office/drawing/2014/main" id="{DD8ABABA-2BD5-44FE-ADD0-CE8B7E53D2D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ASHER</a:t>
              </a:r>
            </a:p>
          </p:txBody>
        </p:sp>
        <p:sp>
          <p:nvSpPr>
            <p:cNvPr id="12" name="Rectangle 11">
              <a:extLst>
                <a:ext uri="{FF2B5EF4-FFF2-40B4-BE49-F238E27FC236}">
                  <a16:creationId xmlns:a16="http://schemas.microsoft.com/office/drawing/2014/main" id="{07F5916D-3AE2-F63C-54DD-F01C8E4EB127}"/>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NAPHTALI</a:t>
              </a:r>
            </a:p>
          </p:txBody>
        </p:sp>
      </p:grpSp>
      <p:grpSp>
        <p:nvGrpSpPr>
          <p:cNvPr id="14" name="Group 13">
            <a:extLst>
              <a:ext uri="{FF2B5EF4-FFF2-40B4-BE49-F238E27FC236}">
                <a16:creationId xmlns:a16="http://schemas.microsoft.com/office/drawing/2014/main" id="{D1BAFDDF-9D1D-641B-C8D5-B2A67CA5770F}"/>
              </a:ext>
            </a:extLst>
          </p:cNvPr>
          <p:cNvGrpSpPr/>
          <p:nvPr/>
        </p:nvGrpSpPr>
        <p:grpSpPr>
          <a:xfrm rot="16200000">
            <a:off x="8047873" y="4237873"/>
            <a:ext cx="1752600" cy="1658853"/>
            <a:chOff x="533400" y="685800"/>
            <a:chExt cx="1752600" cy="1658853"/>
          </a:xfrm>
          <a:solidFill>
            <a:schemeClr val="accent3">
              <a:lumMod val="20000"/>
              <a:lumOff val="80000"/>
            </a:schemeClr>
          </a:solidFill>
        </p:grpSpPr>
        <p:sp>
          <p:nvSpPr>
            <p:cNvPr id="15" name="Rectangle 14">
              <a:extLst>
                <a:ext uri="{FF2B5EF4-FFF2-40B4-BE49-F238E27FC236}">
                  <a16:creationId xmlns:a16="http://schemas.microsoft.com/office/drawing/2014/main" id="{6F515949-9C42-2D67-3AB8-46725019C61E}"/>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GAD</a:t>
              </a:r>
            </a:p>
          </p:txBody>
        </p:sp>
        <p:sp>
          <p:nvSpPr>
            <p:cNvPr id="16" name="Rectangle 15">
              <a:extLst>
                <a:ext uri="{FF2B5EF4-FFF2-40B4-BE49-F238E27FC236}">
                  <a16:creationId xmlns:a16="http://schemas.microsoft.com/office/drawing/2014/main" id="{B73A6808-D279-48FF-B805-86007973322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SIMEON</a:t>
              </a:r>
            </a:p>
          </p:txBody>
        </p:sp>
        <p:sp>
          <p:nvSpPr>
            <p:cNvPr id="17" name="Rectangle 16">
              <a:extLst>
                <a:ext uri="{FF2B5EF4-FFF2-40B4-BE49-F238E27FC236}">
                  <a16:creationId xmlns:a16="http://schemas.microsoft.com/office/drawing/2014/main" id="{DB57D907-5E12-D3DD-D1E2-CC0FB86E3AFA}"/>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REUBEN</a:t>
              </a:r>
            </a:p>
          </p:txBody>
        </p:sp>
      </p:grpSp>
      <p:sp>
        <p:nvSpPr>
          <p:cNvPr id="20" name="Rectangle 19">
            <a:extLst>
              <a:ext uri="{FF2B5EF4-FFF2-40B4-BE49-F238E27FC236}">
                <a16:creationId xmlns:a16="http://schemas.microsoft.com/office/drawing/2014/main" id="{AE89CB6C-05E5-6BA0-9EF1-37D44E2CEB0E}"/>
              </a:ext>
            </a:extLst>
          </p:cNvPr>
          <p:cNvSpPr/>
          <p:nvPr/>
        </p:nvSpPr>
        <p:spPr>
          <a:xfrm rot="16200000">
            <a:off x="7427631" y="3057337"/>
            <a:ext cx="1447800"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GERSHON</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Rectangle 20">
            <a:extLst>
              <a:ext uri="{FF2B5EF4-FFF2-40B4-BE49-F238E27FC236}">
                <a16:creationId xmlns:a16="http://schemas.microsoft.com/office/drawing/2014/main" id="{32259E3E-68A4-7A21-3EF0-6329A23E10B8}"/>
              </a:ext>
            </a:extLst>
          </p:cNvPr>
          <p:cNvSpPr/>
          <p:nvPr/>
        </p:nvSpPr>
        <p:spPr>
          <a:xfrm>
            <a:off x="8305800" y="2187388"/>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MERARI</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9397A804-93B5-9305-A31D-BC29BC77F9F7}"/>
              </a:ext>
            </a:extLst>
          </p:cNvPr>
          <p:cNvSpPr/>
          <p:nvPr/>
        </p:nvSpPr>
        <p:spPr>
          <a:xfrm>
            <a:off x="8317821" y="3814482"/>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KOHATH</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4" name="Rectangle 23">
            <a:extLst>
              <a:ext uri="{FF2B5EF4-FFF2-40B4-BE49-F238E27FC236}">
                <a16:creationId xmlns:a16="http://schemas.microsoft.com/office/drawing/2014/main" id="{10D57FEE-790D-38D2-FCF8-4D0F00DE7241}"/>
              </a:ext>
            </a:extLst>
          </p:cNvPr>
          <p:cNvSpPr/>
          <p:nvPr/>
        </p:nvSpPr>
        <p:spPr>
          <a:xfrm rot="16200000">
            <a:off x="9184099" y="2996011"/>
            <a:ext cx="1196529" cy="308538"/>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PRIESTS</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32" name="Rectangle 31">
            <a:extLst>
              <a:ext uri="{FF2B5EF4-FFF2-40B4-BE49-F238E27FC236}">
                <a16:creationId xmlns:a16="http://schemas.microsoft.com/office/drawing/2014/main" id="{39C534B7-CFB8-8C96-7074-9639A44AFEBA}"/>
              </a:ext>
            </a:extLst>
          </p:cNvPr>
          <p:cNvSpPr/>
          <p:nvPr/>
        </p:nvSpPr>
        <p:spPr>
          <a:xfrm>
            <a:off x="8346141"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33" name="Rectangle 32">
            <a:extLst>
              <a:ext uri="{FF2B5EF4-FFF2-40B4-BE49-F238E27FC236}">
                <a16:creationId xmlns:a16="http://schemas.microsoft.com/office/drawing/2014/main" id="{98A00EF1-79EA-4716-FBCC-207AB28BD8D3}"/>
              </a:ext>
            </a:extLst>
          </p:cNvPr>
          <p:cNvSpPr/>
          <p:nvPr/>
        </p:nvSpPr>
        <p:spPr>
          <a:xfrm>
            <a:off x="8661150"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E</a:t>
            </a:r>
          </a:p>
        </p:txBody>
      </p:sp>
      <p:sp>
        <p:nvSpPr>
          <p:cNvPr id="34" name="Rectangle 33">
            <a:extLst>
              <a:ext uri="{FF2B5EF4-FFF2-40B4-BE49-F238E27FC236}">
                <a16:creationId xmlns:a16="http://schemas.microsoft.com/office/drawing/2014/main" id="{ABB126CD-8E2B-F044-561F-564185B9DE0D}"/>
              </a:ext>
            </a:extLst>
          </p:cNvPr>
          <p:cNvSpPr/>
          <p:nvPr/>
        </p:nvSpPr>
        <p:spPr>
          <a:xfrm>
            <a:off x="8965950" y="298524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N</a:t>
            </a:r>
          </a:p>
        </p:txBody>
      </p:sp>
      <p:sp>
        <p:nvSpPr>
          <p:cNvPr id="35" name="Rectangle 34">
            <a:extLst>
              <a:ext uri="{FF2B5EF4-FFF2-40B4-BE49-F238E27FC236}">
                <a16:creationId xmlns:a16="http://schemas.microsoft.com/office/drawing/2014/main" id="{B1CD3F7B-D342-8D4D-07A9-A768F1DF472E}"/>
              </a:ext>
            </a:extLst>
          </p:cNvPr>
          <p:cNvSpPr/>
          <p:nvPr/>
        </p:nvSpPr>
        <p:spPr>
          <a:xfrm>
            <a:off x="9270750" y="297702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2" name="TextBox 1">
            <a:extLst>
              <a:ext uri="{FF2B5EF4-FFF2-40B4-BE49-F238E27FC236}">
                <a16:creationId xmlns:a16="http://schemas.microsoft.com/office/drawing/2014/main" id="{EC69D4C8-E5B9-B2AE-B2FE-85FAF586DAE4}"/>
              </a:ext>
            </a:extLst>
          </p:cNvPr>
          <p:cNvSpPr txBox="1"/>
          <p:nvPr/>
        </p:nvSpPr>
        <p:spPr>
          <a:xfrm>
            <a:off x="304800" y="457200"/>
            <a:ext cx="5638800" cy="1077218"/>
          </a:xfrm>
          <a:prstGeom prst="rect">
            <a:avLst/>
          </a:prstGeom>
          <a:noFill/>
        </p:spPr>
        <p:txBody>
          <a:bodyPr wrap="square" rtlCol="0">
            <a:spAutoFit/>
          </a:bodyPr>
          <a:lstStyle/>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of Order</a:t>
            </a:r>
          </a:p>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in Control of History</a:t>
            </a:r>
          </a:p>
        </p:txBody>
      </p:sp>
      <p:sp>
        <p:nvSpPr>
          <p:cNvPr id="3" name="TextBox 2">
            <a:extLst>
              <a:ext uri="{FF2B5EF4-FFF2-40B4-BE49-F238E27FC236}">
                <a16:creationId xmlns:a16="http://schemas.microsoft.com/office/drawing/2014/main" id="{7683DB2E-C73C-DE08-0A88-60365D296FD5}"/>
              </a:ext>
            </a:extLst>
          </p:cNvPr>
          <p:cNvSpPr txBox="1"/>
          <p:nvPr/>
        </p:nvSpPr>
        <p:spPr>
          <a:xfrm>
            <a:off x="1295400" y="1752600"/>
            <a:ext cx="4495800" cy="440120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1" u="none" strike="noStrike" kern="1200" cap="none" spc="0" normalizeH="0" baseline="0" noProof="0" dirty="0">
                <a:ln>
                  <a:noFill/>
                </a:ln>
                <a:solidFill>
                  <a:prstClr val="black"/>
                </a:solidFill>
                <a:effectLst/>
                <a:uLnTx/>
                <a:uFillTx/>
                <a:latin typeface="Calibri"/>
                <a:ea typeface="+mn-ea"/>
                <a:cs typeface="+mn-cs"/>
              </a:rPr>
              <a:t>12 sons of Jacob</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1" u="none" strike="noStrike" kern="1200" cap="none" spc="0" normalizeH="0" baseline="0" noProof="0" dirty="0">
                <a:ln>
                  <a:noFill/>
                </a:ln>
                <a:solidFill>
                  <a:prstClr val="black"/>
                </a:solidFill>
                <a:effectLst/>
                <a:uLnTx/>
                <a:uFillTx/>
                <a:latin typeface="Calibri"/>
                <a:ea typeface="+mn-ea"/>
                <a:cs typeface="+mn-cs"/>
              </a:rPr>
              <a:t>Reuben messes it up</a:t>
            </a:r>
            <a:endParaRPr kumimoji="0" lang="en-US" sz="2800" b="1" i="1" u="none" strike="noStrike" kern="1200" cap="none" spc="0" normalizeH="0" baseline="0" noProof="0" dirty="0">
              <a:ln>
                <a:noFill/>
              </a:ln>
              <a:solidFill>
                <a:prstClr val="black"/>
              </a:solidFill>
              <a:effectLst/>
              <a:uLnTx/>
              <a:uFillTx/>
              <a:latin typeface="Calibri"/>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Genesis 35:22</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Genesis 49:4</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Chronicles 5:1</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Deuteronomy 21:17</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Genesis 48:22</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a:ea typeface="+mn-ea"/>
                <a:cs typeface="+mn-cs"/>
              </a:rPr>
              <a:t>13 Tribes!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1" i="1" u="none" strike="noStrike" kern="1200" cap="none" spc="0" normalizeH="0" baseline="0" noProof="0" dirty="0">
                <a:ln>
                  <a:noFill/>
                </a:ln>
                <a:solidFill>
                  <a:prstClr val="black"/>
                </a:solidFill>
                <a:effectLst/>
                <a:uLnTx/>
                <a:uFillTx/>
                <a:latin typeface="Calibri"/>
                <a:ea typeface="+mn-ea"/>
                <a:cs typeface="+mn-cs"/>
              </a:rPr>
              <a:t>BUT</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Numbers 3</a:t>
            </a: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09812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A0737FC1-AAC8-9ED5-975E-72EB7AEE07EB}"/>
              </a:ext>
            </a:extLst>
          </p:cNvPr>
          <p:cNvGrpSpPr/>
          <p:nvPr/>
        </p:nvGrpSpPr>
        <p:grpSpPr>
          <a:xfrm>
            <a:off x="6172200" y="2342649"/>
            <a:ext cx="1752600" cy="1658853"/>
            <a:chOff x="381000" y="2723649"/>
            <a:chExt cx="1752600" cy="1658853"/>
          </a:xfrm>
        </p:grpSpPr>
        <p:sp>
          <p:nvSpPr>
            <p:cNvPr id="4" name="Rectangle 3">
              <a:extLst>
                <a:ext uri="{FF2B5EF4-FFF2-40B4-BE49-F238E27FC236}">
                  <a16:creationId xmlns:a16="http://schemas.microsoft.com/office/drawing/2014/main" id="{ED12FEEB-C234-FC42-79CF-BF7415E8C501}"/>
                </a:ext>
              </a:extLst>
            </p:cNvPr>
            <p:cNvSpPr/>
            <p:nvPr/>
          </p:nvSpPr>
          <p:spPr>
            <a:xfrm>
              <a:off x="381000" y="2723649"/>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BENJAMIN</a:t>
              </a:r>
            </a:p>
          </p:txBody>
        </p:sp>
        <p:sp>
          <p:nvSpPr>
            <p:cNvPr id="5" name="Rectangle 4">
              <a:extLst>
                <a:ext uri="{FF2B5EF4-FFF2-40B4-BE49-F238E27FC236}">
                  <a16:creationId xmlns:a16="http://schemas.microsoft.com/office/drawing/2014/main" id="{7E82EFAD-115F-F113-804C-AA5164A438F7}"/>
                </a:ext>
              </a:extLst>
            </p:cNvPr>
            <p:cNvSpPr/>
            <p:nvPr/>
          </p:nvSpPr>
          <p:spPr>
            <a:xfrm>
              <a:off x="381000" y="32766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MANASSEH</a:t>
              </a:r>
            </a:p>
          </p:txBody>
        </p:sp>
        <p:sp>
          <p:nvSpPr>
            <p:cNvPr id="6" name="Rectangle 5">
              <a:extLst>
                <a:ext uri="{FF2B5EF4-FFF2-40B4-BE49-F238E27FC236}">
                  <a16:creationId xmlns:a16="http://schemas.microsoft.com/office/drawing/2014/main" id="{BDB8F330-A0C8-1D4A-D11C-5F858D4A049D}"/>
                </a:ext>
              </a:extLst>
            </p:cNvPr>
            <p:cNvSpPr/>
            <p:nvPr/>
          </p:nvSpPr>
          <p:spPr>
            <a:xfrm>
              <a:off x="381000" y="38100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EPHRAIM</a:t>
              </a:r>
            </a:p>
          </p:txBody>
        </p:sp>
      </p:grpSp>
      <p:grpSp>
        <p:nvGrpSpPr>
          <p:cNvPr id="19" name="Group 18">
            <a:extLst>
              <a:ext uri="{FF2B5EF4-FFF2-40B4-BE49-F238E27FC236}">
                <a16:creationId xmlns:a16="http://schemas.microsoft.com/office/drawing/2014/main" id="{0F680916-B3EF-3737-A3D5-BBA5DC28BD1A}"/>
              </a:ext>
            </a:extLst>
          </p:cNvPr>
          <p:cNvGrpSpPr/>
          <p:nvPr/>
        </p:nvGrpSpPr>
        <p:grpSpPr>
          <a:xfrm>
            <a:off x="9982200" y="2352853"/>
            <a:ext cx="1752600" cy="1658853"/>
            <a:chOff x="3886200" y="2733853"/>
            <a:chExt cx="1752600" cy="1658853"/>
          </a:xfrm>
        </p:grpSpPr>
        <p:sp>
          <p:nvSpPr>
            <p:cNvPr id="7" name="Rectangle 6">
              <a:extLst>
                <a:ext uri="{FF2B5EF4-FFF2-40B4-BE49-F238E27FC236}">
                  <a16:creationId xmlns:a16="http://schemas.microsoft.com/office/drawing/2014/main" id="{3C70C51F-787A-E81F-B2E2-D021352A7C6D}"/>
                </a:ext>
              </a:extLst>
            </p:cNvPr>
            <p:cNvSpPr/>
            <p:nvPr/>
          </p:nvSpPr>
          <p:spPr>
            <a:xfrm>
              <a:off x="3886200" y="2733853"/>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JUDAH</a:t>
              </a:r>
            </a:p>
          </p:txBody>
        </p:sp>
        <p:sp>
          <p:nvSpPr>
            <p:cNvPr id="8" name="Rectangle 7">
              <a:extLst>
                <a:ext uri="{FF2B5EF4-FFF2-40B4-BE49-F238E27FC236}">
                  <a16:creationId xmlns:a16="http://schemas.microsoft.com/office/drawing/2014/main" id="{B7FD1E5C-CC22-6824-4184-2371739AFFE9}"/>
                </a:ext>
              </a:extLst>
            </p:cNvPr>
            <p:cNvSpPr/>
            <p:nvPr/>
          </p:nvSpPr>
          <p:spPr>
            <a:xfrm>
              <a:off x="3886200" y="32868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ISSACHAR</a:t>
              </a:r>
            </a:p>
          </p:txBody>
        </p:sp>
        <p:sp>
          <p:nvSpPr>
            <p:cNvPr id="9" name="Rectangle 8">
              <a:extLst>
                <a:ext uri="{FF2B5EF4-FFF2-40B4-BE49-F238E27FC236}">
                  <a16:creationId xmlns:a16="http://schemas.microsoft.com/office/drawing/2014/main" id="{0EFFB075-1945-036E-598E-C840CB3FBAE0}"/>
                </a:ext>
              </a:extLst>
            </p:cNvPr>
            <p:cNvSpPr/>
            <p:nvPr/>
          </p:nvSpPr>
          <p:spPr>
            <a:xfrm>
              <a:off x="3886200" y="38202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ZEBULUN</a:t>
              </a:r>
            </a:p>
          </p:txBody>
        </p:sp>
      </p:grpSp>
      <p:grpSp>
        <p:nvGrpSpPr>
          <p:cNvPr id="13" name="Group 12">
            <a:extLst>
              <a:ext uri="{FF2B5EF4-FFF2-40B4-BE49-F238E27FC236}">
                <a16:creationId xmlns:a16="http://schemas.microsoft.com/office/drawing/2014/main" id="{2BF73A7B-4594-7DB3-4C52-27791788ECB4}"/>
              </a:ext>
            </a:extLst>
          </p:cNvPr>
          <p:cNvGrpSpPr/>
          <p:nvPr/>
        </p:nvGrpSpPr>
        <p:grpSpPr>
          <a:xfrm rot="16200000">
            <a:off x="8047873" y="427874"/>
            <a:ext cx="1752600" cy="1658853"/>
            <a:chOff x="533400" y="685800"/>
            <a:chExt cx="1752600" cy="1658853"/>
          </a:xfrm>
          <a:solidFill>
            <a:schemeClr val="accent3">
              <a:lumMod val="20000"/>
              <a:lumOff val="80000"/>
            </a:schemeClr>
          </a:solidFill>
        </p:grpSpPr>
        <p:sp>
          <p:nvSpPr>
            <p:cNvPr id="10" name="Rectangle 9">
              <a:extLst>
                <a:ext uri="{FF2B5EF4-FFF2-40B4-BE49-F238E27FC236}">
                  <a16:creationId xmlns:a16="http://schemas.microsoft.com/office/drawing/2014/main" id="{389F13AC-79E8-02C6-D1FB-376868727E51}"/>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DAN</a:t>
              </a:r>
            </a:p>
          </p:txBody>
        </p:sp>
        <p:sp>
          <p:nvSpPr>
            <p:cNvPr id="11" name="Rectangle 10">
              <a:extLst>
                <a:ext uri="{FF2B5EF4-FFF2-40B4-BE49-F238E27FC236}">
                  <a16:creationId xmlns:a16="http://schemas.microsoft.com/office/drawing/2014/main" id="{DD8ABABA-2BD5-44FE-ADD0-CE8B7E53D2D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ASHER</a:t>
              </a:r>
            </a:p>
          </p:txBody>
        </p:sp>
        <p:sp>
          <p:nvSpPr>
            <p:cNvPr id="12" name="Rectangle 11">
              <a:extLst>
                <a:ext uri="{FF2B5EF4-FFF2-40B4-BE49-F238E27FC236}">
                  <a16:creationId xmlns:a16="http://schemas.microsoft.com/office/drawing/2014/main" id="{07F5916D-3AE2-F63C-54DD-F01C8E4EB127}"/>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NAPHTALI</a:t>
              </a:r>
            </a:p>
          </p:txBody>
        </p:sp>
      </p:grpSp>
      <p:grpSp>
        <p:nvGrpSpPr>
          <p:cNvPr id="14" name="Group 13">
            <a:extLst>
              <a:ext uri="{FF2B5EF4-FFF2-40B4-BE49-F238E27FC236}">
                <a16:creationId xmlns:a16="http://schemas.microsoft.com/office/drawing/2014/main" id="{D1BAFDDF-9D1D-641B-C8D5-B2A67CA5770F}"/>
              </a:ext>
            </a:extLst>
          </p:cNvPr>
          <p:cNvGrpSpPr/>
          <p:nvPr/>
        </p:nvGrpSpPr>
        <p:grpSpPr>
          <a:xfrm rot="16200000">
            <a:off x="8047873" y="4237873"/>
            <a:ext cx="1752600" cy="1658853"/>
            <a:chOff x="533400" y="685800"/>
            <a:chExt cx="1752600" cy="1658853"/>
          </a:xfrm>
          <a:solidFill>
            <a:schemeClr val="accent3">
              <a:lumMod val="20000"/>
              <a:lumOff val="80000"/>
            </a:schemeClr>
          </a:solidFill>
        </p:grpSpPr>
        <p:sp>
          <p:nvSpPr>
            <p:cNvPr id="15" name="Rectangle 14">
              <a:extLst>
                <a:ext uri="{FF2B5EF4-FFF2-40B4-BE49-F238E27FC236}">
                  <a16:creationId xmlns:a16="http://schemas.microsoft.com/office/drawing/2014/main" id="{6F515949-9C42-2D67-3AB8-46725019C61E}"/>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GAD</a:t>
              </a:r>
            </a:p>
          </p:txBody>
        </p:sp>
        <p:sp>
          <p:nvSpPr>
            <p:cNvPr id="16" name="Rectangle 15">
              <a:extLst>
                <a:ext uri="{FF2B5EF4-FFF2-40B4-BE49-F238E27FC236}">
                  <a16:creationId xmlns:a16="http://schemas.microsoft.com/office/drawing/2014/main" id="{B73A6808-D279-48FF-B805-86007973322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SIMEON</a:t>
              </a:r>
            </a:p>
          </p:txBody>
        </p:sp>
        <p:sp>
          <p:nvSpPr>
            <p:cNvPr id="17" name="Rectangle 16">
              <a:extLst>
                <a:ext uri="{FF2B5EF4-FFF2-40B4-BE49-F238E27FC236}">
                  <a16:creationId xmlns:a16="http://schemas.microsoft.com/office/drawing/2014/main" id="{DB57D907-5E12-D3DD-D1E2-CC0FB86E3AFA}"/>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REUBEN</a:t>
              </a:r>
            </a:p>
          </p:txBody>
        </p:sp>
      </p:grpSp>
      <p:sp>
        <p:nvSpPr>
          <p:cNvPr id="20" name="Rectangle 19">
            <a:extLst>
              <a:ext uri="{FF2B5EF4-FFF2-40B4-BE49-F238E27FC236}">
                <a16:creationId xmlns:a16="http://schemas.microsoft.com/office/drawing/2014/main" id="{AE89CB6C-05E5-6BA0-9EF1-37D44E2CEB0E}"/>
              </a:ext>
            </a:extLst>
          </p:cNvPr>
          <p:cNvSpPr/>
          <p:nvPr/>
        </p:nvSpPr>
        <p:spPr>
          <a:xfrm rot="16200000">
            <a:off x="7427631" y="3057337"/>
            <a:ext cx="1447800"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GERSHON</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Rectangle 20">
            <a:extLst>
              <a:ext uri="{FF2B5EF4-FFF2-40B4-BE49-F238E27FC236}">
                <a16:creationId xmlns:a16="http://schemas.microsoft.com/office/drawing/2014/main" id="{32259E3E-68A4-7A21-3EF0-6329A23E10B8}"/>
              </a:ext>
            </a:extLst>
          </p:cNvPr>
          <p:cNvSpPr/>
          <p:nvPr/>
        </p:nvSpPr>
        <p:spPr>
          <a:xfrm>
            <a:off x="8305800" y="2187388"/>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MERARI</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9397A804-93B5-9305-A31D-BC29BC77F9F7}"/>
              </a:ext>
            </a:extLst>
          </p:cNvPr>
          <p:cNvSpPr/>
          <p:nvPr/>
        </p:nvSpPr>
        <p:spPr>
          <a:xfrm>
            <a:off x="8317821" y="3814482"/>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KOHATH</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4" name="Rectangle 23">
            <a:extLst>
              <a:ext uri="{FF2B5EF4-FFF2-40B4-BE49-F238E27FC236}">
                <a16:creationId xmlns:a16="http://schemas.microsoft.com/office/drawing/2014/main" id="{10D57FEE-790D-38D2-FCF8-4D0F00DE7241}"/>
              </a:ext>
            </a:extLst>
          </p:cNvPr>
          <p:cNvSpPr/>
          <p:nvPr/>
        </p:nvSpPr>
        <p:spPr>
          <a:xfrm rot="16200000">
            <a:off x="9184099" y="2996011"/>
            <a:ext cx="1196529" cy="308538"/>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PRIESTS</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32" name="Rectangle 31">
            <a:extLst>
              <a:ext uri="{FF2B5EF4-FFF2-40B4-BE49-F238E27FC236}">
                <a16:creationId xmlns:a16="http://schemas.microsoft.com/office/drawing/2014/main" id="{39C534B7-CFB8-8C96-7074-9639A44AFEBA}"/>
              </a:ext>
            </a:extLst>
          </p:cNvPr>
          <p:cNvSpPr/>
          <p:nvPr/>
        </p:nvSpPr>
        <p:spPr>
          <a:xfrm>
            <a:off x="8346141"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33" name="Rectangle 32">
            <a:extLst>
              <a:ext uri="{FF2B5EF4-FFF2-40B4-BE49-F238E27FC236}">
                <a16:creationId xmlns:a16="http://schemas.microsoft.com/office/drawing/2014/main" id="{98A00EF1-79EA-4716-FBCC-207AB28BD8D3}"/>
              </a:ext>
            </a:extLst>
          </p:cNvPr>
          <p:cNvSpPr/>
          <p:nvPr/>
        </p:nvSpPr>
        <p:spPr>
          <a:xfrm>
            <a:off x="8661150"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E</a:t>
            </a:r>
          </a:p>
        </p:txBody>
      </p:sp>
      <p:sp>
        <p:nvSpPr>
          <p:cNvPr id="34" name="Rectangle 33">
            <a:extLst>
              <a:ext uri="{FF2B5EF4-FFF2-40B4-BE49-F238E27FC236}">
                <a16:creationId xmlns:a16="http://schemas.microsoft.com/office/drawing/2014/main" id="{ABB126CD-8E2B-F044-561F-564185B9DE0D}"/>
              </a:ext>
            </a:extLst>
          </p:cNvPr>
          <p:cNvSpPr/>
          <p:nvPr/>
        </p:nvSpPr>
        <p:spPr>
          <a:xfrm>
            <a:off x="8965950" y="298524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N</a:t>
            </a:r>
          </a:p>
        </p:txBody>
      </p:sp>
      <p:sp>
        <p:nvSpPr>
          <p:cNvPr id="35" name="Rectangle 34">
            <a:extLst>
              <a:ext uri="{FF2B5EF4-FFF2-40B4-BE49-F238E27FC236}">
                <a16:creationId xmlns:a16="http://schemas.microsoft.com/office/drawing/2014/main" id="{B1CD3F7B-D342-8D4D-07A9-A768F1DF472E}"/>
              </a:ext>
            </a:extLst>
          </p:cNvPr>
          <p:cNvSpPr/>
          <p:nvPr/>
        </p:nvSpPr>
        <p:spPr>
          <a:xfrm>
            <a:off x="9270750" y="297702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2" name="TextBox 1">
            <a:extLst>
              <a:ext uri="{FF2B5EF4-FFF2-40B4-BE49-F238E27FC236}">
                <a16:creationId xmlns:a16="http://schemas.microsoft.com/office/drawing/2014/main" id="{EC69D4C8-E5B9-B2AE-B2FE-85FAF586DAE4}"/>
              </a:ext>
            </a:extLst>
          </p:cNvPr>
          <p:cNvSpPr txBox="1"/>
          <p:nvPr/>
        </p:nvSpPr>
        <p:spPr>
          <a:xfrm>
            <a:off x="304800" y="457200"/>
            <a:ext cx="5486400" cy="1077218"/>
          </a:xfrm>
          <a:prstGeom prst="rect">
            <a:avLst/>
          </a:prstGeom>
          <a:noFill/>
        </p:spPr>
        <p:txBody>
          <a:bodyPr wrap="square" rtlCol="0">
            <a:spAutoFit/>
          </a:bodyPr>
          <a:lstStyle/>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of Order</a:t>
            </a:r>
          </a:p>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in Control of History</a:t>
            </a:r>
          </a:p>
        </p:txBody>
      </p:sp>
      <p:sp>
        <p:nvSpPr>
          <p:cNvPr id="3" name="TextBox 2">
            <a:extLst>
              <a:ext uri="{FF2B5EF4-FFF2-40B4-BE49-F238E27FC236}">
                <a16:creationId xmlns:a16="http://schemas.microsoft.com/office/drawing/2014/main" id="{7683DB2E-C73C-DE08-0A88-60365D296FD5}"/>
              </a:ext>
            </a:extLst>
          </p:cNvPr>
          <p:cNvSpPr txBox="1"/>
          <p:nvPr/>
        </p:nvSpPr>
        <p:spPr>
          <a:xfrm>
            <a:off x="1295400" y="1752600"/>
            <a:ext cx="4495800" cy="440120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1" u="none" strike="noStrike" kern="1200" cap="none" spc="0" normalizeH="0" baseline="0" noProof="0" dirty="0">
                <a:ln>
                  <a:noFill/>
                </a:ln>
                <a:solidFill>
                  <a:prstClr val="black"/>
                </a:solidFill>
                <a:effectLst/>
                <a:uLnTx/>
                <a:uFillTx/>
                <a:latin typeface="Calibri"/>
                <a:ea typeface="+mn-ea"/>
                <a:cs typeface="+mn-cs"/>
              </a:rPr>
              <a:t>12 sons of Jacob</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1" u="none" strike="noStrike" kern="1200" cap="none" spc="0" normalizeH="0" baseline="0" noProof="0" dirty="0">
                <a:ln>
                  <a:noFill/>
                </a:ln>
                <a:solidFill>
                  <a:prstClr val="black"/>
                </a:solidFill>
                <a:effectLst/>
                <a:uLnTx/>
                <a:uFillTx/>
                <a:latin typeface="Calibri"/>
                <a:ea typeface="+mn-ea"/>
                <a:cs typeface="+mn-cs"/>
              </a:rPr>
              <a:t>Reuben messes it up</a:t>
            </a:r>
            <a:endParaRPr kumimoji="0" lang="en-US" sz="2800" b="1" i="1" u="none" strike="noStrike" kern="1200" cap="none" spc="0" normalizeH="0" baseline="0" noProof="0" dirty="0">
              <a:ln>
                <a:noFill/>
              </a:ln>
              <a:solidFill>
                <a:prstClr val="black"/>
              </a:solidFill>
              <a:effectLst/>
              <a:uLnTx/>
              <a:uFillTx/>
              <a:latin typeface="Calibri"/>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Genesis 35:22</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Genesis 49:4</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Chronicles 5:1</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Deuteronomy 21:17</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Genesis 48:22</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Calibri"/>
                <a:ea typeface="+mn-ea"/>
                <a:cs typeface="+mn-cs"/>
              </a:rPr>
              <a:t>13 Tribes!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1" i="1" u="none" strike="noStrike" kern="1200" cap="none" spc="0" normalizeH="0" baseline="0" noProof="0" dirty="0">
                <a:ln>
                  <a:noFill/>
                </a:ln>
                <a:solidFill>
                  <a:prstClr val="black"/>
                </a:solidFill>
                <a:effectLst/>
                <a:uLnTx/>
                <a:uFillTx/>
                <a:latin typeface="Calibri"/>
                <a:ea typeface="+mn-ea"/>
                <a:cs typeface="+mn-cs"/>
              </a:rPr>
              <a:t>BUT</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Numbers 3</a:t>
            </a: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5" name="TextBox 24">
            <a:extLst>
              <a:ext uri="{FF2B5EF4-FFF2-40B4-BE49-F238E27FC236}">
                <a16:creationId xmlns:a16="http://schemas.microsoft.com/office/drawing/2014/main" id="{729D2676-F827-67C8-FD28-8EEDCB8A0D98}"/>
              </a:ext>
            </a:extLst>
          </p:cNvPr>
          <p:cNvSpPr txBox="1"/>
          <p:nvPr/>
        </p:nvSpPr>
        <p:spPr>
          <a:xfrm>
            <a:off x="9417" y="2380595"/>
            <a:ext cx="6096000" cy="4401205"/>
          </a:xfrm>
          <a:prstGeom prst="rect">
            <a:avLst/>
          </a:prstGeom>
          <a:solidFill>
            <a:schemeClr val="tx1">
              <a:lumMod val="75000"/>
              <a:lumOff val="25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Numbers 3</a:t>
            </a:r>
            <a:r>
              <a:rPr kumimoji="0" lang="en-US" sz="28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11 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Then Yahweh spoke to Moses, saying, </a:t>
            </a:r>
            <a:r>
              <a:rPr kumimoji="0" lang="en-US" sz="28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12 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“Now, behold, I have taken the Levites from among the sons of Israel instead of every firstborn, the first offspring of the womb among the sons of Israel. So the Levites shall be Mine….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41 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And you shall take the Levites for Me, I am Yahweh, instead of all the firstborn among the sons of Israel,</a:t>
            </a:r>
          </a:p>
        </p:txBody>
      </p:sp>
      <p:sp>
        <p:nvSpPr>
          <p:cNvPr id="23" name="Rectangle: Rounded Corners 22">
            <a:extLst>
              <a:ext uri="{FF2B5EF4-FFF2-40B4-BE49-F238E27FC236}">
                <a16:creationId xmlns:a16="http://schemas.microsoft.com/office/drawing/2014/main" id="{BF71F2F4-C86A-5BAF-654C-D403647491AD}"/>
              </a:ext>
            </a:extLst>
          </p:cNvPr>
          <p:cNvSpPr/>
          <p:nvPr/>
        </p:nvSpPr>
        <p:spPr>
          <a:xfrm>
            <a:off x="7938868" y="2161736"/>
            <a:ext cx="2057400" cy="1989420"/>
          </a:xfrm>
          <a:prstGeom prst="roundRect">
            <a:avLst/>
          </a:prstGeom>
          <a:noFill/>
          <a:ln w="539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6" name="Arrow: Right 25">
            <a:extLst>
              <a:ext uri="{FF2B5EF4-FFF2-40B4-BE49-F238E27FC236}">
                <a16:creationId xmlns:a16="http://schemas.microsoft.com/office/drawing/2014/main" id="{51682D73-7EBD-7948-B931-1EFAE97911F0}"/>
              </a:ext>
            </a:extLst>
          </p:cNvPr>
          <p:cNvSpPr/>
          <p:nvPr/>
        </p:nvSpPr>
        <p:spPr>
          <a:xfrm rot="19653544">
            <a:off x="5565036" y="4435215"/>
            <a:ext cx="2726211" cy="742449"/>
          </a:xfrm>
          <a:prstGeom prst="rightArrow">
            <a:avLst/>
          </a:prstGeom>
          <a:solidFill>
            <a:srgbClr val="FF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036944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wipe(down)">
                                      <p:cBhvr>
                                        <p:cTn id="14" dur="500"/>
                                        <p:tgtEl>
                                          <p:spTgt spid="26"/>
                                        </p:tgtEl>
                                      </p:cBhvr>
                                    </p:animEffect>
                                  </p:childTnLst>
                                </p:cTn>
                              </p:par>
                            </p:childTnLst>
                          </p:cTn>
                        </p:par>
                        <p:par>
                          <p:cTn id="15" fill="hold">
                            <p:stCondLst>
                              <p:cond delay="500"/>
                            </p:stCondLst>
                            <p:childTnLst>
                              <p:par>
                                <p:cTn id="16" presetID="53" presetClass="entr" presetSubtype="16" fill="hold" grpId="0" nodeType="afterEffect">
                                  <p:stCondLst>
                                    <p:cond delay="0"/>
                                  </p:stCondLst>
                                  <p:childTnLst>
                                    <p:set>
                                      <p:cBhvr>
                                        <p:cTn id="17" dur="1" fill="hold">
                                          <p:stCondLst>
                                            <p:cond delay="0"/>
                                          </p:stCondLst>
                                        </p:cTn>
                                        <p:tgtEl>
                                          <p:spTgt spid="23"/>
                                        </p:tgtEl>
                                        <p:attrNameLst>
                                          <p:attrName>style.visibility</p:attrName>
                                        </p:attrNameLst>
                                      </p:cBhvr>
                                      <p:to>
                                        <p:strVal val="visible"/>
                                      </p:to>
                                    </p:set>
                                    <p:anim calcmode="lin" valueType="num">
                                      <p:cBhvr>
                                        <p:cTn id="18" dur="500" fill="hold"/>
                                        <p:tgtEl>
                                          <p:spTgt spid="23"/>
                                        </p:tgtEl>
                                        <p:attrNameLst>
                                          <p:attrName>ppt_w</p:attrName>
                                        </p:attrNameLst>
                                      </p:cBhvr>
                                      <p:tavLst>
                                        <p:tav tm="0">
                                          <p:val>
                                            <p:fltVal val="0"/>
                                          </p:val>
                                        </p:tav>
                                        <p:tav tm="100000">
                                          <p:val>
                                            <p:strVal val="#ppt_w"/>
                                          </p:val>
                                        </p:tav>
                                      </p:tavLst>
                                    </p:anim>
                                    <p:anim calcmode="lin" valueType="num">
                                      <p:cBhvr>
                                        <p:cTn id="19" dur="500" fill="hold"/>
                                        <p:tgtEl>
                                          <p:spTgt spid="23"/>
                                        </p:tgtEl>
                                        <p:attrNameLst>
                                          <p:attrName>ppt_h</p:attrName>
                                        </p:attrNameLst>
                                      </p:cBhvr>
                                      <p:tavLst>
                                        <p:tav tm="0">
                                          <p:val>
                                            <p:fltVal val="0"/>
                                          </p:val>
                                        </p:tav>
                                        <p:tav tm="100000">
                                          <p:val>
                                            <p:strVal val="#ppt_h"/>
                                          </p:val>
                                        </p:tav>
                                      </p:tavLst>
                                    </p:anim>
                                    <p:animEffect transition="in" filter="fade">
                                      <p:cBhvr>
                                        <p:cTn id="2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3" grpId="0" animBg="1"/>
      <p:bldP spid="2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A0737FC1-AAC8-9ED5-975E-72EB7AEE07EB}"/>
              </a:ext>
            </a:extLst>
          </p:cNvPr>
          <p:cNvGrpSpPr/>
          <p:nvPr/>
        </p:nvGrpSpPr>
        <p:grpSpPr>
          <a:xfrm>
            <a:off x="6172200" y="2342649"/>
            <a:ext cx="1752600" cy="1658853"/>
            <a:chOff x="381000" y="2723649"/>
            <a:chExt cx="1752600" cy="1658853"/>
          </a:xfrm>
        </p:grpSpPr>
        <p:sp>
          <p:nvSpPr>
            <p:cNvPr id="4" name="Rectangle 3">
              <a:extLst>
                <a:ext uri="{FF2B5EF4-FFF2-40B4-BE49-F238E27FC236}">
                  <a16:creationId xmlns:a16="http://schemas.microsoft.com/office/drawing/2014/main" id="{ED12FEEB-C234-FC42-79CF-BF7415E8C501}"/>
                </a:ext>
              </a:extLst>
            </p:cNvPr>
            <p:cNvSpPr/>
            <p:nvPr/>
          </p:nvSpPr>
          <p:spPr>
            <a:xfrm>
              <a:off x="381000" y="2723649"/>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BENJAMIN</a:t>
              </a:r>
            </a:p>
          </p:txBody>
        </p:sp>
        <p:sp>
          <p:nvSpPr>
            <p:cNvPr id="5" name="Rectangle 4">
              <a:extLst>
                <a:ext uri="{FF2B5EF4-FFF2-40B4-BE49-F238E27FC236}">
                  <a16:creationId xmlns:a16="http://schemas.microsoft.com/office/drawing/2014/main" id="{7E82EFAD-115F-F113-804C-AA5164A438F7}"/>
                </a:ext>
              </a:extLst>
            </p:cNvPr>
            <p:cNvSpPr/>
            <p:nvPr/>
          </p:nvSpPr>
          <p:spPr>
            <a:xfrm>
              <a:off x="381000" y="32766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MANASSEH</a:t>
              </a:r>
            </a:p>
          </p:txBody>
        </p:sp>
        <p:sp>
          <p:nvSpPr>
            <p:cNvPr id="6" name="Rectangle 5">
              <a:extLst>
                <a:ext uri="{FF2B5EF4-FFF2-40B4-BE49-F238E27FC236}">
                  <a16:creationId xmlns:a16="http://schemas.microsoft.com/office/drawing/2014/main" id="{BDB8F330-A0C8-1D4A-D11C-5F858D4A049D}"/>
                </a:ext>
              </a:extLst>
            </p:cNvPr>
            <p:cNvSpPr/>
            <p:nvPr/>
          </p:nvSpPr>
          <p:spPr>
            <a:xfrm>
              <a:off x="381000" y="38100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EPHRAIM</a:t>
              </a:r>
            </a:p>
          </p:txBody>
        </p:sp>
      </p:grpSp>
      <p:grpSp>
        <p:nvGrpSpPr>
          <p:cNvPr id="19" name="Group 18">
            <a:extLst>
              <a:ext uri="{FF2B5EF4-FFF2-40B4-BE49-F238E27FC236}">
                <a16:creationId xmlns:a16="http://schemas.microsoft.com/office/drawing/2014/main" id="{0F680916-B3EF-3737-A3D5-BBA5DC28BD1A}"/>
              </a:ext>
            </a:extLst>
          </p:cNvPr>
          <p:cNvGrpSpPr/>
          <p:nvPr/>
        </p:nvGrpSpPr>
        <p:grpSpPr>
          <a:xfrm>
            <a:off x="9982200" y="2352853"/>
            <a:ext cx="1752600" cy="1658853"/>
            <a:chOff x="3886200" y="2733853"/>
            <a:chExt cx="1752600" cy="1658853"/>
          </a:xfrm>
        </p:grpSpPr>
        <p:sp>
          <p:nvSpPr>
            <p:cNvPr id="7" name="Rectangle 6">
              <a:extLst>
                <a:ext uri="{FF2B5EF4-FFF2-40B4-BE49-F238E27FC236}">
                  <a16:creationId xmlns:a16="http://schemas.microsoft.com/office/drawing/2014/main" id="{3C70C51F-787A-E81F-B2E2-D021352A7C6D}"/>
                </a:ext>
              </a:extLst>
            </p:cNvPr>
            <p:cNvSpPr/>
            <p:nvPr/>
          </p:nvSpPr>
          <p:spPr>
            <a:xfrm>
              <a:off x="3886200" y="2733853"/>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JUDAH</a:t>
              </a:r>
            </a:p>
          </p:txBody>
        </p:sp>
        <p:sp>
          <p:nvSpPr>
            <p:cNvPr id="8" name="Rectangle 7">
              <a:extLst>
                <a:ext uri="{FF2B5EF4-FFF2-40B4-BE49-F238E27FC236}">
                  <a16:creationId xmlns:a16="http://schemas.microsoft.com/office/drawing/2014/main" id="{B7FD1E5C-CC22-6824-4184-2371739AFFE9}"/>
                </a:ext>
              </a:extLst>
            </p:cNvPr>
            <p:cNvSpPr/>
            <p:nvPr/>
          </p:nvSpPr>
          <p:spPr>
            <a:xfrm>
              <a:off x="3886200" y="32868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ISSACHAR</a:t>
              </a:r>
            </a:p>
          </p:txBody>
        </p:sp>
        <p:sp>
          <p:nvSpPr>
            <p:cNvPr id="9" name="Rectangle 8">
              <a:extLst>
                <a:ext uri="{FF2B5EF4-FFF2-40B4-BE49-F238E27FC236}">
                  <a16:creationId xmlns:a16="http://schemas.microsoft.com/office/drawing/2014/main" id="{0EFFB075-1945-036E-598E-C840CB3FBAE0}"/>
                </a:ext>
              </a:extLst>
            </p:cNvPr>
            <p:cNvSpPr/>
            <p:nvPr/>
          </p:nvSpPr>
          <p:spPr>
            <a:xfrm>
              <a:off x="3886200" y="38202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ZEBULUN</a:t>
              </a:r>
            </a:p>
          </p:txBody>
        </p:sp>
      </p:grpSp>
      <p:grpSp>
        <p:nvGrpSpPr>
          <p:cNvPr id="13" name="Group 12">
            <a:extLst>
              <a:ext uri="{FF2B5EF4-FFF2-40B4-BE49-F238E27FC236}">
                <a16:creationId xmlns:a16="http://schemas.microsoft.com/office/drawing/2014/main" id="{2BF73A7B-4594-7DB3-4C52-27791788ECB4}"/>
              </a:ext>
            </a:extLst>
          </p:cNvPr>
          <p:cNvGrpSpPr/>
          <p:nvPr/>
        </p:nvGrpSpPr>
        <p:grpSpPr>
          <a:xfrm rot="16200000">
            <a:off x="8047873" y="427874"/>
            <a:ext cx="1752600" cy="1658853"/>
            <a:chOff x="533400" y="685800"/>
            <a:chExt cx="1752600" cy="1658853"/>
          </a:xfrm>
          <a:solidFill>
            <a:schemeClr val="accent3">
              <a:lumMod val="20000"/>
              <a:lumOff val="80000"/>
            </a:schemeClr>
          </a:solidFill>
        </p:grpSpPr>
        <p:sp>
          <p:nvSpPr>
            <p:cNvPr id="10" name="Rectangle 9">
              <a:extLst>
                <a:ext uri="{FF2B5EF4-FFF2-40B4-BE49-F238E27FC236}">
                  <a16:creationId xmlns:a16="http://schemas.microsoft.com/office/drawing/2014/main" id="{389F13AC-79E8-02C6-D1FB-376868727E51}"/>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DAN</a:t>
              </a:r>
            </a:p>
          </p:txBody>
        </p:sp>
        <p:sp>
          <p:nvSpPr>
            <p:cNvPr id="11" name="Rectangle 10">
              <a:extLst>
                <a:ext uri="{FF2B5EF4-FFF2-40B4-BE49-F238E27FC236}">
                  <a16:creationId xmlns:a16="http://schemas.microsoft.com/office/drawing/2014/main" id="{DD8ABABA-2BD5-44FE-ADD0-CE8B7E53D2D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ASHER</a:t>
              </a:r>
            </a:p>
          </p:txBody>
        </p:sp>
        <p:sp>
          <p:nvSpPr>
            <p:cNvPr id="12" name="Rectangle 11">
              <a:extLst>
                <a:ext uri="{FF2B5EF4-FFF2-40B4-BE49-F238E27FC236}">
                  <a16:creationId xmlns:a16="http://schemas.microsoft.com/office/drawing/2014/main" id="{07F5916D-3AE2-F63C-54DD-F01C8E4EB127}"/>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NAPHTALI</a:t>
              </a:r>
            </a:p>
          </p:txBody>
        </p:sp>
      </p:grpSp>
      <p:grpSp>
        <p:nvGrpSpPr>
          <p:cNvPr id="14" name="Group 13">
            <a:extLst>
              <a:ext uri="{FF2B5EF4-FFF2-40B4-BE49-F238E27FC236}">
                <a16:creationId xmlns:a16="http://schemas.microsoft.com/office/drawing/2014/main" id="{D1BAFDDF-9D1D-641B-C8D5-B2A67CA5770F}"/>
              </a:ext>
            </a:extLst>
          </p:cNvPr>
          <p:cNvGrpSpPr/>
          <p:nvPr/>
        </p:nvGrpSpPr>
        <p:grpSpPr>
          <a:xfrm rot="16200000">
            <a:off x="8047873" y="4237873"/>
            <a:ext cx="1752600" cy="1658853"/>
            <a:chOff x="533400" y="685800"/>
            <a:chExt cx="1752600" cy="1658853"/>
          </a:xfrm>
          <a:solidFill>
            <a:schemeClr val="accent3">
              <a:lumMod val="20000"/>
              <a:lumOff val="80000"/>
            </a:schemeClr>
          </a:solidFill>
        </p:grpSpPr>
        <p:sp>
          <p:nvSpPr>
            <p:cNvPr id="15" name="Rectangle 14">
              <a:extLst>
                <a:ext uri="{FF2B5EF4-FFF2-40B4-BE49-F238E27FC236}">
                  <a16:creationId xmlns:a16="http://schemas.microsoft.com/office/drawing/2014/main" id="{6F515949-9C42-2D67-3AB8-46725019C61E}"/>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GAD</a:t>
              </a:r>
            </a:p>
          </p:txBody>
        </p:sp>
        <p:sp>
          <p:nvSpPr>
            <p:cNvPr id="16" name="Rectangle 15">
              <a:extLst>
                <a:ext uri="{FF2B5EF4-FFF2-40B4-BE49-F238E27FC236}">
                  <a16:creationId xmlns:a16="http://schemas.microsoft.com/office/drawing/2014/main" id="{B73A6808-D279-48FF-B805-86007973322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SIMEON</a:t>
              </a:r>
            </a:p>
          </p:txBody>
        </p:sp>
        <p:sp>
          <p:nvSpPr>
            <p:cNvPr id="17" name="Rectangle 16">
              <a:extLst>
                <a:ext uri="{FF2B5EF4-FFF2-40B4-BE49-F238E27FC236}">
                  <a16:creationId xmlns:a16="http://schemas.microsoft.com/office/drawing/2014/main" id="{DB57D907-5E12-D3DD-D1E2-CC0FB86E3AFA}"/>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REUBEN</a:t>
              </a:r>
            </a:p>
          </p:txBody>
        </p:sp>
      </p:grpSp>
      <p:sp>
        <p:nvSpPr>
          <p:cNvPr id="20" name="Rectangle 19">
            <a:extLst>
              <a:ext uri="{FF2B5EF4-FFF2-40B4-BE49-F238E27FC236}">
                <a16:creationId xmlns:a16="http://schemas.microsoft.com/office/drawing/2014/main" id="{AE89CB6C-05E5-6BA0-9EF1-37D44E2CEB0E}"/>
              </a:ext>
            </a:extLst>
          </p:cNvPr>
          <p:cNvSpPr/>
          <p:nvPr/>
        </p:nvSpPr>
        <p:spPr>
          <a:xfrm rot="16200000">
            <a:off x="7427631" y="3057337"/>
            <a:ext cx="1447800"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GERSHON</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Rectangle 20">
            <a:extLst>
              <a:ext uri="{FF2B5EF4-FFF2-40B4-BE49-F238E27FC236}">
                <a16:creationId xmlns:a16="http://schemas.microsoft.com/office/drawing/2014/main" id="{32259E3E-68A4-7A21-3EF0-6329A23E10B8}"/>
              </a:ext>
            </a:extLst>
          </p:cNvPr>
          <p:cNvSpPr/>
          <p:nvPr/>
        </p:nvSpPr>
        <p:spPr>
          <a:xfrm>
            <a:off x="8305800" y="2187388"/>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MERARI</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9397A804-93B5-9305-A31D-BC29BC77F9F7}"/>
              </a:ext>
            </a:extLst>
          </p:cNvPr>
          <p:cNvSpPr/>
          <p:nvPr/>
        </p:nvSpPr>
        <p:spPr>
          <a:xfrm>
            <a:off x="8317821" y="3814482"/>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KOHATH</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4" name="Rectangle 23">
            <a:extLst>
              <a:ext uri="{FF2B5EF4-FFF2-40B4-BE49-F238E27FC236}">
                <a16:creationId xmlns:a16="http://schemas.microsoft.com/office/drawing/2014/main" id="{10D57FEE-790D-38D2-FCF8-4D0F00DE7241}"/>
              </a:ext>
            </a:extLst>
          </p:cNvPr>
          <p:cNvSpPr/>
          <p:nvPr/>
        </p:nvSpPr>
        <p:spPr>
          <a:xfrm rot="16200000">
            <a:off x="9184099" y="2996011"/>
            <a:ext cx="1196529" cy="308538"/>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PRIESTS</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32" name="Rectangle 31">
            <a:extLst>
              <a:ext uri="{FF2B5EF4-FFF2-40B4-BE49-F238E27FC236}">
                <a16:creationId xmlns:a16="http://schemas.microsoft.com/office/drawing/2014/main" id="{39C534B7-CFB8-8C96-7074-9639A44AFEBA}"/>
              </a:ext>
            </a:extLst>
          </p:cNvPr>
          <p:cNvSpPr/>
          <p:nvPr/>
        </p:nvSpPr>
        <p:spPr>
          <a:xfrm>
            <a:off x="8346141"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33" name="Rectangle 32">
            <a:extLst>
              <a:ext uri="{FF2B5EF4-FFF2-40B4-BE49-F238E27FC236}">
                <a16:creationId xmlns:a16="http://schemas.microsoft.com/office/drawing/2014/main" id="{98A00EF1-79EA-4716-FBCC-207AB28BD8D3}"/>
              </a:ext>
            </a:extLst>
          </p:cNvPr>
          <p:cNvSpPr/>
          <p:nvPr/>
        </p:nvSpPr>
        <p:spPr>
          <a:xfrm>
            <a:off x="8661150"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E</a:t>
            </a:r>
          </a:p>
        </p:txBody>
      </p:sp>
      <p:sp>
        <p:nvSpPr>
          <p:cNvPr id="34" name="Rectangle 33">
            <a:extLst>
              <a:ext uri="{FF2B5EF4-FFF2-40B4-BE49-F238E27FC236}">
                <a16:creationId xmlns:a16="http://schemas.microsoft.com/office/drawing/2014/main" id="{ABB126CD-8E2B-F044-561F-564185B9DE0D}"/>
              </a:ext>
            </a:extLst>
          </p:cNvPr>
          <p:cNvSpPr/>
          <p:nvPr/>
        </p:nvSpPr>
        <p:spPr>
          <a:xfrm>
            <a:off x="8965950" y="298524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N</a:t>
            </a:r>
          </a:p>
        </p:txBody>
      </p:sp>
      <p:sp>
        <p:nvSpPr>
          <p:cNvPr id="35" name="Rectangle 34">
            <a:extLst>
              <a:ext uri="{FF2B5EF4-FFF2-40B4-BE49-F238E27FC236}">
                <a16:creationId xmlns:a16="http://schemas.microsoft.com/office/drawing/2014/main" id="{B1CD3F7B-D342-8D4D-07A9-A768F1DF472E}"/>
              </a:ext>
            </a:extLst>
          </p:cNvPr>
          <p:cNvSpPr/>
          <p:nvPr/>
        </p:nvSpPr>
        <p:spPr>
          <a:xfrm>
            <a:off x="9270750" y="297702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2" name="TextBox 1">
            <a:extLst>
              <a:ext uri="{FF2B5EF4-FFF2-40B4-BE49-F238E27FC236}">
                <a16:creationId xmlns:a16="http://schemas.microsoft.com/office/drawing/2014/main" id="{EC69D4C8-E5B9-B2AE-B2FE-85FAF586DAE4}"/>
              </a:ext>
            </a:extLst>
          </p:cNvPr>
          <p:cNvSpPr txBox="1"/>
          <p:nvPr/>
        </p:nvSpPr>
        <p:spPr>
          <a:xfrm>
            <a:off x="304800" y="457200"/>
            <a:ext cx="5486400" cy="1077218"/>
          </a:xfrm>
          <a:prstGeom prst="rect">
            <a:avLst/>
          </a:prstGeom>
          <a:noFill/>
        </p:spPr>
        <p:txBody>
          <a:bodyPr wrap="square" rtlCol="0">
            <a:spAutoFit/>
          </a:bodyPr>
          <a:lstStyle/>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of Order</a:t>
            </a:r>
          </a:p>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in Control of History</a:t>
            </a:r>
          </a:p>
        </p:txBody>
      </p:sp>
      <p:sp>
        <p:nvSpPr>
          <p:cNvPr id="3" name="TextBox 2">
            <a:extLst>
              <a:ext uri="{FF2B5EF4-FFF2-40B4-BE49-F238E27FC236}">
                <a16:creationId xmlns:a16="http://schemas.microsoft.com/office/drawing/2014/main" id="{7683DB2E-C73C-DE08-0A88-60365D296FD5}"/>
              </a:ext>
            </a:extLst>
          </p:cNvPr>
          <p:cNvSpPr txBox="1"/>
          <p:nvPr/>
        </p:nvSpPr>
        <p:spPr>
          <a:xfrm>
            <a:off x="1295400" y="1752600"/>
            <a:ext cx="4495800" cy="2062103"/>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1" u="none" strike="noStrike" kern="1200" cap="none" spc="0" normalizeH="0" baseline="0" noProof="0" dirty="0">
                <a:ln>
                  <a:noFill/>
                </a:ln>
                <a:solidFill>
                  <a:prstClr val="black"/>
                </a:solidFill>
                <a:effectLst/>
                <a:uLnTx/>
                <a:uFillTx/>
                <a:latin typeface="Calibri"/>
                <a:ea typeface="+mn-ea"/>
                <a:cs typeface="+mn-cs"/>
              </a:rPr>
              <a:t>12 tribes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1" u="none" strike="noStrike" kern="1200" cap="none" spc="0" normalizeH="0" baseline="0" noProof="0" dirty="0">
                <a:ln>
                  <a:noFill/>
                </a:ln>
                <a:solidFill>
                  <a:prstClr val="black"/>
                </a:solidFill>
                <a:effectLst/>
                <a:uLnTx/>
                <a:uFillTx/>
                <a:latin typeface="Calibri"/>
                <a:ea typeface="+mn-ea"/>
                <a:cs typeface="+mn-cs"/>
              </a:rPr>
              <a:t>	</a:t>
            </a:r>
            <a:r>
              <a:rPr kumimoji="0" lang="en-US" sz="3200" b="1" i="0" u="none" strike="noStrike" kern="1200" cap="none" spc="0" normalizeH="0" baseline="0" noProof="0" dirty="0">
                <a:ln>
                  <a:noFill/>
                </a:ln>
                <a:solidFill>
                  <a:prstClr val="black"/>
                </a:solidFill>
                <a:effectLst/>
                <a:uLnTx/>
                <a:uFillTx/>
                <a:latin typeface="Calibri"/>
                <a:ea typeface="+mn-ea"/>
                <a:cs typeface="+mn-cs"/>
              </a:rPr>
              <a:t>+ </a:t>
            </a:r>
            <a:r>
              <a:rPr kumimoji="0" lang="en-US" sz="3200" b="1" i="1" u="none" strike="noStrike" kern="1200" cap="none" spc="0" normalizeH="0" baseline="0" noProof="0" dirty="0">
                <a:ln>
                  <a:noFill/>
                </a:ln>
                <a:solidFill>
                  <a:prstClr val="black"/>
                </a:solidFill>
                <a:effectLst/>
                <a:uLnTx/>
                <a:uFillTx/>
                <a:latin typeface="Calibri"/>
                <a:ea typeface="+mn-ea"/>
                <a:cs typeface="+mn-cs"/>
              </a:rPr>
              <a:t>one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1" u="none" strike="noStrike" kern="1200" cap="none" spc="0" normalizeH="0" baseline="0" noProof="0" dirty="0">
                <a:ln>
                  <a:noFill/>
                </a:ln>
                <a:solidFill>
                  <a:prstClr val="black"/>
                </a:solidFill>
                <a:effectLst/>
                <a:uLnTx/>
                <a:uFillTx/>
                <a:latin typeface="Calibri"/>
                <a:ea typeface="+mn-ea"/>
                <a:cs typeface="+mn-cs"/>
              </a:rPr>
              <a:t>12 apostles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one (Paul)</a:t>
            </a: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3" name="Rectangle: Rounded Corners 22">
            <a:extLst>
              <a:ext uri="{FF2B5EF4-FFF2-40B4-BE49-F238E27FC236}">
                <a16:creationId xmlns:a16="http://schemas.microsoft.com/office/drawing/2014/main" id="{BF71F2F4-C86A-5BAF-654C-D403647491AD}"/>
              </a:ext>
            </a:extLst>
          </p:cNvPr>
          <p:cNvSpPr/>
          <p:nvPr/>
        </p:nvSpPr>
        <p:spPr>
          <a:xfrm>
            <a:off x="7938868" y="2161736"/>
            <a:ext cx="2057400" cy="1989420"/>
          </a:xfrm>
          <a:prstGeom prst="roundRect">
            <a:avLst/>
          </a:prstGeom>
          <a:noFill/>
          <a:ln w="539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415554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A0737FC1-AAC8-9ED5-975E-72EB7AEE07EB}"/>
              </a:ext>
            </a:extLst>
          </p:cNvPr>
          <p:cNvGrpSpPr/>
          <p:nvPr/>
        </p:nvGrpSpPr>
        <p:grpSpPr>
          <a:xfrm>
            <a:off x="6172200" y="2342649"/>
            <a:ext cx="1752600" cy="1658853"/>
            <a:chOff x="381000" y="2723649"/>
            <a:chExt cx="1752600" cy="1658853"/>
          </a:xfrm>
        </p:grpSpPr>
        <p:sp>
          <p:nvSpPr>
            <p:cNvPr id="4" name="Rectangle 3">
              <a:extLst>
                <a:ext uri="{FF2B5EF4-FFF2-40B4-BE49-F238E27FC236}">
                  <a16:creationId xmlns:a16="http://schemas.microsoft.com/office/drawing/2014/main" id="{ED12FEEB-C234-FC42-79CF-BF7415E8C501}"/>
                </a:ext>
              </a:extLst>
            </p:cNvPr>
            <p:cNvSpPr/>
            <p:nvPr/>
          </p:nvSpPr>
          <p:spPr>
            <a:xfrm>
              <a:off x="381000" y="2723649"/>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BENJAMIN</a:t>
              </a:r>
            </a:p>
          </p:txBody>
        </p:sp>
        <p:sp>
          <p:nvSpPr>
            <p:cNvPr id="5" name="Rectangle 4">
              <a:extLst>
                <a:ext uri="{FF2B5EF4-FFF2-40B4-BE49-F238E27FC236}">
                  <a16:creationId xmlns:a16="http://schemas.microsoft.com/office/drawing/2014/main" id="{7E82EFAD-115F-F113-804C-AA5164A438F7}"/>
                </a:ext>
              </a:extLst>
            </p:cNvPr>
            <p:cNvSpPr/>
            <p:nvPr/>
          </p:nvSpPr>
          <p:spPr>
            <a:xfrm>
              <a:off x="381000" y="32766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MANASSEH</a:t>
              </a:r>
            </a:p>
          </p:txBody>
        </p:sp>
        <p:sp>
          <p:nvSpPr>
            <p:cNvPr id="6" name="Rectangle 5">
              <a:extLst>
                <a:ext uri="{FF2B5EF4-FFF2-40B4-BE49-F238E27FC236}">
                  <a16:creationId xmlns:a16="http://schemas.microsoft.com/office/drawing/2014/main" id="{BDB8F330-A0C8-1D4A-D11C-5F858D4A049D}"/>
                </a:ext>
              </a:extLst>
            </p:cNvPr>
            <p:cNvSpPr/>
            <p:nvPr/>
          </p:nvSpPr>
          <p:spPr>
            <a:xfrm>
              <a:off x="381000" y="38100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EPHRAIM</a:t>
              </a:r>
            </a:p>
          </p:txBody>
        </p:sp>
      </p:grpSp>
      <p:grpSp>
        <p:nvGrpSpPr>
          <p:cNvPr id="19" name="Group 18">
            <a:extLst>
              <a:ext uri="{FF2B5EF4-FFF2-40B4-BE49-F238E27FC236}">
                <a16:creationId xmlns:a16="http://schemas.microsoft.com/office/drawing/2014/main" id="{0F680916-B3EF-3737-A3D5-BBA5DC28BD1A}"/>
              </a:ext>
            </a:extLst>
          </p:cNvPr>
          <p:cNvGrpSpPr/>
          <p:nvPr/>
        </p:nvGrpSpPr>
        <p:grpSpPr>
          <a:xfrm>
            <a:off x="9982200" y="2352853"/>
            <a:ext cx="1752600" cy="1658853"/>
            <a:chOff x="3886200" y="2733853"/>
            <a:chExt cx="1752600" cy="1658853"/>
          </a:xfrm>
        </p:grpSpPr>
        <p:sp>
          <p:nvSpPr>
            <p:cNvPr id="7" name="Rectangle 6">
              <a:extLst>
                <a:ext uri="{FF2B5EF4-FFF2-40B4-BE49-F238E27FC236}">
                  <a16:creationId xmlns:a16="http://schemas.microsoft.com/office/drawing/2014/main" id="{3C70C51F-787A-E81F-B2E2-D021352A7C6D}"/>
                </a:ext>
              </a:extLst>
            </p:cNvPr>
            <p:cNvSpPr/>
            <p:nvPr/>
          </p:nvSpPr>
          <p:spPr>
            <a:xfrm>
              <a:off x="3886200" y="2733853"/>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JUDAH</a:t>
              </a:r>
            </a:p>
          </p:txBody>
        </p:sp>
        <p:sp>
          <p:nvSpPr>
            <p:cNvPr id="8" name="Rectangle 7">
              <a:extLst>
                <a:ext uri="{FF2B5EF4-FFF2-40B4-BE49-F238E27FC236}">
                  <a16:creationId xmlns:a16="http://schemas.microsoft.com/office/drawing/2014/main" id="{B7FD1E5C-CC22-6824-4184-2371739AFFE9}"/>
                </a:ext>
              </a:extLst>
            </p:cNvPr>
            <p:cNvSpPr/>
            <p:nvPr/>
          </p:nvSpPr>
          <p:spPr>
            <a:xfrm>
              <a:off x="3886200" y="32868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ISSACHAR</a:t>
              </a:r>
            </a:p>
          </p:txBody>
        </p:sp>
        <p:sp>
          <p:nvSpPr>
            <p:cNvPr id="9" name="Rectangle 8">
              <a:extLst>
                <a:ext uri="{FF2B5EF4-FFF2-40B4-BE49-F238E27FC236}">
                  <a16:creationId xmlns:a16="http://schemas.microsoft.com/office/drawing/2014/main" id="{0EFFB075-1945-036E-598E-C840CB3FBAE0}"/>
                </a:ext>
              </a:extLst>
            </p:cNvPr>
            <p:cNvSpPr/>
            <p:nvPr/>
          </p:nvSpPr>
          <p:spPr>
            <a:xfrm>
              <a:off x="3886200" y="38202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ZEBULUN</a:t>
              </a:r>
            </a:p>
          </p:txBody>
        </p:sp>
      </p:grpSp>
      <p:grpSp>
        <p:nvGrpSpPr>
          <p:cNvPr id="13" name="Group 12">
            <a:extLst>
              <a:ext uri="{FF2B5EF4-FFF2-40B4-BE49-F238E27FC236}">
                <a16:creationId xmlns:a16="http://schemas.microsoft.com/office/drawing/2014/main" id="{2BF73A7B-4594-7DB3-4C52-27791788ECB4}"/>
              </a:ext>
            </a:extLst>
          </p:cNvPr>
          <p:cNvGrpSpPr/>
          <p:nvPr/>
        </p:nvGrpSpPr>
        <p:grpSpPr>
          <a:xfrm rot="16200000">
            <a:off x="8047873" y="427874"/>
            <a:ext cx="1752600" cy="1658853"/>
            <a:chOff x="533400" y="685800"/>
            <a:chExt cx="1752600" cy="1658853"/>
          </a:xfrm>
          <a:solidFill>
            <a:schemeClr val="accent3">
              <a:lumMod val="20000"/>
              <a:lumOff val="80000"/>
            </a:schemeClr>
          </a:solidFill>
        </p:grpSpPr>
        <p:sp>
          <p:nvSpPr>
            <p:cNvPr id="10" name="Rectangle 9">
              <a:extLst>
                <a:ext uri="{FF2B5EF4-FFF2-40B4-BE49-F238E27FC236}">
                  <a16:creationId xmlns:a16="http://schemas.microsoft.com/office/drawing/2014/main" id="{389F13AC-79E8-02C6-D1FB-376868727E51}"/>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DAN</a:t>
              </a:r>
            </a:p>
          </p:txBody>
        </p:sp>
        <p:sp>
          <p:nvSpPr>
            <p:cNvPr id="11" name="Rectangle 10">
              <a:extLst>
                <a:ext uri="{FF2B5EF4-FFF2-40B4-BE49-F238E27FC236}">
                  <a16:creationId xmlns:a16="http://schemas.microsoft.com/office/drawing/2014/main" id="{DD8ABABA-2BD5-44FE-ADD0-CE8B7E53D2D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ASHER</a:t>
              </a:r>
            </a:p>
          </p:txBody>
        </p:sp>
        <p:sp>
          <p:nvSpPr>
            <p:cNvPr id="12" name="Rectangle 11">
              <a:extLst>
                <a:ext uri="{FF2B5EF4-FFF2-40B4-BE49-F238E27FC236}">
                  <a16:creationId xmlns:a16="http://schemas.microsoft.com/office/drawing/2014/main" id="{07F5916D-3AE2-F63C-54DD-F01C8E4EB127}"/>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NAPHTALI</a:t>
              </a:r>
            </a:p>
          </p:txBody>
        </p:sp>
      </p:grpSp>
      <p:grpSp>
        <p:nvGrpSpPr>
          <p:cNvPr id="14" name="Group 13">
            <a:extLst>
              <a:ext uri="{FF2B5EF4-FFF2-40B4-BE49-F238E27FC236}">
                <a16:creationId xmlns:a16="http://schemas.microsoft.com/office/drawing/2014/main" id="{D1BAFDDF-9D1D-641B-C8D5-B2A67CA5770F}"/>
              </a:ext>
            </a:extLst>
          </p:cNvPr>
          <p:cNvGrpSpPr/>
          <p:nvPr/>
        </p:nvGrpSpPr>
        <p:grpSpPr>
          <a:xfrm rot="16200000">
            <a:off x="8047873" y="4237873"/>
            <a:ext cx="1752600" cy="1658853"/>
            <a:chOff x="533400" y="685800"/>
            <a:chExt cx="1752600" cy="1658853"/>
          </a:xfrm>
          <a:solidFill>
            <a:schemeClr val="accent3">
              <a:lumMod val="20000"/>
              <a:lumOff val="80000"/>
            </a:schemeClr>
          </a:solidFill>
        </p:grpSpPr>
        <p:sp>
          <p:nvSpPr>
            <p:cNvPr id="15" name="Rectangle 14">
              <a:extLst>
                <a:ext uri="{FF2B5EF4-FFF2-40B4-BE49-F238E27FC236}">
                  <a16:creationId xmlns:a16="http://schemas.microsoft.com/office/drawing/2014/main" id="{6F515949-9C42-2D67-3AB8-46725019C61E}"/>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GAD</a:t>
              </a:r>
            </a:p>
          </p:txBody>
        </p:sp>
        <p:sp>
          <p:nvSpPr>
            <p:cNvPr id="16" name="Rectangle 15">
              <a:extLst>
                <a:ext uri="{FF2B5EF4-FFF2-40B4-BE49-F238E27FC236}">
                  <a16:creationId xmlns:a16="http://schemas.microsoft.com/office/drawing/2014/main" id="{B73A6808-D279-48FF-B805-86007973322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SIMEON</a:t>
              </a:r>
            </a:p>
          </p:txBody>
        </p:sp>
        <p:sp>
          <p:nvSpPr>
            <p:cNvPr id="17" name="Rectangle 16">
              <a:extLst>
                <a:ext uri="{FF2B5EF4-FFF2-40B4-BE49-F238E27FC236}">
                  <a16:creationId xmlns:a16="http://schemas.microsoft.com/office/drawing/2014/main" id="{DB57D907-5E12-D3DD-D1E2-CC0FB86E3AFA}"/>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REUBEN</a:t>
              </a:r>
            </a:p>
          </p:txBody>
        </p:sp>
      </p:grpSp>
      <p:sp>
        <p:nvSpPr>
          <p:cNvPr id="20" name="Rectangle 19">
            <a:extLst>
              <a:ext uri="{FF2B5EF4-FFF2-40B4-BE49-F238E27FC236}">
                <a16:creationId xmlns:a16="http://schemas.microsoft.com/office/drawing/2014/main" id="{AE89CB6C-05E5-6BA0-9EF1-37D44E2CEB0E}"/>
              </a:ext>
            </a:extLst>
          </p:cNvPr>
          <p:cNvSpPr/>
          <p:nvPr/>
        </p:nvSpPr>
        <p:spPr>
          <a:xfrm rot="16200000">
            <a:off x="7427631" y="3057337"/>
            <a:ext cx="1447800"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GERSHON</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Rectangle 20">
            <a:extLst>
              <a:ext uri="{FF2B5EF4-FFF2-40B4-BE49-F238E27FC236}">
                <a16:creationId xmlns:a16="http://schemas.microsoft.com/office/drawing/2014/main" id="{32259E3E-68A4-7A21-3EF0-6329A23E10B8}"/>
              </a:ext>
            </a:extLst>
          </p:cNvPr>
          <p:cNvSpPr/>
          <p:nvPr/>
        </p:nvSpPr>
        <p:spPr>
          <a:xfrm>
            <a:off x="8305800" y="2187388"/>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MERARI</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9397A804-93B5-9305-A31D-BC29BC77F9F7}"/>
              </a:ext>
            </a:extLst>
          </p:cNvPr>
          <p:cNvSpPr/>
          <p:nvPr/>
        </p:nvSpPr>
        <p:spPr>
          <a:xfrm>
            <a:off x="8317821" y="3814482"/>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KOHATH</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4" name="Rectangle 23">
            <a:extLst>
              <a:ext uri="{FF2B5EF4-FFF2-40B4-BE49-F238E27FC236}">
                <a16:creationId xmlns:a16="http://schemas.microsoft.com/office/drawing/2014/main" id="{10D57FEE-790D-38D2-FCF8-4D0F00DE7241}"/>
              </a:ext>
            </a:extLst>
          </p:cNvPr>
          <p:cNvSpPr/>
          <p:nvPr/>
        </p:nvSpPr>
        <p:spPr>
          <a:xfrm rot="16200000">
            <a:off x="9184099" y="2996011"/>
            <a:ext cx="1196529" cy="308538"/>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PRIESTS</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32" name="Rectangle 31">
            <a:extLst>
              <a:ext uri="{FF2B5EF4-FFF2-40B4-BE49-F238E27FC236}">
                <a16:creationId xmlns:a16="http://schemas.microsoft.com/office/drawing/2014/main" id="{39C534B7-CFB8-8C96-7074-9639A44AFEBA}"/>
              </a:ext>
            </a:extLst>
          </p:cNvPr>
          <p:cNvSpPr/>
          <p:nvPr/>
        </p:nvSpPr>
        <p:spPr>
          <a:xfrm>
            <a:off x="8346141"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33" name="Rectangle 32">
            <a:extLst>
              <a:ext uri="{FF2B5EF4-FFF2-40B4-BE49-F238E27FC236}">
                <a16:creationId xmlns:a16="http://schemas.microsoft.com/office/drawing/2014/main" id="{98A00EF1-79EA-4716-FBCC-207AB28BD8D3}"/>
              </a:ext>
            </a:extLst>
          </p:cNvPr>
          <p:cNvSpPr/>
          <p:nvPr/>
        </p:nvSpPr>
        <p:spPr>
          <a:xfrm>
            <a:off x="8661150"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E</a:t>
            </a:r>
          </a:p>
        </p:txBody>
      </p:sp>
      <p:sp>
        <p:nvSpPr>
          <p:cNvPr id="34" name="Rectangle 33">
            <a:extLst>
              <a:ext uri="{FF2B5EF4-FFF2-40B4-BE49-F238E27FC236}">
                <a16:creationId xmlns:a16="http://schemas.microsoft.com/office/drawing/2014/main" id="{ABB126CD-8E2B-F044-561F-564185B9DE0D}"/>
              </a:ext>
            </a:extLst>
          </p:cNvPr>
          <p:cNvSpPr/>
          <p:nvPr/>
        </p:nvSpPr>
        <p:spPr>
          <a:xfrm>
            <a:off x="8965950" y="298524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N</a:t>
            </a:r>
          </a:p>
        </p:txBody>
      </p:sp>
      <p:sp>
        <p:nvSpPr>
          <p:cNvPr id="35" name="Rectangle 34">
            <a:extLst>
              <a:ext uri="{FF2B5EF4-FFF2-40B4-BE49-F238E27FC236}">
                <a16:creationId xmlns:a16="http://schemas.microsoft.com/office/drawing/2014/main" id="{B1CD3F7B-D342-8D4D-07A9-A768F1DF472E}"/>
              </a:ext>
            </a:extLst>
          </p:cNvPr>
          <p:cNvSpPr/>
          <p:nvPr/>
        </p:nvSpPr>
        <p:spPr>
          <a:xfrm>
            <a:off x="9270750" y="297702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2" name="TextBox 1">
            <a:extLst>
              <a:ext uri="{FF2B5EF4-FFF2-40B4-BE49-F238E27FC236}">
                <a16:creationId xmlns:a16="http://schemas.microsoft.com/office/drawing/2014/main" id="{EC69D4C8-E5B9-B2AE-B2FE-85FAF586DAE4}"/>
              </a:ext>
            </a:extLst>
          </p:cNvPr>
          <p:cNvSpPr txBox="1"/>
          <p:nvPr/>
        </p:nvSpPr>
        <p:spPr>
          <a:xfrm>
            <a:off x="304800" y="457200"/>
            <a:ext cx="5507182" cy="1569660"/>
          </a:xfrm>
          <a:prstGeom prst="rect">
            <a:avLst/>
          </a:prstGeom>
          <a:noFill/>
        </p:spPr>
        <p:txBody>
          <a:bodyPr wrap="square" rtlCol="0">
            <a:spAutoFit/>
          </a:bodyPr>
          <a:lstStyle/>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of Order</a:t>
            </a:r>
          </a:p>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in Control of History</a:t>
            </a:r>
          </a:p>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to be Revered</a:t>
            </a:r>
          </a:p>
        </p:txBody>
      </p:sp>
      <p:sp>
        <p:nvSpPr>
          <p:cNvPr id="23" name="Rectangle: Rounded Corners 22">
            <a:extLst>
              <a:ext uri="{FF2B5EF4-FFF2-40B4-BE49-F238E27FC236}">
                <a16:creationId xmlns:a16="http://schemas.microsoft.com/office/drawing/2014/main" id="{BF71F2F4-C86A-5BAF-654C-D403647491AD}"/>
              </a:ext>
            </a:extLst>
          </p:cNvPr>
          <p:cNvSpPr/>
          <p:nvPr/>
        </p:nvSpPr>
        <p:spPr>
          <a:xfrm>
            <a:off x="7938868" y="2161736"/>
            <a:ext cx="2057400" cy="1989420"/>
          </a:xfrm>
          <a:prstGeom prst="roundRect">
            <a:avLst/>
          </a:prstGeom>
          <a:noFill/>
          <a:ln w="539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6" name="TextBox 25">
            <a:extLst>
              <a:ext uri="{FF2B5EF4-FFF2-40B4-BE49-F238E27FC236}">
                <a16:creationId xmlns:a16="http://schemas.microsoft.com/office/drawing/2014/main" id="{A1ADAE82-767D-2A9D-B6CE-F21EC3D4A1C9}"/>
              </a:ext>
            </a:extLst>
          </p:cNvPr>
          <p:cNvSpPr txBox="1"/>
          <p:nvPr/>
        </p:nvSpPr>
        <p:spPr>
          <a:xfrm>
            <a:off x="304800" y="2367427"/>
            <a:ext cx="5207250" cy="267765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Numbers 2</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sons of Israel shall camp, each by his own standard, with the banners of their fathers’ households; they shall camp around the tent of meeting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 distance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27" name="TextBox 26">
            <a:extLst>
              <a:ext uri="{FF2B5EF4-FFF2-40B4-BE49-F238E27FC236}">
                <a16:creationId xmlns:a16="http://schemas.microsoft.com/office/drawing/2014/main" id="{F2B15D81-3E47-9985-AD67-E935DF797C43}"/>
              </a:ext>
            </a:extLst>
          </p:cNvPr>
          <p:cNvSpPr txBox="1"/>
          <p:nvPr/>
        </p:nvSpPr>
        <p:spPr>
          <a:xfrm>
            <a:off x="304800" y="5035712"/>
            <a:ext cx="7104147" cy="523220"/>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BDB:</a:t>
            </a:r>
            <a:r>
              <a:rPr kumimoji="0" lang="en-US" sz="28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some way off</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from</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or </a:t>
            </a:r>
            <a:r>
              <a:rPr kumimoji="0" lang="en-US" sz="28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 distance</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Nu 2</a:t>
            </a:r>
            <a:r>
              <a:rPr kumimoji="0" lang="en-US" sz="28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a:t>
            </a:r>
          </a:p>
        </p:txBody>
      </p:sp>
      <p:sp>
        <p:nvSpPr>
          <p:cNvPr id="28" name="TextBox 27">
            <a:extLst>
              <a:ext uri="{FF2B5EF4-FFF2-40B4-BE49-F238E27FC236}">
                <a16:creationId xmlns:a16="http://schemas.microsoft.com/office/drawing/2014/main" id="{3C3D76DF-A7B2-172B-BDE8-EABA0E347A06}"/>
              </a:ext>
            </a:extLst>
          </p:cNvPr>
          <p:cNvSpPr txBox="1"/>
          <p:nvPr/>
        </p:nvSpPr>
        <p:spPr>
          <a:xfrm>
            <a:off x="304800" y="5558932"/>
            <a:ext cx="342900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Dt. 32:52</a:t>
            </a:r>
          </a:p>
        </p:txBody>
      </p:sp>
    </p:spTree>
    <p:extLst>
      <p:ext uri="{BB962C8B-B14F-4D97-AF65-F5344CB8AC3E}">
        <p14:creationId xmlns:p14="http://schemas.microsoft.com/office/powerpoint/2010/main" val="2981074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animBg="1"/>
      <p:bldP spid="2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A0737FC1-AAC8-9ED5-975E-72EB7AEE07EB}"/>
              </a:ext>
            </a:extLst>
          </p:cNvPr>
          <p:cNvGrpSpPr/>
          <p:nvPr/>
        </p:nvGrpSpPr>
        <p:grpSpPr>
          <a:xfrm>
            <a:off x="6172200" y="2342649"/>
            <a:ext cx="1752600" cy="1658853"/>
            <a:chOff x="381000" y="2723649"/>
            <a:chExt cx="1752600" cy="1658853"/>
          </a:xfrm>
        </p:grpSpPr>
        <p:sp>
          <p:nvSpPr>
            <p:cNvPr id="4" name="Rectangle 3">
              <a:extLst>
                <a:ext uri="{FF2B5EF4-FFF2-40B4-BE49-F238E27FC236}">
                  <a16:creationId xmlns:a16="http://schemas.microsoft.com/office/drawing/2014/main" id="{ED12FEEB-C234-FC42-79CF-BF7415E8C501}"/>
                </a:ext>
              </a:extLst>
            </p:cNvPr>
            <p:cNvSpPr/>
            <p:nvPr/>
          </p:nvSpPr>
          <p:spPr>
            <a:xfrm>
              <a:off x="381000" y="2723649"/>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BENJAMIN</a:t>
              </a:r>
            </a:p>
          </p:txBody>
        </p:sp>
        <p:sp>
          <p:nvSpPr>
            <p:cNvPr id="5" name="Rectangle 4">
              <a:extLst>
                <a:ext uri="{FF2B5EF4-FFF2-40B4-BE49-F238E27FC236}">
                  <a16:creationId xmlns:a16="http://schemas.microsoft.com/office/drawing/2014/main" id="{7E82EFAD-115F-F113-804C-AA5164A438F7}"/>
                </a:ext>
              </a:extLst>
            </p:cNvPr>
            <p:cNvSpPr/>
            <p:nvPr/>
          </p:nvSpPr>
          <p:spPr>
            <a:xfrm>
              <a:off x="381000" y="32766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MANASSEH</a:t>
              </a:r>
            </a:p>
          </p:txBody>
        </p:sp>
        <p:sp>
          <p:nvSpPr>
            <p:cNvPr id="6" name="Rectangle 5">
              <a:extLst>
                <a:ext uri="{FF2B5EF4-FFF2-40B4-BE49-F238E27FC236}">
                  <a16:creationId xmlns:a16="http://schemas.microsoft.com/office/drawing/2014/main" id="{BDB8F330-A0C8-1D4A-D11C-5F858D4A049D}"/>
                </a:ext>
              </a:extLst>
            </p:cNvPr>
            <p:cNvSpPr/>
            <p:nvPr/>
          </p:nvSpPr>
          <p:spPr>
            <a:xfrm>
              <a:off x="381000" y="38100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EPHRAIM</a:t>
              </a:r>
            </a:p>
          </p:txBody>
        </p:sp>
      </p:grpSp>
      <p:grpSp>
        <p:nvGrpSpPr>
          <p:cNvPr id="19" name="Group 18">
            <a:extLst>
              <a:ext uri="{FF2B5EF4-FFF2-40B4-BE49-F238E27FC236}">
                <a16:creationId xmlns:a16="http://schemas.microsoft.com/office/drawing/2014/main" id="{0F680916-B3EF-3737-A3D5-BBA5DC28BD1A}"/>
              </a:ext>
            </a:extLst>
          </p:cNvPr>
          <p:cNvGrpSpPr/>
          <p:nvPr/>
        </p:nvGrpSpPr>
        <p:grpSpPr>
          <a:xfrm>
            <a:off x="9982200" y="2352853"/>
            <a:ext cx="1752600" cy="1658853"/>
            <a:chOff x="3886200" y="2733853"/>
            <a:chExt cx="1752600" cy="1658853"/>
          </a:xfrm>
        </p:grpSpPr>
        <p:sp>
          <p:nvSpPr>
            <p:cNvPr id="7" name="Rectangle 6">
              <a:extLst>
                <a:ext uri="{FF2B5EF4-FFF2-40B4-BE49-F238E27FC236}">
                  <a16:creationId xmlns:a16="http://schemas.microsoft.com/office/drawing/2014/main" id="{3C70C51F-787A-E81F-B2E2-D021352A7C6D}"/>
                </a:ext>
              </a:extLst>
            </p:cNvPr>
            <p:cNvSpPr/>
            <p:nvPr/>
          </p:nvSpPr>
          <p:spPr>
            <a:xfrm>
              <a:off x="3886200" y="2733853"/>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JUDAH</a:t>
              </a:r>
            </a:p>
          </p:txBody>
        </p:sp>
        <p:sp>
          <p:nvSpPr>
            <p:cNvPr id="8" name="Rectangle 7">
              <a:extLst>
                <a:ext uri="{FF2B5EF4-FFF2-40B4-BE49-F238E27FC236}">
                  <a16:creationId xmlns:a16="http://schemas.microsoft.com/office/drawing/2014/main" id="{B7FD1E5C-CC22-6824-4184-2371739AFFE9}"/>
                </a:ext>
              </a:extLst>
            </p:cNvPr>
            <p:cNvSpPr/>
            <p:nvPr/>
          </p:nvSpPr>
          <p:spPr>
            <a:xfrm>
              <a:off x="3886200" y="32868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ISSACHAR</a:t>
              </a:r>
            </a:p>
          </p:txBody>
        </p:sp>
        <p:sp>
          <p:nvSpPr>
            <p:cNvPr id="9" name="Rectangle 8">
              <a:extLst>
                <a:ext uri="{FF2B5EF4-FFF2-40B4-BE49-F238E27FC236}">
                  <a16:creationId xmlns:a16="http://schemas.microsoft.com/office/drawing/2014/main" id="{0EFFB075-1945-036E-598E-C840CB3FBAE0}"/>
                </a:ext>
              </a:extLst>
            </p:cNvPr>
            <p:cNvSpPr/>
            <p:nvPr/>
          </p:nvSpPr>
          <p:spPr>
            <a:xfrm>
              <a:off x="3886200" y="38202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ZEBULUN</a:t>
              </a:r>
            </a:p>
          </p:txBody>
        </p:sp>
      </p:grpSp>
      <p:grpSp>
        <p:nvGrpSpPr>
          <p:cNvPr id="13" name="Group 12">
            <a:extLst>
              <a:ext uri="{FF2B5EF4-FFF2-40B4-BE49-F238E27FC236}">
                <a16:creationId xmlns:a16="http://schemas.microsoft.com/office/drawing/2014/main" id="{2BF73A7B-4594-7DB3-4C52-27791788ECB4}"/>
              </a:ext>
            </a:extLst>
          </p:cNvPr>
          <p:cNvGrpSpPr/>
          <p:nvPr/>
        </p:nvGrpSpPr>
        <p:grpSpPr>
          <a:xfrm rot="16200000">
            <a:off x="8047873" y="427874"/>
            <a:ext cx="1752600" cy="1658853"/>
            <a:chOff x="533400" y="685800"/>
            <a:chExt cx="1752600" cy="1658853"/>
          </a:xfrm>
          <a:solidFill>
            <a:schemeClr val="accent3">
              <a:lumMod val="20000"/>
              <a:lumOff val="80000"/>
            </a:schemeClr>
          </a:solidFill>
        </p:grpSpPr>
        <p:sp>
          <p:nvSpPr>
            <p:cNvPr id="10" name="Rectangle 9">
              <a:extLst>
                <a:ext uri="{FF2B5EF4-FFF2-40B4-BE49-F238E27FC236}">
                  <a16:creationId xmlns:a16="http://schemas.microsoft.com/office/drawing/2014/main" id="{389F13AC-79E8-02C6-D1FB-376868727E51}"/>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DAN</a:t>
              </a:r>
            </a:p>
          </p:txBody>
        </p:sp>
        <p:sp>
          <p:nvSpPr>
            <p:cNvPr id="11" name="Rectangle 10">
              <a:extLst>
                <a:ext uri="{FF2B5EF4-FFF2-40B4-BE49-F238E27FC236}">
                  <a16:creationId xmlns:a16="http://schemas.microsoft.com/office/drawing/2014/main" id="{DD8ABABA-2BD5-44FE-ADD0-CE8B7E53D2D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ASHER</a:t>
              </a:r>
            </a:p>
          </p:txBody>
        </p:sp>
        <p:sp>
          <p:nvSpPr>
            <p:cNvPr id="12" name="Rectangle 11">
              <a:extLst>
                <a:ext uri="{FF2B5EF4-FFF2-40B4-BE49-F238E27FC236}">
                  <a16:creationId xmlns:a16="http://schemas.microsoft.com/office/drawing/2014/main" id="{07F5916D-3AE2-F63C-54DD-F01C8E4EB127}"/>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NAPHTALI</a:t>
              </a:r>
            </a:p>
          </p:txBody>
        </p:sp>
      </p:grpSp>
      <p:grpSp>
        <p:nvGrpSpPr>
          <p:cNvPr id="14" name="Group 13">
            <a:extLst>
              <a:ext uri="{FF2B5EF4-FFF2-40B4-BE49-F238E27FC236}">
                <a16:creationId xmlns:a16="http://schemas.microsoft.com/office/drawing/2014/main" id="{D1BAFDDF-9D1D-641B-C8D5-B2A67CA5770F}"/>
              </a:ext>
            </a:extLst>
          </p:cNvPr>
          <p:cNvGrpSpPr/>
          <p:nvPr/>
        </p:nvGrpSpPr>
        <p:grpSpPr>
          <a:xfrm rot="16200000">
            <a:off x="8047873" y="4237873"/>
            <a:ext cx="1752600" cy="1658853"/>
            <a:chOff x="533400" y="685800"/>
            <a:chExt cx="1752600" cy="1658853"/>
          </a:xfrm>
          <a:solidFill>
            <a:schemeClr val="accent3">
              <a:lumMod val="20000"/>
              <a:lumOff val="80000"/>
            </a:schemeClr>
          </a:solidFill>
        </p:grpSpPr>
        <p:sp>
          <p:nvSpPr>
            <p:cNvPr id="15" name="Rectangle 14">
              <a:extLst>
                <a:ext uri="{FF2B5EF4-FFF2-40B4-BE49-F238E27FC236}">
                  <a16:creationId xmlns:a16="http://schemas.microsoft.com/office/drawing/2014/main" id="{6F515949-9C42-2D67-3AB8-46725019C61E}"/>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GAD</a:t>
              </a:r>
            </a:p>
          </p:txBody>
        </p:sp>
        <p:sp>
          <p:nvSpPr>
            <p:cNvPr id="16" name="Rectangle 15">
              <a:extLst>
                <a:ext uri="{FF2B5EF4-FFF2-40B4-BE49-F238E27FC236}">
                  <a16:creationId xmlns:a16="http://schemas.microsoft.com/office/drawing/2014/main" id="{B73A6808-D279-48FF-B805-86007973322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SIMEON</a:t>
              </a:r>
            </a:p>
          </p:txBody>
        </p:sp>
        <p:sp>
          <p:nvSpPr>
            <p:cNvPr id="17" name="Rectangle 16">
              <a:extLst>
                <a:ext uri="{FF2B5EF4-FFF2-40B4-BE49-F238E27FC236}">
                  <a16:creationId xmlns:a16="http://schemas.microsoft.com/office/drawing/2014/main" id="{DB57D907-5E12-D3DD-D1E2-CC0FB86E3AFA}"/>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REUBEN</a:t>
              </a:r>
            </a:p>
          </p:txBody>
        </p:sp>
      </p:grpSp>
      <p:sp>
        <p:nvSpPr>
          <p:cNvPr id="20" name="Rectangle 19">
            <a:extLst>
              <a:ext uri="{FF2B5EF4-FFF2-40B4-BE49-F238E27FC236}">
                <a16:creationId xmlns:a16="http://schemas.microsoft.com/office/drawing/2014/main" id="{AE89CB6C-05E5-6BA0-9EF1-37D44E2CEB0E}"/>
              </a:ext>
            </a:extLst>
          </p:cNvPr>
          <p:cNvSpPr/>
          <p:nvPr/>
        </p:nvSpPr>
        <p:spPr>
          <a:xfrm rot="16200000">
            <a:off x="7427631" y="3057337"/>
            <a:ext cx="1447800"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GERSHON</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Rectangle 20">
            <a:extLst>
              <a:ext uri="{FF2B5EF4-FFF2-40B4-BE49-F238E27FC236}">
                <a16:creationId xmlns:a16="http://schemas.microsoft.com/office/drawing/2014/main" id="{32259E3E-68A4-7A21-3EF0-6329A23E10B8}"/>
              </a:ext>
            </a:extLst>
          </p:cNvPr>
          <p:cNvSpPr/>
          <p:nvPr/>
        </p:nvSpPr>
        <p:spPr>
          <a:xfrm>
            <a:off x="8305800" y="2187388"/>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MERARI</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9397A804-93B5-9305-A31D-BC29BC77F9F7}"/>
              </a:ext>
            </a:extLst>
          </p:cNvPr>
          <p:cNvSpPr/>
          <p:nvPr/>
        </p:nvSpPr>
        <p:spPr>
          <a:xfrm>
            <a:off x="8317821" y="3814482"/>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KOHATH</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4" name="Rectangle 23">
            <a:extLst>
              <a:ext uri="{FF2B5EF4-FFF2-40B4-BE49-F238E27FC236}">
                <a16:creationId xmlns:a16="http://schemas.microsoft.com/office/drawing/2014/main" id="{10D57FEE-790D-38D2-FCF8-4D0F00DE7241}"/>
              </a:ext>
            </a:extLst>
          </p:cNvPr>
          <p:cNvSpPr/>
          <p:nvPr/>
        </p:nvSpPr>
        <p:spPr>
          <a:xfrm rot="16200000">
            <a:off x="9184099" y="2996011"/>
            <a:ext cx="1196529" cy="308538"/>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PRIESTS</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32" name="Rectangle 31">
            <a:extLst>
              <a:ext uri="{FF2B5EF4-FFF2-40B4-BE49-F238E27FC236}">
                <a16:creationId xmlns:a16="http://schemas.microsoft.com/office/drawing/2014/main" id="{39C534B7-CFB8-8C96-7074-9639A44AFEBA}"/>
              </a:ext>
            </a:extLst>
          </p:cNvPr>
          <p:cNvSpPr/>
          <p:nvPr/>
        </p:nvSpPr>
        <p:spPr>
          <a:xfrm>
            <a:off x="8346141"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33" name="Rectangle 32">
            <a:extLst>
              <a:ext uri="{FF2B5EF4-FFF2-40B4-BE49-F238E27FC236}">
                <a16:creationId xmlns:a16="http://schemas.microsoft.com/office/drawing/2014/main" id="{98A00EF1-79EA-4716-FBCC-207AB28BD8D3}"/>
              </a:ext>
            </a:extLst>
          </p:cNvPr>
          <p:cNvSpPr/>
          <p:nvPr/>
        </p:nvSpPr>
        <p:spPr>
          <a:xfrm>
            <a:off x="8661150"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E</a:t>
            </a:r>
          </a:p>
        </p:txBody>
      </p:sp>
      <p:sp>
        <p:nvSpPr>
          <p:cNvPr id="34" name="Rectangle 33">
            <a:extLst>
              <a:ext uri="{FF2B5EF4-FFF2-40B4-BE49-F238E27FC236}">
                <a16:creationId xmlns:a16="http://schemas.microsoft.com/office/drawing/2014/main" id="{ABB126CD-8E2B-F044-561F-564185B9DE0D}"/>
              </a:ext>
            </a:extLst>
          </p:cNvPr>
          <p:cNvSpPr/>
          <p:nvPr/>
        </p:nvSpPr>
        <p:spPr>
          <a:xfrm>
            <a:off x="8965950" y="298524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N</a:t>
            </a:r>
          </a:p>
        </p:txBody>
      </p:sp>
      <p:sp>
        <p:nvSpPr>
          <p:cNvPr id="35" name="Rectangle 34">
            <a:extLst>
              <a:ext uri="{FF2B5EF4-FFF2-40B4-BE49-F238E27FC236}">
                <a16:creationId xmlns:a16="http://schemas.microsoft.com/office/drawing/2014/main" id="{B1CD3F7B-D342-8D4D-07A9-A768F1DF472E}"/>
              </a:ext>
            </a:extLst>
          </p:cNvPr>
          <p:cNvSpPr/>
          <p:nvPr/>
        </p:nvSpPr>
        <p:spPr>
          <a:xfrm>
            <a:off x="9270750" y="297702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2" name="TextBox 1">
            <a:extLst>
              <a:ext uri="{FF2B5EF4-FFF2-40B4-BE49-F238E27FC236}">
                <a16:creationId xmlns:a16="http://schemas.microsoft.com/office/drawing/2014/main" id="{EC69D4C8-E5B9-B2AE-B2FE-85FAF586DAE4}"/>
              </a:ext>
            </a:extLst>
          </p:cNvPr>
          <p:cNvSpPr txBox="1"/>
          <p:nvPr/>
        </p:nvSpPr>
        <p:spPr>
          <a:xfrm>
            <a:off x="304800" y="457200"/>
            <a:ext cx="5610784" cy="1569660"/>
          </a:xfrm>
          <a:prstGeom prst="rect">
            <a:avLst/>
          </a:prstGeom>
          <a:noFill/>
        </p:spPr>
        <p:txBody>
          <a:bodyPr wrap="square" rtlCol="0">
            <a:spAutoFit/>
          </a:bodyPr>
          <a:lstStyle/>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of Order</a:t>
            </a:r>
          </a:p>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in Control of History</a:t>
            </a:r>
          </a:p>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to be Revered</a:t>
            </a:r>
          </a:p>
        </p:txBody>
      </p:sp>
      <p:sp>
        <p:nvSpPr>
          <p:cNvPr id="23" name="Rectangle: Rounded Corners 22">
            <a:extLst>
              <a:ext uri="{FF2B5EF4-FFF2-40B4-BE49-F238E27FC236}">
                <a16:creationId xmlns:a16="http://schemas.microsoft.com/office/drawing/2014/main" id="{BF71F2F4-C86A-5BAF-654C-D403647491AD}"/>
              </a:ext>
            </a:extLst>
          </p:cNvPr>
          <p:cNvSpPr/>
          <p:nvPr/>
        </p:nvSpPr>
        <p:spPr>
          <a:xfrm>
            <a:off x="7938868" y="2161736"/>
            <a:ext cx="2057400" cy="1989420"/>
          </a:xfrm>
          <a:prstGeom prst="roundRect">
            <a:avLst/>
          </a:prstGeom>
          <a:noFill/>
          <a:ln w="539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6" name="TextBox 25">
            <a:extLst>
              <a:ext uri="{FF2B5EF4-FFF2-40B4-BE49-F238E27FC236}">
                <a16:creationId xmlns:a16="http://schemas.microsoft.com/office/drawing/2014/main" id="{A1ADAE82-767D-2A9D-B6CE-F21EC3D4A1C9}"/>
              </a:ext>
            </a:extLst>
          </p:cNvPr>
          <p:cNvSpPr txBox="1"/>
          <p:nvPr/>
        </p:nvSpPr>
        <p:spPr>
          <a:xfrm>
            <a:off x="304799" y="2367427"/>
            <a:ext cx="5552391" cy="224676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Numbers 1</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the Levites shall camp around the tabernacle of the testimony so that there will be no wrath on the congregation of the sons of Israel. </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920131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A0737FC1-AAC8-9ED5-975E-72EB7AEE07EB}"/>
              </a:ext>
            </a:extLst>
          </p:cNvPr>
          <p:cNvGrpSpPr/>
          <p:nvPr/>
        </p:nvGrpSpPr>
        <p:grpSpPr>
          <a:xfrm>
            <a:off x="6172200" y="2342649"/>
            <a:ext cx="1752600" cy="1658853"/>
            <a:chOff x="381000" y="2723649"/>
            <a:chExt cx="1752600" cy="1658853"/>
          </a:xfrm>
        </p:grpSpPr>
        <p:sp>
          <p:nvSpPr>
            <p:cNvPr id="4" name="Rectangle 3">
              <a:extLst>
                <a:ext uri="{FF2B5EF4-FFF2-40B4-BE49-F238E27FC236}">
                  <a16:creationId xmlns:a16="http://schemas.microsoft.com/office/drawing/2014/main" id="{ED12FEEB-C234-FC42-79CF-BF7415E8C501}"/>
                </a:ext>
              </a:extLst>
            </p:cNvPr>
            <p:cNvSpPr/>
            <p:nvPr/>
          </p:nvSpPr>
          <p:spPr>
            <a:xfrm>
              <a:off x="381000" y="2723649"/>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BENJAMIN</a:t>
              </a:r>
            </a:p>
          </p:txBody>
        </p:sp>
        <p:sp>
          <p:nvSpPr>
            <p:cNvPr id="5" name="Rectangle 4">
              <a:extLst>
                <a:ext uri="{FF2B5EF4-FFF2-40B4-BE49-F238E27FC236}">
                  <a16:creationId xmlns:a16="http://schemas.microsoft.com/office/drawing/2014/main" id="{7E82EFAD-115F-F113-804C-AA5164A438F7}"/>
                </a:ext>
              </a:extLst>
            </p:cNvPr>
            <p:cNvSpPr/>
            <p:nvPr/>
          </p:nvSpPr>
          <p:spPr>
            <a:xfrm>
              <a:off x="381000" y="32766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MANASSEH</a:t>
              </a:r>
            </a:p>
          </p:txBody>
        </p:sp>
        <p:sp>
          <p:nvSpPr>
            <p:cNvPr id="6" name="Rectangle 5">
              <a:extLst>
                <a:ext uri="{FF2B5EF4-FFF2-40B4-BE49-F238E27FC236}">
                  <a16:creationId xmlns:a16="http://schemas.microsoft.com/office/drawing/2014/main" id="{BDB8F330-A0C8-1D4A-D11C-5F858D4A049D}"/>
                </a:ext>
              </a:extLst>
            </p:cNvPr>
            <p:cNvSpPr/>
            <p:nvPr/>
          </p:nvSpPr>
          <p:spPr>
            <a:xfrm>
              <a:off x="381000" y="38100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EPHRAIM</a:t>
              </a:r>
            </a:p>
          </p:txBody>
        </p:sp>
      </p:grpSp>
      <p:grpSp>
        <p:nvGrpSpPr>
          <p:cNvPr id="19" name="Group 18">
            <a:extLst>
              <a:ext uri="{FF2B5EF4-FFF2-40B4-BE49-F238E27FC236}">
                <a16:creationId xmlns:a16="http://schemas.microsoft.com/office/drawing/2014/main" id="{0F680916-B3EF-3737-A3D5-BBA5DC28BD1A}"/>
              </a:ext>
            </a:extLst>
          </p:cNvPr>
          <p:cNvGrpSpPr/>
          <p:nvPr/>
        </p:nvGrpSpPr>
        <p:grpSpPr>
          <a:xfrm>
            <a:off x="9982200" y="2352853"/>
            <a:ext cx="1752600" cy="1658853"/>
            <a:chOff x="3886200" y="2733853"/>
            <a:chExt cx="1752600" cy="1658853"/>
          </a:xfrm>
        </p:grpSpPr>
        <p:sp>
          <p:nvSpPr>
            <p:cNvPr id="7" name="Rectangle 6">
              <a:extLst>
                <a:ext uri="{FF2B5EF4-FFF2-40B4-BE49-F238E27FC236}">
                  <a16:creationId xmlns:a16="http://schemas.microsoft.com/office/drawing/2014/main" id="{3C70C51F-787A-E81F-B2E2-D021352A7C6D}"/>
                </a:ext>
              </a:extLst>
            </p:cNvPr>
            <p:cNvSpPr/>
            <p:nvPr/>
          </p:nvSpPr>
          <p:spPr>
            <a:xfrm>
              <a:off x="3886200" y="2733853"/>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JUDAH</a:t>
              </a:r>
            </a:p>
          </p:txBody>
        </p:sp>
        <p:sp>
          <p:nvSpPr>
            <p:cNvPr id="8" name="Rectangle 7">
              <a:extLst>
                <a:ext uri="{FF2B5EF4-FFF2-40B4-BE49-F238E27FC236}">
                  <a16:creationId xmlns:a16="http://schemas.microsoft.com/office/drawing/2014/main" id="{B7FD1E5C-CC22-6824-4184-2371739AFFE9}"/>
                </a:ext>
              </a:extLst>
            </p:cNvPr>
            <p:cNvSpPr/>
            <p:nvPr/>
          </p:nvSpPr>
          <p:spPr>
            <a:xfrm>
              <a:off x="3886200" y="32868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ISSACHAR</a:t>
              </a:r>
            </a:p>
          </p:txBody>
        </p:sp>
        <p:sp>
          <p:nvSpPr>
            <p:cNvPr id="9" name="Rectangle 8">
              <a:extLst>
                <a:ext uri="{FF2B5EF4-FFF2-40B4-BE49-F238E27FC236}">
                  <a16:creationId xmlns:a16="http://schemas.microsoft.com/office/drawing/2014/main" id="{0EFFB075-1945-036E-598E-C840CB3FBAE0}"/>
                </a:ext>
              </a:extLst>
            </p:cNvPr>
            <p:cNvSpPr/>
            <p:nvPr/>
          </p:nvSpPr>
          <p:spPr>
            <a:xfrm>
              <a:off x="3886200" y="38202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ZEBULUN</a:t>
              </a:r>
            </a:p>
          </p:txBody>
        </p:sp>
      </p:grpSp>
      <p:grpSp>
        <p:nvGrpSpPr>
          <p:cNvPr id="13" name="Group 12">
            <a:extLst>
              <a:ext uri="{FF2B5EF4-FFF2-40B4-BE49-F238E27FC236}">
                <a16:creationId xmlns:a16="http://schemas.microsoft.com/office/drawing/2014/main" id="{2BF73A7B-4594-7DB3-4C52-27791788ECB4}"/>
              </a:ext>
            </a:extLst>
          </p:cNvPr>
          <p:cNvGrpSpPr/>
          <p:nvPr/>
        </p:nvGrpSpPr>
        <p:grpSpPr>
          <a:xfrm rot="16200000">
            <a:off x="8047873" y="427874"/>
            <a:ext cx="1752600" cy="1658853"/>
            <a:chOff x="533400" y="685800"/>
            <a:chExt cx="1752600" cy="1658853"/>
          </a:xfrm>
          <a:solidFill>
            <a:schemeClr val="accent3">
              <a:lumMod val="20000"/>
              <a:lumOff val="80000"/>
            </a:schemeClr>
          </a:solidFill>
        </p:grpSpPr>
        <p:sp>
          <p:nvSpPr>
            <p:cNvPr id="10" name="Rectangle 9">
              <a:extLst>
                <a:ext uri="{FF2B5EF4-FFF2-40B4-BE49-F238E27FC236}">
                  <a16:creationId xmlns:a16="http://schemas.microsoft.com/office/drawing/2014/main" id="{389F13AC-79E8-02C6-D1FB-376868727E51}"/>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DAN</a:t>
              </a:r>
            </a:p>
          </p:txBody>
        </p:sp>
        <p:sp>
          <p:nvSpPr>
            <p:cNvPr id="11" name="Rectangle 10">
              <a:extLst>
                <a:ext uri="{FF2B5EF4-FFF2-40B4-BE49-F238E27FC236}">
                  <a16:creationId xmlns:a16="http://schemas.microsoft.com/office/drawing/2014/main" id="{DD8ABABA-2BD5-44FE-ADD0-CE8B7E53D2D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ASHER</a:t>
              </a:r>
            </a:p>
          </p:txBody>
        </p:sp>
        <p:sp>
          <p:nvSpPr>
            <p:cNvPr id="12" name="Rectangle 11">
              <a:extLst>
                <a:ext uri="{FF2B5EF4-FFF2-40B4-BE49-F238E27FC236}">
                  <a16:creationId xmlns:a16="http://schemas.microsoft.com/office/drawing/2014/main" id="{07F5916D-3AE2-F63C-54DD-F01C8E4EB127}"/>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NAPHTALI</a:t>
              </a:r>
            </a:p>
          </p:txBody>
        </p:sp>
      </p:grpSp>
      <p:grpSp>
        <p:nvGrpSpPr>
          <p:cNvPr id="14" name="Group 13">
            <a:extLst>
              <a:ext uri="{FF2B5EF4-FFF2-40B4-BE49-F238E27FC236}">
                <a16:creationId xmlns:a16="http://schemas.microsoft.com/office/drawing/2014/main" id="{D1BAFDDF-9D1D-641B-C8D5-B2A67CA5770F}"/>
              </a:ext>
            </a:extLst>
          </p:cNvPr>
          <p:cNvGrpSpPr/>
          <p:nvPr/>
        </p:nvGrpSpPr>
        <p:grpSpPr>
          <a:xfrm rot="16200000">
            <a:off x="8047873" y="4237873"/>
            <a:ext cx="1752600" cy="1658853"/>
            <a:chOff x="533400" y="685800"/>
            <a:chExt cx="1752600" cy="1658853"/>
          </a:xfrm>
          <a:solidFill>
            <a:schemeClr val="accent3">
              <a:lumMod val="20000"/>
              <a:lumOff val="80000"/>
            </a:schemeClr>
          </a:solidFill>
        </p:grpSpPr>
        <p:sp>
          <p:nvSpPr>
            <p:cNvPr id="15" name="Rectangle 14">
              <a:extLst>
                <a:ext uri="{FF2B5EF4-FFF2-40B4-BE49-F238E27FC236}">
                  <a16:creationId xmlns:a16="http://schemas.microsoft.com/office/drawing/2014/main" id="{6F515949-9C42-2D67-3AB8-46725019C61E}"/>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GAD</a:t>
              </a:r>
            </a:p>
          </p:txBody>
        </p:sp>
        <p:sp>
          <p:nvSpPr>
            <p:cNvPr id="16" name="Rectangle 15">
              <a:extLst>
                <a:ext uri="{FF2B5EF4-FFF2-40B4-BE49-F238E27FC236}">
                  <a16:creationId xmlns:a16="http://schemas.microsoft.com/office/drawing/2014/main" id="{B73A6808-D279-48FF-B805-86007973322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SIMEON</a:t>
              </a:r>
            </a:p>
          </p:txBody>
        </p:sp>
        <p:sp>
          <p:nvSpPr>
            <p:cNvPr id="17" name="Rectangle 16">
              <a:extLst>
                <a:ext uri="{FF2B5EF4-FFF2-40B4-BE49-F238E27FC236}">
                  <a16:creationId xmlns:a16="http://schemas.microsoft.com/office/drawing/2014/main" id="{DB57D907-5E12-D3DD-D1E2-CC0FB86E3AFA}"/>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REUBEN</a:t>
              </a:r>
            </a:p>
          </p:txBody>
        </p:sp>
      </p:grpSp>
      <p:sp>
        <p:nvSpPr>
          <p:cNvPr id="20" name="Rectangle 19">
            <a:extLst>
              <a:ext uri="{FF2B5EF4-FFF2-40B4-BE49-F238E27FC236}">
                <a16:creationId xmlns:a16="http://schemas.microsoft.com/office/drawing/2014/main" id="{AE89CB6C-05E5-6BA0-9EF1-37D44E2CEB0E}"/>
              </a:ext>
            </a:extLst>
          </p:cNvPr>
          <p:cNvSpPr/>
          <p:nvPr/>
        </p:nvSpPr>
        <p:spPr>
          <a:xfrm rot="16200000">
            <a:off x="7427631" y="3057337"/>
            <a:ext cx="1447800"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GERSHON</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Rectangle 20">
            <a:extLst>
              <a:ext uri="{FF2B5EF4-FFF2-40B4-BE49-F238E27FC236}">
                <a16:creationId xmlns:a16="http://schemas.microsoft.com/office/drawing/2014/main" id="{32259E3E-68A4-7A21-3EF0-6329A23E10B8}"/>
              </a:ext>
            </a:extLst>
          </p:cNvPr>
          <p:cNvSpPr/>
          <p:nvPr/>
        </p:nvSpPr>
        <p:spPr>
          <a:xfrm>
            <a:off x="8305800" y="2187388"/>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MERARI</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9397A804-93B5-9305-A31D-BC29BC77F9F7}"/>
              </a:ext>
            </a:extLst>
          </p:cNvPr>
          <p:cNvSpPr/>
          <p:nvPr/>
        </p:nvSpPr>
        <p:spPr>
          <a:xfrm>
            <a:off x="8317821" y="3814482"/>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KOHATH</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4" name="Rectangle 23">
            <a:extLst>
              <a:ext uri="{FF2B5EF4-FFF2-40B4-BE49-F238E27FC236}">
                <a16:creationId xmlns:a16="http://schemas.microsoft.com/office/drawing/2014/main" id="{10D57FEE-790D-38D2-FCF8-4D0F00DE7241}"/>
              </a:ext>
            </a:extLst>
          </p:cNvPr>
          <p:cNvSpPr/>
          <p:nvPr/>
        </p:nvSpPr>
        <p:spPr>
          <a:xfrm rot="16200000">
            <a:off x="9184099" y="2996011"/>
            <a:ext cx="1196529" cy="308538"/>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PRIESTS</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32" name="Rectangle 31">
            <a:extLst>
              <a:ext uri="{FF2B5EF4-FFF2-40B4-BE49-F238E27FC236}">
                <a16:creationId xmlns:a16="http://schemas.microsoft.com/office/drawing/2014/main" id="{39C534B7-CFB8-8C96-7074-9639A44AFEBA}"/>
              </a:ext>
            </a:extLst>
          </p:cNvPr>
          <p:cNvSpPr/>
          <p:nvPr/>
        </p:nvSpPr>
        <p:spPr>
          <a:xfrm>
            <a:off x="8346141"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33" name="Rectangle 32">
            <a:extLst>
              <a:ext uri="{FF2B5EF4-FFF2-40B4-BE49-F238E27FC236}">
                <a16:creationId xmlns:a16="http://schemas.microsoft.com/office/drawing/2014/main" id="{98A00EF1-79EA-4716-FBCC-207AB28BD8D3}"/>
              </a:ext>
            </a:extLst>
          </p:cNvPr>
          <p:cNvSpPr/>
          <p:nvPr/>
        </p:nvSpPr>
        <p:spPr>
          <a:xfrm>
            <a:off x="8661150"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E</a:t>
            </a:r>
          </a:p>
        </p:txBody>
      </p:sp>
      <p:sp>
        <p:nvSpPr>
          <p:cNvPr id="34" name="Rectangle 33">
            <a:extLst>
              <a:ext uri="{FF2B5EF4-FFF2-40B4-BE49-F238E27FC236}">
                <a16:creationId xmlns:a16="http://schemas.microsoft.com/office/drawing/2014/main" id="{ABB126CD-8E2B-F044-561F-564185B9DE0D}"/>
              </a:ext>
            </a:extLst>
          </p:cNvPr>
          <p:cNvSpPr/>
          <p:nvPr/>
        </p:nvSpPr>
        <p:spPr>
          <a:xfrm>
            <a:off x="8965950" y="298524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N</a:t>
            </a:r>
          </a:p>
        </p:txBody>
      </p:sp>
      <p:sp>
        <p:nvSpPr>
          <p:cNvPr id="35" name="Rectangle 34">
            <a:extLst>
              <a:ext uri="{FF2B5EF4-FFF2-40B4-BE49-F238E27FC236}">
                <a16:creationId xmlns:a16="http://schemas.microsoft.com/office/drawing/2014/main" id="{B1CD3F7B-D342-8D4D-07A9-A768F1DF472E}"/>
              </a:ext>
            </a:extLst>
          </p:cNvPr>
          <p:cNvSpPr/>
          <p:nvPr/>
        </p:nvSpPr>
        <p:spPr>
          <a:xfrm>
            <a:off x="9270750" y="297702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2" name="TextBox 1">
            <a:extLst>
              <a:ext uri="{FF2B5EF4-FFF2-40B4-BE49-F238E27FC236}">
                <a16:creationId xmlns:a16="http://schemas.microsoft.com/office/drawing/2014/main" id="{EC69D4C8-E5B9-B2AE-B2FE-85FAF586DAE4}"/>
              </a:ext>
            </a:extLst>
          </p:cNvPr>
          <p:cNvSpPr txBox="1"/>
          <p:nvPr/>
        </p:nvSpPr>
        <p:spPr>
          <a:xfrm>
            <a:off x="304799" y="457200"/>
            <a:ext cx="5353551" cy="2062103"/>
          </a:xfrm>
          <a:prstGeom prst="rect">
            <a:avLst/>
          </a:prstGeom>
          <a:noFill/>
        </p:spPr>
        <p:txBody>
          <a:bodyPr wrap="square" rtlCol="0">
            <a:spAutoFit/>
          </a:bodyPr>
          <a:lstStyle/>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of Order</a:t>
            </a:r>
          </a:p>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in Control of History</a:t>
            </a:r>
          </a:p>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to be Revered</a:t>
            </a:r>
          </a:p>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who is Near</a:t>
            </a:r>
          </a:p>
        </p:txBody>
      </p:sp>
      <p:sp>
        <p:nvSpPr>
          <p:cNvPr id="23" name="Rectangle: Rounded Corners 22">
            <a:extLst>
              <a:ext uri="{FF2B5EF4-FFF2-40B4-BE49-F238E27FC236}">
                <a16:creationId xmlns:a16="http://schemas.microsoft.com/office/drawing/2014/main" id="{BF71F2F4-C86A-5BAF-654C-D403647491AD}"/>
              </a:ext>
            </a:extLst>
          </p:cNvPr>
          <p:cNvSpPr/>
          <p:nvPr/>
        </p:nvSpPr>
        <p:spPr>
          <a:xfrm>
            <a:off x="7938868" y="2161736"/>
            <a:ext cx="2057400" cy="1989420"/>
          </a:xfrm>
          <a:prstGeom prst="roundRect">
            <a:avLst/>
          </a:prstGeom>
          <a:noFill/>
          <a:ln w="539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6" name="TextBox 25">
            <a:extLst>
              <a:ext uri="{FF2B5EF4-FFF2-40B4-BE49-F238E27FC236}">
                <a16:creationId xmlns:a16="http://schemas.microsoft.com/office/drawing/2014/main" id="{A1ADAE82-767D-2A9D-B6CE-F21EC3D4A1C9}"/>
              </a:ext>
            </a:extLst>
          </p:cNvPr>
          <p:cNvSpPr txBox="1"/>
          <p:nvPr/>
        </p:nvSpPr>
        <p:spPr>
          <a:xfrm>
            <a:off x="304799" y="2743200"/>
            <a:ext cx="5552391"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Exodus 25</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8 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let them make a sanctuary for Me,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that I may dwell among them</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615358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A0737FC1-AAC8-9ED5-975E-72EB7AEE07EB}"/>
              </a:ext>
            </a:extLst>
          </p:cNvPr>
          <p:cNvGrpSpPr/>
          <p:nvPr/>
        </p:nvGrpSpPr>
        <p:grpSpPr>
          <a:xfrm>
            <a:off x="6172200" y="2342649"/>
            <a:ext cx="1752600" cy="1658853"/>
            <a:chOff x="381000" y="2723649"/>
            <a:chExt cx="1752600" cy="1658853"/>
          </a:xfrm>
        </p:grpSpPr>
        <p:sp>
          <p:nvSpPr>
            <p:cNvPr id="4" name="Rectangle 3">
              <a:extLst>
                <a:ext uri="{FF2B5EF4-FFF2-40B4-BE49-F238E27FC236}">
                  <a16:creationId xmlns:a16="http://schemas.microsoft.com/office/drawing/2014/main" id="{ED12FEEB-C234-FC42-79CF-BF7415E8C501}"/>
                </a:ext>
              </a:extLst>
            </p:cNvPr>
            <p:cNvSpPr/>
            <p:nvPr/>
          </p:nvSpPr>
          <p:spPr>
            <a:xfrm>
              <a:off x="381000" y="2723649"/>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BENJAMIN</a:t>
              </a:r>
            </a:p>
          </p:txBody>
        </p:sp>
        <p:sp>
          <p:nvSpPr>
            <p:cNvPr id="5" name="Rectangle 4">
              <a:extLst>
                <a:ext uri="{FF2B5EF4-FFF2-40B4-BE49-F238E27FC236}">
                  <a16:creationId xmlns:a16="http://schemas.microsoft.com/office/drawing/2014/main" id="{7E82EFAD-115F-F113-804C-AA5164A438F7}"/>
                </a:ext>
              </a:extLst>
            </p:cNvPr>
            <p:cNvSpPr/>
            <p:nvPr/>
          </p:nvSpPr>
          <p:spPr>
            <a:xfrm>
              <a:off x="381000" y="32766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MANASSEH</a:t>
              </a:r>
            </a:p>
          </p:txBody>
        </p:sp>
        <p:sp>
          <p:nvSpPr>
            <p:cNvPr id="6" name="Rectangle 5">
              <a:extLst>
                <a:ext uri="{FF2B5EF4-FFF2-40B4-BE49-F238E27FC236}">
                  <a16:creationId xmlns:a16="http://schemas.microsoft.com/office/drawing/2014/main" id="{BDB8F330-A0C8-1D4A-D11C-5F858D4A049D}"/>
                </a:ext>
              </a:extLst>
            </p:cNvPr>
            <p:cNvSpPr/>
            <p:nvPr/>
          </p:nvSpPr>
          <p:spPr>
            <a:xfrm>
              <a:off x="381000" y="38100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EPHRAIM</a:t>
              </a:r>
            </a:p>
          </p:txBody>
        </p:sp>
      </p:grpSp>
      <p:grpSp>
        <p:nvGrpSpPr>
          <p:cNvPr id="19" name="Group 18">
            <a:extLst>
              <a:ext uri="{FF2B5EF4-FFF2-40B4-BE49-F238E27FC236}">
                <a16:creationId xmlns:a16="http://schemas.microsoft.com/office/drawing/2014/main" id="{0F680916-B3EF-3737-A3D5-BBA5DC28BD1A}"/>
              </a:ext>
            </a:extLst>
          </p:cNvPr>
          <p:cNvGrpSpPr/>
          <p:nvPr/>
        </p:nvGrpSpPr>
        <p:grpSpPr>
          <a:xfrm>
            <a:off x="9982200" y="2352853"/>
            <a:ext cx="1752600" cy="1658853"/>
            <a:chOff x="3886200" y="2733853"/>
            <a:chExt cx="1752600" cy="1658853"/>
          </a:xfrm>
        </p:grpSpPr>
        <p:sp>
          <p:nvSpPr>
            <p:cNvPr id="7" name="Rectangle 6">
              <a:extLst>
                <a:ext uri="{FF2B5EF4-FFF2-40B4-BE49-F238E27FC236}">
                  <a16:creationId xmlns:a16="http://schemas.microsoft.com/office/drawing/2014/main" id="{3C70C51F-787A-E81F-B2E2-D021352A7C6D}"/>
                </a:ext>
              </a:extLst>
            </p:cNvPr>
            <p:cNvSpPr/>
            <p:nvPr/>
          </p:nvSpPr>
          <p:spPr>
            <a:xfrm>
              <a:off x="3886200" y="2733853"/>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JUDAH</a:t>
              </a:r>
            </a:p>
          </p:txBody>
        </p:sp>
        <p:sp>
          <p:nvSpPr>
            <p:cNvPr id="8" name="Rectangle 7">
              <a:extLst>
                <a:ext uri="{FF2B5EF4-FFF2-40B4-BE49-F238E27FC236}">
                  <a16:creationId xmlns:a16="http://schemas.microsoft.com/office/drawing/2014/main" id="{B7FD1E5C-CC22-6824-4184-2371739AFFE9}"/>
                </a:ext>
              </a:extLst>
            </p:cNvPr>
            <p:cNvSpPr/>
            <p:nvPr/>
          </p:nvSpPr>
          <p:spPr>
            <a:xfrm>
              <a:off x="3886200" y="32868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ISSACHAR</a:t>
              </a:r>
            </a:p>
          </p:txBody>
        </p:sp>
        <p:sp>
          <p:nvSpPr>
            <p:cNvPr id="9" name="Rectangle 8">
              <a:extLst>
                <a:ext uri="{FF2B5EF4-FFF2-40B4-BE49-F238E27FC236}">
                  <a16:creationId xmlns:a16="http://schemas.microsoft.com/office/drawing/2014/main" id="{0EFFB075-1945-036E-598E-C840CB3FBAE0}"/>
                </a:ext>
              </a:extLst>
            </p:cNvPr>
            <p:cNvSpPr/>
            <p:nvPr/>
          </p:nvSpPr>
          <p:spPr>
            <a:xfrm>
              <a:off x="3886200" y="38202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ZEBULUN</a:t>
              </a:r>
            </a:p>
          </p:txBody>
        </p:sp>
      </p:grpSp>
      <p:grpSp>
        <p:nvGrpSpPr>
          <p:cNvPr id="13" name="Group 12">
            <a:extLst>
              <a:ext uri="{FF2B5EF4-FFF2-40B4-BE49-F238E27FC236}">
                <a16:creationId xmlns:a16="http://schemas.microsoft.com/office/drawing/2014/main" id="{2BF73A7B-4594-7DB3-4C52-27791788ECB4}"/>
              </a:ext>
            </a:extLst>
          </p:cNvPr>
          <p:cNvGrpSpPr/>
          <p:nvPr/>
        </p:nvGrpSpPr>
        <p:grpSpPr>
          <a:xfrm rot="16200000">
            <a:off x="8047873" y="427874"/>
            <a:ext cx="1752600" cy="1658853"/>
            <a:chOff x="533400" y="685800"/>
            <a:chExt cx="1752600" cy="1658853"/>
          </a:xfrm>
          <a:solidFill>
            <a:schemeClr val="accent3">
              <a:lumMod val="20000"/>
              <a:lumOff val="80000"/>
            </a:schemeClr>
          </a:solidFill>
        </p:grpSpPr>
        <p:sp>
          <p:nvSpPr>
            <p:cNvPr id="10" name="Rectangle 9">
              <a:extLst>
                <a:ext uri="{FF2B5EF4-FFF2-40B4-BE49-F238E27FC236}">
                  <a16:creationId xmlns:a16="http://schemas.microsoft.com/office/drawing/2014/main" id="{389F13AC-79E8-02C6-D1FB-376868727E51}"/>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DAN</a:t>
              </a:r>
            </a:p>
          </p:txBody>
        </p:sp>
        <p:sp>
          <p:nvSpPr>
            <p:cNvPr id="11" name="Rectangle 10">
              <a:extLst>
                <a:ext uri="{FF2B5EF4-FFF2-40B4-BE49-F238E27FC236}">
                  <a16:creationId xmlns:a16="http://schemas.microsoft.com/office/drawing/2014/main" id="{DD8ABABA-2BD5-44FE-ADD0-CE8B7E53D2D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ASHER</a:t>
              </a:r>
            </a:p>
          </p:txBody>
        </p:sp>
        <p:sp>
          <p:nvSpPr>
            <p:cNvPr id="12" name="Rectangle 11">
              <a:extLst>
                <a:ext uri="{FF2B5EF4-FFF2-40B4-BE49-F238E27FC236}">
                  <a16:creationId xmlns:a16="http://schemas.microsoft.com/office/drawing/2014/main" id="{07F5916D-3AE2-F63C-54DD-F01C8E4EB127}"/>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NAPHTALI</a:t>
              </a:r>
            </a:p>
          </p:txBody>
        </p:sp>
      </p:grpSp>
      <p:grpSp>
        <p:nvGrpSpPr>
          <p:cNvPr id="14" name="Group 13">
            <a:extLst>
              <a:ext uri="{FF2B5EF4-FFF2-40B4-BE49-F238E27FC236}">
                <a16:creationId xmlns:a16="http://schemas.microsoft.com/office/drawing/2014/main" id="{D1BAFDDF-9D1D-641B-C8D5-B2A67CA5770F}"/>
              </a:ext>
            </a:extLst>
          </p:cNvPr>
          <p:cNvGrpSpPr/>
          <p:nvPr/>
        </p:nvGrpSpPr>
        <p:grpSpPr>
          <a:xfrm rot="16200000">
            <a:off x="8047873" y="4237873"/>
            <a:ext cx="1752600" cy="1658853"/>
            <a:chOff x="533400" y="685800"/>
            <a:chExt cx="1752600" cy="1658853"/>
          </a:xfrm>
          <a:solidFill>
            <a:schemeClr val="accent3">
              <a:lumMod val="20000"/>
              <a:lumOff val="80000"/>
            </a:schemeClr>
          </a:solidFill>
        </p:grpSpPr>
        <p:sp>
          <p:nvSpPr>
            <p:cNvPr id="15" name="Rectangle 14">
              <a:extLst>
                <a:ext uri="{FF2B5EF4-FFF2-40B4-BE49-F238E27FC236}">
                  <a16:creationId xmlns:a16="http://schemas.microsoft.com/office/drawing/2014/main" id="{6F515949-9C42-2D67-3AB8-46725019C61E}"/>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GAD</a:t>
              </a:r>
            </a:p>
          </p:txBody>
        </p:sp>
        <p:sp>
          <p:nvSpPr>
            <p:cNvPr id="16" name="Rectangle 15">
              <a:extLst>
                <a:ext uri="{FF2B5EF4-FFF2-40B4-BE49-F238E27FC236}">
                  <a16:creationId xmlns:a16="http://schemas.microsoft.com/office/drawing/2014/main" id="{B73A6808-D279-48FF-B805-86007973322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SIMEON</a:t>
              </a:r>
            </a:p>
          </p:txBody>
        </p:sp>
        <p:sp>
          <p:nvSpPr>
            <p:cNvPr id="17" name="Rectangle 16">
              <a:extLst>
                <a:ext uri="{FF2B5EF4-FFF2-40B4-BE49-F238E27FC236}">
                  <a16:creationId xmlns:a16="http://schemas.microsoft.com/office/drawing/2014/main" id="{DB57D907-5E12-D3DD-D1E2-CC0FB86E3AFA}"/>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REUBEN</a:t>
              </a:r>
            </a:p>
          </p:txBody>
        </p:sp>
      </p:grpSp>
      <p:sp>
        <p:nvSpPr>
          <p:cNvPr id="20" name="Rectangle 19">
            <a:extLst>
              <a:ext uri="{FF2B5EF4-FFF2-40B4-BE49-F238E27FC236}">
                <a16:creationId xmlns:a16="http://schemas.microsoft.com/office/drawing/2014/main" id="{AE89CB6C-05E5-6BA0-9EF1-37D44E2CEB0E}"/>
              </a:ext>
            </a:extLst>
          </p:cNvPr>
          <p:cNvSpPr/>
          <p:nvPr/>
        </p:nvSpPr>
        <p:spPr>
          <a:xfrm rot="16200000">
            <a:off x="7427631" y="3057337"/>
            <a:ext cx="1447800"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GERSHON</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Rectangle 20">
            <a:extLst>
              <a:ext uri="{FF2B5EF4-FFF2-40B4-BE49-F238E27FC236}">
                <a16:creationId xmlns:a16="http://schemas.microsoft.com/office/drawing/2014/main" id="{32259E3E-68A4-7A21-3EF0-6329A23E10B8}"/>
              </a:ext>
            </a:extLst>
          </p:cNvPr>
          <p:cNvSpPr/>
          <p:nvPr/>
        </p:nvSpPr>
        <p:spPr>
          <a:xfrm>
            <a:off x="8305800" y="2187388"/>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MERARI</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9397A804-93B5-9305-A31D-BC29BC77F9F7}"/>
              </a:ext>
            </a:extLst>
          </p:cNvPr>
          <p:cNvSpPr/>
          <p:nvPr/>
        </p:nvSpPr>
        <p:spPr>
          <a:xfrm>
            <a:off x="8317821" y="3814482"/>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KOHATH</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4" name="Rectangle 23">
            <a:extLst>
              <a:ext uri="{FF2B5EF4-FFF2-40B4-BE49-F238E27FC236}">
                <a16:creationId xmlns:a16="http://schemas.microsoft.com/office/drawing/2014/main" id="{10D57FEE-790D-38D2-FCF8-4D0F00DE7241}"/>
              </a:ext>
            </a:extLst>
          </p:cNvPr>
          <p:cNvSpPr/>
          <p:nvPr/>
        </p:nvSpPr>
        <p:spPr>
          <a:xfrm rot="16200000">
            <a:off x="9184099" y="2996011"/>
            <a:ext cx="1196529" cy="308538"/>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PRIESTS</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32" name="Rectangle 31">
            <a:extLst>
              <a:ext uri="{FF2B5EF4-FFF2-40B4-BE49-F238E27FC236}">
                <a16:creationId xmlns:a16="http://schemas.microsoft.com/office/drawing/2014/main" id="{39C534B7-CFB8-8C96-7074-9639A44AFEBA}"/>
              </a:ext>
            </a:extLst>
          </p:cNvPr>
          <p:cNvSpPr/>
          <p:nvPr/>
        </p:nvSpPr>
        <p:spPr>
          <a:xfrm>
            <a:off x="8346141"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33" name="Rectangle 32">
            <a:extLst>
              <a:ext uri="{FF2B5EF4-FFF2-40B4-BE49-F238E27FC236}">
                <a16:creationId xmlns:a16="http://schemas.microsoft.com/office/drawing/2014/main" id="{98A00EF1-79EA-4716-FBCC-207AB28BD8D3}"/>
              </a:ext>
            </a:extLst>
          </p:cNvPr>
          <p:cNvSpPr/>
          <p:nvPr/>
        </p:nvSpPr>
        <p:spPr>
          <a:xfrm>
            <a:off x="8661150"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E</a:t>
            </a:r>
          </a:p>
        </p:txBody>
      </p:sp>
      <p:sp>
        <p:nvSpPr>
          <p:cNvPr id="34" name="Rectangle 33">
            <a:extLst>
              <a:ext uri="{FF2B5EF4-FFF2-40B4-BE49-F238E27FC236}">
                <a16:creationId xmlns:a16="http://schemas.microsoft.com/office/drawing/2014/main" id="{ABB126CD-8E2B-F044-561F-564185B9DE0D}"/>
              </a:ext>
            </a:extLst>
          </p:cNvPr>
          <p:cNvSpPr/>
          <p:nvPr/>
        </p:nvSpPr>
        <p:spPr>
          <a:xfrm>
            <a:off x="8965950" y="298524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N</a:t>
            </a:r>
          </a:p>
        </p:txBody>
      </p:sp>
      <p:sp>
        <p:nvSpPr>
          <p:cNvPr id="35" name="Rectangle 34">
            <a:extLst>
              <a:ext uri="{FF2B5EF4-FFF2-40B4-BE49-F238E27FC236}">
                <a16:creationId xmlns:a16="http://schemas.microsoft.com/office/drawing/2014/main" id="{B1CD3F7B-D342-8D4D-07A9-A768F1DF472E}"/>
              </a:ext>
            </a:extLst>
          </p:cNvPr>
          <p:cNvSpPr/>
          <p:nvPr/>
        </p:nvSpPr>
        <p:spPr>
          <a:xfrm>
            <a:off x="9270750" y="297702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2" name="TextBox 1">
            <a:extLst>
              <a:ext uri="{FF2B5EF4-FFF2-40B4-BE49-F238E27FC236}">
                <a16:creationId xmlns:a16="http://schemas.microsoft.com/office/drawing/2014/main" id="{EC69D4C8-E5B9-B2AE-B2FE-85FAF586DAE4}"/>
              </a:ext>
            </a:extLst>
          </p:cNvPr>
          <p:cNvSpPr txBox="1"/>
          <p:nvPr/>
        </p:nvSpPr>
        <p:spPr>
          <a:xfrm>
            <a:off x="304799" y="457200"/>
            <a:ext cx="5552391" cy="2062103"/>
          </a:xfrm>
          <a:prstGeom prst="rect">
            <a:avLst/>
          </a:prstGeom>
          <a:noFill/>
        </p:spPr>
        <p:txBody>
          <a:bodyPr wrap="square" rtlCol="0">
            <a:spAutoFit/>
          </a:bodyPr>
          <a:lstStyle/>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of Order</a:t>
            </a:r>
          </a:p>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in Control of History</a:t>
            </a:r>
          </a:p>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to be Revered</a:t>
            </a:r>
          </a:p>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who is Near</a:t>
            </a:r>
          </a:p>
        </p:txBody>
      </p:sp>
      <p:sp>
        <p:nvSpPr>
          <p:cNvPr id="23" name="Rectangle: Rounded Corners 22">
            <a:extLst>
              <a:ext uri="{FF2B5EF4-FFF2-40B4-BE49-F238E27FC236}">
                <a16:creationId xmlns:a16="http://schemas.microsoft.com/office/drawing/2014/main" id="{BF71F2F4-C86A-5BAF-654C-D403647491AD}"/>
              </a:ext>
            </a:extLst>
          </p:cNvPr>
          <p:cNvSpPr/>
          <p:nvPr/>
        </p:nvSpPr>
        <p:spPr>
          <a:xfrm>
            <a:off x="7938868" y="2161736"/>
            <a:ext cx="2057400" cy="1989420"/>
          </a:xfrm>
          <a:prstGeom prst="roundRect">
            <a:avLst/>
          </a:prstGeom>
          <a:noFill/>
          <a:ln w="539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6" name="TextBox 25">
            <a:extLst>
              <a:ext uri="{FF2B5EF4-FFF2-40B4-BE49-F238E27FC236}">
                <a16:creationId xmlns:a16="http://schemas.microsoft.com/office/drawing/2014/main" id="{A1ADAE82-767D-2A9D-B6CE-F21EC3D4A1C9}"/>
              </a:ext>
            </a:extLst>
          </p:cNvPr>
          <p:cNvSpPr txBox="1"/>
          <p:nvPr/>
        </p:nvSpPr>
        <p:spPr>
          <a:xfrm>
            <a:off x="304799" y="2514600"/>
            <a:ext cx="5715002" cy="440120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Ephesians 2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now in Christ Jesus you who formerly were far off have been brought near by the blood of Christ…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17 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And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He came and preached the good news of peace to you who were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far away, and peace to those who were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near</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18 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through Him we both have our access in one Spirit to the Father.</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018490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A0737FC1-AAC8-9ED5-975E-72EB7AEE07EB}"/>
              </a:ext>
            </a:extLst>
          </p:cNvPr>
          <p:cNvGrpSpPr/>
          <p:nvPr/>
        </p:nvGrpSpPr>
        <p:grpSpPr>
          <a:xfrm>
            <a:off x="6172200" y="2342649"/>
            <a:ext cx="1752600" cy="1658853"/>
            <a:chOff x="381000" y="2723649"/>
            <a:chExt cx="1752600" cy="1658853"/>
          </a:xfrm>
        </p:grpSpPr>
        <p:sp>
          <p:nvSpPr>
            <p:cNvPr id="4" name="Rectangle 3">
              <a:extLst>
                <a:ext uri="{FF2B5EF4-FFF2-40B4-BE49-F238E27FC236}">
                  <a16:creationId xmlns:a16="http://schemas.microsoft.com/office/drawing/2014/main" id="{ED12FEEB-C234-FC42-79CF-BF7415E8C501}"/>
                </a:ext>
              </a:extLst>
            </p:cNvPr>
            <p:cNvSpPr/>
            <p:nvPr/>
          </p:nvSpPr>
          <p:spPr>
            <a:xfrm>
              <a:off x="381000" y="2723649"/>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BENJAMIN</a:t>
              </a:r>
            </a:p>
          </p:txBody>
        </p:sp>
        <p:sp>
          <p:nvSpPr>
            <p:cNvPr id="5" name="Rectangle 4">
              <a:extLst>
                <a:ext uri="{FF2B5EF4-FFF2-40B4-BE49-F238E27FC236}">
                  <a16:creationId xmlns:a16="http://schemas.microsoft.com/office/drawing/2014/main" id="{7E82EFAD-115F-F113-804C-AA5164A438F7}"/>
                </a:ext>
              </a:extLst>
            </p:cNvPr>
            <p:cNvSpPr/>
            <p:nvPr/>
          </p:nvSpPr>
          <p:spPr>
            <a:xfrm>
              <a:off x="381000" y="32766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MANASSEH</a:t>
              </a:r>
            </a:p>
          </p:txBody>
        </p:sp>
        <p:sp>
          <p:nvSpPr>
            <p:cNvPr id="6" name="Rectangle 5">
              <a:extLst>
                <a:ext uri="{FF2B5EF4-FFF2-40B4-BE49-F238E27FC236}">
                  <a16:creationId xmlns:a16="http://schemas.microsoft.com/office/drawing/2014/main" id="{BDB8F330-A0C8-1D4A-D11C-5F858D4A049D}"/>
                </a:ext>
              </a:extLst>
            </p:cNvPr>
            <p:cNvSpPr/>
            <p:nvPr/>
          </p:nvSpPr>
          <p:spPr>
            <a:xfrm>
              <a:off x="381000" y="38100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EPHRAIM</a:t>
              </a:r>
            </a:p>
          </p:txBody>
        </p:sp>
      </p:grpSp>
      <p:grpSp>
        <p:nvGrpSpPr>
          <p:cNvPr id="19" name="Group 18">
            <a:extLst>
              <a:ext uri="{FF2B5EF4-FFF2-40B4-BE49-F238E27FC236}">
                <a16:creationId xmlns:a16="http://schemas.microsoft.com/office/drawing/2014/main" id="{0F680916-B3EF-3737-A3D5-BBA5DC28BD1A}"/>
              </a:ext>
            </a:extLst>
          </p:cNvPr>
          <p:cNvGrpSpPr/>
          <p:nvPr/>
        </p:nvGrpSpPr>
        <p:grpSpPr>
          <a:xfrm>
            <a:off x="9982200" y="2352853"/>
            <a:ext cx="1752600" cy="1658853"/>
            <a:chOff x="3886200" y="2733853"/>
            <a:chExt cx="1752600" cy="1658853"/>
          </a:xfrm>
        </p:grpSpPr>
        <p:sp>
          <p:nvSpPr>
            <p:cNvPr id="7" name="Rectangle 6">
              <a:extLst>
                <a:ext uri="{FF2B5EF4-FFF2-40B4-BE49-F238E27FC236}">
                  <a16:creationId xmlns:a16="http://schemas.microsoft.com/office/drawing/2014/main" id="{3C70C51F-787A-E81F-B2E2-D021352A7C6D}"/>
                </a:ext>
              </a:extLst>
            </p:cNvPr>
            <p:cNvSpPr/>
            <p:nvPr/>
          </p:nvSpPr>
          <p:spPr>
            <a:xfrm>
              <a:off x="3886200" y="2733853"/>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JUDAH</a:t>
              </a:r>
            </a:p>
          </p:txBody>
        </p:sp>
        <p:sp>
          <p:nvSpPr>
            <p:cNvPr id="8" name="Rectangle 7">
              <a:extLst>
                <a:ext uri="{FF2B5EF4-FFF2-40B4-BE49-F238E27FC236}">
                  <a16:creationId xmlns:a16="http://schemas.microsoft.com/office/drawing/2014/main" id="{B7FD1E5C-CC22-6824-4184-2371739AFFE9}"/>
                </a:ext>
              </a:extLst>
            </p:cNvPr>
            <p:cNvSpPr/>
            <p:nvPr/>
          </p:nvSpPr>
          <p:spPr>
            <a:xfrm>
              <a:off x="3886200" y="32868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ISSACHAR</a:t>
              </a:r>
            </a:p>
          </p:txBody>
        </p:sp>
        <p:sp>
          <p:nvSpPr>
            <p:cNvPr id="9" name="Rectangle 8">
              <a:extLst>
                <a:ext uri="{FF2B5EF4-FFF2-40B4-BE49-F238E27FC236}">
                  <a16:creationId xmlns:a16="http://schemas.microsoft.com/office/drawing/2014/main" id="{0EFFB075-1945-036E-598E-C840CB3FBAE0}"/>
                </a:ext>
              </a:extLst>
            </p:cNvPr>
            <p:cNvSpPr/>
            <p:nvPr/>
          </p:nvSpPr>
          <p:spPr>
            <a:xfrm>
              <a:off x="3886200" y="38202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ZEBULUN</a:t>
              </a:r>
            </a:p>
          </p:txBody>
        </p:sp>
      </p:grpSp>
      <p:grpSp>
        <p:nvGrpSpPr>
          <p:cNvPr id="13" name="Group 12">
            <a:extLst>
              <a:ext uri="{FF2B5EF4-FFF2-40B4-BE49-F238E27FC236}">
                <a16:creationId xmlns:a16="http://schemas.microsoft.com/office/drawing/2014/main" id="{2BF73A7B-4594-7DB3-4C52-27791788ECB4}"/>
              </a:ext>
            </a:extLst>
          </p:cNvPr>
          <p:cNvGrpSpPr/>
          <p:nvPr/>
        </p:nvGrpSpPr>
        <p:grpSpPr>
          <a:xfrm rot="16200000">
            <a:off x="8047873" y="427874"/>
            <a:ext cx="1752600" cy="1658853"/>
            <a:chOff x="533400" y="685800"/>
            <a:chExt cx="1752600" cy="1658853"/>
          </a:xfrm>
          <a:solidFill>
            <a:schemeClr val="accent3">
              <a:lumMod val="20000"/>
              <a:lumOff val="80000"/>
            </a:schemeClr>
          </a:solidFill>
        </p:grpSpPr>
        <p:sp>
          <p:nvSpPr>
            <p:cNvPr id="10" name="Rectangle 9">
              <a:extLst>
                <a:ext uri="{FF2B5EF4-FFF2-40B4-BE49-F238E27FC236}">
                  <a16:creationId xmlns:a16="http://schemas.microsoft.com/office/drawing/2014/main" id="{389F13AC-79E8-02C6-D1FB-376868727E51}"/>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DAN</a:t>
              </a:r>
            </a:p>
          </p:txBody>
        </p:sp>
        <p:sp>
          <p:nvSpPr>
            <p:cNvPr id="11" name="Rectangle 10">
              <a:extLst>
                <a:ext uri="{FF2B5EF4-FFF2-40B4-BE49-F238E27FC236}">
                  <a16:creationId xmlns:a16="http://schemas.microsoft.com/office/drawing/2014/main" id="{DD8ABABA-2BD5-44FE-ADD0-CE8B7E53D2D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ASHER</a:t>
              </a:r>
            </a:p>
          </p:txBody>
        </p:sp>
        <p:sp>
          <p:nvSpPr>
            <p:cNvPr id="12" name="Rectangle 11">
              <a:extLst>
                <a:ext uri="{FF2B5EF4-FFF2-40B4-BE49-F238E27FC236}">
                  <a16:creationId xmlns:a16="http://schemas.microsoft.com/office/drawing/2014/main" id="{07F5916D-3AE2-F63C-54DD-F01C8E4EB127}"/>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NAPHTALI</a:t>
              </a:r>
            </a:p>
          </p:txBody>
        </p:sp>
      </p:grpSp>
      <p:grpSp>
        <p:nvGrpSpPr>
          <p:cNvPr id="14" name="Group 13">
            <a:extLst>
              <a:ext uri="{FF2B5EF4-FFF2-40B4-BE49-F238E27FC236}">
                <a16:creationId xmlns:a16="http://schemas.microsoft.com/office/drawing/2014/main" id="{D1BAFDDF-9D1D-641B-C8D5-B2A67CA5770F}"/>
              </a:ext>
            </a:extLst>
          </p:cNvPr>
          <p:cNvGrpSpPr/>
          <p:nvPr/>
        </p:nvGrpSpPr>
        <p:grpSpPr>
          <a:xfrm rot="16200000">
            <a:off x="8047873" y="4237873"/>
            <a:ext cx="1752600" cy="1658853"/>
            <a:chOff x="533400" y="685800"/>
            <a:chExt cx="1752600" cy="1658853"/>
          </a:xfrm>
          <a:solidFill>
            <a:schemeClr val="accent3">
              <a:lumMod val="20000"/>
              <a:lumOff val="80000"/>
            </a:schemeClr>
          </a:solidFill>
        </p:grpSpPr>
        <p:sp>
          <p:nvSpPr>
            <p:cNvPr id="15" name="Rectangle 14">
              <a:extLst>
                <a:ext uri="{FF2B5EF4-FFF2-40B4-BE49-F238E27FC236}">
                  <a16:creationId xmlns:a16="http://schemas.microsoft.com/office/drawing/2014/main" id="{6F515949-9C42-2D67-3AB8-46725019C61E}"/>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GAD</a:t>
              </a:r>
            </a:p>
          </p:txBody>
        </p:sp>
        <p:sp>
          <p:nvSpPr>
            <p:cNvPr id="16" name="Rectangle 15">
              <a:extLst>
                <a:ext uri="{FF2B5EF4-FFF2-40B4-BE49-F238E27FC236}">
                  <a16:creationId xmlns:a16="http://schemas.microsoft.com/office/drawing/2014/main" id="{B73A6808-D279-48FF-B805-86007973322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SIMEON</a:t>
              </a:r>
            </a:p>
          </p:txBody>
        </p:sp>
        <p:sp>
          <p:nvSpPr>
            <p:cNvPr id="17" name="Rectangle 16">
              <a:extLst>
                <a:ext uri="{FF2B5EF4-FFF2-40B4-BE49-F238E27FC236}">
                  <a16:creationId xmlns:a16="http://schemas.microsoft.com/office/drawing/2014/main" id="{DB57D907-5E12-D3DD-D1E2-CC0FB86E3AFA}"/>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REUBEN</a:t>
              </a:r>
            </a:p>
          </p:txBody>
        </p:sp>
      </p:grpSp>
      <p:sp>
        <p:nvSpPr>
          <p:cNvPr id="20" name="Rectangle 19">
            <a:extLst>
              <a:ext uri="{FF2B5EF4-FFF2-40B4-BE49-F238E27FC236}">
                <a16:creationId xmlns:a16="http://schemas.microsoft.com/office/drawing/2014/main" id="{AE89CB6C-05E5-6BA0-9EF1-37D44E2CEB0E}"/>
              </a:ext>
            </a:extLst>
          </p:cNvPr>
          <p:cNvSpPr/>
          <p:nvPr/>
        </p:nvSpPr>
        <p:spPr>
          <a:xfrm rot="16200000">
            <a:off x="7427631" y="3057337"/>
            <a:ext cx="1447800"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GERSHON</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Rectangle 20">
            <a:extLst>
              <a:ext uri="{FF2B5EF4-FFF2-40B4-BE49-F238E27FC236}">
                <a16:creationId xmlns:a16="http://schemas.microsoft.com/office/drawing/2014/main" id="{32259E3E-68A4-7A21-3EF0-6329A23E10B8}"/>
              </a:ext>
            </a:extLst>
          </p:cNvPr>
          <p:cNvSpPr/>
          <p:nvPr/>
        </p:nvSpPr>
        <p:spPr>
          <a:xfrm>
            <a:off x="8305800" y="2187388"/>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MERARI</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9397A804-93B5-9305-A31D-BC29BC77F9F7}"/>
              </a:ext>
            </a:extLst>
          </p:cNvPr>
          <p:cNvSpPr/>
          <p:nvPr/>
        </p:nvSpPr>
        <p:spPr>
          <a:xfrm>
            <a:off x="8317821" y="3814482"/>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KOHATH</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4" name="Rectangle 23">
            <a:extLst>
              <a:ext uri="{FF2B5EF4-FFF2-40B4-BE49-F238E27FC236}">
                <a16:creationId xmlns:a16="http://schemas.microsoft.com/office/drawing/2014/main" id="{10D57FEE-790D-38D2-FCF8-4D0F00DE7241}"/>
              </a:ext>
            </a:extLst>
          </p:cNvPr>
          <p:cNvSpPr/>
          <p:nvPr/>
        </p:nvSpPr>
        <p:spPr>
          <a:xfrm rot="16200000">
            <a:off x="9184099" y="2996011"/>
            <a:ext cx="1196529" cy="308538"/>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PRIESTS</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32" name="Rectangle 31">
            <a:extLst>
              <a:ext uri="{FF2B5EF4-FFF2-40B4-BE49-F238E27FC236}">
                <a16:creationId xmlns:a16="http://schemas.microsoft.com/office/drawing/2014/main" id="{39C534B7-CFB8-8C96-7074-9639A44AFEBA}"/>
              </a:ext>
            </a:extLst>
          </p:cNvPr>
          <p:cNvSpPr/>
          <p:nvPr/>
        </p:nvSpPr>
        <p:spPr>
          <a:xfrm>
            <a:off x="8346141"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33" name="Rectangle 32">
            <a:extLst>
              <a:ext uri="{FF2B5EF4-FFF2-40B4-BE49-F238E27FC236}">
                <a16:creationId xmlns:a16="http://schemas.microsoft.com/office/drawing/2014/main" id="{98A00EF1-79EA-4716-FBCC-207AB28BD8D3}"/>
              </a:ext>
            </a:extLst>
          </p:cNvPr>
          <p:cNvSpPr/>
          <p:nvPr/>
        </p:nvSpPr>
        <p:spPr>
          <a:xfrm>
            <a:off x="8661150"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E</a:t>
            </a:r>
          </a:p>
        </p:txBody>
      </p:sp>
      <p:sp>
        <p:nvSpPr>
          <p:cNvPr id="34" name="Rectangle 33">
            <a:extLst>
              <a:ext uri="{FF2B5EF4-FFF2-40B4-BE49-F238E27FC236}">
                <a16:creationId xmlns:a16="http://schemas.microsoft.com/office/drawing/2014/main" id="{ABB126CD-8E2B-F044-561F-564185B9DE0D}"/>
              </a:ext>
            </a:extLst>
          </p:cNvPr>
          <p:cNvSpPr/>
          <p:nvPr/>
        </p:nvSpPr>
        <p:spPr>
          <a:xfrm>
            <a:off x="8965950" y="298524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N</a:t>
            </a:r>
          </a:p>
        </p:txBody>
      </p:sp>
      <p:sp>
        <p:nvSpPr>
          <p:cNvPr id="35" name="Rectangle 34">
            <a:extLst>
              <a:ext uri="{FF2B5EF4-FFF2-40B4-BE49-F238E27FC236}">
                <a16:creationId xmlns:a16="http://schemas.microsoft.com/office/drawing/2014/main" id="{B1CD3F7B-D342-8D4D-07A9-A768F1DF472E}"/>
              </a:ext>
            </a:extLst>
          </p:cNvPr>
          <p:cNvSpPr/>
          <p:nvPr/>
        </p:nvSpPr>
        <p:spPr>
          <a:xfrm>
            <a:off x="9270750" y="297702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2" name="TextBox 1">
            <a:extLst>
              <a:ext uri="{FF2B5EF4-FFF2-40B4-BE49-F238E27FC236}">
                <a16:creationId xmlns:a16="http://schemas.microsoft.com/office/drawing/2014/main" id="{EC69D4C8-E5B9-B2AE-B2FE-85FAF586DAE4}"/>
              </a:ext>
            </a:extLst>
          </p:cNvPr>
          <p:cNvSpPr txBox="1"/>
          <p:nvPr/>
        </p:nvSpPr>
        <p:spPr>
          <a:xfrm>
            <a:off x="304800" y="457200"/>
            <a:ext cx="5493114" cy="2062103"/>
          </a:xfrm>
          <a:prstGeom prst="rect">
            <a:avLst/>
          </a:prstGeom>
          <a:noFill/>
        </p:spPr>
        <p:txBody>
          <a:bodyPr wrap="square" rtlCol="0">
            <a:spAutoFit/>
          </a:bodyPr>
          <a:lstStyle/>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of Order</a:t>
            </a:r>
          </a:p>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in Control of History</a:t>
            </a:r>
          </a:p>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to be Revered</a:t>
            </a:r>
          </a:p>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who is Near</a:t>
            </a:r>
          </a:p>
        </p:txBody>
      </p:sp>
      <p:sp>
        <p:nvSpPr>
          <p:cNvPr id="23" name="Rectangle: Rounded Corners 22">
            <a:extLst>
              <a:ext uri="{FF2B5EF4-FFF2-40B4-BE49-F238E27FC236}">
                <a16:creationId xmlns:a16="http://schemas.microsoft.com/office/drawing/2014/main" id="{BF71F2F4-C86A-5BAF-654C-D403647491AD}"/>
              </a:ext>
            </a:extLst>
          </p:cNvPr>
          <p:cNvSpPr/>
          <p:nvPr/>
        </p:nvSpPr>
        <p:spPr>
          <a:xfrm>
            <a:off x="7938868" y="2161736"/>
            <a:ext cx="2057400" cy="1989420"/>
          </a:xfrm>
          <a:prstGeom prst="roundRect">
            <a:avLst/>
          </a:prstGeom>
          <a:noFill/>
          <a:ln w="539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6" name="TextBox 25">
            <a:extLst>
              <a:ext uri="{FF2B5EF4-FFF2-40B4-BE49-F238E27FC236}">
                <a16:creationId xmlns:a16="http://schemas.microsoft.com/office/drawing/2014/main" id="{A1ADAE82-767D-2A9D-B6CE-F21EC3D4A1C9}"/>
              </a:ext>
            </a:extLst>
          </p:cNvPr>
          <p:cNvSpPr txBox="1"/>
          <p:nvPr/>
        </p:nvSpPr>
        <p:spPr>
          <a:xfrm>
            <a:off x="304799" y="2514600"/>
            <a:ext cx="5715002" cy="181588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Ephesians 2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 holy sanctuary in the Lord,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 whom you also are being built together into a dwelling of God in the Spirit.</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988314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A0737FC1-AAC8-9ED5-975E-72EB7AEE07EB}"/>
              </a:ext>
            </a:extLst>
          </p:cNvPr>
          <p:cNvGrpSpPr/>
          <p:nvPr/>
        </p:nvGrpSpPr>
        <p:grpSpPr>
          <a:xfrm>
            <a:off x="6172200" y="2342649"/>
            <a:ext cx="1752600" cy="1658853"/>
            <a:chOff x="381000" y="2723649"/>
            <a:chExt cx="1752600" cy="1658853"/>
          </a:xfrm>
        </p:grpSpPr>
        <p:sp>
          <p:nvSpPr>
            <p:cNvPr id="4" name="Rectangle 3">
              <a:extLst>
                <a:ext uri="{FF2B5EF4-FFF2-40B4-BE49-F238E27FC236}">
                  <a16:creationId xmlns:a16="http://schemas.microsoft.com/office/drawing/2014/main" id="{ED12FEEB-C234-FC42-79CF-BF7415E8C501}"/>
                </a:ext>
              </a:extLst>
            </p:cNvPr>
            <p:cNvSpPr/>
            <p:nvPr/>
          </p:nvSpPr>
          <p:spPr>
            <a:xfrm>
              <a:off x="381000" y="2723649"/>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BENJAMIN</a:t>
              </a:r>
            </a:p>
          </p:txBody>
        </p:sp>
        <p:sp>
          <p:nvSpPr>
            <p:cNvPr id="5" name="Rectangle 4">
              <a:extLst>
                <a:ext uri="{FF2B5EF4-FFF2-40B4-BE49-F238E27FC236}">
                  <a16:creationId xmlns:a16="http://schemas.microsoft.com/office/drawing/2014/main" id="{7E82EFAD-115F-F113-804C-AA5164A438F7}"/>
                </a:ext>
              </a:extLst>
            </p:cNvPr>
            <p:cNvSpPr/>
            <p:nvPr/>
          </p:nvSpPr>
          <p:spPr>
            <a:xfrm>
              <a:off x="381000" y="32766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MANASSEH</a:t>
              </a:r>
            </a:p>
          </p:txBody>
        </p:sp>
        <p:sp>
          <p:nvSpPr>
            <p:cNvPr id="6" name="Rectangle 5">
              <a:extLst>
                <a:ext uri="{FF2B5EF4-FFF2-40B4-BE49-F238E27FC236}">
                  <a16:creationId xmlns:a16="http://schemas.microsoft.com/office/drawing/2014/main" id="{BDB8F330-A0C8-1D4A-D11C-5F858D4A049D}"/>
                </a:ext>
              </a:extLst>
            </p:cNvPr>
            <p:cNvSpPr/>
            <p:nvPr/>
          </p:nvSpPr>
          <p:spPr>
            <a:xfrm>
              <a:off x="381000" y="38100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EPHRAIM</a:t>
              </a:r>
            </a:p>
          </p:txBody>
        </p:sp>
      </p:grpSp>
      <p:grpSp>
        <p:nvGrpSpPr>
          <p:cNvPr id="19" name="Group 18">
            <a:extLst>
              <a:ext uri="{FF2B5EF4-FFF2-40B4-BE49-F238E27FC236}">
                <a16:creationId xmlns:a16="http://schemas.microsoft.com/office/drawing/2014/main" id="{0F680916-B3EF-3737-A3D5-BBA5DC28BD1A}"/>
              </a:ext>
            </a:extLst>
          </p:cNvPr>
          <p:cNvGrpSpPr/>
          <p:nvPr/>
        </p:nvGrpSpPr>
        <p:grpSpPr>
          <a:xfrm>
            <a:off x="9982200" y="2352853"/>
            <a:ext cx="1752600" cy="1658853"/>
            <a:chOff x="3886200" y="2733853"/>
            <a:chExt cx="1752600" cy="1658853"/>
          </a:xfrm>
        </p:grpSpPr>
        <p:sp>
          <p:nvSpPr>
            <p:cNvPr id="7" name="Rectangle 6">
              <a:extLst>
                <a:ext uri="{FF2B5EF4-FFF2-40B4-BE49-F238E27FC236}">
                  <a16:creationId xmlns:a16="http://schemas.microsoft.com/office/drawing/2014/main" id="{3C70C51F-787A-E81F-B2E2-D021352A7C6D}"/>
                </a:ext>
              </a:extLst>
            </p:cNvPr>
            <p:cNvSpPr/>
            <p:nvPr/>
          </p:nvSpPr>
          <p:spPr>
            <a:xfrm>
              <a:off x="3886200" y="2733853"/>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JUDAH</a:t>
              </a:r>
            </a:p>
          </p:txBody>
        </p:sp>
        <p:sp>
          <p:nvSpPr>
            <p:cNvPr id="8" name="Rectangle 7">
              <a:extLst>
                <a:ext uri="{FF2B5EF4-FFF2-40B4-BE49-F238E27FC236}">
                  <a16:creationId xmlns:a16="http://schemas.microsoft.com/office/drawing/2014/main" id="{B7FD1E5C-CC22-6824-4184-2371739AFFE9}"/>
                </a:ext>
              </a:extLst>
            </p:cNvPr>
            <p:cNvSpPr/>
            <p:nvPr/>
          </p:nvSpPr>
          <p:spPr>
            <a:xfrm>
              <a:off x="3886200" y="32868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ISSACHAR</a:t>
              </a:r>
            </a:p>
          </p:txBody>
        </p:sp>
        <p:sp>
          <p:nvSpPr>
            <p:cNvPr id="9" name="Rectangle 8">
              <a:extLst>
                <a:ext uri="{FF2B5EF4-FFF2-40B4-BE49-F238E27FC236}">
                  <a16:creationId xmlns:a16="http://schemas.microsoft.com/office/drawing/2014/main" id="{0EFFB075-1945-036E-598E-C840CB3FBAE0}"/>
                </a:ext>
              </a:extLst>
            </p:cNvPr>
            <p:cNvSpPr/>
            <p:nvPr/>
          </p:nvSpPr>
          <p:spPr>
            <a:xfrm>
              <a:off x="3886200" y="38202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ZEBULUN</a:t>
              </a:r>
            </a:p>
          </p:txBody>
        </p:sp>
      </p:grpSp>
      <p:grpSp>
        <p:nvGrpSpPr>
          <p:cNvPr id="13" name="Group 12">
            <a:extLst>
              <a:ext uri="{FF2B5EF4-FFF2-40B4-BE49-F238E27FC236}">
                <a16:creationId xmlns:a16="http://schemas.microsoft.com/office/drawing/2014/main" id="{2BF73A7B-4594-7DB3-4C52-27791788ECB4}"/>
              </a:ext>
            </a:extLst>
          </p:cNvPr>
          <p:cNvGrpSpPr/>
          <p:nvPr/>
        </p:nvGrpSpPr>
        <p:grpSpPr>
          <a:xfrm rot="16200000">
            <a:off x="8047873" y="427874"/>
            <a:ext cx="1752600" cy="1658853"/>
            <a:chOff x="533400" y="685800"/>
            <a:chExt cx="1752600" cy="1658853"/>
          </a:xfrm>
          <a:solidFill>
            <a:schemeClr val="accent3">
              <a:lumMod val="20000"/>
              <a:lumOff val="80000"/>
            </a:schemeClr>
          </a:solidFill>
        </p:grpSpPr>
        <p:sp>
          <p:nvSpPr>
            <p:cNvPr id="10" name="Rectangle 9">
              <a:extLst>
                <a:ext uri="{FF2B5EF4-FFF2-40B4-BE49-F238E27FC236}">
                  <a16:creationId xmlns:a16="http://schemas.microsoft.com/office/drawing/2014/main" id="{389F13AC-79E8-02C6-D1FB-376868727E51}"/>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DAN</a:t>
              </a:r>
            </a:p>
          </p:txBody>
        </p:sp>
        <p:sp>
          <p:nvSpPr>
            <p:cNvPr id="11" name="Rectangle 10">
              <a:extLst>
                <a:ext uri="{FF2B5EF4-FFF2-40B4-BE49-F238E27FC236}">
                  <a16:creationId xmlns:a16="http://schemas.microsoft.com/office/drawing/2014/main" id="{DD8ABABA-2BD5-44FE-ADD0-CE8B7E53D2D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ASHER</a:t>
              </a:r>
            </a:p>
          </p:txBody>
        </p:sp>
        <p:sp>
          <p:nvSpPr>
            <p:cNvPr id="12" name="Rectangle 11">
              <a:extLst>
                <a:ext uri="{FF2B5EF4-FFF2-40B4-BE49-F238E27FC236}">
                  <a16:creationId xmlns:a16="http://schemas.microsoft.com/office/drawing/2014/main" id="{07F5916D-3AE2-F63C-54DD-F01C8E4EB127}"/>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NAPHTALI</a:t>
              </a:r>
            </a:p>
          </p:txBody>
        </p:sp>
      </p:grpSp>
      <p:grpSp>
        <p:nvGrpSpPr>
          <p:cNvPr id="14" name="Group 13">
            <a:extLst>
              <a:ext uri="{FF2B5EF4-FFF2-40B4-BE49-F238E27FC236}">
                <a16:creationId xmlns:a16="http://schemas.microsoft.com/office/drawing/2014/main" id="{D1BAFDDF-9D1D-641B-C8D5-B2A67CA5770F}"/>
              </a:ext>
            </a:extLst>
          </p:cNvPr>
          <p:cNvGrpSpPr/>
          <p:nvPr/>
        </p:nvGrpSpPr>
        <p:grpSpPr>
          <a:xfrm rot="16200000">
            <a:off x="8047873" y="4237873"/>
            <a:ext cx="1752600" cy="1658853"/>
            <a:chOff x="533400" y="685800"/>
            <a:chExt cx="1752600" cy="1658853"/>
          </a:xfrm>
          <a:solidFill>
            <a:schemeClr val="accent3">
              <a:lumMod val="20000"/>
              <a:lumOff val="80000"/>
            </a:schemeClr>
          </a:solidFill>
        </p:grpSpPr>
        <p:sp>
          <p:nvSpPr>
            <p:cNvPr id="15" name="Rectangle 14">
              <a:extLst>
                <a:ext uri="{FF2B5EF4-FFF2-40B4-BE49-F238E27FC236}">
                  <a16:creationId xmlns:a16="http://schemas.microsoft.com/office/drawing/2014/main" id="{6F515949-9C42-2D67-3AB8-46725019C61E}"/>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GAD</a:t>
              </a:r>
            </a:p>
          </p:txBody>
        </p:sp>
        <p:sp>
          <p:nvSpPr>
            <p:cNvPr id="16" name="Rectangle 15">
              <a:extLst>
                <a:ext uri="{FF2B5EF4-FFF2-40B4-BE49-F238E27FC236}">
                  <a16:creationId xmlns:a16="http://schemas.microsoft.com/office/drawing/2014/main" id="{B73A6808-D279-48FF-B805-86007973322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SIMEON</a:t>
              </a:r>
            </a:p>
          </p:txBody>
        </p:sp>
        <p:sp>
          <p:nvSpPr>
            <p:cNvPr id="17" name="Rectangle 16">
              <a:extLst>
                <a:ext uri="{FF2B5EF4-FFF2-40B4-BE49-F238E27FC236}">
                  <a16:creationId xmlns:a16="http://schemas.microsoft.com/office/drawing/2014/main" id="{DB57D907-5E12-D3DD-D1E2-CC0FB86E3AFA}"/>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REUBEN</a:t>
              </a:r>
            </a:p>
          </p:txBody>
        </p:sp>
      </p:grpSp>
      <p:sp>
        <p:nvSpPr>
          <p:cNvPr id="20" name="Rectangle 19">
            <a:extLst>
              <a:ext uri="{FF2B5EF4-FFF2-40B4-BE49-F238E27FC236}">
                <a16:creationId xmlns:a16="http://schemas.microsoft.com/office/drawing/2014/main" id="{AE89CB6C-05E5-6BA0-9EF1-37D44E2CEB0E}"/>
              </a:ext>
            </a:extLst>
          </p:cNvPr>
          <p:cNvSpPr/>
          <p:nvPr/>
        </p:nvSpPr>
        <p:spPr>
          <a:xfrm rot="16200000">
            <a:off x="7427631" y="3057337"/>
            <a:ext cx="1447800"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GERSHON</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Rectangle 20">
            <a:extLst>
              <a:ext uri="{FF2B5EF4-FFF2-40B4-BE49-F238E27FC236}">
                <a16:creationId xmlns:a16="http://schemas.microsoft.com/office/drawing/2014/main" id="{32259E3E-68A4-7A21-3EF0-6329A23E10B8}"/>
              </a:ext>
            </a:extLst>
          </p:cNvPr>
          <p:cNvSpPr/>
          <p:nvPr/>
        </p:nvSpPr>
        <p:spPr>
          <a:xfrm>
            <a:off x="8305800" y="2187388"/>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MERARI</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9397A804-93B5-9305-A31D-BC29BC77F9F7}"/>
              </a:ext>
            </a:extLst>
          </p:cNvPr>
          <p:cNvSpPr/>
          <p:nvPr/>
        </p:nvSpPr>
        <p:spPr>
          <a:xfrm>
            <a:off x="8317821" y="3814482"/>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KOHATH</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4" name="Rectangle 23">
            <a:extLst>
              <a:ext uri="{FF2B5EF4-FFF2-40B4-BE49-F238E27FC236}">
                <a16:creationId xmlns:a16="http://schemas.microsoft.com/office/drawing/2014/main" id="{10D57FEE-790D-38D2-FCF8-4D0F00DE7241}"/>
              </a:ext>
            </a:extLst>
          </p:cNvPr>
          <p:cNvSpPr/>
          <p:nvPr/>
        </p:nvSpPr>
        <p:spPr>
          <a:xfrm rot="16200000">
            <a:off x="9184099" y="2996011"/>
            <a:ext cx="1196529" cy="308538"/>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PRIESTS</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32" name="Rectangle 31">
            <a:extLst>
              <a:ext uri="{FF2B5EF4-FFF2-40B4-BE49-F238E27FC236}">
                <a16:creationId xmlns:a16="http://schemas.microsoft.com/office/drawing/2014/main" id="{39C534B7-CFB8-8C96-7074-9639A44AFEBA}"/>
              </a:ext>
            </a:extLst>
          </p:cNvPr>
          <p:cNvSpPr/>
          <p:nvPr/>
        </p:nvSpPr>
        <p:spPr>
          <a:xfrm>
            <a:off x="8346141"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33" name="Rectangle 32">
            <a:extLst>
              <a:ext uri="{FF2B5EF4-FFF2-40B4-BE49-F238E27FC236}">
                <a16:creationId xmlns:a16="http://schemas.microsoft.com/office/drawing/2014/main" id="{98A00EF1-79EA-4716-FBCC-207AB28BD8D3}"/>
              </a:ext>
            </a:extLst>
          </p:cNvPr>
          <p:cNvSpPr/>
          <p:nvPr/>
        </p:nvSpPr>
        <p:spPr>
          <a:xfrm>
            <a:off x="8661150" y="29851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E</a:t>
            </a:r>
          </a:p>
        </p:txBody>
      </p:sp>
      <p:sp>
        <p:nvSpPr>
          <p:cNvPr id="34" name="Rectangle 33">
            <a:extLst>
              <a:ext uri="{FF2B5EF4-FFF2-40B4-BE49-F238E27FC236}">
                <a16:creationId xmlns:a16="http://schemas.microsoft.com/office/drawing/2014/main" id="{ABB126CD-8E2B-F044-561F-564185B9DE0D}"/>
              </a:ext>
            </a:extLst>
          </p:cNvPr>
          <p:cNvSpPr/>
          <p:nvPr/>
        </p:nvSpPr>
        <p:spPr>
          <a:xfrm>
            <a:off x="8965950" y="298524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N</a:t>
            </a:r>
          </a:p>
        </p:txBody>
      </p:sp>
      <p:sp>
        <p:nvSpPr>
          <p:cNvPr id="35" name="Rectangle 34">
            <a:extLst>
              <a:ext uri="{FF2B5EF4-FFF2-40B4-BE49-F238E27FC236}">
                <a16:creationId xmlns:a16="http://schemas.microsoft.com/office/drawing/2014/main" id="{B1CD3F7B-D342-8D4D-07A9-A768F1DF472E}"/>
              </a:ext>
            </a:extLst>
          </p:cNvPr>
          <p:cNvSpPr/>
          <p:nvPr/>
        </p:nvSpPr>
        <p:spPr>
          <a:xfrm>
            <a:off x="9270750" y="297702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2" name="TextBox 1">
            <a:extLst>
              <a:ext uri="{FF2B5EF4-FFF2-40B4-BE49-F238E27FC236}">
                <a16:creationId xmlns:a16="http://schemas.microsoft.com/office/drawing/2014/main" id="{EC69D4C8-E5B9-B2AE-B2FE-85FAF586DAE4}"/>
              </a:ext>
            </a:extLst>
          </p:cNvPr>
          <p:cNvSpPr txBox="1"/>
          <p:nvPr/>
        </p:nvSpPr>
        <p:spPr>
          <a:xfrm>
            <a:off x="304800" y="457200"/>
            <a:ext cx="5493114" cy="2062103"/>
          </a:xfrm>
          <a:prstGeom prst="rect">
            <a:avLst/>
          </a:prstGeom>
          <a:noFill/>
        </p:spPr>
        <p:txBody>
          <a:bodyPr wrap="square" rtlCol="0">
            <a:spAutoFit/>
          </a:bodyPr>
          <a:lstStyle/>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of Order</a:t>
            </a:r>
          </a:p>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in Control of History</a:t>
            </a:r>
          </a:p>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to be Revered</a:t>
            </a:r>
          </a:p>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 God who is Near</a:t>
            </a:r>
          </a:p>
        </p:txBody>
      </p:sp>
      <p:sp>
        <p:nvSpPr>
          <p:cNvPr id="23" name="Rectangle: Rounded Corners 22">
            <a:extLst>
              <a:ext uri="{FF2B5EF4-FFF2-40B4-BE49-F238E27FC236}">
                <a16:creationId xmlns:a16="http://schemas.microsoft.com/office/drawing/2014/main" id="{BF71F2F4-C86A-5BAF-654C-D403647491AD}"/>
              </a:ext>
            </a:extLst>
          </p:cNvPr>
          <p:cNvSpPr/>
          <p:nvPr/>
        </p:nvSpPr>
        <p:spPr>
          <a:xfrm>
            <a:off x="7938868" y="2161736"/>
            <a:ext cx="2057400" cy="1989420"/>
          </a:xfrm>
          <a:prstGeom prst="roundRect">
            <a:avLst/>
          </a:prstGeom>
          <a:noFill/>
          <a:ln w="539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679202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BD130B76-ADED-DFA3-AA3D-331ED0D04EB3}"/>
              </a:ext>
            </a:extLst>
          </p:cNvPr>
          <p:cNvSpPr txBox="1"/>
          <p:nvPr/>
        </p:nvSpPr>
        <p:spPr>
          <a:xfrm rot="5400000">
            <a:off x="5359382" y="3479818"/>
            <a:ext cx="153925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EAST</a:t>
            </a:r>
          </a:p>
        </p:txBody>
      </p:sp>
      <p:grpSp>
        <p:nvGrpSpPr>
          <p:cNvPr id="18" name="Group 17">
            <a:extLst>
              <a:ext uri="{FF2B5EF4-FFF2-40B4-BE49-F238E27FC236}">
                <a16:creationId xmlns:a16="http://schemas.microsoft.com/office/drawing/2014/main" id="{A0737FC1-AAC8-9ED5-975E-72EB7AEE07EB}"/>
              </a:ext>
            </a:extLst>
          </p:cNvPr>
          <p:cNvGrpSpPr/>
          <p:nvPr/>
        </p:nvGrpSpPr>
        <p:grpSpPr>
          <a:xfrm>
            <a:off x="381000" y="2952249"/>
            <a:ext cx="1752600" cy="1658853"/>
            <a:chOff x="381000" y="2723649"/>
            <a:chExt cx="1752600" cy="1658853"/>
          </a:xfrm>
        </p:grpSpPr>
        <p:sp>
          <p:nvSpPr>
            <p:cNvPr id="4" name="Rectangle 3">
              <a:extLst>
                <a:ext uri="{FF2B5EF4-FFF2-40B4-BE49-F238E27FC236}">
                  <a16:creationId xmlns:a16="http://schemas.microsoft.com/office/drawing/2014/main" id="{ED12FEEB-C234-FC42-79CF-BF7415E8C501}"/>
                </a:ext>
              </a:extLst>
            </p:cNvPr>
            <p:cNvSpPr/>
            <p:nvPr/>
          </p:nvSpPr>
          <p:spPr>
            <a:xfrm>
              <a:off x="381000" y="2723649"/>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BENJAMIN</a:t>
              </a:r>
            </a:p>
          </p:txBody>
        </p:sp>
        <p:sp>
          <p:nvSpPr>
            <p:cNvPr id="5" name="Rectangle 4">
              <a:extLst>
                <a:ext uri="{FF2B5EF4-FFF2-40B4-BE49-F238E27FC236}">
                  <a16:creationId xmlns:a16="http://schemas.microsoft.com/office/drawing/2014/main" id="{7E82EFAD-115F-F113-804C-AA5164A438F7}"/>
                </a:ext>
              </a:extLst>
            </p:cNvPr>
            <p:cNvSpPr/>
            <p:nvPr/>
          </p:nvSpPr>
          <p:spPr>
            <a:xfrm>
              <a:off x="381000" y="32766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MANASSEH</a:t>
              </a:r>
            </a:p>
          </p:txBody>
        </p:sp>
        <p:sp>
          <p:nvSpPr>
            <p:cNvPr id="6" name="Rectangle 5">
              <a:extLst>
                <a:ext uri="{FF2B5EF4-FFF2-40B4-BE49-F238E27FC236}">
                  <a16:creationId xmlns:a16="http://schemas.microsoft.com/office/drawing/2014/main" id="{BDB8F330-A0C8-1D4A-D11C-5F858D4A049D}"/>
                </a:ext>
              </a:extLst>
            </p:cNvPr>
            <p:cNvSpPr/>
            <p:nvPr/>
          </p:nvSpPr>
          <p:spPr>
            <a:xfrm>
              <a:off x="381000" y="38100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EPHRAIM</a:t>
              </a:r>
            </a:p>
          </p:txBody>
        </p:sp>
      </p:grpSp>
      <p:grpSp>
        <p:nvGrpSpPr>
          <p:cNvPr id="19" name="Group 18">
            <a:extLst>
              <a:ext uri="{FF2B5EF4-FFF2-40B4-BE49-F238E27FC236}">
                <a16:creationId xmlns:a16="http://schemas.microsoft.com/office/drawing/2014/main" id="{0F680916-B3EF-3737-A3D5-BBA5DC28BD1A}"/>
              </a:ext>
            </a:extLst>
          </p:cNvPr>
          <p:cNvGrpSpPr/>
          <p:nvPr/>
        </p:nvGrpSpPr>
        <p:grpSpPr>
          <a:xfrm>
            <a:off x="4191000" y="2962453"/>
            <a:ext cx="1752600" cy="1658853"/>
            <a:chOff x="3886200" y="2733853"/>
            <a:chExt cx="1752600" cy="1658853"/>
          </a:xfrm>
        </p:grpSpPr>
        <p:sp>
          <p:nvSpPr>
            <p:cNvPr id="7" name="Rectangle 6">
              <a:extLst>
                <a:ext uri="{FF2B5EF4-FFF2-40B4-BE49-F238E27FC236}">
                  <a16:creationId xmlns:a16="http://schemas.microsoft.com/office/drawing/2014/main" id="{3C70C51F-787A-E81F-B2E2-D021352A7C6D}"/>
                </a:ext>
              </a:extLst>
            </p:cNvPr>
            <p:cNvSpPr/>
            <p:nvPr/>
          </p:nvSpPr>
          <p:spPr>
            <a:xfrm>
              <a:off x="3886200" y="2733853"/>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JUDAH</a:t>
              </a:r>
            </a:p>
          </p:txBody>
        </p:sp>
        <p:sp>
          <p:nvSpPr>
            <p:cNvPr id="8" name="Rectangle 7">
              <a:extLst>
                <a:ext uri="{FF2B5EF4-FFF2-40B4-BE49-F238E27FC236}">
                  <a16:creationId xmlns:a16="http://schemas.microsoft.com/office/drawing/2014/main" id="{B7FD1E5C-CC22-6824-4184-2371739AFFE9}"/>
                </a:ext>
              </a:extLst>
            </p:cNvPr>
            <p:cNvSpPr/>
            <p:nvPr/>
          </p:nvSpPr>
          <p:spPr>
            <a:xfrm>
              <a:off x="3886200" y="32868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ISSACHAR</a:t>
              </a:r>
            </a:p>
          </p:txBody>
        </p:sp>
        <p:sp>
          <p:nvSpPr>
            <p:cNvPr id="9" name="Rectangle 8">
              <a:extLst>
                <a:ext uri="{FF2B5EF4-FFF2-40B4-BE49-F238E27FC236}">
                  <a16:creationId xmlns:a16="http://schemas.microsoft.com/office/drawing/2014/main" id="{0EFFB075-1945-036E-598E-C840CB3FBAE0}"/>
                </a:ext>
              </a:extLst>
            </p:cNvPr>
            <p:cNvSpPr/>
            <p:nvPr/>
          </p:nvSpPr>
          <p:spPr>
            <a:xfrm>
              <a:off x="3886200" y="38202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ZEBULUN</a:t>
              </a:r>
            </a:p>
          </p:txBody>
        </p:sp>
      </p:grpSp>
      <p:grpSp>
        <p:nvGrpSpPr>
          <p:cNvPr id="13" name="Group 12">
            <a:extLst>
              <a:ext uri="{FF2B5EF4-FFF2-40B4-BE49-F238E27FC236}">
                <a16:creationId xmlns:a16="http://schemas.microsoft.com/office/drawing/2014/main" id="{2BF73A7B-4594-7DB3-4C52-27791788ECB4}"/>
              </a:ext>
            </a:extLst>
          </p:cNvPr>
          <p:cNvGrpSpPr/>
          <p:nvPr/>
        </p:nvGrpSpPr>
        <p:grpSpPr>
          <a:xfrm rot="16200000">
            <a:off x="2256673" y="1037474"/>
            <a:ext cx="1752600" cy="1658853"/>
            <a:chOff x="533400" y="685800"/>
            <a:chExt cx="1752600" cy="1658853"/>
          </a:xfrm>
          <a:solidFill>
            <a:schemeClr val="accent3">
              <a:lumMod val="20000"/>
              <a:lumOff val="80000"/>
            </a:schemeClr>
          </a:solidFill>
        </p:grpSpPr>
        <p:sp>
          <p:nvSpPr>
            <p:cNvPr id="10" name="Rectangle 9">
              <a:extLst>
                <a:ext uri="{FF2B5EF4-FFF2-40B4-BE49-F238E27FC236}">
                  <a16:creationId xmlns:a16="http://schemas.microsoft.com/office/drawing/2014/main" id="{389F13AC-79E8-02C6-D1FB-376868727E51}"/>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DAN</a:t>
              </a:r>
            </a:p>
          </p:txBody>
        </p:sp>
        <p:sp>
          <p:nvSpPr>
            <p:cNvPr id="11" name="Rectangle 10">
              <a:extLst>
                <a:ext uri="{FF2B5EF4-FFF2-40B4-BE49-F238E27FC236}">
                  <a16:creationId xmlns:a16="http://schemas.microsoft.com/office/drawing/2014/main" id="{DD8ABABA-2BD5-44FE-ADD0-CE8B7E53D2D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ASHER</a:t>
              </a:r>
            </a:p>
          </p:txBody>
        </p:sp>
        <p:sp>
          <p:nvSpPr>
            <p:cNvPr id="12" name="Rectangle 11">
              <a:extLst>
                <a:ext uri="{FF2B5EF4-FFF2-40B4-BE49-F238E27FC236}">
                  <a16:creationId xmlns:a16="http://schemas.microsoft.com/office/drawing/2014/main" id="{07F5916D-3AE2-F63C-54DD-F01C8E4EB127}"/>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NAPHTALI</a:t>
              </a:r>
            </a:p>
          </p:txBody>
        </p:sp>
      </p:grpSp>
      <p:grpSp>
        <p:nvGrpSpPr>
          <p:cNvPr id="14" name="Group 13">
            <a:extLst>
              <a:ext uri="{FF2B5EF4-FFF2-40B4-BE49-F238E27FC236}">
                <a16:creationId xmlns:a16="http://schemas.microsoft.com/office/drawing/2014/main" id="{D1BAFDDF-9D1D-641B-C8D5-B2A67CA5770F}"/>
              </a:ext>
            </a:extLst>
          </p:cNvPr>
          <p:cNvGrpSpPr/>
          <p:nvPr/>
        </p:nvGrpSpPr>
        <p:grpSpPr>
          <a:xfrm rot="16200000">
            <a:off x="2256673" y="4847473"/>
            <a:ext cx="1752600" cy="1658853"/>
            <a:chOff x="533400" y="685800"/>
            <a:chExt cx="1752600" cy="1658853"/>
          </a:xfrm>
          <a:solidFill>
            <a:schemeClr val="accent3">
              <a:lumMod val="20000"/>
              <a:lumOff val="80000"/>
            </a:schemeClr>
          </a:solidFill>
        </p:grpSpPr>
        <p:sp>
          <p:nvSpPr>
            <p:cNvPr id="15" name="Rectangle 14">
              <a:extLst>
                <a:ext uri="{FF2B5EF4-FFF2-40B4-BE49-F238E27FC236}">
                  <a16:creationId xmlns:a16="http://schemas.microsoft.com/office/drawing/2014/main" id="{6F515949-9C42-2D67-3AB8-46725019C61E}"/>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GAD</a:t>
              </a:r>
            </a:p>
          </p:txBody>
        </p:sp>
        <p:sp>
          <p:nvSpPr>
            <p:cNvPr id="16" name="Rectangle 15">
              <a:extLst>
                <a:ext uri="{FF2B5EF4-FFF2-40B4-BE49-F238E27FC236}">
                  <a16:creationId xmlns:a16="http://schemas.microsoft.com/office/drawing/2014/main" id="{B73A6808-D279-48FF-B805-86007973322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SIMEON</a:t>
              </a:r>
            </a:p>
          </p:txBody>
        </p:sp>
        <p:sp>
          <p:nvSpPr>
            <p:cNvPr id="17" name="Rectangle 16">
              <a:extLst>
                <a:ext uri="{FF2B5EF4-FFF2-40B4-BE49-F238E27FC236}">
                  <a16:creationId xmlns:a16="http://schemas.microsoft.com/office/drawing/2014/main" id="{DB57D907-5E12-D3DD-D1E2-CC0FB86E3AFA}"/>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REUBEN</a:t>
              </a:r>
            </a:p>
          </p:txBody>
        </p:sp>
      </p:grpSp>
      <p:sp>
        <p:nvSpPr>
          <p:cNvPr id="20" name="Rectangle 19">
            <a:extLst>
              <a:ext uri="{FF2B5EF4-FFF2-40B4-BE49-F238E27FC236}">
                <a16:creationId xmlns:a16="http://schemas.microsoft.com/office/drawing/2014/main" id="{AE89CB6C-05E5-6BA0-9EF1-37D44E2CEB0E}"/>
              </a:ext>
            </a:extLst>
          </p:cNvPr>
          <p:cNvSpPr/>
          <p:nvPr/>
        </p:nvSpPr>
        <p:spPr>
          <a:xfrm rot="16200000">
            <a:off x="1636431" y="3666937"/>
            <a:ext cx="1447800"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GERSHON</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Rectangle 20">
            <a:extLst>
              <a:ext uri="{FF2B5EF4-FFF2-40B4-BE49-F238E27FC236}">
                <a16:creationId xmlns:a16="http://schemas.microsoft.com/office/drawing/2014/main" id="{32259E3E-68A4-7A21-3EF0-6329A23E10B8}"/>
              </a:ext>
            </a:extLst>
          </p:cNvPr>
          <p:cNvSpPr/>
          <p:nvPr/>
        </p:nvSpPr>
        <p:spPr>
          <a:xfrm>
            <a:off x="2514600" y="2796988"/>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MERARI</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9397A804-93B5-9305-A31D-BC29BC77F9F7}"/>
              </a:ext>
            </a:extLst>
          </p:cNvPr>
          <p:cNvSpPr/>
          <p:nvPr/>
        </p:nvSpPr>
        <p:spPr>
          <a:xfrm>
            <a:off x="2526621" y="4424082"/>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KOHATH</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4" name="Rectangle 23">
            <a:extLst>
              <a:ext uri="{FF2B5EF4-FFF2-40B4-BE49-F238E27FC236}">
                <a16:creationId xmlns:a16="http://schemas.microsoft.com/office/drawing/2014/main" id="{10D57FEE-790D-38D2-FCF8-4D0F00DE7241}"/>
              </a:ext>
            </a:extLst>
          </p:cNvPr>
          <p:cNvSpPr/>
          <p:nvPr/>
        </p:nvSpPr>
        <p:spPr>
          <a:xfrm rot="16200000">
            <a:off x="3392899" y="3605611"/>
            <a:ext cx="1196529" cy="308538"/>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PRIESTS</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32" name="Rectangle 31">
            <a:extLst>
              <a:ext uri="{FF2B5EF4-FFF2-40B4-BE49-F238E27FC236}">
                <a16:creationId xmlns:a16="http://schemas.microsoft.com/office/drawing/2014/main" id="{39C534B7-CFB8-8C96-7074-9639A44AFEBA}"/>
              </a:ext>
            </a:extLst>
          </p:cNvPr>
          <p:cNvSpPr/>
          <p:nvPr/>
        </p:nvSpPr>
        <p:spPr>
          <a:xfrm>
            <a:off x="2554941" y="35947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33" name="Rectangle 32">
            <a:extLst>
              <a:ext uri="{FF2B5EF4-FFF2-40B4-BE49-F238E27FC236}">
                <a16:creationId xmlns:a16="http://schemas.microsoft.com/office/drawing/2014/main" id="{98A00EF1-79EA-4716-FBCC-207AB28BD8D3}"/>
              </a:ext>
            </a:extLst>
          </p:cNvPr>
          <p:cNvSpPr/>
          <p:nvPr/>
        </p:nvSpPr>
        <p:spPr>
          <a:xfrm>
            <a:off x="2869950" y="35947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E</a:t>
            </a:r>
          </a:p>
        </p:txBody>
      </p:sp>
      <p:sp>
        <p:nvSpPr>
          <p:cNvPr id="34" name="Rectangle 33">
            <a:extLst>
              <a:ext uri="{FF2B5EF4-FFF2-40B4-BE49-F238E27FC236}">
                <a16:creationId xmlns:a16="http://schemas.microsoft.com/office/drawing/2014/main" id="{ABB126CD-8E2B-F044-561F-564185B9DE0D}"/>
              </a:ext>
            </a:extLst>
          </p:cNvPr>
          <p:cNvSpPr/>
          <p:nvPr/>
        </p:nvSpPr>
        <p:spPr>
          <a:xfrm>
            <a:off x="3174750" y="359484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N</a:t>
            </a:r>
          </a:p>
        </p:txBody>
      </p:sp>
      <p:sp>
        <p:nvSpPr>
          <p:cNvPr id="35" name="Rectangle 34">
            <a:extLst>
              <a:ext uri="{FF2B5EF4-FFF2-40B4-BE49-F238E27FC236}">
                <a16:creationId xmlns:a16="http://schemas.microsoft.com/office/drawing/2014/main" id="{B1CD3F7B-D342-8D4D-07A9-A768F1DF472E}"/>
              </a:ext>
            </a:extLst>
          </p:cNvPr>
          <p:cNvSpPr/>
          <p:nvPr/>
        </p:nvSpPr>
        <p:spPr>
          <a:xfrm>
            <a:off x="3479550" y="358662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37" name="Arrow: Bent 36">
            <a:extLst>
              <a:ext uri="{FF2B5EF4-FFF2-40B4-BE49-F238E27FC236}">
                <a16:creationId xmlns:a16="http://schemas.microsoft.com/office/drawing/2014/main" id="{889FC2D6-3F1D-AD66-278E-4D51515A7B59}"/>
              </a:ext>
            </a:extLst>
          </p:cNvPr>
          <p:cNvSpPr/>
          <p:nvPr/>
        </p:nvSpPr>
        <p:spPr>
          <a:xfrm rot="5400000" flipH="1">
            <a:off x="7391401" y="44822"/>
            <a:ext cx="2805953" cy="5396754"/>
          </a:xfrm>
          <a:prstGeom prst="bentArrow">
            <a:avLst/>
          </a:prstGeom>
          <a:solidFill>
            <a:schemeClr val="accent1">
              <a:alpha val="30000"/>
            </a:schemeClr>
          </a:solidFill>
          <a:ln>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E81BD2EE-DD5D-CDBC-8A9F-BA4EF5F01A5C}"/>
              </a:ext>
            </a:extLst>
          </p:cNvPr>
          <p:cNvSpPr txBox="1"/>
          <p:nvPr/>
        </p:nvSpPr>
        <p:spPr>
          <a:xfrm>
            <a:off x="2359644" y="546100"/>
            <a:ext cx="153925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NORTH</a:t>
            </a:r>
          </a:p>
        </p:txBody>
      </p:sp>
      <p:sp>
        <p:nvSpPr>
          <p:cNvPr id="3" name="TextBox 2">
            <a:extLst>
              <a:ext uri="{FF2B5EF4-FFF2-40B4-BE49-F238E27FC236}">
                <a16:creationId xmlns:a16="http://schemas.microsoft.com/office/drawing/2014/main" id="{19C8F1D7-1A32-1268-FF9E-43ED4147A1ED}"/>
              </a:ext>
            </a:extLst>
          </p:cNvPr>
          <p:cNvSpPr txBox="1"/>
          <p:nvPr/>
        </p:nvSpPr>
        <p:spPr>
          <a:xfrm>
            <a:off x="2362200" y="6438900"/>
            <a:ext cx="153925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SOUTH</a:t>
            </a:r>
          </a:p>
        </p:txBody>
      </p:sp>
      <p:sp>
        <p:nvSpPr>
          <p:cNvPr id="23" name="TextBox 22">
            <a:extLst>
              <a:ext uri="{FF2B5EF4-FFF2-40B4-BE49-F238E27FC236}">
                <a16:creationId xmlns:a16="http://schemas.microsoft.com/office/drawing/2014/main" id="{5F5FEE88-0BF4-7F97-C99E-A1CF0C98ABE6}"/>
              </a:ext>
            </a:extLst>
          </p:cNvPr>
          <p:cNvSpPr txBox="1"/>
          <p:nvPr/>
        </p:nvSpPr>
        <p:spPr>
          <a:xfrm rot="16200000">
            <a:off x="-546118" y="3464562"/>
            <a:ext cx="153925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WEST</a:t>
            </a:r>
          </a:p>
        </p:txBody>
      </p:sp>
    </p:spTree>
    <p:extLst>
      <p:ext uri="{BB962C8B-B14F-4D97-AF65-F5344CB8AC3E}">
        <p14:creationId xmlns:p14="http://schemas.microsoft.com/office/powerpoint/2010/main" val="3267821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wipe(left)">
                                      <p:cBhvr>
                                        <p:cTn id="4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4" grpId="0" animBg="1"/>
      <p:bldP spid="32" grpId="0" animBg="1"/>
      <p:bldP spid="33" grpId="0" animBg="1"/>
      <p:bldP spid="34" grpId="0" animBg="1"/>
      <p:bldP spid="35" grpId="0" animBg="1"/>
      <p:bldP spid="3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Arrow: Bent 25">
            <a:extLst>
              <a:ext uri="{FF2B5EF4-FFF2-40B4-BE49-F238E27FC236}">
                <a16:creationId xmlns:a16="http://schemas.microsoft.com/office/drawing/2014/main" id="{82EC4B71-6CE1-C072-E8C3-7FB21C7C07C3}"/>
              </a:ext>
            </a:extLst>
          </p:cNvPr>
          <p:cNvSpPr/>
          <p:nvPr/>
        </p:nvSpPr>
        <p:spPr>
          <a:xfrm rot="5400000" flipH="1">
            <a:off x="7391401" y="44822"/>
            <a:ext cx="2805953" cy="5396754"/>
          </a:xfrm>
          <a:prstGeom prst="bentArrow">
            <a:avLst/>
          </a:prstGeom>
          <a:solidFill>
            <a:schemeClr val="accent1">
              <a:alpha val="30000"/>
            </a:schemeClr>
          </a:solidFill>
          <a:ln>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pSp>
        <p:nvGrpSpPr>
          <p:cNvPr id="18" name="Group 17">
            <a:extLst>
              <a:ext uri="{FF2B5EF4-FFF2-40B4-BE49-F238E27FC236}">
                <a16:creationId xmlns:a16="http://schemas.microsoft.com/office/drawing/2014/main" id="{A0737FC1-AAC8-9ED5-975E-72EB7AEE07EB}"/>
              </a:ext>
            </a:extLst>
          </p:cNvPr>
          <p:cNvGrpSpPr/>
          <p:nvPr/>
        </p:nvGrpSpPr>
        <p:grpSpPr>
          <a:xfrm>
            <a:off x="381000" y="2952249"/>
            <a:ext cx="1752600" cy="1658853"/>
            <a:chOff x="381000" y="2723649"/>
            <a:chExt cx="1752600" cy="1658853"/>
          </a:xfrm>
        </p:grpSpPr>
        <p:sp>
          <p:nvSpPr>
            <p:cNvPr id="4" name="Rectangle 3">
              <a:extLst>
                <a:ext uri="{FF2B5EF4-FFF2-40B4-BE49-F238E27FC236}">
                  <a16:creationId xmlns:a16="http://schemas.microsoft.com/office/drawing/2014/main" id="{ED12FEEB-C234-FC42-79CF-BF7415E8C501}"/>
                </a:ext>
              </a:extLst>
            </p:cNvPr>
            <p:cNvSpPr/>
            <p:nvPr/>
          </p:nvSpPr>
          <p:spPr>
            <a:xfrm>
              <a:off x="381000" y="2723649"/>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BENJAMIN</a:t>
              </a:r>
            </a:p>
          </p:txBody>
        </p:sp>
        <p:sp>
          <p:nvSpPr>
            <p:cNvPr id="5" name="Rectangle 4">
              <a:extLst>
                <a:ext uri="{FF2B5EF4-FFF2-40B4-BE49-F238E27FC236}">
                  <a16:creationId xmlns:a16="http://schemas.microsoft.com/office/drawing/2014/main" id="{7E82EFAD-115F-F113-804C-AA5164A438F7}"/>
                </a:ext>
              </a:extLst>
            </p:cNvPr>
            <p:cNvSpPr/>
            <p:nvPr/>
          </p:nvSpPr>
          <p:spPr>
            <a:xfrm>
              <a:off x="381000" y="32766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MANASSEH</a:t>
              </a:r>
            </a:p>
          </p:txBody>
        </p:sp>
        <p:sp>
          <p:nvSpPr>
            <p:cNvPr id="6" name="Rectangle 5">
              <a:extLst>
                <a:ext uri="{FF2B5EF4-FFF2-40B4-BE49-F238E27FC236}">
                  <a16:creationId xmlns:a16="http://schemas.microsoft.com/office/drawing/2014/main" id="{BDB8F330-A0C8-1D4A-D11C-5F858D4A049D}"/>
                </a:ext>
              </a:extLst>
            </p:cNvPr>
            <p:cNvSpPr/>
            <p:nvPr/>
          </p:nvSpPr>
          <p:spPr>
            <a:xfrm>
              <a:off x="381000" y="38100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EPHRAIM</a:t>
              </a:r>
            </a:p>
          </p:txBody>
        </p:sp>
      </p:grpSp>
      <p:grpSp>
        <p:nvGrpSpPr>
          <p:cNvPr id="13" name="Group 12">
            <a:extLst>
              <a:ext uri="{FF2B5EF4-FFF2-40B4-BE49-F238E27FC236}">
                <a16:creationId xmlns:a16="http://schemas.microsoft.com/office/drawing/2014/main" id="{2BF73A7B-4594-7DB3-4C52-27791788ECB4}"/>
              </a:ext>
            </a:extLst>
          </p:cNvPr>
          <p:cNvGrpSpPr/>
          <p:nvPr/>
        </p:nvGrpSpPr>
        <p:grpSpPr>
          <a:xfrm rot="16200000">
            <a:off x="2256673" y="1037474"/>
            <a:ext cx="1752600" cy="1658853"/>
            <a:chOff x="533400" y="685800"/>
            <a:chExt cx="1752600" cy="1658853"/>
          </a:xfrm>
          <a:solidFill>
            <a:schemeClr val="accent3">
              <a:lumMod val="20000"/>
              <a:lumOff val="80000"/>
            </a:schemeClr>
          </a:solidFill>
        </p:grpSpPr>
        <p:sp>
          <p:nvSpPr>
            <p:cNvPr id="10" name="Rectangle 9">
              <a:extLst>
                <a:ext uri="{FF2B5EF4-FFF2-40B4-BE49-F238E27FC236}">
                  <a16:creationId xmlns:a16="http://schemas.microsoft.com/office/drawing/2014/main" id="{389F13AC-79E8-02C6-D1FB-376868727E51}"/>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DAN</a:t>
              </a:r>
            </a:p>
          </p:txBody>
        </p:sp>
        <p:sp>
          <p:nvSpPr>
            <p:cNvPr id="11" name="Rectangle 10">
              <a:extLst>
                <a:ext uri="{FF2B5EF4-FFF2-40B4-BE49-F238E27FC236}">
                  <a16:creationId xmlns:a16="http://schemas.microsoft.com/office/drawing/2014/main" id="{DD8ABABA-2BD5-44FE-ADD0-CE8B7E53D2D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ASHER</a:t>
              </a:r>
            </a:p>
          </p:txBody>
        </p:sp>
        <p:sp>
          <p:nvSpPr>
            <p:cNvPr id="12" name="Rectangle 11">
              <a:extLst>
                <a:ext uri="{FF2B5EF4-FFF2-40B4-BE49-F238E27FC236}">
                  <a16:creationId xmlns:a16="http://schemas.microsoft.com/office/drawing/2014/main" id="{07F5916D-3AE2-F63C-54DD-F01C8E4EB127}"/>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NAPHTALI</a:t>
              </a:r>
            </a:p>
          </p:txBody>
        </p:sp>
      </p:grpSp>
      <p:grpSp>
        <p:nvGrpSpPr>
          <p:cNvPr id="14" name="Group 13">
            <a:extLst>
              <a:ext uri="{FF2B5EF4-FFF2-40B4-BE49-F238E27FC236}">
                <a16:creationId xmlns:a16="http://schemas.microsoft.com/office/drawing/2014/main" id="{D1BAFDDF-9D1D-641B-C8D5-B2A67CA5770F}"/>
              </a:ext>
            </a:extLst>
          </p:cNvPr>
          <p:cNvGrpSpPr/>
          <p:nvPr/>
        </p:nvGrpSpPr>
        <p:grpSpPr>
          <a:xfrm rot="16200000">
            <a:off x="2256673" y="4847473"/>
            <a:ext cx="1752600" cy="1658853"/>
            <a:chOff x="533400" y="685800"/>
            <a:chExt cx="1752600" cy="1658853"/>
          </a:xfrm>
          <a:solidFill>
            <a:schemeClr val="accent3">
              <a:lumMod val="20000"/>
              <a:lumOff val="80000"/>
            </a:schemeClr>
          </a:solidFill>
        </p:grpSpPr>
        <p:sp>
          <p:nvSpPr>
            <p:cNvPr id="15" name="Rectangle 14">
              <a:extLst>
                <a:ext uri="{FF2B5EF4-FFF2-40B4-BE49-F238E27FC236}">
                  <a16:creationId xmlns:a16="http://schemas.microsoft.com/office/drawing/2014/main" id="{6F515949-9C42-2D67-3AB8-46725019C61E}"/>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GAD</a:t>
              </a:r>
            </a:p>
          </p:txBody>
        </p:sp>
        <p:sp>
          <p:nvSpPr>
            <p:cNvPr id="16" name="Rectangle 15">
              <a:extLst>
                <a:ext uri="{FF2B5EF4-FFF2-40B4-BE49-F238E27FC236}">
                  <a16:creationId xmlns:a16="http://schemas.microsoft.com/office/drawing/2014/main" id="{B73A6808-D279-48FF-B805-86007973322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SIMEON</a:t>
              </a:r>
            </a:p>
          </p:txBody>
        </p:sp>
        <p:sp>
          <p:nvSpPr>
            <p:cNvPr id="17" name="Rectangle 16">
              <a:extLst>
                <a:ext uri="{FF2B5EF4-FFF2-40B4-BE49-F238E27FC236}">
                  <a16:creationId xmlns:a16="http://schemas.microsoft.com/office/drawing/2014/main" id="{DB57D907-5E12-D3DD-D1E2-CC0FB86E3AFA}"/>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REUBEN</a:t>
              </a:r>
            </a:p>
          </p:txBody>
        </p:sp>
      </p:grpSp>
      <p:sp>
        <p:nvSpPr>
          <p:cNvPr id="20" name="Rectangle 19">
            <a:extLst>
              <a:ext uri="{FF2B5EF4-FFF2-40B4-BE49-F238E27FC236}">
                <a16:creationId xmlns:a16="http://schemas.microsoft.com/office/drawing/2014/main" id="{AE89CB6C-05E5-6BA0-9EF1-37D44E2CEB0E}"/>
              </a:ext>
            </a:extLst>
          </p:cNvPr>
          <p:cNvSpPr/>
          <p:nvPr/>
        </p:nvSpPr>
        <p:spPr>
          <a:xfrm rot="16200000">
            <a:off x="1636431" y="3666937"/>
            <a:ext cx="1447800"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GERSHON</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Rectangle 20">
            <a:extLst>
              <a:ext uri="{FF2B5EF4-FFF2-40B4-BE49-F238E27FC236}">
                <a16:creationId xmlns:a16="http://schemas.microsoft.com/office/drawing/2014/main" id="{32259E3E-68A4-7A21-3EF0-6329A23E10B8}"/>
              </a:ext>
            </a:extLst>
          </p:cNvPr>
          <p:cNvSpPr/>
          <p:nvPr/>
        </p:nvSpPr>
        <p:spPr>
          <a:xfrm>
            <a:off x="2514600" y="2796988"/>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MERARI</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9397A804-93B5-9305-A31D-BC29BC77F9F7}"/>
              </a:ext>
            </a:extLst>
          </p:cNvPr>
          <p:cNvSpPr/>
          <p:nvPr/>
        </p:nvSpPr>
        <p:spPr>
          <a:xfrm>
            <a:off x="2526621" y="4424082"/>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KOHATH</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4" name="Rectangle 23">
            <a:extLst>
              <a:ext uri="{FF2B5EF4-FFF2-40B4-BE49-F238E27FC236}">
                <a16:creationId xmlns:a16="http://schemas.microsoft.com/office/drawing/2014/main" id="{10D57FEE-790D-38D2-FCF8-4D0F00DE7241}"/>
              </a:ext>
            </a:extLst>
          </p:cNvPr>
          <p:cNvSpPr/>
          <p:nvPr/>
        </p:nvSpPr>
        <p:spPr>
          <a:xfrm rot="16200000">
            <a:off x="3392899" y="3605611"/>
            <a:ext cx="1196529" cy="308538"/>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PRIESTS</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32" name="Rectangle 31">
            <a:extLst>
              <a:ext uri="{FF2B5EF4-FFF2-40B4-BE49-F238E27FC236}">
                <a16:creationId xmlns:a16="http://schemas.microsoft.com/office/drawing/2014/main" id="{39C534B7-CFB8-8C96-7074-9639A44AFEBA}"/>
              </a:ext>
            </a:extLst>
          </p:cNvPr>
          <p:cNvSpPr/>
          <p:nvPr/>
        </p:nvSpPr>
        <p:spPr>
          <a:xfrm>
            <a:off x="2554941" y="35947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33" name="Rectangle 32">
            <a:extLst>
              <a:ext uri="{FF2B5EF4-FFF2-40B4-BE49-F238E27FC236}">
                <a16:creationId xmlns:a16="http://schemas.microsoft.com/office/drawing/2014/main" id="{98A00EF1-79EA-4716-FBCC-207AB28BD8D3}"/>
              </a:ext>
            </a:extLst>
          </p:cNvPr>
          <p:cNvSpPr/>
          <p:nvPr/>
        </p:nvSpPr>
        <p:spPr>
          <a:xfrm>
            <a:off x="2869950" y="3594725"/>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E</a:t>
            </a:r>
          </a:p>
        </p:txBody>
      </p:sp>
      <p:sp>
        <p:nvSpPr>
          <p:cNvPr id="34" name="Rectangle 33">
            <a:extLst>
              <a:ext uri="{FF2B5EF4-FFF2-40B4-BE49-F238E27FC236}">
                <a16:creationId xmlns:a16="http://schemas.microsoft.com/office/drawing/2014/main" id="{ABB126CD-8E2B-F044-561F-564185B9DE0D}"/>
              </a:ext>
            </a:extLst>
          </p:cNvPr>
          <p:cNvSpPr/>
          <p:nvPr/>
        </p:nvSpPr>
        <p:spPr>
          <a:xfrm>
            <a:off x="3174750" y="359484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N</a:t>
            </a:r>
          </a:p>
        </p:txBody>
      </p:sp>
      <p:sp>
        <p:nvSpPr>
          <p:cNvPr id="35" name="Rectangle 34">
            <a:extLst>
              <a:ext uri="{FF2B5EF4-FFF2-40B4-BE49-F238E27FC236}">
                <a16:creationId xmlns:a16="http://schemas.microsoft.com/office/drawing/2014/main" id="{B1CD3F7B-D342-8D4D-07A9-A768F1DF472E}"/>
              </a:ext>
            </a:extLst>
          </p:cNvPr>
          <p:cNvSpPr/>
          <p:nvPr/>
        </p:nvSpPr>
        <p:spPr>
          <a:xfrm>
            <a:off x="3479550" y="3586627"/>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grpSp>
        <p:nvGrpSpPr>
          <p:cNvPr id="2" name="Group 1">
            <a:extLst>
              <a:ext uri="{FF2B5EF4-FFF2-40B4-BE49-F238E27FC236}">
                <a16:creationId xmlns:a16="http://schemas.microsoft.com/office/drawing/2014/main" id="{5DFF2B41-B205-0C7F-2957-55A006327A3E}"/>
              </a:ext>
            </a:extLst>
          </p:cNvPr>
          <p:cNvGrpSpPr/>
          <p:nvPr/>
        </p:nvGrpSpPr>
        <p:grpSpPr>
          <a:xfrm>
            <a:off x="10134600" y="381000"/>
            <a:ext cx="1752600" cy="1658853"/>
            <a:chOff x="3886200" y="2733853"/>
            <a:chExt cx="1752600" cy="1658853"/>
          </a:xfrm>
        </p:grpSpPr>
        <p:sp>
          <p:nvSpPr>
            <p:cNvPr id="3" name="Rectangle 2">
              <a:extLst>
                <a:ext uri="{FF2B5EF4-FFF2-40B4-BE49-F238E27FC236}">
                  <a16:creationId xmlns:a16="http://schemas.microsoft.com/office/drawing/2014/main" id="{6293E1CE-FF81-8413-5A84-F461A9624DD0}"/>
                </a:ext>
              </a:extLst>
            </p:cNvPr>
            <p:cNvSpPr/>
            <p:nvPr/>
          </p:nvSpPr>
          <p:spPr>
            <a:xfrm>
              <a:off x="3886200" y="2733853"/>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JUDAH</a:t>
              </a:r>
            </a:p>
          </p:txBody>
        </p:sp>
        <p:sp>
          <p:nvSpPr>
            <p:cNvPr id="23" name="Rectangle 22">
              <a:extLst>
                <a:ext uri="{FF2B5EF4-FFF2-40B4-BE49-F238E27FC236}">
                  <a16:creationId xmlns:a16="http://schemas.microsoft.com/office/drawing/2014/main" id="{F4F62C92-564E-48C1-6825-722E0843BC74}"/>
                </a:ext>
              </a:extLst>
            </p:cNvPr>
            <p:cNvSpPr/>
            <p:nvPr/>
          </p:nvSpPr>
          <p:spPr>
            <a:xfrm>
              <a:off x="3886200" y="32868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ISSACHAR</a:t>
              </a:r>
            </a:p>
          </p:txBody>
        </p:sp>
        <p:sp>
          <p:nvSpPr>
            <p:cNvPr id="25" name="Rectangle 24">
              <a:extLst>
                <a:ext uri="{FF2B5EF4-FFF2-40B4-BE49-F238E27FC236}">
                  <a16:creationId xmlns:a16="http://schemas.microsoft.com/office/drawing/2014/main" id="{EDA280EC-1EFA-C1BA-15FD-066396DBCD44}"/>
                </a:ext>
              </a:extLst>
            </p:cNvPr>
            <p:cNvSpPr/>
            <p:nvPr/>
          </p:nvSpPr>
          <p:spPr>
            <a:xfrm>
              <a:off x="3886200" y="38202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ZEBULUN</a:t>
              </a:r>
            </a:p>
          </p:txBody>
        </p:sp>
      </p:grpSp>
    </p:spTree>
    <p:extLst>
      <p:ext uri="{BB962C8B-B14F-4D97-AF65-F5344CB8AC3E}">
        <p14:creationId xmlns:p14="http://schemas.microsoft.com/office/powerpoint/2010/main" val="35900730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A0737FC1-AAC8-9ED5-975E-72EB7AEE07EB}"/>
              </a:ext>
            </a:extLst>
          </p:cNvPr>
          <p:cNvGrpSpPr/>
          <p:nvPr/>
        </p:nvGrpSpPr>
        <p:grpSpPr>
          <a:xfrm>
            <a:off x="381000" y="2952249"/>
            <a:ext cx="1752600" cy="1658853"/>
            <a:chOff x="381000" y="2723649"/>
            <a:chExt cx="1752600" cy="1658853"/>
          </a:xfrm>
        </p:grpSpPr>
        <p:sp>
          <p:nvSpPr>
            <p:cNvPr id="4" name="Rectangle 3">
              <a:extLst>
                <a:ext uri="{FF2B5EF4-FFF2-40B4-BE49-F238E27FC236}">
                  <a16:creationId xmlns:a16="http://schemas.microsoft.com/office/drawing/2014/main" id="{ED12FEEB-C234-FC42-79CF-BF7415E8C501}"/>
                </a:ext>
              </a:extLst>
            </p:cNvPr>
            <p:cNvSpPr/>
            <p:nvPr/>
          </p:nvSpPr>
          <p:spPr>
            <a:xfrm>
              <a:off x="381000" y="2723649"/>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BENJAMIN</a:t>
              </a:r>
            </a:p>
          </p:txBody>
        </p:sp>
        <p:sp>
          <p:nvSpPr>
            <p:cNvPr id="5" name="Rectangle 4">
              <a:extLst>
                <a:ext uri="{FF2B5EF4-FFF2-40B4-BE49-F238E27FC236}">
                  <a16:creationId xmlns:a16="http://schemas.microsoft.com/office/drawing/2014/main" id="{7E82EFAD-115F-F113-804C-AA5164A438F7}"/>
                </a:ext>
              </a:extLst>
            </p:cNvPr>
            <p:cNvSpPr/>
            <p:nvPr/>
          </p:nvSpPr>
          <p:spPr>
            <a:xfrm>
              <a:off x="381000" y="32766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MANASSEH</a:t>
              </a:r>
            </a:p>
          </p:txBody>
        </p:sp>
        <p:sp>
          <p:nvSpPr>
            <p:cNvPr id="6" name="Rectangle 5">
              <a:extLst>
                <a:ext uri="{FF2B5EF4-FFF2-40B4-BE49-F238E27FC236}">
                  <a16:creationId xmlns:a16="http://schemas.microsoft.com/office/drawing/2014/main" id="{BDB8F330-A0C8-1D4A-D11C-5F858D4A049D}"/>
                </a:ext>
              </a:extLst>
            </p:cNvPr>
            <p:cNvSpPr/>
            <p:nvPr/>
          </p:nvSpPr>
          <p:spPr>
            <a:xfrm>
              <a:off x="381000" y="38100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EPHRAIM</a:t>
              </a:r>
            </a:p>
          </p:txBody>
        </p:sp>
      </p:grpSp>
      <p:grpSp>
        <p:nvGrpSpPr>
          <p:cNvPr id="19" name="Group 18">
            <a:extLst>
              <a:ext uri="{FF2B5EF4-FFF2-40B4-BE49-F238E27FC236}">
                <a16:creationId xmlns:a16="http://schemas.microsoft.com/office/drawing/2014/main" id="{0F680916-B3EF-3737-A3D5-BBA5DC28BD1A}"/>
              </a:ext>
            </a:extLst>
          </p:cNvPr>
          <p:cNvGrpSpPr/>
          <p:nvPr/>
        </p:nvGrpSpPr>
        <p:grpSpPr>
          <a:xfrm>
            <a:off x="10134600" y="381000"/>
            <a:ext cx="1752600" cy="1658853"/>
            <a:chOff x="3886200" y="2733853"/>
            <a:chExt cx="1752600" cy="1658853"/>
          </a:xfrm>
        </p:grpSpPr>
        <p:sp>
          <p:nvSpPr>
            <p:cNvPr id="7" name="Rectangle 6">
              <a:extLst>
                <a:ext uri="{FF2B5EF4-FFF2-40B4-BE49-F238E27FC236}">
                  <a16:creationId xmlns:a16="http://schemas.microsoft.com/office/drawing/2014/main" id="{3C70C51F-787A-E81F-B2E2-D021352A7C6D}"/>
                </a:ext>
              </a:extLst>
            </p:cNvPr>
            <p:cNvSpPr/>
            <p:nvPr/>
          </p:nvSpPr>
          <p:spPr>
            <a:xfrm>
              <a:off x="3886200" y="2733853"/>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JUDAH</a:t>
              </a:r>
            </a:p>
          </p:txBody>
        </p:sp>
        <p:sp>
          <p:nvSpPr>
            <p:cNvPr id="8" name="Rectangle 7">
              <a:extLst>
                <a:ext uri="{FF2B5EF4-FFF2-40B4-BE49-F238E27FC236}">
                  <a16:creationId xmlns:a16="http://schemas.microsoft.com/office/drawing/2014/main" id="{B7FD1E5C-CC22-6824-4184-2371739AFFE9}"/>
                </a:ext>
              </a:extLst>
            </p:cNvPr>
            <p:cNvSpPr/>
            <p:nvPr/>
          </p:nvSpPr>
          <p:spPr>
            <a:xfrm>
              <a:off x="3886200" y="32868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ISSACHAR</a:t>
              </a:r>
            </a:p>
          </p:txBody>
        </p:sp>
        <p:sp>
          <p:nvSpPr>
            <p:cNvPr id="9" name="Rectangle 8">
              <a:extLst>
                <a:ext uri="{FF2B5EF4-FFF2-40B4-BE49-F238E27FC236}">
                  <a16:creationId xmlns:a16="http://schemas.microsoft.com/office/drawing/2014/main" id="{0EFFB075-1945-036E-598E-C840CB3FBAE0}"/>
                </a:ext>
              </a:extLst>
            </p:cNvPr>
            <p:cNvSpPr/>
            <p:nvPr/>
          </p:nvSpPr>
          <p:spPr>
            <a:xfrm>
              <a:off x="3886200" y="38202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ZEBULUN</a:t>
              </a:r>
            </a:p>
          </p:txBody>
        </p:sp>
      </p:grpSp>
      <p:grpSp>
        <p:nvGrpSpPr>
          <p:cNvPr id="13" name="Group 12">
            <a:extLst>
              <a:ext uri="{FF2B5EF4-FFF2-40B4-BE49-F238E27FC236}">
                <a16:creationId xmlns:a16="http://schemas.microsoft.com/office/drawing/2014/main" id="{2BF73A7B-4594-7DB3-4C52-27791788ECB4}"/>
              </a:ext>
            </a:extLst>
          </p:cNvPr>
          <p:cNvGrpSpPr/>
          <p:nvPr/>
        </p:nvGrpSpPr>
        <p:grpSpPr>
          <a:xfrm rot="16200000">
            <a:off x="2256673" y="1037474"/>
            <a:ext cx="1752600" cy="1658853"/>
            <a:chOff x="533400" y="685800"/>
            <a:chExt cx="1752600" cy="1658853"/>
          </a:xfrm>
          <a:solidFill>
            <a:schemeClr val="accent3">
              <a:lumMod val="20000"/>
              <a:lumOff val="80000"/>
            </a:schemeClr>
          </a:solidFill>
        </p:grpSpPr>
        <p:sp>
          <p:nvSpPr>
            <p:cNvPr id="10" name="Rectangle 9">
              <a:extLst>
                <a:ext uri="{FF2B5EF4-FFF2-40B4-BE49-F238E27FC236}">
                  <a16:creationId xmlns:a16="http://schemas.microsoft.com/office/drawing/2014/main" id="{389F13AC-79E8-02C6-D1FB-376868727E51}"/>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DAN</a:t>
              </a:r>
            </a:p>
          </p:txBody>
        </p:sp>
        <p:sp>
          <p:nvSpPr>
            <p:cNvPr id="11" name="Rectangle 10">
              <a:extLst>
                <a:ext uri="{FF2B5EF4-FFF2-40B4-BE49-F238E27FC236}">
                  <a16:creationId xmlns:a16="http://schemas.microsoft.com/office/drawing/2014/main" id="{DD8ABABA-2BD5-44FE-ADD0-CE8B7E53D2D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ASHER</a:t>
              </a:r>
            </a:p>
          </p:txBody>
        </p:sp>
        <p:sp>
          <p:nvSpPr>
            <p:cNvPr id="12" name="Rectangle 11">
              <a:extLst>
                <a:ext uri="{FF2B5EF4-FFF2-40B4-BE49-F238E27FC236}">
                  <a16:creationId xmlns:a16="http://schemas.microsoft.com/office/drawing/2014/main" id="{07F5916D-3AE2-F63C-54DD-F01C8E4EB127}"/>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NAPHTALI</a:t>
              </a:r>
            </a:p>
          </p:txBody>
        </p:sp>
      </p:grpSp>
      <p:grpSp>
        <p:nvGrpSpPr>
          <p:cNvPr id="14" name="Group 13">
            <a:extLst>
              <a:ext uri="{FF2B5EF4-FFF2-40B4-BE49-F238E27FC236}">
                <a16:creationId xmlns:a16="http://schemas.microsoft.com/office/drawing/2014/main" id="{D1BAFDDF-9D1D-641B-C8D5-B2A67CA5770F}"/>
              </a:ext>
            </a:extLst>
          </p:cNvPr>
          <p:cNvGrpSpPr/>
          <p:nvPr/>
        </p:nvGrpSpPr>
        <p:grpSpPr>
          <a:xfrm rot="16200000">
            <a:off x="2256673" y="4847473"/>
            <a:ext cx="1752600" cy="1658853"/>
            <a:chOff x="533400" y="685800"/>
            <a:chExt cx="1752600" cy="1658853"/>
          </a:xfrm>
          <a:solidFill>
            <a:schemeClr val="accent3">
              <a:lumMod val="20000"/>
              <a:lumOff val="80000"/>
            </a:schemeClr>
          </a:solidFill>
        </p:grpSpPr>
        <p:sp>
          <p:nvSpPr>
            <p:cNvPr id="15" name="Rectangle 14">
              <a:extLst>
                <a:ext uri="{FF2B5EF4-FFF2-40B4-BE49-F238E27FC236}">
                  <a16:creationId xmlns:a16="http://schemas.microsoft.com/office/drawing/2014/main" id="{6F515949-9C42-2D67-3AB8-46725019C61E}"/>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GAD</a:t>
              </a:r>
            </a:p>
          </p:txBody>
        </p:sp>
        <p:sp>
          <p:nvSpPr>
            <p:cNvPr id="16" name="Rectangle 15">
              <a:extLst>
                <a:ext uri="{FF2B5EF4-FFF2-40B4-BE49-F238E27FC236}">
                  <a16:creationId xmlns:a16="http://schemas.microsoft.com/office/drawing/2014/main" id="{B73A6808-D279-48FF-B805-86007973322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SIMEON</a:t>
              </a:r>
            </a:p>
          </p:txBody>
        </p:sp>
        <p:sp>
          <p:nvSpPr>
            <p:cNvPr id="17" name="Rectangle 16">
              <a:extLst>
                <a:ext uri="{FF2B5EF4-FFF2-40B4-BE49-F238E27FC236}">
                  <a16:creationId xmlns:a16="http://schemas.microsoft.com/office/drawing/2014/main" id="{DB57D907-5E12-D3DD-D1E2-CC0FB86E3AFA}"/>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REUBEN</a:t>
              </a:r>
            </a:p>
          </p:txBody>
        </p:sp>
      </p:grpSp>
      <p:sp>
        <p:nvSpPr>
          <p:cNvPr id="20" name="Rectangle 19">
            <a:extLst>
              <a:ext uri="{FF2B5EF4-FFF2-40B4-BE49-F238E27FC236}">
                <a16:creationId xmlns:a16="http://schemas.microsoft.com/office/drawing/2014/main" id="{AE89CB6C-05E5-6BA0-9EF1-37D44E2CEB0E}"/>
              </a:ext>
            </a:extLst>
          </p:cNvPr>
          <p:cNvSpPr/>
          <p:nvPr/>
        </p:nvSpPr>
        <p:spPr>
          <a:xfrm>
            <a:off x="9601200" y="3186953"/>
            <a:ext cx="1447800"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GERSHON</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Rectangle 20">
            <a:extLst>
              <a:ext uri="{FF2B5EF4-FFF2-40B4-BE49-F238E27FC236}">
                <a16:creationId xmlns:a16="http://schemas.microsoft.com/office/drawing/2014/main" id="{32259E3E-68A4-7A21-3EF0-6329A23E10B8}"/>
              </a:ext>
            </a:extLst>
          </p:cNvPr>
          <p:cNvSpPr/>
          <p:nvPr/>
        </p:nvSpPr>
        <p:spPr>
          <a:xfrm>
            <a:off x="10121153" y="2470521"/>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MERARI</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9397A804-93B5-9305-A31D-BC29BC77F9F7}"/>
              </a:ext>
            </a:extLst>
          </p:cNvPr>
          <p:cNvSpPr/>
          <p:nvPr/>
        </p:nvSpPr>
        <p:spPr>
          <a:xfrm>
            <a:off x="2526621" y="4424082"/>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KOHATH</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4" name="Rectangle 23">
            <a:extLst>
              <a:ext uri="{FF2B5EF4-FFF2-40B4-BE49-F238E27FC236}">
                <a16:creationId xmlns:a16="http://schemas.microsoft.com/office/drawing/2014/main" id="{10D57FEE-790D-38D2-FCF8-4D0F00DE7241}"/>
              </a:ext>
            </a:extLst>
          </p:cNvPr>
          <p:cNvSpPr/>
          <p:nvPr/>
        </p:nvSpPr>
        <p:spPr>
          <a:xfrm rot="16200000">
            <a:off x="3392899" y="3605611"/>
            <a:ext cx="1196529" cy="308538"/>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PRIESTS</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5" name="Rectangle 24">
            <a:extLst>
              <a:ext uri="{FF2B5EF4-FFF2-40B4-BE49-F238E27FC236}">
                <a16:creationId xmlns:a16="http://schemas.microsoft.com/office/drawing/2014/main" id="{315FC7B9-D168-9C6A-B19D-E6DAEE743201}"/>
              </a:ext>
            </a:extLst>
          </p:cNvPr>
          <p:cNvSpPr/>
          <p:nvPr/>
        </p:nvSpPr>
        <p:spPr>
          <a:xfrm>
            <a:off x="10439400" y="2133600"/>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26" name="Rectangle 25">
            <a:extLst>
              <a:ext uri="{FF2B5EF4-FFF2-40B4-BE49-F238E27FC236}">
                <a16:creationId xmlns:a16="http://schemas.microsoft.com/office/drawing/2014/main" id="{F5BF8C90-98C4-3A12-0420-CEC749C8FBBE}"/>
              </a:ext>
            </a:extLst>
          </p:cNvPr>
          <p:cNvSpPr/>
          <p:nvPr/>
        </p:nvSpPr>
        <p:spPr>
          <a:xfrm>
            <a:off x="10123764" y="2837952"/>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E</a:t>
            </a:r>
          </a:p>
        </p:txBody>
      </p:sp>
      <p:sp>
        <p:nvSpPr>
          <p:cNvPr id="27" name="Rectangle 26">
            <a:extLst>
              <a:ext uri="{FF2B5EF4-FFF2-40B4-BE49-F238E27FC236}">
                <a16:creationId xmlns:a16="http://schemas.microsoft.com/office/drawing/2014/main" id="{1666DD6C-EAC3-F339-4AB1-E509C3677482}"/>
              </a:ext>
            </a:extLst>
          </p:cNvPr>
          <p:cNvSpPr/>
          <p:nvPr/>
        </p:nvSpPr>
        <p:spPr>
          <a:xfrm>
            <a:off x="10744200" y="2838074"/>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N</a:t>
            </a:r>
          </a:p>
        </p:txBody>
      </p:sp>
      <p:sp>
        <p:nvSpPr>
          <p:cNvPr id="28" name="Rectangle 27">
            <a:extLst>
              <a:ext uri="{FF2B5EF4-FFF2-40B4-BE49-F238E27FC236}">
                <a16:creationId xmlns:a16="http://schemas.microsoft.com/office/drawing/2014/main" id="{4F2204E6-20DA-630F-7D13-B4253BFC5D1C}"/>
              </a:ext>
            </a:extLst>
          </p:cNvPr>
          <p:cNvSpPr/>
          <p:nvPr/>
        </p:nvSpPr>
        <p:spPr>
          <a:xfrm>
            <a:off x="11201400" y="2152274"/>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Tree>
    <p:extLst>
      <p:ext uri="{BB962C8B-B14F-4D97-AF65-F5344CB8AC3E}">
        <p14:creationId xmlns:p14="http://schemas.microsoft.com/office/powerpoint/2010/main" val="38219243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B0AD3F7-4C4E-5185-13DA-25AF8A8537CE}"/>
              </a:ext>
            </a:extLst>
          </p:cNvPr>
          <p:cNvGrpSpPr/>
          <p:nvPr/>
        </p:nvGrpSpPr>
        <p:grpSpPr>
          <a:xfrm>
            <a:off x="8258927" y="3399674"/>
            <a:ext cx="1752600" cy="1658853"/>
            <a:chOff x="533400" y="685800"/>
            <a:chExt cx="1752600" cy="1658853"/>
          </a:xfrm>
          <a:solidFill>
            <a:schemeClr val="accent3">
              <a:lumMod val="20000"/>
              <a:lumOff val="80000"/>
            </a:schemeClr>
          </a:solidFill>
        </p:grpSpPr>
        <p:sp>
          <p:nvSpPr>
            <p:cNvPr id="3" name="Rectangle 2">
              <a:extLst>
                <a:ext uri="{FF2B5EF4-FFF2-40B4-BE49-F238E27FC236}">
                  <a16:creationId xmlns:a16="http://schemas.microsoft.com/office/drawing/2014/main" id="{6A4D6DB8-4BA9-CF66-46C6-72C47047FF3A}"/>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GAD</a:t>
              </a:r>
            </a:p>
          </p:txBody>
        </p:sp>
        <p:sp>
          <p:nvSpPr>
            <p:cNvPr id="23" name="Rectangle 22">
              <a:extLst>
                <a:ext uri="{FF2B5EF4-FFF2-40B4-BE49-F238E27FC236}">
                  <a16:creationId xmlns:a16="http://schemas.microsoft.com/office/drawing/2014/main" id="{3DBD99A0-9F5F-B4F5-E17C-63AEBE74F84F}"/>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SIMEON</a:t>
              </a:r>
            </a:p>
          </p:txBody>
        </p:sp>
        <p:sp>
          <p:nvSpPr>
            <p:cNvPr id="29" name="Rectangle 28">
              <a:extLst>
                <a:ext uri="{FF2B5EF4-FFF2-40B4-BE49-F238E27FC236}">
                  <a16:creationId xmlns:a16="http://schemas.microsoft.com/office/drawing/2014/main" id="{2627C95B-198A-0E07-6EC2-8EB77D492310}"/>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REUBEN</a:t>
              </a:r>
            </a:p>
          </p:txBody>
        </p:sp>
      </p:grpSp>
      <p:grpSp>
        <p:nvGrpSpPr>
          <p:cNvPr id="18" name="Group 17">
            <a:extLst>
              <a:ext uri="{FF2B5EF4-FFF2-40B4-BE49-F238E27FC236}">
                <a16:creationId xmlns:a16="http://schemas.microsoft.com/office/drawing/2014/main" id="{A0737FC1-AAC8-9ED5-975E-72EB7AEE07EB}"/>
              </a:ext>
            </a:extLst>
          </p:cNvPr>
          <p:cNvGrpSpPr/>
          <p:nvPr/>
        </p:nvGrpSpPr>
        <p:grpSpPr>
          <a:xfrm>
            <a:off x="381000" y="2952249"/>
            <a:ext cx="1752600" cy="1658853"/>
            <a:chOff x="381000" y="2723649"/>
            <a:chExt cx="1752600" cy="1658853"/>
          </a:xfrm>
        </p:grpSpPr>
        <p:sp>
          <p:nvSpPr>
            <p:cNvPr id="4" name="Rectangle 3">
              <a:extLst>
                <a:ext uri="{FF2B5EF4-FFF2-40B4-BE49-F238E27FC236}">
                  <a16:creationId xmlns:a16="http://schemas.microsoft.com/office/drawing/2014/main" id="{ED12FEEB-C234-FC42-79CF-BF7415E8C501}"/>
                </a:ext>
              </a:extLst>
            </p:cNvPr>
            <p:cNvSpPr/>
            <p:nvPr/>
          </p:nvSpPr>
          <p:spPr>
            <a:xfrm>
              <a:off x="381000" y="2723649"/>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BENJAMIN</a:t>
              </a:r>
            </a:p>
          </p:txBody>
        </p:sp>
        <p:sp>
          <p:nvSpPr>
            <p:cNvPr id="5" name="Rectangle 4">
              <a:extLst>
                <a:ext uri="{FF2B5EF4-FFF2-40B4-BE49-F238E27FC236}">
                  <a16:creationId xmlns:a16="http://schemas.microsoft.com/office/drawing/2014/main" id="{7E82EFAD-115F-F113-804C-AA5164A438F7}"/>
                </a:ext>
              </a:extLst>
            </p:cNvPr>
            <p:cNvSpPr/>
            <p:nvPr/>
          </p:nvSpPr>
          <p:spPr>
            <a:xfrm>
              <a:off x="381000" y="32766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MANASSEH</a:t>
              </a:r>
            </a:p>
          </p:txBody>
        </p:sp>
        <p:sp>
          <p:nvSpPr>
            <p:cNvPr id="6" name="Rectangle 5">
              <a:extLst>
                <a:ext uri="{FF2B5EF4-FFF2-40B4-BE49-F238E27FC236}">
                  <a16:creationId xmlns:a16="http://schemas.microsoft.com/office/drawing/2014/main" id="{BDB8F330-A0C8-1D4A-D11C-5F858D4A049D}"/>
                </a:ext>
              </a:extLst>
            </p:cNvPr>
            <p:cNvSpPr/>
            <p:nvPr/>
          </p:nvSpPr>
          <p:spPr>
            <a:xfrm>
              <a:off x="381000" y="38100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EPHRAIM</a:t>
              </a:r>
            </a:p>
          </p:txBody>
        </p:sp>
      </p:grpSp>
      <p:grpSp>
        <p:nvGrpSpPr>
          <p:cNvPr id="19" name="Group 18">
            <a:extLst>
              <a:ext uri="{FF2B5EF4-FFF2-40B4-BE49-F238E27FC236}">
                <a16:creationId xmlns:a16="http://schemas.microsoft.com/office/drawing/2014/main" id="{0F680916-B3EF-3737-A3D5-BBA5DC28BD1A}"/>
              </a:ext>
            </a:extLst>
          </p:cNvPr>
          <p:cNvGrpSpPr/>
          <p:nvPr/>
        </p:nvGrpSpPr>
        <p:grpSpPr>
          <a:xfrm>
            <a:off x="10134600" y="381000"/>
            <a:ext cx="1752600" cy="1658853"/>
            <a:chOff x="3886200" y="2733853"/>
            <a:chExt cx="1752600" cy="1658853"/>
          </a:xfrm>
        </p:grpSpPr>
        <p:sp>
          <p:nvSpPr>
            <p:cNvPr id="7" name="Rectangle 6">
              <a:extLst>
                <a:ext uri="{FF2B5EF4-FFF2-40B4-BE49-F238E27FC236}">
                  <a16:creationId xmlns:a16="http://schemas.microsoft.com/office/drawing/2014/main" id="{3C70C51F-787A-E81F-B2E2-D021352A7C6D}"/>
                </a:ext>
              </a:extLst>
            </p:cNvPr>
            <p:cNvSpPr/>
            <p:nvPr/>
          </p:nvSpPr>
          <p:spPr>
            <a:xfrm>
              <a:off x="3886200" y="2733853"/>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JUDAH</a:t>
              </a:r>
            </a:p>
          </p:txBody>
        </p:sp>
        <p:sp>
          <p:nvSpPr>
            <p:cNvPr id="8" name="Rectangle 7">
              <a:extLst>
                <a:ext uri="{FF2B5EF4-FFF2-40B4-BE49-F238E27FC236}">
                  <a16:creationId xmlns:a16="http://schemas.microsoft.com/office/drawing/2014/main" id="{B7FD1E5C-CC22-6824-4184-2371739AFFE9}"/>
                </a:ext>
              </a:extLst>
            </p:cNvPr>
            <p:cNvSpPr/>
            <p:nvPr/>
          </p:nvSpPr>
          <p:spPr>
            <a:xfrm>
              <a:off x="3886200" y="32868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ISSACHAR</a:t>
              </a:r>
            </a:p>
          </p:txBody>
        </p:sp>
        <p:sp>
          <p:nvSpPr>
            <p:cNvPr id="9" name="Rectangle 8">
              <a:extLst>
                <a:ext uri="{FF2B5EF4-FFF2-40B4-BE49-F238E27FC236}">
                  <a16:creationId xmlns:a16="http://schemas.microsoft.com/office/drawing/2014/main" id="{0EFFB075-1945-036E-598E-C840CB3FBAE0}"/>
                </a:ext>
              </a:extLst>
            </p:cNvPr>
            <p:cNvSpPr/>
            <p:nvPr/>
          </p:nvSpPr>
          <p:spPr>
            <a:xfrm>
              <a:off x="3886200" y="38202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ZEBULUN</a:t>
              </a:r>
            </a:p>
          </p:txBody>
        </p:sp>
      </p:grpSp>
      <p:grpSp>
        <p:nvGrpSpPr>
          <p:cNvPr id="13" name="Group 12">
            <a:extLst>
              <a:ext uri="{FF2B5EF4-FFF2-40B4-BE49-F238E27FC236}">
                <a16:creationId xmlns:a16="http://schemas.microsoft.com/office/drawing/2014/main" id="{2BF73A7B-4594-7DB3-4C52-27791788ECB4}"/>
              </a:ext>
            </a:extLst>
          </p:cNvPr>
          <p:cNvGrpSpPr/>
          <p:nvPr/>
        </p:nvGrpSpPr>
        <p:grpSpPr>
          <a:xfrm rot="16200000">
            <a:off x="2256673" y="1037474"/>
            <a:ext cx="1752600" cy="1658853"/>
            <a:chOff x="533400" y="685800"/>
            <a:chExt cx="1752600" cy="1658853"/>
          </a:xfrm>
          <a:solidFill>
            <a:schemeClr val="accent3">
              <a:lumMod val="20000"/>
              <a:lumOff val="80000"/>
            </a:schemeClr>
          </a:solidFill>
        </p:grpSpPr>
        <p:sp>
          <p:nvSpPr>
            <p:cNvPr id="10" name="Rectangle 9">
              <a:extLst>
                <a:ext uri="{FF2B5EF4-FFF2-40B4-BE49-F238E27FC236}">
                  <a16:creationId xmlns:a16="http://schemas.microsoft.com/office/drawing/2014/main" id="{389F13AC-79E8-02C6-D1FB-376868727E51}"/>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DAN</a:t>
              </a:r>
            </a:p>
          </p:txBody>
        </p:sp>
        <p:sp>
          <p:nvSpPr>
            <p:cNvPr id="11" name="Rectangle 10">
              <a:extLst>
                <a:ext uri="{FF2B5EF4-FFF2-40B4-BE49-F238E27FC236}">
                  <a16:creationId xmlns:a16="http://schemas.microsoft.com/office/drawing/2014/main" id="{DD8ABABA-2BD5-44FE-ADD0-CE8B7E53D2D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ASHER</a:t>
              </a:r>
            </a:p>
          </p:txBody>
        </p:sp>
        <p:sp>
          <p:nvSpPr>
            <p:cNvPr id="12" name="Rectangle 11">
              <a:extLst>
                <a:ext uri="{FF2B5EF4-FFF2-40B4-BE49-F238E27FC236}">
                  <a16:creationId xmlns:a16="http://schemas.microsoft.com/office/drawing/2014/main" id="{07F5916D-3AE2-F63C-54DD-F01C8E4EB127}"/>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NAPHTALI</a:t>
              </a:r>
            </a:p>
          </p:txBody>
        </p:sp>
      </p:grpSp>
      <p:sp>
        <p:nvSpPr>
          <p:cNvPr id="20" name="Rectangle 19">
            <a:extLst>
              <a:ext uri="{FF2B5EF4-FFF2-40B4-BE49-F238E27FC236}">
                <a16:creationId xmlns:a16="http://schemas.microsoft.com/office/drawing/2014/main" id="{AE89CB6C-05E5-6BA0-9EF1-37D44E2CEB0E}"/>
              </a:ext>
            </a:extLst>
          </p:cNvPr>
          <p:cNvSpPr/>
          <p:nvPr/>
        </p:nvSpPr>
        <p:spPr>
          <a:xfrm>
            <a:off x="9601200" y="3186953"/>
            <a:ext cx="1447800"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GERSHON</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Rectangle 20">
            <a:extLst>
              <a:ext uri="{FF2B5EF4-FFF2-40B4-BE49-F238E27FC236}">
                <a16:creationId xmlns:a16="http://schemas.microsoft.com/office/drawing/2014/main" id="{32259E3E-68A4-7A21-3EF0-6329A23E10B8}"/>
              </a:ext>
            </a:extLst>
          </p:cNvPr>
          <p:cNvSpPr/>
          <p:nvPr/>
        </p:nvSpPr>
        <p:spPr>
          <a:xfrm>
            <a:off x="10121153" y="2470521"/>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MERARI</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9397A804-93B5-9305-A31D-BC29BC77F9F7}"/>
              </a:ext>
            </a:extLst>
          </p:cNvPr>
          <p:cNvSpPr/>
          <p:nvPr/>
        </p:nvSpPr>
        <p:spPr>
          <a:xfrm>
            <a:off x="2526621" y="4424082"/>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KOHATH</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4" name="Rectangle 23">
            <a:extLst>
              <a:ext uri="{FF2B5EF4-FFF2-40B4-BE49-F238E27FC236}">
                <a16:creationId xmlns:a16="http://schemas.microsoft.com/office/drawing/2014/main" id="{10D57FEE-790D-38D2-FCF8-4D0F00DE7241}"/>
              </a:ext>
            </a:extLst>
          </p:cNvPr>
          <p:cNvSpPr/>
          <p:nvPr/>
        </p:nvSpPr>
        <p:spPr>
          <a:xfrm rot="16200000">
            <a:off x="3392899" y="3605611"/>
            <a:ext cx="1196529" cy="308538"/>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PRIESTS</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5" name="Rectangle 24">
            <a:extLst>
              <a:ext uri="{FF2B5EF4-FFF2-40B4-BE49-F238E27FC236}">
                <a16:creationId xmlns:a16="http://schemas.microsoft.com/office/drawing/2014/main" id="{315FC7B9-D168-9C6A-B19D-E6DAEE743201}"/>
              </a:ext>
            </a:extLst>
          </p:cNvPr>
          <p:cNvSpPr/>
          <p:nvPr/>
        </p:nvSpPr>
        <p:spPr>
          <a:xfrm>
            <a:off x="10439400" y="2133600"/>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26" name="Rectangle 25">
            <a:extLst>
              <a:ext uri="{FF2B5EF4-FFF2-40B4-BE49-F238E27FC236}">
                <a16:creationId xmlns:a16="http://schemas.microsoft.com/office/drawing/2014/main" id="{F5BF8C90-98C4-3A12-0420-CEC749C8FBBE}"/>
              </a:ext>
            </a:extLst>
          </p:cNvPr>
          <p:cNvSpPr/>
          <p:nvPr/>
        </p:nvSpPr>
        <p:spPr>
          <a:xfrm>
            <a:off x="10123764" y="2837952"/>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E</a:t>
            </a:r>
          </a:p>
        </p:txBody>
      </p:sp>
      <p:sp>
        <p:nvSpPr>
          <p:cNvPr id="27" name="Rectangle 26">
            <a:extLst>
              <a:ext uri="{FF2B5EF4-FFF2-40B4-BE49-F238E27FC236}">
                <a16:creationId xmlns:a16="http://schemas.microsoft.com/office/drawing/2014/main" id="{1666DD6C-EAC3-F339-4AB1-E509C3677482}"/>
              </a:ext>
            </a:extLst>
          </p:cNvPr>
          <p:cNvSpPr/>
          <p:nvPr/>
        </p:nvSpPr>
        <p:spPr>
          <a:xfrm>
            <a:off x="10744200" y="2838074"/>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N</a:t>
            </a:r>
          </a:p>
        </p:txBody>
      </p:sp>
      <p:sp>
        <p:nvSpPr>
          <p:cNvPr id="28" name="Rectangle 27">
            <a:extLst>
              <a:ext uri="{FF2B5EF4-FFF2-40B4-BE49-F238E27FC236}">
                <a16:creationId xmlns:a16="http://schemas.microsoft.com/office/drawing/2014/main" id="{4F2204E6-20DA-630F-7D13-B4253BFC5D1C}"/>
              </a:ext>
            </a:extLst>
          </p:cNvPr>
          <p:cNvSpPr/>
          <p:nvPr/>
        </p:nvSpPr>
        <p:spPr>
          <a:xfrm>
            <a:off x="11201400" y="2152274"/>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Tree>
    <p:extLst>
      <p:ext uri="{BB962C8B-B14F-4D97-AF65-F5344CB8AC3E}">
        <p14:creationId xmlns:p14="http://schemas.microsoft.com/office/powerpoint/2010/main" val="10784012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6D00D8A-B96E-0FEB-BA07-1BCB53689753}"/>
              </a:ext>
            </a:extLst>
          </p:cNvPr>
          <p:cNvGrpSpPr/>
          <p:nvPr/>
        </p:nvGrpSpPr>
        <p:grpSpPr>
          <a:xfrm>
            <a:off x="8258927" y="3399674"/>
            <a:ext cx="1752600" cy="1658853"/>
            <a:chOff x="533400" y="685800"/>
            <a:chExt cx="1752600" cy="1658853"/>
          </a:xfrm>
          <a:solidFill>
            <a:schemeClr val="accent3">
              <a:lumMod val="20000"/>
              <a:lumOff val="80000"/>
            </a:schemeClr>
          </a:solidFill>
        </p:grpSpPr>
        <p:sp>
          <p:nvSpPr>
            <p:cNvPr id="3" name="Rectangle 2">
              <a:extLst>
                <a:ext uri="{FF2B5EF4-FFF2-40B4-BE49-F238E27FC236}">
                  <a16:creationId xmlns:a16="http://schemas.microsoft.com/office/drawing/2014/main" id="{05079404-9E11-06BE-A79B-E2EECFC35241}"/>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GAD</a:t>
              </a:r>
            </a:p>
          </p:txBody>
        </p:sp>
        <p:sp>
          <p:nvSpPr>
            <p:cNvPr id="23" name="Rectangle 22">
              <a:extLst>
                <a:ext uri="{FF2B5EF4-FFF2-40B4-BE49-F238E27FC236}">
                  <a16:creationId xmlns:a16="http://schemas.microsoft.com/office/drawing/2014/main" id="{3F82D016-CC62-23BB-3A1F-2F5C537DDB04}"/>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SIMEON</a:t>
              </a:r>
            </a:p>
          </p:txBody>
        </p:sp>
        <p:sp>
          <p:nvSpPr>
            <p:cNvPr id="29" name="Rectangle 28">
              <a:extLst>
                <a:ext uri="{FF2B5EF4-FFF2-40B4-BE49-F238E27FC236}">
                  <a16:creationId xmlns:a16="http://schemas.microsoft.com/office/drawing/2014/main" id="{1F21319E-3E6F-E390-95E1-A1ADBA56700C}"/>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REUBEN</a:t>
              </a:r>
            </a:p>
          </p:txBody>
        </p:sp>
      </p:grpSp>
      <p:grpSp>
        <p:nvGrpSpPr>
          <p:cNvPr id="18" name="Group 17">
            <a:extLst>
              <a:ext uri="{FF2B5EF4-FFF2-40B4-BE49-F238E27FC236}">
                <a16:creationId xmlns:a16="http://schemas.microsoft.com/office/drawing/2014/main" id="{A0737FC1-AAC8-9ED5-975E-72EB7AEE07EB}"/>
              </a:ext>
            </a:extLst>
          </p:cNvPr>
          <p:cNvGrpSpPr/>
          <p:nvPr/>
        </p:nvGrpSpPr>
        <p:grpSpPr>
          <a:xfrm>
            <a:off x="381000" y="2952249"/>
            <a:ext cx="1752600" cy="1658853"/>
            <a:chOff x="381000" y="2723649"/>
            <a:chExt cx="1752600" cy="1658853"/>
          </a:xfrm>
        </p:grpSpPr>
        <p:sp>
          <p:nvSpPr>
            <p:cNvPr id="4" name="Rectangle 3">
              <a:extLst>
                <a:ext uri="{FF2B5EF4-FFF2-40B4-BE49-F238E27FC236}">
                  <a16:creationId xmlns:a16="http://schemas.microsoft.com/office/drawing/2014/main" id="{ED12FEEB-C234-FC42-79CF-BF7415E8C501}"/>
                </a:ext>
              </a:extLst>
            </p:cNvPr>
            <p:cNvSpPr/>
            <p:nvPr/>
          </p:nvSpPr>
          <p:spPr>
            <a:xfrm>
              <a:off x="381000" y="2723649"/>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BENJAMIN</a:t>
              </a:r>
            </a:p>
          </p:txBody>
        </p:sp>
        <p:sp>
          <p:nvSpPr>
            <p:cNvPr id="5" name="Rectangle 4">
              <a:extLst>
                <a:ext uri="{FF2B5EF4-FFF2-40B4-BE49-F238E27FC236}">
                  <a16:creationId xmlns:a16="http://schemas.microsoft.com/office/drawing/2014/main" id="{7E82EFAD-115F-F113-804C-AA5164A438F7}"/>
                </a:ext>
              </a:extLst>
            </p:cNvPr>
            <p:cNvSpPr/>
            <p:nvPr/>
          </p:nvSpPr>
          <p:spPr>
            <a:xfrm>
              <a:off x="381000" y="32766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MANASSEH</a:t>
              </a:r>
            </a:p>
          </p:txBody>
        </p:sp>
        <p:sp>
          <p:nvSpPr>
            <p:cNvPr id="6" name="Rectangle 5">
              <a:extLst>
                <a:ext uri="{FF2B5EF4-FFF2-40B4-BE49-F238E27FC236}">
                  <a16:creationId xmlns:a16="http://schemas.microsoft.com/office/drawing/2014/main" id="{BDB8F330-A0C8-1D4A-D11C-5F858D4A049D}"/>
                </a:ext>
              </a:extLst>
            </p:cNvPr>
            <p:cNvSpPr/>
            <p:nvPr/>
          </p:nvSpPr>
          <p:spPr>
            <a:xfrm>
              <a:off x="381000" y="38100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EPHRAIM</a:t>
              </a:r>
            </a:p>
          </p:txBody>
        </p:sp>
      </p:grpSp>
      <p:grpSp>
        <p:nvGrpSpPr>
          <p:cNvPr id="19" name="Group 18">
            <a:extLst>
              <a:ext uri="{FF2B5EF4-FFF2-40B4-BE49-F238E27FC236}">
                <a16:creationId xmlns:a16="http://schemas.microsoft.com/office/drawing/2014/main" id="{0F680916-B3EF-3737-A3D5-BBA5DC28BD1A}"/>
              </a:ext>
            </a:extLst>
          </p:cNvPr>
          <p:cNvGrpSpPr/>
          <p:nvPr/>
        </p:nvGrpSpPr>
        <p:grpSpPr>
          <a:xfrm>
            <a:off x="10134600" y="381000"/>
            <a:ext cx="1752600" cy="1658853"/>
            <a:chOff x="3886200" y="2733853"/>
            <a:chExt cx="1752600" cy="1658853"/>
          </a:xfrm>
        </p:grpSpPr>
        <p:sp>
          <p:nvSpPr>
            <p:cNvPr id="7" name="Rectangle 6">
              <a:extLst>
                <a:ext uri="{FF2B5EF4-FFF2-40B4-BE49-F238E27FC236}">
                  <a16:creationId xmlns:a16="http://schemas.microsoft.com/office/drawing/2014/main" id="{3C70C51F-787A-E81F-B2E2-D021352A7C6D}"/>
                </a:ext>
              </a:extLst>
            </p:cNvPr>
            <p:cNvSpPr/>
            <p:nvPr/>
          </p:nvSpPr>
          <p:spPr>
            <a:xfrm>
              <a:off x="3886200" y="2733853"/>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JUDAH</a:t>
              </a:r>
            </a:p>
          </p:txBody>
        </p:sp>
        <p:sp>
          <p:nvSpPr>
            <p:cNvPr id="8" name="Rectangle 7">
              <a:extLst>
                <a:ext uri="{FF2B5EF4-FFF2-40B4-BE49-F238E27FC236}">
                  <a16:creationId xmlns:a16="http://schemas.microsoft.com/office/drawing/2014/main" id="{B7FD1E5C-CC22-6824-4184-2371739AFFE9}"/>
                </a:ext>
              </a:extLst>
            </p:cNvPr>
            <p:cNvSpPr/>
            <p:nvPr/>
          </p:nvSpPr>
          <p:spPr>
            <a:xfrm>
              <a:off x="3886200" y="32868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ISSACHAR</a:t>
              </a:r>
            </a:p>
          </p:txBody>
        </p:sp>
        <p:sp>
          <p:nvSpPr>
            <p:cNvPr id="9" name="Rectangle 8">
              <a:extLst>
                <a:ext uri="{FF2B5EF4-FFF2-40B4-BE49-F238E27FC236}">
                  <a16:creationId xmlns:a16="http://schemas.microsoft.com/office/drawing/2014/main" id="{0EFFB075-1945-036E-598E-C840CB3FBAE0}"/>
                </a:ext>
              </a:extLst>
            </p:cNvPr>
            <p:cNvSpPr/>
            <p:nvPr/>
          </p:nvSpPr>
          <p:spPr>
            <a:xfrm>
              <a:off x="3886200" y="38202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ZEBULUN</a:t>
              </a:r>
            </a:p>
          </p:txBody>
        </p:sp>
      </p:grpSp>
      <p:grpSp>
        <p:nvGrpSpPr>
          <p:cNvPr id="13" name="Group 12">
            <a:extLst>
              <a:ext uri="{FF2B5EF4-FFF2-40B4-BE49-F238E27FC236}">
                <a16:creationId xmlns:a16="http://schemas.microsoft.com/office/drawing/2014/main" id="{2BF73A7B-4594-7DB3-4C52-27791788ECB4}"/>
              </a:ext>
            </a:extLst>
          </p:cNvPr>
          <p:cNvGrpSpPr/>
          <p:nvPr/>
        </p:nvGrpSpPr>
        <p:grpSpPr>
          <a:xfrm rot="16200000">
            <a:off x="2256673" y="1037474"/>
            <a:ext cx="1752600" cy="1658853"/>
            <a:chOff x="533400" y="685800"/>
            <a:chExt cx="1752600" cy="1658853"/>
          </a:xfrm>
          <a:solidFill>
            <a:schemeClr val="accent3">
              <a:lumMod val="20000"/>
              <a:lumOff val="80000"/>
            </a:schemeClr>
          </a:solidFill>
        </p:grpSpPr>
        <p:sp>
          <p:nvSpPr>
            <p:cNvPr id="10" name="Rectangle 9">
              <a:extLst>
                <a:ext uri="{FF2B5EF4-FFF2-40B4-BE49-F238E27FC236}">
                  <a16:creationId xmlns:a16="http://schemas.microsoft.com/office/drawing/2014/main" id="{389F13AC-79E8-02C6-D1FB-376868727E51}"/>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DAN</a:t>
              </a:r>
            </a:p>
          </p:txBody>
        </p:sp>
        <p:sp>
          <p:nvSpPr>
            <p:cNvPr id="11" name="Rectangle 10">
              <a:extLst>
                <a:ext uri="{FF2B5EF4-FFF2-40B4-BE49-F238E27FC236}">
                  <a16:creationId xmlns:a16="http://schemas.microsoft.com/office/drawing/2014/main" id="{DD8ABABA-2BD5-44FE-ADD0-CE8B7E53D2D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ASHER</a:t>
              </a:r>
            </a:p>
          </p:txBody>
        </p:sp>
        <p:sp>
          <p:nvSpPr>
            <p:cNvPr id="12" name="Rectangle 11">
              <a:extLst>
                <a:ext uri="{FF2B5EF4-FFF2-40B4-BE49-F238E27FC236}">
                  <a16:creationId xmlns:a16="http://schemas.microsoft.com/office/drawing/2014/main" id="{07F5916D-3AE2-F63C-54DD-F01C8E4EB127}"/>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NAPHTALI</a:t>
              </a:r>
            </a:p>
          </p:txBody>
        </p:sp>
      </p:grpSp>
      <p:sp>
        <p:nvSpPr>
          <p:cNvPr id="20" name="Rectangle 19">
            <a:extLst>
              <a:ext uri="{FF2B5EF4-FFF2-40B4-BE49-F238E27FC236}">
                <a16:creationId xmlns:a16="http://schemas.microsoft.com/office/drawing/2014/main" id="{AE89CB6C-05E5-6BA0-9EF1-37D44E2CEB0E}"/>
              </a:ext>
            </a:extLst>
          </p:cNvPr>
          <p:cNvSpPr/>
          <p:nvPr/>
        </p:nvSpPr>
        <p:spPr>
          <a:xfrm>
            <a:off x="9601200" y="3186953"/>
            <a:ext cx="1447800"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GERSHON</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Rectangle 20">
            <a:extLst>
              <a:ext uri="{FF2B5EF4-FFF2-40B4-BE49-F238E27FC236}">
                <a16:creationId xmlns:a16="http://schemas.microsoft.com/office/drawing/2014/main" id="{32259E3E-68A4-7A21-3EF0-6329A23E10B8}"/>
              </a:ext>
            </a:extLst>
          </p:cNvPr>
          <p:cNvSpPr/>
          <p:nvPr/>
        </p:nvSpPr>
        <p:spPr>
          <a:xfrm>
            <a:off x="10121153" y="2470521"/>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MERARI</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9397A804-93B5-9305-A31D-BC29BC77F9F7}"/>
              </a:ext>
            </a:extLst>
          </p:cNvPr>
          <p:cNvSpPr/>
          <p:nvPr/>
        </p:nvSpPr>
        <p:spPr>
          <a:xfrm>
            <a:off x="7086600" y="4424082"/>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KOHATH</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4" name="Rectangle 23">
            <a:extLst>
              <a:ext uri="{FF2B5EF4-FFF2-40B4-BE49-F238E27FC236}">
                <a16:creationId xmlns:a16="http://schemas.microsoft.com/office/drawing/2014/main" id="{10D57FEE-790D-38D2-FCF8-4D0F00DE7241}"/>
              </a:ext>
            </a:extLst>
          </p:cNvPr>
          <p:cNvSpPr/>
          <p:nvPr/>
        </p:nvSpPr>
        <p:spPr>
          <a:xfrm rot="16200000">
            <a:off x="3392899" y="3605611"/>
            <a:ext cx="1196529" cy="308538"/>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PRIESTS</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5" name="Rectangle 24">
            <a:extLst>
              <a:ext uri="{FF2B5EF4-FFF2-40B4-BE49-F238E27FC236}">
                <a16:creationId xmlns:a16="http://schemas.microsoft.com/office/drawing/2014/main" id="{315FC7B9-D168-9C6A-B19D-E6DAEE743201}"/>
              </a:ext>
            </a:extLst>
          </p:cNvPr>
          <p:cNvSpPr/>
          <p:nvPr/>
        </p:nvSpPr>
        <p:spPr>
          <a:xfrm>
            <a:off x="10439400" y="2133600"/>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26" name="Rectangle 25">
            <a:extLst>
              <a:ext uri="{FF2B5EF4-FFF2-40B4-BE49-F238E27FC236}">
                <a16:creationId xmlns:a16="http://schemas.microsoft.com/office/drawing/2014/main" id="{F5BF8C90-98C4-3A12-0420-CEC749C8FBBE}"/>
              </a:ext>
            </a:extLst>
          </p:cNvPr>
          <p:cNvSpPr/>
          <p:nvPr/>
        </p:nvSpPr>
        <p:spPr>
          <a:xfrm>
            <a:off x="10123764" y="2837952"/>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E</a:t>
            </a:r>
          </a:p>
        </p:txBody>
      </p:sp>
      <p:sp>
        <p:nvSpPr>
          <p:cNvPr id="27" name="Rectangle 26">
            <a:extLst>
              <a:ext uri="{FF2B5EF4-FFF2-40B4-BE49-F238E27FC236}">
                <a16:creationId xmlns:a16="http://schemas.microsoft.com/office/drawing/2014/main" id="{1666DD6C-EAC3-F339-4AB1-E509C3677482}"/>
              </a:ext>
            </a:extLst>
          </p:cNvPr>
          <p:cNvSpPr/>
          <p:nvPr/>
        </p:nvSpPr>
        <p:spPr>
          <a:xfrm>
            <a:off x="10744200" y="2838074"/>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N</a:t>
            </a:r>
          </a:p>
        </p:txBody>
      </p:sp>
      <p:sp>
        <p:nvSpPr>
          <p:cNvPr id="28" name="Rectangle 27">
            <a:extLst>
              <a:ext uri="{FF2B5EF4-FFF2-40B4-BE49-F238E27FC236}">
                <a16:creationId xmlns:a16="http://schemas.microsoft.com/office/drawing/2014/main" id="{4F2204E6-20DA-630F-7D13-B4253BFC5D1C}"/>
              </a:ext>
            </a:extLst>
          </p:cNvPr>
          <p:cNvSpPr/>
          <p:nvPr/>
        </p:nvSpPr>
        <p:spPr>
          <a:xfrm>
            <a:off x="11201400" y="2152274"/>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Tree>
    <p:extLst>
      <p:ext uri="{BB962C8B-B14F-4D97-AF65-F5344CB8AC3E}">
        <p14:creationId xmlns:p14="http://schemas.microsoft.com/office/powerpoint/2010/main" val="32135245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3843C0A4-04BE-C6CB-2E9C-F0C1DAA4D49A}"/>
              </a:ext>
            </a:extLst>
          </p:cNvPr>
          <p:cNvGrpSpPr/>
          <p:nvPr/>
        </p:nvGrpSpPr>
        <p:grpSpPr>
          <a:xfrm>
            <a:off x="8258927" y="3399674"/>
            <a:ext cx="1752600" cy="1658853"/>
            <a:chOff x="533400" y="685800"/>
            <a:chExt cx="1752600" cy="1658853"/>
          </a:xfrm>
          <a:solidFill>
            <a:schemeClr val="accent3">
              <a:lumMod val="20000"/>
              <a:lumOff val="80000"/>
            </a:schemeClr>
          </a:solidFill>
        </p:grpSpPr>
        <p:sp>
          <p:nvSpPr>
            <p:cNvPr id="23" name="Rectangle 22">
              <a:extLst>
                <a:ext uri="{FF2B5EF4-FFF2-40B4-BE49-F238E27FC236}">
                  <a16:creationId xmlns:a16="http://schemas.microsoft.com/office/drawing/2014/main" id="{FAD85A37-B0DD-3CC9-081A-0CAE2E7C5D06}"/>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GAD</a:t>
              </a:r>
            </a:p>
          </p:txBody>
        </p:sp>
        <p:sp>
          <p:nvSpPr>
            <p:cNvPr id="29" name="Rectangle 28">
              <a:extLst>
                <a:ext uri="{FF2B5EF4-FFF2-40B4-BE49-F238E27FC236}">
                  <a16:creationId xmlns:a16="http://schemas.microsoft.com/office/drawing/2014/main" id="{9F0D315B-A2CF-0A7A-9536-967461936C75}"/>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SIMEON</a:t>
              </a:r>
            </a:p>
          </p:txBody>
        </p:sp>
        <p:sp>
          <p:nvSpPr>
            <p:cNvPr id="30" name="Rectangle 29">
              <a:extLst>
                <a:ext uri="{FF2B5EF4-FFF2-40B4-BE49-F238E27FC236}">
                  <a16:creationId xmlns:a16="http://schemas.microsoft.com/office/drawing/2014/main" id="{DBE4F67F-8A88-9BC3-AC5B-C49E6A76AD11}"/>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REUBEN</a:t>
              </a:r>
            </a:p>
          </p:txBody>
        </p:sp>
      </p:grpSp>
      <p:grpSp>
        <p:nvGrpSpPr>
          <p:cNvPr id="18" name="Group 17">
            <a:extLst>
              <a:ext uri="{FF2B5EF4-FFF2-40B4-BE49-F238E27FC236}">
                <a16:creationId xmlns:a16="http://schemas.microsoft.com/office/drawing/2014/main" id="{A0737FC1-AAC8-9ED5-975E-72EB7AEE07EB}"/>
              </a:ext>
            </a:extLst>
          </p:cNvPr>
          <p:cNvGrpSpPr/>
          <p:nvPr/>
        </p:nvGrpSpPr>
        <p:grpSpPr>
          <a:xfrm>
            <a:off x="5419977" y="4038600"/>
            <a:ext cx="1752600" cy="1658853"/>
            <a:chOff x="381000" y="2723649"/>
            <a:chExt cx="1752600" cy="1658853"/>
          </a:xfrm>
        </p:grpSpPr>
        <p:sp>
          <p:nvSpPr>
            <p:cNvPr id="4" name="Rectangle 3">
              <a:extLst>
                <a:ext uri="{FF2B5EF4-FFF2-40B4-BE49-F238E27FC236}">
                  <a16:creationId xmlns:a16="http://schemas.microsoft.com/office/drawing/2014/main" id="{ED12FEEB-C234-FC42-79CF-BF7415E8C501}"/>
                </a:ext>
              </a:extLst>
            </p:cNvPr>
            <p:cNvSpPr/>
            <p:nvPr/>
          </p:nvSpPr>
          <p:spPr>
            <a:xfrm>
              <a:off x="381000" y="2723649"/>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BENJAMIN</a:t>
              </a:r>
            </a:p>
          </p:txBody>
        </p:sp>
        <p:sp>
          <p:nvSpPr>
            <p:cNvPr id="5" name="Rectangle 4">
              <a:extLst>
                <a:ext uri="{FF2B5EF4-FFF2-40B4-BE49-F238E27FC236}">
                  <a16:creationId xmlns:a16="http://schemas.microsoft.com/office/drawing/2014/main" id="{7E82EFAD-115F-F113-804C-AA5164A438F7}"/>
                </a:ext>
              </a:extLst>
            </p:cNvPr>
            <p:cNvSpPr/>
            <p:nvPr/>
          </p:nvSpPr>
          <p:spPr>
            <a:xfrm>
              <a:off x="381000" y="32766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MANASSEH</a:t>
              </a:r>
            </a:p>
          </p:txBody>
        </p:sp>
        <p:sp>
          <p:nvSpPr>
            <p:cNvPr id="6" name="Rectangle 5">
              <a:extLst>
                <a:ext uri="{FF2B5EF4-FFF2-40B4-BE49-F238E27FC236}">
                  <a16:creationId xmlns:a16="http://schemas.microsoft.com/office/drawing/2014/main" id="{BDB8F330-A0C8-1D4A-D11C-5F858D4A049D}"/>
                </a:ext>
              </a:extLst>
            </p:cNvPr>
            <p:cNvSpPr/>
            <p:nvPr/>
          </p:nvSpPr>
          <p:spPr>
            <a:xfrm>
              <a:off x="381000" y="38100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EPHRAIM</a:t>
              </a:r>
            </a:p>
          </p:txBody>
        </p:sp>
      </p:grpSp>
      <p:grpSp>
        <p:nvGrpSpPr>
          <p:cNvPr id="19" name="Group 18">
            <a:extLst>
              <a:ext uri="{FF2B5EF4-FFF2-40B4-BE49-F238E27FC236}">
                <a16:creationId xmlns:a16="http://schemas.microsoft.com/office/drawing/2014/main" id="{0F680916-B3EF-3737-A3D5-BBA5DC28BD1A}"/>
              </a:ext>
            </a:extLst>
          </p:cNvPr>
          <p:cNvGrpSpPr/>
          <p:nvPr/>
        </p:nvGrpSpPr>
        <p:grpSpPr>
          <a:xfrm>
            <a:off x="10134600" y="381000"/>
            <a:ext cx="1752600" cy="1658853"/>
            <a:chOff x="3886200" y="2733853"/>
            <a:chExt cx="1752600" cy="1658853"/>
          </a:xfrm>
        </p:grpSpPr>
        <p:sp>
          <p:nvSpPr>
            <p:cNvPr id="7" name="Rectangle 6">
              <a:extLst>
                <a:ext uri="{FF2B5EF4-FFF2-40B4-BE49-F238E27FC236}">
                  <a16:creationId xmlns:a16="http://schemas.microsoft.com/office/drawing/2014/main" id="{3C70C51F-787A-E81F-B2E2-D021352A7C6D}"/>
                </a:ext>
              </a:extLst>
            </p:cNvPr>
            <p:cNvSpPr/>
            <p:nvPr/>
          </p:nvSpPr>
          <p:spPr>
            <a:xfrm>
              <a:off x="3886200" y="2733853"/>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JUDAH</a:t>
              </a:r>
            </a:p>
          </p:txBody>
        </p:sp>
        <p:sp>
          <p:nvSpPr>
            <p:cNvPr id="8" name="Rectangle 7">
              <a:extLst>
                <a:ext uri="{FF2B5EF4-FFF2-40B4-BE49-F238E27FC236}">
                  <a16:creationId xmlns:a16="http://schemas.microsoft.com/office/drawing/2014/main" id="{B7FD1E5C-CC22-6824-4184-2371739AFFE9}"/>
                </a:ext>
              </a:extLst>
            </p:cNvPr>
            <p:cNvSpPr/>
            <p:nvPr/>
          </p:nvSpPr>
          <p:spPr>
            <a:xfrm>
              <a:off x="3886200" y="32868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ISSACHAR</a:t>
              </a:r>
            </a:p>
          </p:txBody>
        </p:sp>
        <p:sp>
          <p:nvSpPr>
            <p:cNvPr id="9" name="Rectangle 8">
              <a:extLst>
                <a:ext uri="{FF2B5EF4-FFF2-40B4-BE49-F238E27FC236}">
                  <a16:creationId xmlns:a16="http://schemas.microsoft.com/office/drawing/2014/main" id="{0EFFB075-1945-036E-598E-C840CB3FBAE0}"/>
                </a:ext>
              </a:extLst>
            </p:cNvPr>
            <p:cNvSpPr/>
            <p:nvPr/>
          </p:nvSpPr>
          <p:spPr>
            <a:xfrm>
              <a:off x="3886200" y="38202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ZEBULUN</a:t>
              </a:r>
            </a:p>
          </p:txBody>
        </p:sp>
      </p:grpSp>
      <p:grpSp>
        <p:nvGrpSpPr>
          <p:cNvPr id="13" name="Group 12">
            <a:extLst>
              <a:ext uri="{FF2B5EF4-FFF2-40B4-BE49-F238E27FC236}">
                <a16:creationId xmlns:a16="http://schemas.microsoft.com/office/drawing/2014/main" id="{2BF73A7B-4594-7DB3-4C52-27791788ECB4}"/>
              </a:ext>
            </a:extLst>
          </p:cNvPr>
          <p:cNvGrpSpPr/>
          <p:nvPr/>
        </p:nvGrpSpPr>
        <p:grpSpPr>
          <a:xfrm rot="16200000">
            <a:off x="2256673" y="1037474"/>
            <a:ext cx="1752600" cy="1658853"/>
            <a:chOff x="533400" y="685800"/>
            <a:chExt cx="1752600" cy="1658853"/>
          </a:xfrm>
          <a:solidFill>
            <a:schemeClr val="accent3">
              <a:lumMod val="20000"/>
              <a:lumOff val="80000"/>
            </a:schemeClr>
          </a:solidFill>
        </p:grpSpPr>
        <p:sp>
          <p:nvSpPr>
            <p:cNvPr id="10" name="Rectangle 9">
              <a:extLst>
                <a:ext uri="{FF2B5EF4-FFF2-40B4-BE49-F238E27FC236}">
                  <a16:creationId xmlns:a16="http://schemas.microsoft.com/office/drawing/2014/main" id="{389F13AC-79E8-02C6-D1FB-376868727E51}"/>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DAN</a:t>
              </a:r>
            </a:p>
          </p:txBody>
        </p:sp>
        <p:sp>
          <p:nvSpPr>
            <p:cNvPr id="11" name="Rectangle 10">
              <a:extLst>
                <a:ext uri="{FF2B5EF4-FFF2-40B4-BE49-F238E27FC236}">
                  <a16:creationId xmlns:a16="http://schemas.microsoft.com/office/drawing/2014/main" id="{DD8ABABA-2BD5-44FE-ADD0-CE8B7E53D2D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ASHER</a:t>
              </a:r>
            </a:p>
          </p:txBody>
        </p:sp>
        <p:sp>
          <p:nvSpPr>
            <p:cNvPr id="12" name="Rectangle 11">
              <a:extLst>
                <a:ext uri="{FF2B5EF4-FFF2-40B4-BE49-F238E27FC236}">
                  <a16:creationId xmlns:a16="http://schemas.microsoft.com/office/drawing/2014/main" id="{07F5916D-3AE2-F63C-54DD-F01C8E4EB127}"/>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NAPHTALI</a:t>
              </a:r>
            </a:p>
          </p:txBody>
        </p:sp>
      </p:grpSp>
      <p:sp>
        <p:nvSpPr>
          <p:cNvPr id="20" name="Rectangle 19">
            <a:extLst>
              <a:ext uri="{FF2B5EF4-FFF2-40B4-BE49-F238E27FC236}">
                <a16:creationId xmlns:a16="http://schemas.microsoft.com/office/drawing/2014/main" id="{AE89CB6C-05E5-6BA0-9EF1-37D44E2CEB0E}"/>
              </a:ext>
            </a:extLst>
          </p:cNvPr>
          <p:cNvSpPr/>
          <p:nvPr/>
        </p:nvSpPr>
        <p:spPr>
          <a:xfrm>
            <a:off x="9601200" y="3186953"/>
            <a:ext cx="1447800"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GERSHON</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Rectangle 20">
            <a:extLst>
              <a:ext uri="{FF2B5EF4-FFF2-40B4-BE49-F238E27FC236}">
                <a16:creationId xmlns:a16="http://schemas.microsoft.com/office/drawing/2014/main" id="{32259E3E-68A4-7A21-3EF0-6329A23E10B8}"/>
              </a:ext>
            </a:extLst>
          </p:cNvPr>
          <p:cNvSpPr/>
          <p:nvPr/>
        </p:nvSpPr>
        <p:spPr>
          <a:xfrm>
            <a:off x="10121153" y="2470521"/>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MERARI</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9397A804-93B5-9305-A31D-BC29BC77F9F7}"/>
              </a:ext>
            </a:extLst>
          </p:cNvPr>
          <p:cNvSpPr/>
          <p:nvPr/>
        </p:nvSpPr>
        <p:spPr>
          <a:xfrm>
            <a:off x="7086600" y="4424082"/>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KOHATH</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4" name="Rectangle 23">
            <a:extLst>
              <a:ext uri="{FF2B5EF4-FFF2-40B4-BE49-F238E27FC236}">
                <a16:creationId xmlns:a16="http://schemas.microsoft.com/office/drawing/2014/main" id="{10D57FEE-790D-38D2-FCF8-4D0F00DE7241}"/>
              </a:ext>
            </a:extLst>
          </p:cNvPr>
          <p:cNvSpPr/>
          <p:nvPr/>
        </p:nvSpPr>
        <p:spPr>
          <a:xfrm rot="16200000">
            <a:off x="3392899" y="3605611"/>
            <a:ext cx="1196529" cy="308538"/>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PRIESTS</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5" name="Rectangle 24">
            <a:extLst>
              <a:ext uri="{FF2B5EF4-FFF2-40B4-BE49-F238E27FC236}">
                <a16:creationId xmlns:a16="http://schemas.microsoft.com/office/drawing/2014/main" id="{315FC7B9-D168-9C6A-B19D-E6DAEE743201}"/>
              </a:ext>
            </a:extLst>
          </p:cNvPr>
          <p:cNvSpPr/>
          <p:nvPr/>
        </p:nvSpPr>
        <p:spPr>
          <a:xfrm>
            <a:off x="10439400" y="2133600"/>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26" name="Rectangle 25">
            <a:extLst>
              <a:ext uri="{FF2B5EF4-FFF2-40B4-BE49-F238E27FC236}">
                <a16:creationId xmlns:a16="http://schemas.microsoft.com/office/drawing/2014/main" id="{F5BF8C90-98C4-3A12-0420-CEC749C8FBBE}"/>
              </a:ext>
            </a:extLst>
          </p:cNvPr>
          <p:cNvSpPr/>
          <p:nvPr/>
        </p:nvSpPr>
        <p:spPr>
          <a:xfrm>
            <a:off x="10123764" y="2837952"/>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E</a:t>
            </a:r>
          </a:p>
        </p:txBody>
      </p:sp>
      <p:sp>
        <p:nvSpPr>
          <p:cNvPr id="27" name="Rectangle 26">
            <a:extLst>
              <a:ext uri="{FF2B5EF4-FFF2-40B4-BE49-F238E27FC236}">
                <a16:creationId xmlns:a16="http://schemas.microsoft.com/office/drawing/2014/main" id="{1666DD6C-EAC3-F339-4AB1-E509C3677482}"/>
              </a:ext>
            </a:extLst>
          </p:cNvPr>
          <p:cNvSpPr/>
          <p:nvPr/>
        </p:nvSpPr>
        <p:spPr>
          <a:xfrm>
            <a:off x="10744200" y="2838074"/>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N</a:t>
            </a:r>
          </a:p>
        </p:txBody>
      </p:sp>
      <p:sp>
        <p:nvSpPr>
          <p:cNvPr id="28" name="Rectangle 27">
            <a:extLst>
              <a:ext uri="{FF2B5EF4-FFF2-40B4-BE49-F238E27FC236}">
                <a16:creationId xmlns:a16="http://schemas.microsoft.com/office/drawing/2014/main" id="{4F2204E6-20DA-630F-7D13-B4253BFC5D1C}"/>
              </a:ext>
            </a:extLst>
          </p:cNvPr>
          <p:cNvSpPr/>
          <p:nvPr/>
        </p:nvSpPr>
        <p:spPr>
          <a:xfrm>
            <a:off x="11201400" y="2152274"/>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Tree>
    <p:extLst>
      <p:ext uri="{BB962C8B-B14F-4D97-AF65-F5344CB8AC3E}">
        <p14:creationId xmlns:p14="http://schemas.microsoft.com/office/powerpoint/2010/main" val="14371597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A0737FC1-AAC8-9ED5-975E-72EB7AEE07EB}"/>
              </a:ext>
            </a:extLst>
          </p:cNvPr>
          <p:cNvGrpSpPr/>
          <p:nvPr/>
        </p:nvGrpSpPr>
        <p:grpSpPr>
          <a:xfrm>
            <a:off x="5419977" y="4038600"/>
            <a:ext cx="1752600" cy="1658853"/>
            <a:chOff x="381000" y="2723649"/>
            <a:chExt cx="1752600" cy="1658853"/>
          </a:xfrm>
        </p:grpSpPr>
        <p:sp>
          <p:nvSpPr>
            <p:cNvPr id="4" name="Rectangle 3">
              <a:extLst>
                <a:ext uri="{FF2B5EF4-FFF2-40B4-BE49-F238E27FC236}">
                  <a16:creationId xmlns:a16="http://schemas.microsoft.com/office/drawing/2014/main" id="{ED12FEEB-C234-FC42-79CF-BF7415E8C501}"/>
                </a:ext>
              </a:extLst>
            </p:cNvPr>
            <p:cNvSpPr/>
            <p:nvPr/>
          </p:nvSpPr>
          <p:spPr>
            <a:xfrm>
              <a:off x="381000" y="2723649"/>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BENJAMIN</a:t>
              </a:r>
            </a:p>
          </p:txBody>
        </p:sp>
        <p:sp>
          <p:nvSpPr>
            <p:cNvPr id="5" name="Rectangle 4">
              <a:extLst>
                <a:ext uri="{FF2B5EF4-FFF2-40B4-BE49-F238E27FC236}">
                  <a16:creationId xmlns:a16="http://schemas.microsoft.com/office/drawing/2014/main" id="{7E82EFAD-115F-F113-804C-AA5164A438F7}"/>
                </a:ext>
              </a:extLst>
            </p:cNvPr>
            <p:cNvSpPr/>
            <p:nvPr/>
          </p:nvSpPr>
          <p:spPr>
            <a:xfrm>
              <a:off x="381000" y="32766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MANASSEH</a:t>
              </a:r>
            </a:p>
          </p:txBody>
        </p:sp>
        <p:sp>
          <p:nvSpPr>
            <p:cNvPr id="6" name="Rectangle 5">
              <a:extLst>
                <a:ext uri="{FF2B5EF4-FFF2-40B4-BE49-F238E27FC236}">
                  <a16:creationId xmlns:a16="http://schemas.microsoft.com/office/drawing/2014/main" id="{BDB8F330-A0C8-1D4A-D11C-5F858D4A049D}"/>
                </a:ext>
              </a:extLst>
            </p:cNvPr>
            <p:cNvSpPr/>
            <p:nvPr/>
          </p:nvSpPr>
          <p:spPr>
            <a:xfrm>
              <a:off x="381000" y="3810000"/>
              <a:ext cx="1752600" cy="572502"/>
            </a:xfrm>
            <a:prstGeom prst="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EPHRAIM</a:t>
              </a:r>
            </a:p>
          </p:txBody>
        </p:sp>
      </p:grpSp>
      <p:grpSp>
        <p:nvGrpSpPr>
          <p:cNvPr id="19" name="Group 18">
            <a:extLst>
              <a:ext uri="{FF2B5EF4-FFF2-40B4-BE49-F238E27FC236}">
                <a16:creationId xmlns:a16="http://schemas.microsoft.com/office/drawing/2014/main" id="{0F680916-B3EF-3737-A3D5-BBA5DC28BD1A}"/>
              </a:ext>
            </a:extLst>
          </p:cNvPr>
          <p:cNvGrpSpPr/>
          <p:nvPr/>
        </p:nvGrpSpPr>
        <p:grpSpPr>
          <a:xfrm>
            <a:off x="10134600" y="381000"/>
            <a:ext cx="1752600" cy="1658853"/>
            <a:chOff x="3886200" y="2733853"/>
            <a:chExt cx="1752600" cy="1658853"/>
          </a:xfrm>
        </p:grpSpPr>
        <p:sp>
          <p:nvSpPr>
            <p:cNvPr id="7" name="Rectangle 6">
              <a:extLst>
                <a:ext uri="{FF2B5EF4-FFF2-40B4-BE49-F238E27FC236}">
                  <a16:creationId xmlns:a16="http://schemas.microsoft.com/office/drawing/2014/main" id="{3C70C51F-787A-E81F-B2E2-D021352A7C6D}"/>
                </a:ext>
              </a:extLst>
            </p:cNvPr>
            <p:cNvSpPr/>
            <p:nvPr/>
          </p:nvSpPr>
          <p:spPr>
            <a:xfrm>
              <a:off x="3886200" y="2733853"/>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JUDAH</a:t>
              </a:r>
            </a:p>
          </p:txBody>
        </p:sp>
        <p:sp>
          <p:nvSpPr>
            <p:cNvPr id="8" name="Rectangle 7">
              <a:extLst>
                <a:ext uri="{FF2B5EF4-FFF2-40B4-BE49-F238E27FC236}">
                  <a16:creationId xmlns:a16="http://schemas.microsoft.com/office/drawing/2014/main" id="{B7FD1E5C-CC22-6824-4184-2371739AFFE9}"/>
                </a:ext>
              </a:extLst>
            </p:cNvPr>
            <p:cNvSpPr/>
            <p:nvPr/>
          </p:nvSpPr>
          <p:spPr>
            <a:xfrm>
              <a:off x="3886200" y="32868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ISSACHAR</a:t>
              </a:r>
            </a:p>
          </p:txBody>
        </p:sp>
        <p:sp>
          <p:nvSpPr>
            <p:cNvPr id="9" name="Rectangle 8">
              <a:extLst>
                <a:ext uri="{FF2B5EF4-FFF2-40B4-BE49-F238E27FC236}">
                  <a16:creationId xmlns:a16="http://schemas.microsoft.com/office/drawing/2014/main" id="{0EFFB075-1945-036E-598E-C840CB3FBAE0}"/>
                </a:ext>
              </a:extLst>
            </p:cNvPr>
            <p:cNvSpPr/>
            <p:nvPr/>
          </p:nvSpPr>
          <p:spPr>
            <a:xfrm>
              <a:off x="3886200" y="3820204"/>
              <a:ext cx="1752600" cy="572502"/>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ZEBULUN</a:t>
              </a:r>
            </a:p>
          </p:txBody>
        </p:sp>
      </p:grpSp>
      <p:grpSp>
        <p:nvGrpSpPr>
          <p:cNvPr id="13" name="Group 12">
            <a:extLst>
              <a:ext uri="{FF2B5EF4-FFF2-40B4-BE49-F238E27FC236}">
                <a16:creationId xmlns:a16="http://schemas.microsoft.com/office/drawing/2014/main" id="{2BF73A7B-4594-7DB3-4C52-27791788ECB4}"/>
              </a:ext>
            </a:extLst>
          </p:cNvPr>
          <p:cNvGrpSpPr/>
          <p:nvPr/>
        </p:nvGrpSpPr>
        <p:grpSpPr>
          <a:xfrm>
            <a:off x="3686928" y="4034929"/>
            <a:ext cx="1752600" cy="1658853"/>
            <a:chOff x="533400" y="685800"/>
            <a:chExt cx="1752600" cy="1658853"/>
          </a:xfrm>
          <a:solidFill>
            <a:schemeClr val="accent3">
              <a:lumMod val="20000"/>
              <a:lumOff val="80000"/>
            </a:schemeClr>
          </a:solidFill>
        </p:grpSpPr>
        <p:sp>
          <p:nvSpPr>
            <p:cNvPr id="10" name="Rectangle 9">
              <a:extLst>
                <a:ext uri="{FF2B5EF4-FFF2-40B4-BE49-F238E27FC236}">
                  <a16:creationId xmlns:a16="http://schemas.microsoft.com/office/drawing/2014/main" id="{389F13AC-79E8-02C6-D1FB-376868727E51}"/>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DAN</a:t>
              </a:r>
            </a:p>
          </p:txBody>
        </p:sp>
        <p:sp>
          <p:nvSpPr>
            <p:cNvPr id="11" name="Rectangle 10">
              <a:extLst>
                <a:ext uri="{FF2B5EF4-FFF2-40B4-BE49-F238E27FC236}">
                  <a16:creationId xmlns:a16="http://schemas.microsoft.com/office/drawing/2014/main" id="{DD8ABABA-2BD5-44FE-ADD0-CE8B7E53D2D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ASHER</a:t>
              </a:r>
            </a:p>
          </p:txBody>
        </p:sp>
        <p:sp>
          <p:nvSpPr>
            <p:cNvPr id="12" name="Rectangle 11">
              <a:extLst>
                <a:ext uri="{FF2B5EF4-FFF2-40B4-BE49-F238E27FC236}">
                  <a16:creationId xmlns:a16="http://schemas.microsoft.com/office/drawing/2014/main" id="{07F5916D-3AE2-F63C-54DD-F01C8E4EB127}"/>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NAPHTALI</a:t>
              </a:r>
            </a:p>
          </p:txBody>
        </p:sp>
      </p:grpSp>
      <p:grpSp>
        <p:nvGrpSpPr>
          <p:cNvPr id="14" name="Group 13">
            <a:extLst>
              <a:ext uri="{FF2B5EF4-FFF2-40B4-BE49-F238E27FC236}">
                <a16:creationId xmlns:a16="http://schemas.microsoft.com/office/drawing/2014/main" id="{D1BAFDDF-9D1D-641B-C8D5-B2A67CA5770F}"/>
              </a:ext>
            </a:extLst>
          </p:cNvPr>
          <p:cNvGrpSpPr/>
          <p:nvPr/>
        </p:nvGrpSpPr>
        <p:grpSpPr>
          <a:xfrm>
            <a:off x="8258927" y="3399674"/>
            <a:ext cx="1752600" cy="1658853"/>
            <a:chOff x="533400" y="685800"/>
            <a:chExt cx="1752600" cy="1658853"/>
          </a:xfrm>
          <a:solidFill>
            <a:schemeClr val="accent3">
              <a:lumMod val="20000"/>
              <a:lumOff val="80000"/>
            </a:schemeClr>
          </a:solidFill>
        </p:grpSpPr>
        <p:sp>
          <p:nvSpPr>
            <p:cNvPr id="15" name="Rectangle 14">
              <a:extLst>
                <a:ext uri="{FF2B5EF4-FFF2-40B4-BE49-F238E27FC236}">
                  <a16:creationId xmlns:a16="http://schemas.microsoft.com/office/drawing/2014/main" id="{6F515949-9C42-2D67-3AB8-46725019C61E}"/>
                </a:ext>
              </a:extLst>
            </p:cNvPr>
            <p:cNvSpPr/>
            <p:nvPr/>
          </p:nvSpPr>
          <p:spPr>
            <a:xfrm>
              <a:off x="533400" y="685800"/>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GAD</a:t>
              </a:r>
            </a:p>
          </p:txBody>
        </p:sp>
        <p:sp>
          <p:nvSpPr>
            <p:cNvPr id="16" name="Rectangle 15">
              <a:extLst>
                <a:ext uri="{FF2B5EF4-FFF2-40B4-BE49-F238E27FC236}">
                  <a16:creationId xmlns:a16="http://schemas.microsoft.com/office/drawing/2014/main" id="{B73A6808-D279-48FF-B805-860079733227}"/>
                </a:ext>
              </a:extLst>
            </p:cNvPr>
            <p:cNvSpPr/>
            <p:nvPr/>
          </p:nvSpPr>
          <p:spPr>
            <a:xfrm>
              <a:off x="533400" y="12387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SIMEON</a:t>
              </a:r>
            </a:p>
          </p:txBody>
        </p:sp>
        <p:sp>
          <p:nvSpPr>
            <p:cNvPr id="17" name="Rectangle 16">
              <a:extLst>
                <a:ext uri="{FF2B5EF4-FFF2-40B4-BE49-F238E27FC236}">
                  <a16:creationId xmlns:a16="http://schemas.microsoft.com/office/drawing/2014/main" id="{DB57D907-5E12-D3DD-D1E2-CC0FB86E3AFA}"/>
                </a:ext>
              </a:extLst>
            </p:cNvPr>
            <p:cNvSpPr/>
            <p:nvPr/>
          </p:nvSpPr>
          <p:spPr>
            <a:xfrm>
              <a:off x="533400" y="1772151"/>
              <a:ext cx="1752600" cy="572502"/>
            </a:xfrm>
            <a:prstGeom prst="rect">
              <a:avLst/>
            </a:prstGeom>
            <a:grp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REUBEN</a:t>
              </a:r>
            </a:p>
          </p:txBody>
        </p:sp>
      </p:grpSp>
      <p:sp>
        <p:nvSpPr>
          <p:cNvPr id="20" name="Rectangle 19">
            <a:extLst>
              <a:ext uri="{FF2B5EF4-FFF2-40B4-BE49-F238E27FC236}">
                <a16:creationId xmlns:a16="http://schemas.microsoft.com/office/drawing/2014/main" id="{AE89CB6C-05E5-6BA0-9EF1-37D44E2CEB0E}"/>
              </a:ext>
            </a:extLst>
          </p:cNvPr>
          <p:cNvSpPr/>
          <p:nvPr/>
        </p:nvSpPr>
        <p:spPr>
          <a:xfrm>
            <a:off x="9601200" y="3186953"/>
            <a:ext cx="1447800"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GERSHON</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Rectangle 20">
            <a:extLst>
              <a:ext uri="{FF2B5EF4-FFF2-40B4-BE49-F238E27FC236}">
                <a16:creationId xmlns:a16="http://schemas.microsoft.com/office/drawing/2014/main" id="{32259E3E-68A4-7A21-3EF0-6329A23E10B8}"/>
              </a:ext>
            </a:extLst>
          </p:cNvPr>
          <p:cNvSpPr/>
          <p:nvPr/>
        </p:nvSpPr>
        <p:spPr>
          <a:xfrm>
            <a:off x="10121153" y="2470521"/>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MERARI</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9397A804-93B5-9305-A31D-BC29BC77F9F7}"/>
              </a:ext>
            </a:extLst>
          </p:cNvPr>
          <p:cNvSpPr/>
          <p:nvPr/>
        </p:nvSpPr>
        <p:spPr>
          <a:xfrm>
            <a:off x="7086600" y="4424082"/>
            <a:ext cx="1316182" cy="30853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KOHATH</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4" name="Rectangle 23">
            <a:extLst>
              <a:ext uri="{FF2B5EF4-FFF2-40B4-BE49-F238E27FC236}">
                <a16:creationId xmlns:a16="http://schemas.microsoft.com/office/drawing/2014/main" id="{10D57FEE-790D-38D2-FCF8-4D0F00DE7241}"/>
              </a:ext>
            </a:extLst>
          </p:cNvPr>
          <p:cNvSpPr/>
          <p:nvPr/>
        </p:nvSpPr>
        <p:spPr>
          <a:xfrm rot="16200000">
            <a:off x="3392899" y="3605611"/>
            <a:ext cx="1196529" cy="308538"/>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a:ea typeface="+mn-ea"/>
                <a:cs typeface="+mn-cs"/>
              </a:rPr>
              <a:t>PRIESTS</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5" name="Rectangle 24">
            <a:extLst>
              <a:ext uri="{FF2B5EF4-FFF2-40B4-BE49-F238E27FC236}">
                <a16:creationId xmlns:a16="http://schemas.microsoft.com/office/drawing/2014/main" id="{315FC7B9-D168-9C6A-B19D-E6DAEE743201}"/>
              </a:ext>
            </a:extLst>
          </p:cNvPr>
          <p:cNvSpPr/>
          <p:nvPr/>
        </p:nvSpPr>
        <p:spPr>
          <a:xfrm>
            <a:off x="10439400" y="2133600"/>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
        <p:nvSpPr>
          <p:cNvPr id="26" name="Rectangle 25">
            <a:extLst>
              <a:ext uri="{FF2B5EF4-FFF2-40B4-BE49-F238E27FC236}">
                <a16:creationId xmlns:a16="http://schemas.microsoft.com/office/drawing/2014/main" id="{F5BF8C90-98C4-3A12-0420-CEC749C8FBBE}"/>
              </a:ext>
            </a:extLst>
          </p:cNvPr>
          <p:cNvSpPr/>
          <p:nvPr/>
        </p:nvSpPr>
        <p:spPr>
          <a:xfrm>
            <a:off x="10123764" y="2837952"/>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E</a:t>
            </a:r>
          </a:p>
        </p:txBody>
      </p:sp>
      <p:sp>
        <p:nvSpPr>
          <p:cNvPr id="27" name="Rectangle 26">
            <a:extLst>
              <a:ext uri="{FF2B5EF4-FFF2-40B4-BE49-F238E27FC236}">
                <a16:creationId xmlns:a16="http://schemas.microsoft.com/office/drawing/2014/main" id="{1666DD6C-EAC3-F339-4AB1-E509C3677482}"/>
              </a:ext>
            </a:extLst>
          </p:cNvPr>
          <p:cNvSpPr/>
          <p:nvPr/>
        </p:nvSpPr>
        <p:spPr>
          <a:xfrm>
            <a:off x="10744200" y="2838074"/>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N</a:t>
            </a:r>
          </a:p>
        </p:txBody>
      </p:sp>
      <p:sp>
        <p:nvSpPr>
          <p:cNvPr id="28" name="Rectangle 27">
            <a:extLst>
              <a:ext uri="{FF2B5EF4-FFF2-40B4-BE49-F238E27FC236}">
                <a16:creationId xmlns:a16="http://schemas.microsoft.com/office/drawing/2014/main" id="{4F2204E6-20DA-630F-7D13-B4253BFC5D1C}"/>
              </a:ext>
            </a:extLst>
          </p:cNvPr>
          <p:cNvSpPr/>
          <p:nvPr/>
        </p:nvSpPr>
        <p:spPr>
          <a:xfrm>
            <a:off x="11201400" y="2152274"/>
            <a:ext cx="315636" cy="3623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T</a:t>
            </a:r>
          </a:p>
        </p:txBody>
      </p:sp>
    </p:spTree>
    <p:extLst>
      <p:ext uri="{BB962C8B-B14F-4D97-AF65-F5344CB8AC3E}">
        <p14:creationId xmlns:p14="http://schemas.microsoft.com/office/powerpoint/2010/main" val="7296854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0 0 L 0.25 0 E" pathEditMode="relative" ptsTypes="">
                                      <p:cBhvr>
                                        <p:cTn id="6" dur="2000" fill="hold"/>
                                        <p:tgtEl>
                                          <p:spTgt spid="2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1605</Words>
  <Application>Microsoft Office PowerPoint</Application>
  <PresentationFormat>Widescreen</PresentationFormat>
  <Paragraphs>635</Paragraphs>
  <Slides>28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28</vt:i4>
      </vt:variant>
    </vt:vector>
  </HeadingPairs>
  <TitlesOfParts>
    <vt:vector size="35" baseType="lpstr">
      <vt:lpstr>Arial</vt:lpstr>
      <vt:lpstr>Calibri</vt:lpstr>
      <vt:lpstr>Courier New</vt:lpstr>
      <vt:lpstr>Palatino Linotype</vt:lpstr>
      <vt:lpstr>Times New Roman</vt: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Exton Class</dc:creator>
  <cp:lastModifiedBy>Exton Class</cp:lastModifiedBy>
  <cp:revision>1</cp:revision>
  <dcterms:created xsi:type="dcterms:W3CDTF">2023-11-30T01:32:50Z</dcterms:created>
  <dcterms:modified xsi:type="dcterms:W3CDTF">2023-11-30T01:33:36Z</dcterms:modified>
</cp:coreProperties>
</file>