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7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6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5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8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5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1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73CA8-8294-49FA-8D2C-A0B07C2D2E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A2A7-CA72-42AA-B650-22E8B6132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3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future/article/20200117-what-if-the-universe-has-no-end" TargetMode="External"/><Relationship Id="rId2" Type="http://schemas.openxmlformats.org/officeDocument/2006/relationships/hyperlink" Target="https://www.nobelprize.org/prizes/physics/2020/penrose/fact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God, El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Roi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3898372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98993"/>
            <a:ext cx="10515600" cy="61700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Jn. 4:24: God is spirit, not limited by temporal body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1" y="1159933"/>
            <a:ext cx="11074400" cy="515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Lk</a:t>
            </a:r>
            <a:r>
              <a:rPr lang="en-US" dirty="0"/>
              <a:t>. 5: 9, </a:t>
            </a:r>
            <a:r>
              <a:rPr lang="en-US" dirty="0" smtClean="0"/>
              <a:t>consider </a:t>
            </a:r>
            <a:r>
              <a:rPr lang="en-US" dirty="0" err="1" smtClean="0"/>
              <a:t>Gerasene</a:t>
            </a:r>
            <a:r>
              <a:rPr lang="en-US" dirty="0" smtClean="0"/>
              <a:t> demoniac with Legion </a:t>
            </a:r>
            <a:r>
              <a:rPr lang="en-US" dirty="0"/>
              <a:t>many, into 2,000 </a:t>
            </a:r>
            <a:r>
              <a:rPr lang="en-US" dirty="0" smtClean="0"/>
              <a:t>swine Mt</a:t>
            </a:r>
            <a:r>
              <a:rPr lang="en-US" dirty="0"/>
              <a:t>. 12:45, </a:t>
            </a:r>
            <a:r>
              <a:rPr lang="en-US" dirty="0" smtClean="0"/>
              <a:t>a man with 1 plus 7 </a:t>
            </a:r>
            <a:r>
              <a:rPr lang="en-US" dirty="0"/>
              <a:t>more;  </a:t>
            </a:r>
            <a:r>
              <a:rPr lang="en-US" dirty="0" smtClean="0"/>
              <a:t>So these (evil) spirit beings were         immeasurable</a:t>
            </a:r>
            <a:r>
              <a:rPr lang="en-US" dirty="0"/>
              <a:t>, not confined by space, </a:t>
            </a:r>
            <a:r>
              <a:rPr lang="en-US" dirty="0" smtClean="0"/>
              <a:t>but to dwell on earth needed body</a:t>
            </a:r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/>
              <a:t>God </a:t>
            </a:r>
            <a:r>
              <a:rPr lang="en-US" dirty="0" smtClean="0"/>
              <a:t>is throughout </a:t>
            </a:r>
            <a:r>
              <a:rPr lang="en-US" dirty="0"/>
              <a:t>his </a:t>
            </a:r>
            <a:r>
              <a:rPr lang="en-US" dirty="0" smtClean="0"/>
              <a:t>universe as in Isa</a:t>
            </a:r>
            <a:r>
              <a:rPr lang="en-US" dirty="0"/>
              <a:t>. 40:22 </a:t>
            </a:r>
            <a:r>
              <a:rPr lang="en-US" dirty="0" smtClean="0"/>
              <a:t>he tells of having “spread </a:t>
            </a:r>
            <a:r>
              <a:rPr lang="en-US" dirty="0"/>
              <a:t>out </a:t>
            </a:r>
            <a:r>
              <a:rPr lang="en-US" dirty="0" smtClean="0"/>
              <a:t>the heavens </a:t>
            </a:r>
            <a:r>
              <a:rPr lang="en-US" dirty="0"/>
              <a:t>as curtain or tent to dwell in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 smtClean="0"/>
              <a:t>God dwells in His universe, </a:t>
            </a:r>
            <a:r>
              <a:rPr lang="en-US" dirty="0"/>
              <a:t>is present </a:t>
            </a:r>
            <a:r>
              <a:rPr lang="en-US" dirty="0" smtClean="0"/>
              <a:t>throughout </a:t>
            </a:r>
            <a:r>
              <a:rPr lang="en-US" dirty="0"/>
              <a:t>it. Not limited to its physicality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 this I know more than I can comprehend, with David, It is too high for 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But this is not</a:t>
            </a:r>
            <a:r>
              <a:rPr lang="en-US" dirty="0"/>
              <a:t> </a:t>
            </a:r>
            <a:r>
              <a:rPr lang="en-US" dirty="0" smtClean="0"/>
              <a:t>pantheism</a:t>
            </a:r>
            <a:r>
              <a:rPr lang="en-US" dirty="0"/>
              <a:t>. He is not the rock, the tree, the stars, he is </a:t>
            </a:r>
            <a:r>
              <a:rPr lang="en-US" dirty="0" smtClean="0"/>
              <a:t>everywhere </a:t>
            </a:r>
            <a:r>
              <a:rPr lang="en-US" dirty="0"/>
              <a:t>they </a:t>
            </a:r>
            <a:r>
              <a:rPr lang="en-US" dirty="0" smtClean="0"/>
              <a:t>are, and more. </a:t>
            </a:r>
          </a:p>
          <a:p>
            <a:pPr marL="0" indent="0">
              <a:buNone/>
            </a:pPr>
            <a:r>
              <a:rPr lang="en-US" dirty="0" smtClean="0"/>
              <a:t>Can we believe otherwise? The universe without Him is impossible!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482601"/>
            <a:ext cx="10515600" cy="66039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So, </a:t>
            </a:r>
            <a:r>
              <a:rPr lang="en-US" sz="3600" dirty="0">
                <a:solidFill>
                  <a:srgbClr val="7030A0"/>
                </a:solidFill>
              </a:rPr>
              <a:t>Everything begins and ends with </a:t>
            </a:r>
            <a:r>
              <a:rPr lang="en-US" sz="3600" dirty="0" smtClean="0">
                <a:solidFill>
                  <a:srgbClr val="7030A0"/>
                </a:solidFill>
              </a:rPr>
              <a:t>God, Who Sees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Creation</a:t>
            </a:r>
            <a:r>
              <a:rPr lang="en-US" sz="3200" dirty="0"/>
              <a:t>: Gen. 1:1; Rev. </a:t>
            </a:r>
            <a:r>
              <a:rPr lang="en-US" sz="3200" dirty="0" smtClean="0"/>
              <a:t>21:11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Our Existence: Gen. 1:26-27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Our </a:t>
            </a:r>
            <a:r>
              <a:rPr lang="en-US" sz="3200" dirty="0"/>
              <a:t>Actions, Mt. 7:21; Col. 3:17 – our actions circumscribed </a:t>
            </a:r>
            <a:r>
              <a:rPr lang="en-US" sz="3200" dirty="0" smtClean="0"/>
              <a:t>thereby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94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7934"/>
            <a:ext cx="10515600" cy="100753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El </a:t>
            </a:r>
            <a:r>
              <a:rPr lang="en-US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Roi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(</a:t>
            </a:r>
            <a:r>
              <a:rPr lang="en-US" b="1" dirty="0" smtClean="0"/>
              <a:t>el-</a:t>
            </a:r>
            <a:r>
              <a:rPr lang="en-US" b="1" dirty="0" err="1" smtClean="0"/>
              <a:t>roh</a:t>
            </a:r>
            <a:r>
              <a:rPr lang="en-US" b="1" dirty="0" smtClean="0"/>
              <a:t>-</a:t>
            </a:r>
            <a:r>
              <a:rPr lang="en-US" b="1" dirty="0" err="1" smtClean="0"/>
              <a:t>ee</a:t>
            </a:r>
            <a:r>
              <a:rPr lang="en-US" b="1" dirty="0" smtClean="0"/>
              <a:t>)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Gen. 16:13-14 </a:t>
            </a:r>
            <a:endParaRPr lang="en-US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“the God </a:t>
            </a:r>
            <a:r>
              <a:rPr lang="en-US" sz="3600" dirty="0">
                <a:solidFill>
                  <a:srgbClr val="C00000"/>
                </a:solidFill>
                <a:latin typeface="Palatino Linotype" panose="02040502050505030304" pitchFamily="18" charset="0"/>
              </a:rPr>
              <a:t>of Seeing" </a:t>
            </a:r>
            <a:r>
              <a:rPr lang="en-US" sz="3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“</a:t>
            </a:r>
          </a:p>
          <a:p>
            <a:endParaRPr lang="en-US" sz="3600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“</a:t>
            </a:r>
            <a:r>
              <a:rPr lang="en-US" sz="3600" dirty="0">
                <a:solidFill>
                  <a:srgbClr val="C00000"/>
                </a:solidFill>
                <a:latin typeface="Palatino Linotype" panose="02040502050505030304" pitchFamily="18" charset="0"/>
              </a:rPr>
              <a:t>the God Who Sees</a:t>
            </a:r>
            <a:r>
              <a:rPr lang="en-US" sz="3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”</a:t>
            </a:r>
          </a:p>
          <a:p>
            <a:pPr marL="0" indent="0">
              <a:buNone/>
            </a:pPr>
            <a:endParaRPr lang="en-US" sz="3600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“a God who sees me”.</a:t>
            </a:r>
          </a:p>
          <a:p>
            <a:endParaRPr lang="en-US" sz="36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r>
              <a:rPr lang="en-US" dirty="0">
                <a:solidFill>
                  <a:srgbClr val="C00000"/>
                </a:solidFill>
              </a:rPr>
              <a:t>Beer-la- </a:t>
            </a:r>
            <a:r>
              <a:rPr lang="en-US" dirty="0" err="1">
                <a:solidFill>
                  <a:srgbClr val="C00000"/>
                </a:solidFill>
              </a:rPr>
              <a:t>hai</a:t>
            </a:r>
            <a:r>
              <a:rPr lang="en-US" dirty="0">
                <a:solidFill>
                  <a:srgbClr val="C00000"/>
                </a:solidFill>
              </a:rPr>
              <a:t> –</a:t>
            </a:r>
            <a:r>
              <a:rPr lang="en-US" dirty="0" err="1">
                <a:solidFill>
                  <a:srgbClr val="C00000"/>
                </a:solidFill>
              </a:rPr>
              <a:t>roi</a:t>
            </a:r>
            <a:r>
              <a:rPr lang="en-US" dirty="0">
                <a:solidFill>
                  <a:srgbClr val="C00000"/>
                </a:solidFill>
              </a:rPr>
              <a:t>, “Well of the seeing God” </a:t>
            </a:r>
          </a:p>
        </p:txBody>
      </p:sp>
    </p:spTree>
    <p:extLst>
      <p:ext uri="{BB962C8B-B14F-4D97-AF65-F5344CB8AC3E}">
        <p14:creationId xmlns:p14="http://schemas.microsoft.com/office/powerpoint/2010/main" val="11759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933" y="1233438"/>
            <a:ext cx="929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81C2A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Before considering this quality, Just start with God. 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81C2A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To me, Presumptuous: Does he Exist? 	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81C2A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	Compare the mice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81C2A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Whereas, God is the one essential fact of existence!!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81C2A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If we can trust the human mind, if logic is a reality, 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81C2A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No reasonable explanation for a physical universe 	wherein life, without God</a:t>
            </a:r>
          </a:p>
          <a:p>
            <a:endParaRPr lang="en-US" sz="2800" dirty="0">
              <a:solidFill>
                <a:srgbClr val="081C2A"/>
              </a:solidFill>
              <a:latin typeface="Palatino Linotype" panose="020405020505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en-US" sz="2800" dirty="0" smtClean="0">
                <a:solidFill>
                  <a:srgbClr val="081C2A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So, let’s begin there, then to his nature of omniscience. </a:t>
            </a:r>
            <a:endParaRPr lang="en-US" sz="2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465668"/>
            <a:ext cx="10515600" cy="72813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Agreement of the Secular and Biblical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3" y="1346200"/>
            <a:ext cx="10947400" cy="50545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dirty="0" smtClean="0"/>
              <a:t>1.The Secularist believes something </a:t>
            </a:r>
            <a:r>
              <a:rPr lang="en-US" sz="5900" dirty="0"/>
              <a:t>occurred </a:t>
            </a:r>
            <a:r>
              <a:rPr lang="en-US" sz="5900" dirty="0" smtClean="0"/>
              <a:t>in the </a:t>
            </a:r>
            <a:r>
              <a:rPr lang="en-US" sz="5900" dirty="0"/>
              <a:t>“</a:t>
            </a:r>
            <a:r>
              <a:rPr lang="en-US" sz="5900" dirty="0" smtClean="0"/>
              <a:t>Nothingness” of a non-visible</a:t>
            </a:r>
            <a:r>
              <a:rPr lang="en-US" sz="5900" dirty="0"/>
              <a:t>, </a:t>
            </a:r>
            <a:r>
              <a:rPr lang="en-US" sz="5900" dirty="0" smtClean="0"/>
              <a:t>intangible, and immaterial state. In </a:t>
            </a:r>
            <a:r>
              <a:rPr lang="en-US" sz="5900" dirty="0"/>
              <a:t>secular theory </a:t>
            </a:r>
            <a:r>
              <a:rPr lang="en-US" sz="5900" dirty="0" smtClean="0"/>
              <a:t>“something occurred,” producing a primordial atom which expanded, not over billions of years, but immediately, in and unimaginable </a:t>
            </a:r>
            <a:r>
              <a:rPr lang="en-US" sz="5900" b="1" i="1" dirty="0" smtClean="0"/>
              <a:t>Singularity.</a:t>
            </a:r>
          </a:p>
          <a:p>
            <a:pPr marL="0" indent="0">
              <a:buNone/>
            </a:pPr>
            <a:r>
              <a:rPr lang="en-US" sz="5900" dirty="0" smtClean="0"/>
              <a:t>That word indicates it was an event </a:t>
            </a:r>
            <a:r>
              <a:rPr lang="en-US" sz="5900" b="1" i="1" dirty="0" smtClean="0"/>
              <a:t>not seen </a:t>
            </a:r>
            <a:r>
              <a:rPr lang="en-US" sz="5900" dirty="0" smtClean="0"/>
              <a:t>by any sentient being, is </a:t>
            </a:r>
            <a:r>
              <a:rPr lang="en-US" sz="5900" b="1" i="1" dirty="0" smtClean="0"/>
              <a:t>unrepeatable</a:t>
            </a:r>
            <a:r>
              <a:rPr lang="en-US" sz="5900" dirty="0" smtClean="0"/>
              <a:t> (in experiment for example), </a:t>
            </a:r>
            <a:r>
              <a:rPr lang="en-US" sz="5900" b="1" i="1" dirty="0" smtClean="0"/>
              <a:t>nor can its cause be definitively explained. It is a postulated </a:t>
            </a:r>
            <a:r>
              <a:rPr lang="en-US" sz="5900" dirty="0"/>
              <a:t>theory, without proof, thus </a:t>
            </a:r>
            <a:r>
              <a:rPr lang="en-US" sz="5900" b="1" i="1" dirty="0"/>
              <a:t>faith, </a:t>
            </a:r>
            <a:r>
              <a:rPr lang="en-US" sz="5900" dirty="0"/>
              <a:t>yet strongly defended</a:t>
            </a:r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r>
              <a:rPr lang="en-US" sz="5900" dirty="0" smtClean="0"/>
              <a:t>2. The Bible states similarly, But states a cause, Heb. 11:3. The </a:t>
            </a:r>
            <a:r>
              <a:rPr lang="en-US" sz="5900" smtClean="0"/>
              <a:t>universe </a:t>
            </a:r>
            <a:r>
              <a:rPr lang="en-US" sz="5900" smtClean="0"/>
              <a:t>made out </a:t>
            </a:r>
            <a:r>
              <a:rPr lang="en-US" sz="5900" dirty="0" smtClean="0"/>
              <a:t>of nothing seen, finished and unrepeated, came from a sentient, volitional Cause, God. </a:t>
            </a:r>
          </a:p>
          <a:p>
            <a:pPr marL="0" indent="0">
              <a:buNone/>
            </a:pPr>
            <a:r>
              <a:rPr lang="en-US" sz="5900" dirty="0" smtClean="0"/>
              <a:t>There are evidences for God we can consider, and will.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3316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73592"/>
            <a:ext cx="10515600" cy="4561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Some Comparisons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990600"/>
            <a:ext cx="10862732" cy="5317067"/>
          </a:xfrm>
        </p:spPr>
        <p:txBody>
          <a:bodyPr/>
          <a:lstStyle/>
          <a:p>
            <a:r>
              <a:rPr lang="en-US" dirty="0" smtClean="0"/>
              <a:t>Some believe </a:t>
            </a:r>
            <a:r>
              <a:rPr lang="en-US" b="1" u="sng" dirty="0" smtClean="0"/>
              <a:t>God</a:t>
            </a:r>
            <a:r>
              <a:rPr lang="en-US" dirty="0" smtClean="0"/>
              <a:t> created the Universe</a:t>
            </a:r>
            <a:endParaRPr lang="en-US" dirty="0"/>
          </a:p>
          <a:p>
            <a:r>
              <a:rPr lang="en-US" dirty="0" smtClean="0"/>
              <a:t>Others believe </a:t>
            </a:r>
            <a:r>
              <a:rPr lang="en-US" b="1" i="1" u="sng" dirty="0"/>
              <a:t>N</a:t>
            </a:r>
            <a:r>
              <a:rPr lang="en-US" b="1" i="1" u="sng" dirty="0" smtClean="0"/>
              <a:t>othing</a:t>
            </a:r>
            <a:r>
              <a:rPr lang="en-US" u="sng" dirty="0" smtClean="0"/>
              <a:t> </a:t>
            </a:r>
            <a:r>
              <a:rPr lang="en-US" dirty="0" smtClean="0"/>
              <a:t>created the universe from nothing.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nothing people say to the God people, “You Believe in something that doesn’t exist.”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Who reply,  You know what else doesn’t exist?.............</a:t>
            </a:r>
            <a:r>
              <a:rPr lang="en-US" b="1" i="1" dirty="0" smtClean="0"/>
              <a:t>NOTHING!</a:t>
            </a:r>
            <a:endParaRPr lang="en-US" b="1" i="1" dirty="0"/>
          </a:p>
          <a:p>
            <a:r>
              <a:rPr lang="en-US" dirty="0" smtClean="0"/>
              <a:t>So they accuse, “You believe in something you  can’t see, touch, taste, of photograph”</a:t>
            </a:r>
          </a:p>
          <a:p>
            <a:r>
              <a:rPr lang="en-US" dirty="0" smtClean="0"/>
              <a:t>Reply: atheists believe in something can’t see, touch, taste, or photo.</a:t>
            </a:r>
          </a:p>
          <a:p>
            <a:endParaRPr lang="en-US" dirty="0"/>
          </a:p>
          <a:p>
            <a:r>
              <a:rPr lang="en-US" dirty="0" smtClean="0"/>
              <a:t>So if nothing spontaneously erupts into you &amp; everything, what happens when you die? “You go back to - nothing.” So, you return to your creator.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5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330201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How Nothing “Did It”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6867"/>
            <a:ext cx="10515600" cy="51392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2020 Nobel Prize-winning physicist 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Roger Penrose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 proposed one intriguing but controversial 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model for a cyclical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universe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…Penrose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was inspired by an interesting mathematical connection between a very hot, dense, small state of the Universe – as it was at the Big Bang – and an extremely cold, empty, expanded state of the Universe – as it will be in the far future. His radical theory to explain this correspondence is that those states become mathematically identical when taken to their limits. Paradoxical though it might seem,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(it was) 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total absence of matter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Which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managed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to give rise to all the matter we see around us in our Universe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.”   …………...    *--  And is it a repeatable process?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96333"/>
            <a:ext cx="10896600" cy="6350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insurmountable problem:   Forever, </a:t>
            </a:r>
            <a:r>
              <a:rPr lang="en-US" dirty="0" err="1" smtClean="0"/>
              <a:t>Psm</a:t>
            </a:r>
            <a:r>
              <a:rPr lang="en-US" dirty="0" smtClean="0"/>
              <a:t>. 90:2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244600"/>
            <a:ext cx="11184468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Axiom: No new process can begin in eternity. No new beginning of anything.</a:t>
            </a:r>
          </a:p>
          <a:p>
            <a:pPr marL="0" indent="0">
              <a:buNone/>
            </a:pPr>
            <a:r>
              <a:rPr lang="en-US" dirty="0" smtClean="0"/>
              <a:t>If you have a steady state stasis, it cannot change. If anything could, it had had </a:t>
            </a:r>
            <a:r>
              <a:rPr lang="en-US" i="1" dirty="0" smtClean="0"/>
              <a:t>forever</a:t>
            </a:r>
            <a:r>
              <a:rPr lang="en-US" dirty="0" smtClean="0"/>
              <a:t> to do it. In </a:t>
            </a:r>
            <a:r>
              <a:rPr lang="en-US" dirty="0" smtClean="0">
                <a:solidFill>
                  <a:srgbClr val="C00000"/>
                </a:solidFill>
              </a:rPr>
              <a:t>forever</a:t>
            </a:r>
            <a:r>
              <a:rPr lang="en-US" dirty="0" smtClean="0"/>
              <a:t> any possible alteration, combination, action, or activated force had had opportunity to do so and didn’t. There is no possibility for something that could not happen in forever, to happen.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 you have a state of constant flux, of whatever, in </a:t>
            </a:r>
            <a:r>
              <a:rPr lang="en-US" dirty="0" smtClean="0">
                <a:solidFill>
                  <a:srgbClr val="C00000"/>
                </a:solidFill>
              </a:rPr>
              <a:t>forever</a:t>
            </a:r>
            <a:r>
              <a:rPr lang="en-US" dirty="0" smtClean="0"/>
              <a:t>, all the possible combinations and alterations would have had occasion to occur. What did not occur is therefore impossible. There is nothing new or different it can do.</a:t>
            </a:r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u="sng" dirty="0" smtClean="0"/>
              <a:t>a change obviously did occur -  in creation</a:t>
            </a:r>
            <a:r>
              <a:rPr lang="en-US" dirty="0" smtClean="0"/>
              <a:t>. Yes. The only thing that can bring a change to an eternal stasis is a volitional act by a power great enough to effect it. </a:t>
            </a:r>
            <a:r>
              <a:rPr lang="en-US" dirty="0" smtClean="0">
                <a:solidFill>
                  <a:srgbClr val="C00000"/>
                </a:solidFill>
              </a:rPr>
              <a:t>Existence is necessarily a logical proof of God.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8333" y="366623"/>
            <a:ext cx="10439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Okay, God is, absolutely and necessarily. And a passage names him El </a:t>
            </a:r>
            <a:r>
              <a:rPr lang="en-US" sz="2800" dirty="0" err="1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Roi</a:t>
            </a:r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,  </a:t>
            </a:r>
            <a:r>
              <a:rPr lang="en-US" sz="2800" b="1" i="1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God who sees</a:t>
            </a:r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en-US" sz="2800" b="1" i="1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God who sees me</a:t>
            </a:r>
            <a:r>
              <a:rPr lang="en-US" sz="2800" b="1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. </a:t>
            </a:r>
            <a:endParaRPr lang="en-US" sz="2800" b="1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Passages: 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“God is greater than our hearts and knows all things” (I Jn. 3:20). 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“There is no creature than is not manifest in his sight: but all things are naked and laid open before the eyes of him with whom we have to do” (Heb. 4:13). 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“Will God not search this out? For he knows the secrets of the heart” (</a:t>
            </a:r>
            <a:r>
              <a:rPr lang="en-US" sz="2800" dirty="0" err="1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Psm</a:t>
            </a:r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 44:21).</a:t>
            </a:r>
            <a:endParaRPr lang="en-US" sz="2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“Sparrows…not one of them fall without your Father…The hairs of your head are numbered” (Mt. 10:29-30).  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God is omniscient.</a:t>
            </a:r>
            <a:endParaRPr lang="en-US" sz="2800" dirty="0">
              <a:solidFill>
                <a:srgbClr val="C0000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30199"/>
            <a:ext cx="10515600" cy="1032934"/>
          </a:xfrm>
        </p:spPr>
        <p:txBody>
          <a:bodyPr>
            <a:normAutofit fontScale="90000"/>
          </a:bodyPr>
          <a:lstStyle/>
          <a:p>
            <a:r>
              <a:rPr lang="en-US" dirty="0"/>
              <a:t>How? An eye </a:t>
            </a:r>
            <a:r>
              <a:rPr lang="en-US" dirty="0" smtClean="0"/>
              <a:t>“up there” </a:t>
            </a:r>
            <a:r>
              <a:rPr lang="en-US" dirty="0"/>
              <a:t>observing all things on either side the </a:t>
            </a:r>
            <a:r>
              <a:rPr lang="en-US" dirty="0" smtClean="0"/>
              <a:t>earth?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God’s Omnipresence: </a:t>
            </a:r>
          </a:p>
          <a:p>
            <a:pPr marL="0" indent="0">
              <a:buNone/>
            </a:pPr>
            <a:r>
              <a:rPr lang="en-US" dirty="0" err="1" smtClean="0"/>
              <a:t>Psm</a:t>
            </a:r>
            <a:r>
              <a:rPr lang="en-US" dirty="0"/>
              <a:t>. </a:t>
            </a:r>
            <a:r>
              <a:rPr lang="en-US" dirty="0" smtClean="0"/>
              <a:t>139:1-12</a:t>
            </a:r>
          </a:p>
          <a:p>
            <a:pPr marL="0" indent="0">
              <a:buNone/>
            </a:pPr>
            <a:r>
              <a:rPr lang="en-US" dirty="0" smtClean="0"/>
              <a:t>Prov</a:t>
            </a:r>
            <a:r>
              <a:rPr lang="en-US" dirty="0"/>
              <a:t>. </a:t>
            </a:r>
            <a:r>
              <a:rPr lang="en-US" dirty="0" smtClean="0"/>
              <a:t>15:13: The eyes of </a:t>
            </a:r>
            <a:r>
              <a:rPr lang="en-US" dirty="0" err="1" smtClean="0"/>
              <a:t>Yaweh</a:t>
            </a:r>
            <a:r>
              <a:rPr lang="en-US" dirty="0" smtClean="0"/>
              <a:t> are in </a:t>
            </a:r>
            <a:r>
              <a:rPr lang="en-US" dirty="0"/>
              <a:t>every place.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Jer</a:t>
            </a:r>
            <a:r>
              <a:rPr lang="en-US" dirty="0"/>
              <a:t>. 23:24; </a:t>
            </a:r>
            <a:r>
              <a:rPr lang="en-US" dirty="0" smtClean="0"/>
              <a:t>Can any hide himself in secret places so that I cannot see him, says </a:t>
            </a:r>
            <a:r>
              <a:rPr lang="en-US" dirty="0" err="1" smtClean="0"/>
              <a:t>Yaweh</a:t>
            </a:r>
            <a:r>
              <a:rPr lang="en-US" dirty="0" smtClean="0"/>
              <a:t>. Do not I fill </a:t>
            </a:r>
            <a:r>
              <a:rPr lang="en-US" dirty="0"/>
              <a:t>heaven and </a:t>
            </a:r>
            <a:r>
              <a:rPr lang="en-US" dirty="0" smtClean="0"/>
              <a:t>earth?</a:t>
            </a:r>
          </a:p>
          <a:p>
            <a:pPr marL="0" indent="0">
              <a:buNone/>
            </a:pPr>
            <a:r>
              <a:rPr lang="en-US" dirty="0"/>
              <a:t>Isa. </a:t>
            </a:r>
            <a:r>
              <a:rPr lang="en-US" dirty="0" smtClean="0"/>
              <a:t>6:1-3: </a:t>
            </a:r>
            <a:r>
              <a:rPr lang="en-US" dirty="0"/>
              <a:t>What </a:t>
            </a:r>
            <a:r>
              <a:rPr lang="en-US" dirty="0" smtClean="0"/>
              <a:t>Isaiah </a:t>
            </a:r>
            <a:r>
              <a:rPr lang="en-US" dirty="0"/>
              <a:t>permitted to see on throne, not limited </a:t>
            </a:r>
            <a:r>
              <a:rPr lang="en-US"/>
              <a:t>there</a:t>
            </a:r>
            <a:r>
              <a:rPr lang="en-US" smtClean="0"/>
              <a:t>.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Eyes in Ezekiel, Throne in Revelation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809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Freestyle Script</vt:lpstr>
      <vt:lpstr>Palatino Linotype</vt:lpstr>
      <vt:lpstr>Segoe UI</vt:lpstr>
      <vt:lpstr>Times New Roman</vt:lpstr>
      <vt:lpstr>Office Theme</vt:lpstr>
      <vt:lpstr>God, El Roi</vt:lpstr>
      <vt:lpstr>El Roi (el-roh-ee) Gen. 16:13-14 </vt:lpstr>
      <vt:lpstr>PowerPoint Presentation</vt:lpstr>
      <vt:lpstr>Agreement of the Secular and Biblical</vt:lpstr>
      <vt:lpstr>Some Comparisons</vt:lpstr>
      <vt:lpstr>How Nothing “Did It”</vt:lpstr>
      <vt:lpstr>The insurmountable problem:   Forever, Psm. 90:2</vt:lpstr>
      <vt:lpstr>PowerPoint Presentation</vt:lpstr>
      <vt:lpstr>How? An eye “up there” observing all things on either side the earth?</vt:lpstr>
      <vt:lpstr>Jn. 4:24: God is spirit, not limited by temporal body</vt:lpstr>
      <vt:lpstr>So, Everything begins and ends with God, Who Sees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God, El Roi</dc:title>
  <dc:creator>Burris Smelser</dc:creator>
  <cp:lastModifiedBy>Burris Smelser</cp:lastModifiedBy>
  <cp:revision>36</cp:revision>
  <dcterms:created xsi:type="dcterms:W3CDTF">2023-12-09T17:38:56Z</dcterms:created>
  <dcterms:modified xsi:type="dcterms:W3CDTF">2023-12-10T14:13:25Z</dcterms:modified>
</cp:coreProperties>
</file>