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797" r:id="rId3"/>
    <p:sldId id="805" r:id="rId4"/>
    <p:sldId id="806" r:id="rId5"/>
    <p:sldId id="807" r:id="rId6"/>
    <p:sldId id="808" r:id="rId7"/>
    <p:sldId id="809" r:id="rId8"/>
    <p:sldId id="810" r:id="rId9"/>
    <p:sldId id="811" r:id="rId10"/>
    <p:sldId id="812" r:id="rId11"/>
    <p:sldId id="813" r:id="rId12"/>
    <p:sldId id="81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9DADD-5378-50A0-4B3A-6CE6F856B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E0281-5CD8-9EDA-F072-AF6E46072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B7F79-F812-92ED-3775-3AC42ADB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D79-2803-4ADC-80C1-039102EE58C3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6788A-3FB4-8CE8-E286-AE8BB6B74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CD34C-2877-4340-3AAA-CBA12148F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73CB-9E6C-466F-8B4B-EFDCA2BC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6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E9ED8-D080-5699-B631-D4868C01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DEB32-237F-6EFC-2F5B-ED84E739D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CD74C-BDA4-1504-AD0E-9C7E61E2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D79-2803-4ADC-80C1-039102EE58C3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FA0EA-C0EA-4A8B-2A1A-445619BD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1CA38-488A-6A29-45AD-54206D20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73CB-9E6C-466F-8B4B-EFDCA2BC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7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169222-7856-FF93-FAEE-93DD34323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CD237-5EE0-7DCD-0E4B-E321E4890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48327-986B-E332-1BB9-0E5679656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D79-2803-4ADC-80C1-039102EE58C3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F36A1-C58F-798F-1474-EEC0370CA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83184-30AF-43FE-7370-B479639D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73CB-9E6C-466F-8B4B-EFDCA2BC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20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2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84B0A-7359-6146-CE72-A15F14085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D6AD9-B38B-2CB5-99D3-5476253B7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B8A16-AF9C-E2CC-9EFB-76EEAE18E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D79-2803-4ADC-80C1-039102EE58C3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1C210-2860-31BD-CF40-CB429F43D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8659F-A3BD-B1D1-D3D0-E12852F21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73CB-9E6C-466F-8B4B-EFDCA2BC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0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C56C-7FBD-A957-B64E-55EF7AD7A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A2C38-5828-EF0D-8C10-99B963904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9E5AC-8C10-2B1C-D4F6-B549A78EB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D79-2803-4ADC-80C1-039102EE58C3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29542-3671-63EC-3A89-97F60DAF3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D6F13-953E-71BA-F48A-012A988A9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73CB-9E6C-466F-8B4B-EFDCA2BC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3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34D9D-8D0A-2BAB-9ACA-67431D297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34C53-BA22-8C30-2931-033C1E369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A9135-1949-8794-4E17-429D7E3FA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CDF4E-5F73-AA2E-F6A6-64673A584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D79-2803-4ADC-80C1-039102EE58C3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2DCB2-39BD-9DE1-8663-7CE121BEF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80FD8-09D2-DA56-24A7-1FD2248DF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73CB-9E6C-466F-8B4B-EFDCA2BC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6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5CE95-F9ED-86B0-7268-0287662B4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69C6C-D38E-3781-1DFE-F002A23BC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8BA31-9FFB-ED56-C6D1-A4BC2100C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F7ED9D-7368-98AF-76FD-4F3BE1F4C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2B89F8-A7EE-AC01-C7AD-EB1939A6D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56CBC8-F58A-2ED9-84F8-D5175509C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D79-2803-4ADC-80C1-039102EE58C3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B0C11-610B-4A7F-3843-C740C0791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47BCA4-ED09-1851-E315-9198B5DB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73CB-9E6C-466F-8B4B-EFDCA2BC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5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3B74B-EFC3-A052-8B4C-00AD7F8FE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FBD52-069C-76C6-D560-1585407C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D79-2803-4ADC-80C1-039102EE58C3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540FA9-06E5-0AEC-BE0A-0C460246A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1B6501-501B-BFD1-9A1A-06E8C5172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73CB-9E6C-466F-8B4B-EFDCA2BC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2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1FE11B-5417-BF69-097C-11450B494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D79-2803-4ADC-80C1-039102EE58C3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BC6E8C-073E-1DAE-D413-ED2F13F89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DF79D-62B1-1ECD-5B0E-8ABCAC4C2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73CB-9E6C-466F-8B4B-EFDCA2BC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3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F64A-5C5F-B13F-0B00-98386D66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2875F-83C0-1492-16F4-B202B1D8B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52B9F-6C46-E4F0-E67E-A6E01FD5B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237D3-BFF5-AE05-3290-B757C389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D79-2803-4ADC-80C1-039102EE58C3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6E870-76E0-16AE-AA52-B28A22E9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34E34-3BE0-BE19-10CD-27539D43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73CB-9E6C-466F-8B4B-EFDCA2BC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1410C-FB25-5960-07D7-40F8898D9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DBFD7F-24C4-D50F-183F-70F5594C3A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87D9B0-3BD4-DFDE-AD86-B847ACEF8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28083-768B-DB93-D276-EE918606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6D79-2803-4ADC-80C1-039102EE58C3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D97FB-B8F7-03BA-B508-ED48D0D4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56A75-E767-65FC-799B-620FC142A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73CB-9E6C-466F-8B4B-EFDCA2BC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0AD315-5835-FF85-10E8-0FC1EE4D7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09563-BCBD-8B20-E537-A1F7C00C9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BEE75-76B6-DB7E-1EEE-7B70CC13E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06D79-2803-4ADC-80C1-039102EE58C3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E8EB6-35AF-91C7-4878-A2B01851D1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81BF1-C245-CC0D-FDDE-EEEA6191A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473CB-9E6C-466F-8B4B-EFDCA2BC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B9255E-7DC4-47F9-BC8C-79645EBBB58C}"/>
              </a:ext>
            </a:extLst>
          </p:cNvPr>
          <p:cNvSpPr txBox="1"/>
          <p:nvPr/>
        </p:nvSpPr>
        <p:spPr>
          <a:xfrm>
            <a:off x="2688628" y="1719217"/>
            <a:ext cx="688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Sermon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Jeff Smelser</a:t>
            </a:r>
          </a:p>
        </p:txBody>
      </p:sp>
    </p:spTree>
    <p:extLst>
      <p:ext uri="{BB962C8B-B14F-4D97-AF65-F5344CB8AC3E}">
        <p14:creationId xmlns:p14="http://schemas.microsoft.com/office/powerpoint/2010/main" val="1427961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AA64C32-ECB2-F179-1482-04B60E93CF3F}"/>
              </a:ext>
            </a:extLst>
          </p:cNvPr>
          <p:cNvSpPr txBox="1"/>
          <p:nvPr/>
        </p:nvSpPr>
        <p:spPr>
          <a:xfrm>
            <a:off x="0" y="276600"/>
            <a:ext cx="6356444" cy="112158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8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Seven Reasons Baptism is NOT Required for Salvation</a:t>
            </a:r>
            <a:endParaRPr kumimoji="0" lang="en-US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10499C-6F60-B7DB-CCF8-5D5891E0A71B}"/>
              </a:ext>
            </a:extLst>
          </p:cNvPr>
          <p:cNvSpPr txBox="1"/>
          <p:nvPr/>
        </p:nvSpPr>
        <p:spPr>
          <a:xfrm>
            <a:off x="163772" y="1610015"/>
            <a:ext cx="1158626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7. “It’s free”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yes, it’s free. Have you paid for it by being baptized?</a:t>
            </a:r>
          </a:p>
        </p:txBody>
      </p:sp>
    </p:spTree>
    <p:extLst>
      <p:ext uri="{BB962C8B-B14F-4D97-AF65-F5344CB8AC3E}">
        <p14:creationId xmlns:p14="http://schemas.microsoft.com/office/powerpoint/2010/main" val="256883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AA64C32-ECB2-F179-1482-04B60E93CF3F}"/>
              </a:ext>
            </a:extLst>
          </p:cNvPr>
          <p:cNvSpPr txBox="1"/>
          <p:nvPr/>
        </p:nvSpPr>
        <p:spPr>
          <a:xfrm>
            <a:off x="0" y="276600"/>
            <a:ext cx="6356444" cy="112158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8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Seven Reasons Baptism is NOT Required for Salvation</a:t>
            </a:r>
            <a:endParaRPr kumimoji="0" lang="en-US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FDC653-7152-7898-D176-BA419B5126D3}"/>
              </a:ext>
            </a:extLst>
          </p:cNvPr>
          <p:cNvSpPr txBox="1"/>
          <p:nvPr/>
        </p:nvSpPr>
        <p:spPr>
          <a:xfrm>
            <a:off x="163772" y="1610015"/>
            <a:ext cx="1158626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7. “It’s free”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yes, it’s free. Have you paid for it by being baptized? 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“If we were to </a:t>
            </a:r>
            <a:r>
              <a:rPr kumimoji="0" lang="en-US" sz="4400" b="0" i="1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be baptized for salvation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that is us working for salvation”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0DC12C-C74D-9147-F202-94281EC833D2}"/>
              </a:ext>
            </a:extLst>
          </p:cNvPr>
          <p:cNvSpPr txBox="1"/>
          <p:nvPr/>
        </p:nvSpPr>
        <p:spPr>
          <a:xfrm>
            <a:off x="1188720" y="4505569"/>
            <a:ext cx="94869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Apparently not. Acts 2:38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37A2D5-AB57-6D11-F07E-60F229E53BD9}"/>
              </a:ext>
            </a:extLst>
          </p:cNvPr>
          <p:cNvSpPr txBox="1"/>
          <p:nvPr/>
        </p:nvSpPr>
        <p:spPr>
          <a:xfrm>
            <a:off x="342330" y="5100169"/>
            <a:ext cx="120282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Repent and </a:t>
            </a:r>
            <a:r>
              <a:rPr kumimoji="0" lang="en-US" sz="4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 baptized…for the forgiveness of  your sins</a:t>
            </a:r>
          </a:p>
        </p:txBody>
      </p:sp>
    </p:spTree>
    <p:extLst>
      <p:ext uri="{BB962C8B-B14F-4D97-AF65-F5344CB8AC3E}">
        <p14:creationId xmlns:p14="http://schemas.microsoft.com/office/powerpoint/2010/main" val="168762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76EE002-3DCE-3536-AFAD-9344233C38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7227"/>
          <a:stretch/>
        </p:blipFill>
        <p:spPr>
          <a:xfrm>
            <a:off x="-1" y="-12079"/>
            <a:ext cx="9184943" cy="69021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A64C32-ECB2-F179-1482-04B60E93CF3F}"/>
              </a:ext>
            </a:extLst>
          </p:cNvPr>
          <p:cNvSpPr txBox="1"/>
          <p:nvPr/>
        </p:nvSpPr>
        <p:spPr>
          <a:xfrm>
            <a:off x="0" y="276600"/>
            <a:ext cx="6356444" cy="1121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101600" dir="13500000" algn="b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Seven Reasons Baptism is NOT Required for Salvation</a:t>
            </a:r>
            <a:endParaRPr kumimoji="0" lang="en-US" sz="1400" b="0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101600" dir="13500000" algn="b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84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AA64C32-ECB2-F179-1482-04B60E93CF3F}"/>
              </a:ext>
            </a:extLst>
          </p:cNvPr>
          <p:cNvSpPr txBox="1"/>
          <p:nvPr/>
        </p:nvSpPr>
        <p:spPr>
          <a:xfrm>
            <a:off x="0" y="276600"/>
            <a:ext cx="6356444" cy="112158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8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Seven Reasons Baptism is NOT Required for Salvation</a:t>
            </a:r>
            <a:endParaRPr kumimoji="0" lang="en-US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FDC653-7152-7898-D176-BA419B5126D3}"/>
              </a:ext>
            </a:extLst>
          </p:cNvPr>
          <p:cNvSpPr txBox="1"/>
          <p:nvPr/>
        </p:nvSpPr>
        <p:spPr>
          <a:xfrm>
            <a:off x="163773" y="1610015"/>
            <a:ext cx="630526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1. the thief on the cross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DFD9C6-D2B4-F0CF-22C0-E4F612678129}"/>
              </a:ext>
            </a:extLst>
          </p:cNvPr>
          <p:cNvSpPr txBox="1"/>
          <p:nvPr/>
        </p:nvSpPr>
        <p:spPr>
          <a:xfrm>
            <a:off x="941694" y="2620370"/>
            <a:ext cx="96767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Son of man has authority on earth to forgive sins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Jesus’ promise was before his death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you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thief wasn’t baptized?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 knew Jesus had done nothing wrong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 said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“Remember me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when you come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in your kingdom”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 said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“Remember me when you come in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your kingdom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739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AA64C32-ECB2-F179-1482-04B60E93CF3F}"/>
              </a:ext>
            </a:extLst>
          </p:cNvPr>
          <p:cNvSpPr txBox="1"/>
          <p:nvPr/>
        </p:nvSpPr>
        <p:spPr>
          <a:xfrm>
            <a:off x="0" y="276600"/>
            <a:ext cx="6356444" cy="112158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8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Seven Reasons Baptism is NOT Required for Salvation</a:t>
            </a:r>
            <a:endParaRPr kumimoji="0" lang="en-US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FDC653-7152-7898-D176-BA419B5126D3}"/>
              </a:ext>
            </a:extLst>
          </p:cNvPr>
          <p:cNvSpPr txBox="1"/>
          <p:nvPr/>
        </p:nvSpPr>
        <p:spPr>
          <a:xfrm>
            <a:off x="163772" y="1610015"/>
            <a:ext cx="91631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2. Acts 2:38, “for” means “because of”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DFD9C6-D2B4-F0CF-22C0-E4F612678129}"/>
              </a:ext>
            </a:extLst>
          </p:cNvPr>
          <p:cNvSpPr txBox="1"/>
          <p:nvPr/>
        </p:nvSpPr>
        <p:spPr>
          <a:xfrm>
            <a:off x="941694" y="2620370"/>
            <a:ext cx="96767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Matthew 26:28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“because of” meaning was proposed by a Baptist scholar in the 20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century, and was refuted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"If, therefore, Prof.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Mantey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is right in his interpretation of various NT passages on baptism and repentance and the remission of sins, he is right for reasons that are non-linguistic.“   - Ralph Marcus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92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AA64C32-ECB2-F179-1482-04B60E93CF3F}"/>
              </a:ext>
            </a:extLst>
          </p:cNvPr>
          <p:cNvSpPr txBox="1"/>
          <p:nvPr/>
        </p:nvSpPr>
        <p:spPr>
          <a:xfrm>
            <a:off x="0" y="276600"/>
            <a:ext cx="6356444" cy="112158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8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Seven Reasons Baptism is NOT Required for Salvation</a:t>
            </a:r>
            <a:endParaRPr kumimoji="0" lang="en-US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FDC653-7152-7898-D176-BA419B5126D3}"/>
              </a:ext>
            </a:extLst>
          </p:cNvPr>
          <p:cNvSpPr txBox="1"/>
          <p:nvPr/>
        </p:nvSpPr>
        <p:spPr>
          <a:xfrm>
            <a:off x="163772" y="1610015"/>
            <a:ext cx="91631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2. Acts 2:38, “for” means “because of”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DFD9C6-D2B4-F0CF-22C0-E4F612678129}"/>
              </a:ext>
            </a:extLst>
          </p:cNvPr>
          <p:cNvSpPr txBox="1"/>
          <p:nvPr/>
        </p:nvSpPr>
        <p:spPr>
          <a:xfrm>
            <a:off x="941695" y="2620370"/>
            <a:ext cx="68992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the context, the speaker also mentioned</a:t>
            </a:r>
          </a:p>
          <a:p>
            <a:pPr marL="3543300" marR="0" lvl="7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Romans 4:16-25</a:t>
            </a:r>
          </a:p>
          <a:p>
            <a:pPr marL="3543300" marR="0" lvl="7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Corinthians 15:1-11</a:t>
            </a:r>
          </a:p>
          <a:p>
            <a:pPr marL="3543300" marR="0" lvl="7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Galatians 3:6-9</a:t>
            </a:r>
          </a:p>
          <a:p>
            <a:pPr marL="3543300" marR="0" lvl="7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Ephesians 1:13-14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saying these presentations of the gospel didn’t mention baptism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067335-12F2-B175-7F75-6B641B3F92A3}"/>
              </a:ext>
            </a:extLst>
          </p:cNvPr>
          <p:cNvSpPr txBox="1"/>
          <p:nvPr/>
        </p:nvSpPr>
        <p:spPr>
          <a:xfrm>
            <a:off x="7783830" y="2612750"/>
            <a:ext cx="42900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see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Romans 6:3ff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Corinthians 12:13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Galatians 3:27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Ephesians 5:26</a:t>
            </a:r>
          </a:p>
        </p:txBody>
      </p:sp>
    </p:spTree>
    <p:extLst>
      <p:ext uri="{BB962C8B-B14F-4D97-AF65-F5344CB8AC3E}">
        <p14:creationId xmlns:p14="http://schemas.microsoft.com/office/powerpoint/2010/main" val="223313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AA64C32-ECB2-F179-1482-04B60E93CF3F}"/>
              </a:ext>
            </a:extLst>
          </p:cNvPr>
          <p:cNvSpPr txBox="1"/>
          <p:nvPr/>
        </p:nvSpPr>
        <p:spPr>
          <a:xfrm>
            <a:off x="0" y="276600"/>
            <a:ext cx="6356444" cy="112158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8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Seven Reasons Baptism is NOT Required for Salvation</a:t>
            </a:r>
            <a:endParaRPr kumimoji="0" lang="en-US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FDC653-7152-7898-D176-BA419B5126D3}"/>
              </a:ext>
            </a:extLst>
          </p:cNvPr>
          <p:cNvSpPr txBox="1"/>
          <p:nvPr/>
        </p:nvSpPr>
        <p:spPr>
          <a:xfrm>
            <a:off x="163772" y="1610015"/>
            <a:ext cx="1178057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3. Acts 8  “God reveals that baptism is not a catalyst to salvation. It’s not proactive but its reactive. It occurs after salvation.”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CBE707-1D55-860E-3BE5-B4D567C50AF3}"/>
              </a:ext>
            </a:extLst>
          </p:cNvPr>
          <p:cNvSpPr txBox="1"/>
          <p:nvPr/>
        </p:nvSpPr>
        <p:spPr>
          <a:xfrm>
            <a:off x="413661" y="4054322"/>
            <a:ext cx="6899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it say that??</a:t>
            </a:r>
          </a:p>
        </p:txBody>
      </p:sp>
    </p:spTree>
    <p:extLst>
      <p:ext uri="{BB962C8B-B14F-4D97-AF65-F5344CB8AC3E}">
        <p14:creationId xmlns:p14="http://schemas.microsoft.com/office/powerpoint/2010/main" val="233270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AA64C32-ECB2-F179-1482-04B60E93CF3F}"/>
              </a:ext>
            </a:extLst>
          </p:cNvPr>
          <p:cNvSpPr txBox="1"/>
          <p:nvPr/>
        </p:nvSpPr>
        <p:spPr>
          <a:xfrm>
            <a:off x="0" y="276600"/>
            <a:ext cx="6356444" cy="112158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8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Seven Reasons Baptism is NOT Required for Salvation</a:t>
            </a:r>
            <a:endParaRPr kumimoji="0" lang="en-US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FDC653-7152-7898-D176-BA419B5126D3}"/>
              </a:ext>
            </a:extLst>
          </p:cNvPr>
          <p:cNvSpPr txBox="1"/>
          <p:nvPr/>
        </p:nvSpPr>
        <p:spPr>
          <a:xfrm>
            <a:off x="163772" y="1610015"/>
            <a:ext cx="1178057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4.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“nowhere in the book of Romans is baptism mentioned except one for time”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we ignore that one time?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Remember, Romans is written to people who have already been baptized!</a:t>
            </a:r>
          </a:p>
        </p:txBody>
      </p:sp>
    </p:spTree>
    <p:extLst>
      <p:ext uri="{BB962C8B-B14F-4D97-AF65-F5344CB8AC3E}">
        <p14:creationId xmlns:p14="http://schemas.microsoft.com/office/powerpoint/2010/main" val="321878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AA64C32-ECB2-F179-1482-04B60E93CF3F}"/>
              </a:ext>
            </a:extLst>
          </p:cNvPr>
          <p:cNvSpPr txBox="1"/>
          <p:nvPr/>
        </p:nvSpPr>
        <p:spPr>
          <a:xfrm>
            <a:off x="0" y="276600"/>
            <a:ext cx="6356444" cy="112158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8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Seven Reasons Baptism is NOT Required for Salvation</a:t>
            </a:r>
            <a:endParaRPr kumimoji="0" lang="en-US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FDC653-7152-7898-D176-BA419B5126D3}"/>
              </a:ext>
            </a:extLst>
          </p:cNvPr>
          <p:cNvSpPr txBox="1"/>
          <p:nvPr/>
        </p:nvSpPr>
        <p:spPr>
          <a:xfrm>
            <a:off x="163772" y="1610015"/>
            <a:ext cx="1178057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5.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“I thank God that I baptized none of you…”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“Christ sent me not to baptize”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Issue wasn’t “you would think baptism is necessary”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Issue was, you would say you “were baptized in my name”  (1 Cor. 1:15)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28:19</a:t>
            </a:r>
          </a:p>
        </p:txBody>
      </p:sp>
    </p:spTree>
    <p:extLst>
      <p:ext uri="{BB962C8B-B14F-4D97-AF65-F5344CB8AC3E}">
        <p14:creationId xmlns:p14="http://schemas.microsoft.com/office/powerpoint/2010/main" val="401173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AA64C32-ECB2-F179-1482-04B60E93CF3F}"/>
              </a:ext>
            </a:extLst>
          </p:cNvPr>
          <p:cNvSpPr txBox="1"/>
          <p:nvPr/>
        </p:nvSpPr>
        <p:spPr>
          <a:xfrm>
            <a:off x="0" y="276600"/>
            <a:ext cx="6356444" cy="112158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8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Seven Reasons Baptism is NOT Required for Salvation</a:t>
            </a:r>
            <a:endParaRPr kumimoji="0" lang="en-US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FDC653-7152-7898-D176-BA419B5126D3}"/>
              </a:ext>
            </a:extLst>
          </p:cNvPr>
          <p:cNvSpPr txBox="1"/>
          <p:nvPr/>
        </p:nvSpPr>
        <p:spPr>
          <a:xfrm>
            <a:off x="163772" y="1610015"/>
            <a:ext cx="1178057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6.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John 3:16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Ignores John 3:5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Misunderstands “believe”</a:t>
            </a:r>
          </a:p>
        </p:txBody>
      </p:sp>
    </p:spTree>
    <p:extLst>
      <p:ext uri="{BB962C8B-B14F-4D97-AF65-F5344CB8AC3E}">
        <p14:creationId xmlns:p14="http://schemas.microsoft.com/office/powerpoint/2010/main" val="84052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Palatino Linotype</vt:lpstr>
      <vt:lpstr>Roboto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Exton Class</dc:creator>
  <cp:lastModifiedBy>Exton Class</cp:lastModifiedBy>
  <cp:revision>1</cp:revision>
  <dcterms:created xsi:type="dcterms:W3CDTF">2023-10-01T18:53:17Z</dcterms:created>
  <dcterms:modified xsi:type="dcterms:W3CDTF">2023-10-01T18:53:51Z</dcterms:modified>
</cp:coreProperties>
</file>