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4" r:id="rId4"/>
  </p:sldMasterIdLst>
  <p:sldIdLst>
    <p:sldId id="749" r:id="rId5"/>
    <p:sldId id="750" r:id="rId6"/>
    <p:sldId id="751" r:id="rId7"/>
    <p:sldId id="752" r:id="rId8"/>
    <p:sldId id="753" r:id="rId9"/>
    <p:sldId id="754" r:id="rId10"/>
    <p:sldId id="755" r:id="rId11"/>
    <p:sldId id="756" r:id="rId12"/>
    <p:sldId id="757" r:id="rId13"/>
    <p:sldId id="758" r:id="rId14"/>
    <p:sldId id="759" r:id="rId15"/>
    <p:sldId id="760" r:id="rId16"/>
    <p:sldId id="761" r:id="rId17"/>
    <p:sldId id="762" r:id="rId18"/>
    <p:sldId id="763" r:id="rId19"/>
    <p:sldId id="764" r:id="rId20"/>
    <p:sldId id="765" r:id="rId21"/>
    <p:sldId id="766" r:id="rId22"/>
    <p:sldId id="768" r:id="rId23"/>
    <p:sldId id="769" r:id="rId24"/>
    <p:sldId id="770" r:id="rId25"/>
    <p:sldId id="771" r:id="rId26"/>
    <p:sldId id="767" r:id="rId27"/>
    <p:sldId id="748"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580" r:id="rId70"/>
    <p:sldId id="602" r:id="rId71"/>
    <p:sldId id="63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636" r:id="rId86"/>
    <p:sldId id="381"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3F31-5492-2223-95AC-472890606B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7B21C-2FF4-3E53-BFE9-9489FB19C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41626-173B-629A-ABD1-BF8C2A16BA75}"/>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B3DEF684-D6B1-B73A-CF72-AC3BBBAD3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FC4A2-AC60-389F-9162-7076070EA692}"/>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154472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52A6-DF9B-B3B1-FD2D-80AAACBA6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90F0E5-1B07-1C23-1038-4C1DFC415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3502B-E1F4-9846-2E6D-9AD2C35D8136}"/>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AAB4D214-BF3C-C73A-1B65-3C19C5BB4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B2713-7168-F049-A959-5C1798A20DFA}"/>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378379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D53DE-D2E5-45B6-9FCB-8167373132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BDB593-6AA0-A770-CC01-8DD711346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F4E5D-959C-BDB2-E4D1-C61D30553F95}"/>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CD160663-DF1A-6EC0-F331-78435FAFE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FA050-1BCD-2104-F42B-255982D05EA3}"/>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381424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64979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6482-8842-4C40-B6D6-BB32D49A0E9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058D82-6799-2342-B7E3-E7C0695545C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611EE2-ADC8-43C9-4106-B4CD419DE69B}"/>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F523A273-27ED-91AF-E415-24F88920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349C6-C98A-12B1-AEB6-035DDAADBEFD}"/>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246413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4B10-33A9-01C8-1781-4AD3DCC55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1EF7D-856B-A2F7-E1AA-B798517D2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5535F-3FF7-50DB-1D76-6B1CE5664D2C}"/>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14AB0A82-4541-D37C-34C0-82EA5BA30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AF13E-3FA3-E26B-D190-8F95A3D62519}"/>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179379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A11C-A3E9-7F23-DF43-23FE442FD65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67CDEA-532A-A068-263D-940D32B51F6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15A86-5E91-5280-5C36-FC7184A91AB5}"/>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7CE96A1C-3FE4-C658-A002-D470BAB33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A56B3-A71E-B8ED-1A80-D8E0604DFAB3}"/>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4199228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0A1A-4CF5-A255-EF9A-F9B0E866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23663-3149-60B7-D66C-6B05A66F0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A627-481D-D172-B226-715B041EB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B1294C-5A2E-E703-32A3-18B30691B262}"/>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6" name="Footer Placeholder 5">
            <a:extLst>
              <a:ext uri="{FF2B5EF4-FFF2-40B4-BE49-F238E27FC236}">
                <a16:creationId xmlns:a16="http://schemas.microsoft.com/office/drawing/2014/main" id="{30201C0B-42D9-DBC3-9F5A-26D5B16F5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11ACB-A88D-B631-2831-81C201DE3222}"/>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2755617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4826-BA86-0225-AAA1-3D6B3B366EC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1596E-A4F9-C58F-5FAC-08283938808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4473B8-2A2E-74B6-252D-5E890614E18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E22C5-974C-5A13-52E4-26FC11A35BC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A552B-2F5C-0E88-4226-9C67738C208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7069D3-D875-6E3C-165D-783750B4CA17}"/>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8" name="Footer Placeholder 7">
            <a:extLst>
              <a:ext uri="{FF2B5EF4-FFF2-40B4-BE49-F238E27FC236}">
                <a16:creationId xmlns:a16="http://schemas.microsoft.com/office/drawing/2014/main" id="{49E3676C-BCE8-4994-8308-5DA087247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A99C03-9F37-ACF1-824F-06464E8EB309}"/>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81990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061E-2281-AD4A-4DDC-40415D5EF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D8D85-A5F5-55AE-FE92-30D2404BC9C5}"/>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4" name="Footer Placeholder 3">
            <a:extLst>
              <a:ext uri="{FF2B5EF4-FFF2-40B4-BE49-F238E27FC236}">
                <a16:creationId xmlns:a16="http://schemas.microsoft.com/office/drawing/2014/main" id="{36FC0A84-AEA4-DC85-920F-3DA61AA2F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139610-5644-1100-87C0-3EE91178540D}"/>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402236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12228-C81E-0CEA-F9F1-4A6E85902AD5}"/>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3" name="Footer Placeholder 2">
            <a:extLst>
              <a:ext uri="{FF2B5EF4-FFF2-40B4-BE49-F238E27FC236}">
                <a16:creationId xmlns:a16="http://schemas.microsoft.com/office/drawing/2014/main" id="{2F152651-82C5-B6AC-8EE3-CBE94AA69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7940F-9843-9956-FD05-4F7E94092A27}"/>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221263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FF24-75A3-9447-7B92-6D00D1EDE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2EB4C-FE6D-6941-DD3B-25CD676A6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BA21E-A6BF-AB1E-A9EB-F1E421975C76}"/>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7344CAE5-3FF6-26C7-93DE-77BB8C1C1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08C02-C84F-955A-19CE-371F7AEBA5AD}"/>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119963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B129-E7B5-50C4-08CC-51D28FB0A22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A00743-5CC0-87C7-2A2A-7E4C87B12E8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B11CF-556B-3C56-856D-0AA6B0F1CB2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1C472D-4557-A67C-4E6C-F20B948B3C58}"/>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6" name="Footer Placeholder 5">
            <a:extLst>
              <a:ext uri="{FF2B5EF4-FFF2-40B4-BE49-F238E27FC236}">
                <a16:creationId xmlns:a16="http://schemas.microsoft.com/office/drawing/2014/main" id="{11B38F6E-05A8-78B2-BBA1-4FF89C717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94CC3-2217-99F6-448F-DB2A26E93BE3}"/>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133385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BE61-976F-C58A-FC16-9D0E9FC3E8D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0211A72-BE5D-3595-A074-2355DFBC22C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E77AD4-BF91-C1B3-8F54-F26FF1695E6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72F010-7079-D086-A39E-68FFB202D5BC}"/>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6" name="Footer Placeholder 5">
            <a:extLst>
              <a:ext uri="{FF2B5EF4-FFF2-40B4-BE49-F238E27FC236}">
                <a16:creationId xmlns:a16="http://schemas.microsoft.com/office/drawing/2014/main" id="{914CE2A9-DB66-FD08-16D2-B99480A11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4FDC5-1876-B42D-14DC-BDC7E7AEDB8A}"/>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3375250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24A6-24F8-E439-322C-2B29E1EEA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BD7E4-E5B3-6B56-30F6-C91454EC0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0BAA6-F850-963C-8CEA-BF1AEF5D124F}"/>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9E3EFE5B-9DBF-F64F-9376-1641775C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52E69-CB43-6D20-A923-827EC38A357B}"/>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39954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46954-C882-3FA1-3090-DD87307370E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A2D62C-54CC-4E38-7445-9EF40FAAB3E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ED989-E620-5475-59FE-C95A23979337}"/>
              </a:ext>
            </a:extLst>
          </p:cNvPr>
          <p:cNvSpPr>
            <a:spLocks noGrp="1"/>
          </p:cNvSpPr>
          <p:nvPr>
            <p:ph type="dt" sz="half" idx="10"/>
          </p:nvPr>
        </p:nvSpPr>
        <p:spPr/>
        <p:txBody>
          <a:body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E3112AF8-83F3-D447-08A8-E64004F49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15553-789D-FBE6-B27F-39215D9D02D3}"/>
              </a:ext>
            </a:extLst>
          </p:cNvPr>
          <p:cNvSpPr>
            <a:spLocks noGrp="1"/>
          </p:cNvSpPr>
          <p:nvPr>
            <p:ph type="sldNum" sz="quarter" idx="12"/>
          </p:nvPr>
        </p:nvSpPr>
        <p:spPr/>
        <p:txBody>
          <a:bodyPr/>
          <a:lstStyle/>
          <a:p>
            <a:fld id="{131A7EBC-FF23-4807-A881-22ECC63C7396}" type="slidenum">
              <a:rPr lang="en-US" smtClean="0"/>
              <a:t>‹#›</a:t>
            </a:fld>
            <a:endParaRPr lang="en-US"/>
          </a:p>
        </p:txBody>
      </p:sp>
    </p:spTree>
    <p:extLst>
      <p:ext uri="{BB962C8B-B14F-4D97-AF65-F5344CB8AC3E}">
        <p14:creationId xmlns:p14="http://schemas.microsoft.com/office/powerpoint/2010/main" val="3266915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1692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208835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033443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828007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69465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472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D322-0641-CCEE-AC02-D84C61E2D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36C5E-D4FB-A0C2-CB26-9C5D76AE3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235B7-238E-2C85-336A-C923DA6FE06F}"/>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EC8E2648-7AEE-2C0D-5979-561445935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CBE94-50B4-C069-3836-C3EDA9005D3B}"/>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4230435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19545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803235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3876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825132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83131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B943-86DC-B342-E8CB-C8707ECB9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8F270-9CC8-71A8-30EA-7B7D19403D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51C69-3B50-290D-6591-47E877932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1916A-3E9A-8A9F-8171-2237E71DA649}"/>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6" name="Footer Placeholder 5">
            <a:extLst>
              <a:ext uri="{FF2B5EF4-FFF2-40B4-BE49-F238E27FC236}">
                <a16:creationId xmlns:a16="http://schemas.microsoft.com/office/drawing/2014/main" id="{A6197382-9619-C521-3C2C-5EAB1B529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D3375-2290-0191-083A-76A459645A0A}"/>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55506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D0D9-FDF0-63AC-AAA9-360EBB94F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10A1D8-E123-75F1-79DE-2F1019572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8173E-9E54-46D6-6AC6-1BA62F3C2B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377F3-1FE9-1ABD-F87B-8D2DA11A4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F46CC8-C491-BE38-0A0A-421945BB7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456E7-7E45-6D75-8D91-963A7FDD4BF8}"/>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8" name="Footer Placeholder 7">
            <a:extLst>
              <a:ext uri="{FF2B5EF4-FFF2-40B4-BE49-F238E27FC236}">
                <a16:creationId xmlns:a16="http://schemas.microsoft.com/office/drawing/2014/main" id="{93B4A5C6-E1EC-6DF7-393A-910A39895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E2121-6591-9ADE-09EC-A6B0E079C9D3}"/>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5167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F0D8-8FD1-2A30-4D24-5C3B29CABE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C6ECC-77E8-C7F4-2DCF-BD0D0B9809D9}"/>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4" name="Footer Placeholder 3">
            <a:extLst>
              <a:ext uri="{FF2B5EF4-FFF2-40B4-BE49-F238E27FC236}">
                <a16:creationId xmlns:a16="http://schemas.microsoft.com/office/drawing/2014/main" id="{6E591BDD-8BEF-6E9A-5E04-04771D58C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8A939E-4CF5-0F63-95BA-956A99A74BF5}"/>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64399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AA3C5-0CF8-93E8-E2D8-3FB3D15ECE57}"/>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3" name="Footer Placeholder 2">
            <a:extLst>
              <a:ext uri="{FF2B5EF4-FFF2-40B4-BE49-F238E27FC236}">
                <a16:creationId xmlns:a16="http://schemas.microsoft.com/office/drawing/2014/main" id="{8C6747FE-F7FD-E441-617D-A5239FCFF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F987AE-2699-C691-024D-3B145DA8994E}"/>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11125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9F7-99BB-0026-5329-527328F9A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52562C-9138-0AE4-A775-7A0FC8E0A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533C8-D148-2B49-0D82-AD924C887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4B491-1290-68A5-D324-BD53B7621836}"/>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6" name="Footer Placeholder 5">
            <a:extLst>
              <a:ext uri="{FF2B5EF4-FFF2-40B4-BE49-F238E27FC236}">
                <a16:creationId xmlns:a16="http://schemas.microsoft.com/office/drawing/2014/main" id="{F23C9C3B-F19F-A140-28AF-ECD6712C7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37FBB-173C-81B8-5C4E-F25A203CB903}"/>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129911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7F26-1FD5-66BD-566B-08795F414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25132-6200-6070-42E3-99AF890D5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DBC60-4231-8041-E880-01DEA53AE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540F9-4F33-D948-AB6F-7D85203EFDC9}"/>
              </a:ext>
            </a:extLst>
          </p:cNvPr>
          <p:cNvSpPr>
            <a:spLocks noGrp="1"/>
          </p:cNvSpPr>
          <p:nvPr>
            <p:ph type="dt" sz="half" idx="10"/>
          </p:nvPr>
        </p:nvSpPr>
        <p:spPr/>
        <p:txBody>
          <a:bodyPr/>
          <a:lstStyle/>
          <a:p>
            <a:fld id="{CA1FB105-D99C-4475-BD97-4D18E82CCEBD}" type="datetimeFigureOut">
              <a:rPr lang="en-US" smtClean="0"/>
              <a:t>10/2/2022</a:t>
            </a:fld>
            <a:endParaRPr lang="en-US"/>
          </a:p>
        </p:txBody>
      </p:sp>
      <p:sp>
        <p:nvSpPr>
          <p:cNvPr id="6" name="Footer Placeholder 5">
            <a:extLst>
              <a:ext uri="{FF2B5EF4-FFF2-40B4-BE49-F238E27FC236}">
                <a16:creationId xmlns:a16="http://schemas.microsoft.com/office/drawing/2014/main" id="{E4F6F312-1CDD-F85F-2BD2-C63A68764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0CB0B-CEE9-A69B-99BD-63A5B1223700}"/>
              </a:ext>
            </a:extLst>
          </p:cNvPr>
          <p:cNvSpPr>
            <a:spLocks noGrp="1"/>
          </p:cNvSpPr>
          <p:nvPr>
            <p:ph type="sldNum" sz="quarter" idx="12"/>
          </p:nvPr>
        </p:nvSpPr>
        <p:spPr/>
        <p:txBody>
          <a:bodyPr/>
          <a:lstStyle/>
          <a:p>
            <a:fld id="{4320F55E-CD20-4153-BA1D-B585FF21BED1}" type="slidenum">
              <a:rPr lang="en-US" smtClean="0"/>
              <a:t>‹#›</a:t>
            </a:fld>
            <a:endParaRPr lang="en-US"/>
          </a:p>
        </p:txBody>
      </p:sp>
    </p:spTree>
    <p:extLst>
      <p:ext uri="{BB962C8B-B14F-4D97-AF65-F5344CB8AC3E}">
        <p14:creationId xmlns:p14="http://schemas.microsoft.com/office/powerpoint/2010/main" val="96708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EE3A0-4B84-9747-5232-F172A6CB0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26266-1471-9A6F-B309-008182293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A6FD3-07D3-49F5-2F27-239BB04A2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FB105-D99C-4475-BD97-4D18E82CCEBD}" type="datetimeFigureOut">
              <a:rPr lang="en-US" smtClean="0"/>
              <a:t>10/2/2022</a:t>
            </a:fld>
            <a:endParaRPr lang="en-US"/>
          </a:p>
        </p:txBody>
      </p:sp>
      <p:sp>
        <p:nvSpPr>
          <p:cNvPr id="5" name="Footer Placeholder 4">
            <a:extLst>
              <a:ext uri="{FF2B5EF4-FFF2-40B4-BE49-F238E27FC236}">
                <a16:creationId xmlns:a16="http://schemas.microsoft.com/office/drawing/2014/main" id="{AF922D9B-3C04-D5B6-986C-DBD4C4C6A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C7A6E5-6D36-7B2D-661A-9FF0B1AEC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0F55E-CD20-4153-BA1D-B585FF21BED1}" type="slidenum">
              <a:rPr lang="en-US" smtClean="0"/>
              <a:t>‹#›</a:t>
            </a:fld>
            <a:endParaRPr lang="en-US"/>
          </a:p>
        </p:txBody>
      </p:sp>
    </p:spTree>
    <p:extLst>
      <p:ext uri="{BB962C8B-B14F-4D97-AF65-F5344CB8AC3E}">
        <p14:creationId xmlns:p14="http://schemas.microsoft.com/office/powerpoint/2010/main" val="222284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20D04A-6EF7-4665-B131-E359AC6C5C6A}" type="datetimeFigureOut">
              <a:rPr lang="en-US" smtClean="0"/>
              <a:pPr/>
              <a:t>10/1/2022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42916811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53565-4EEC-95E2-68B4-399D2B3F234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C07D9-C980-A7E6-6595-065F4ADFC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9353B-DC90-1007-3AA9-DF21DDB82A5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9FD8AE-67F6-4E1E-9196-6138778945D0}" type="datetimeFigureOut">
              <a:rPr lang="en-US" smtClean="0"/>
              <a:t>10/1/2022</a:t>
            </a:fld>
            <a:endParaRPr lang="en-US"/>
          </a:p>
        </p:txBody>
      </p:sp>
      <p:sp>
        <p:nvSpPr>
          <p:cNvPr id="5" name="Footer Placeholder 4">
            <a:extLst>
              <a:ext uri="{FF2B5EF4-FFF2-40B4-BE49-F238E27FC236}">
                <a16:creationId xmlns:a16="http://schemas.microsoft.com/office/drawing/2014/main" id="{4132E5C7-4B0E-6982-996E-929668ADCBC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D52C9-C31F-245F-1F05-9DC9890716E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1A7EBC-FF23-4807-A881-22ECC63C7396}" type="slidenum">
              <a:rPr lang="en-US" smtClean="0"/>
              <a:t>‹#›</a:t>
            </a:fld>
            <a:endParaRPr lang="en-US"/>
          </a:p>
        </p:txBody>
      </p:sp>
    </p:spTree>
    <p:extLst>
      <p:ext uri="{BB962C8B-B14F-4D97-AF65-F5344CB8AC3E}">
        <p14:creationId xmlns:p14="http://schemas.microsoft.com/office/powerpoint/2010/main" val="1689093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10/1/2022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11808022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Exodus+17&amp;version=ES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Tree>
    <p:extLst>
      <p:ext uri="{BB962C8B-B14F-4D97-AF65-F5344CB8AC3E}">
        <p14:creationId xmlns:p14="http://schemas.microsoft.com/office/powerpoint/2010/main" val="18452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957245"/>
            <a:ext cx="908685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called the name of the place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because of the quarreling of the people of Israel, and because they tested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saying, “Is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4A4A4A"/>
                </a:solidFill>
                <a:effectLst/>
                <a:uLnTx/>
                <a:uFillTx/>
                <a:latin typeface="Palatino Linotype" panose="02040502050505030304" pitchFamily="18" charset="0"/>
                <a:ea typeface="+mn-ea"/>
                <a:cs typeface="+mn-cs"/>
                <a:hlinkClick r:id="rId2" tooltip="View Full Chapter"/>
              </a:rPr>
            </a:b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2982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694355"/>
            <a:ext cx="780669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called the name of the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of the quarreling of the people of Israel,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they tested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saying,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567D7F2A-2531-B33D-508B-2658E96FB0FE}"/>
              </a:ext>
            </a:extLst>
          </p:cNvPr>
          <p:cNvSpPr txBox="1"/>
          <p:nvPr/>
        </p:nvSpPr>
        <p:spPr>
          <a:xfrm>
            <a:off x="3714037" y="355169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F778C01-CF32-4639-1637-9347262D3228}"/>
              </a:ext>
            </a:extLst>
          </p:cNvPr>
          <p:cNvSpPr txBox="1"/>
          <p:nvPr/>
        </p:nvSpPr>
        <p:spPr>
          <a:xfrm>
            <a:off x="1799893" y="489281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814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Left 2">
            <a:extLst>
              <a:ext uri="{FF2B5EF4-FFF2-40B4-BE49-F238E27FC236}">
                <a16:creationId xmlns:a16="http://schemas.microsoft.com/office/drawing/2014/main" id="{CC7B7B76-F133-1CD6-67CC-32B86FB561E8}"/>
              </a:ext>
            </a:extLst>
          </p:cNvPr>
          <p:cNvSpPr/>
          <p:nvPr/>
        </p:nvSpPr>
        <p:spPr>
          <a:xfrm flipV="1">
            <a:off x="5952744" y="4446269"/>
            <a:ext cx="1440180" cy="7689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694355"/>
            <a:ext cx="780669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called the name of the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of 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quarrel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ing of the people of Israel,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they tested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saying,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01E796C9-DAC4-7452-8C03-802F2764A77D}"/>
              </a:ext>
            </a:extLst>
          </p:cNvPr>
          <p:cNvSpPr txBox="1"/>
          <p:nvPr/>
        </p:nvSpPr>
        <p:spPr>
          <a:xfrm>
            <a:off x="3714037" y="355169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27D132-EFCE-81CC-4911-ADE8849295EC}"/>
              </a:ext>
            </a:extLst>
          </p:cNvPr>
          <p:cNvSpPr txBox="1"/>
          <p:nvPr/>
        </p:nvSpPr>
        <p:spPr>
          <a:xfrm>
            <a:off x="1799893" y="489281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p>
        </p:txBody>
      </p:sp>
    </p:spTree>
    <p:extLst>
      <p:ext uri="{BB962C8B-B14F-4D97-AF65-F5344CB8AC3E}">
        <p14:creationId xmlns:p14="http://schemas.microsoft.com/office/powerpoint/2010/main" val="3072133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694355"/>
            <a:ext cx="780669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called the name of the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of 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quarrel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ing of the people of Israel,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they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test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ed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saying,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Arrow: Curved Left 4">
            <a:extLst>
              <a:ext uri="{FF2B5EF4-FFF2-40B4-BE49-F238E27FC236}">
                <a16:creationId xmlns:a16="http://schemas.microsoft.com/office/drawing/2014/main" id="{81E733B5-BF71-4C4D-2694-486AA2B130D4}"/>
              </a:ext>
            </a:extLst>
          </p:cNvPr>
          <p:cNvSpPr/>
          <p:nvPr/>
        </p:nvSpPr>
        <p:spPr>
          <a:xfrm flipV="1">
            <a:off x="5524500" y="3639312"/>
            <a:ext cx="2385060" cy="2391230"/>
          </a:xfrm>
          <a:prstGeom prst="curvedLeftArrow">
            <a:avLst>
              <a:gd name="adj1" fmla="val 8469"/>
              <a:gd name="adj2" fmla="val 22392"/>
              <a:gd name="adj3" fmla="val 13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Curved Left 6">
            <a:extLst>
              <a:ext uri="{FF2B5EF4-FFF2-40B4-BE49-F238E27FC236}">
                <a16:creationId xmlns:a16="http://schemas.microsoft.com/office/drawing/2014/main" id="{32FFDF7F-D1EB-D324-7884-BD552EDA21BF}"/>
              </a:ext>
            </a:extLst>
          </p:cNvPr>
          <p:cNvSpPr/>
          <p:nvPr/>
        </p:nvSpPr>
        <p:spPr>
          <a:xfrm flipV="1">
            <a:off x="5952744" y="4446269"/>
            <a:ext cx="1440180" cy="7689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B8EE050-E929-8D32-EDA0-9A20CF5BF931}"/>
              </a:ext>
            </a:extLst>
          </p:cNvPr>
          <p:cNvSpPr txBox="1"/>
          <p:nvPr/>
        </p:nvSpPr>
        <p:spPr>
          <a:xfrm>
            <a:off x="3714037" y="355169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F3D243F-ABA7-2294-C8DF-DE4C8AEE135E}"/>
              </a:ext>
            </a:extLst>
          </p:cNvPr>
          <p:cNvSpPr txBox="1"/>
          <p:nvPr/>
        </p:nvSpPr>
        <p:spPr>
          <a:xfrm>
            <a:off x="1799893" y="4892815"/>
            <a:ext cx="6963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❶</a:t>
            </a:r>
          </a:p>
        </p:txBody>
      </p:sp>
      <p:sp>
        <p:nvSpPr>
          <p:cNvPr id="10" name="TextBox 9">
            <a:extLst>
              <a:ext uri="{FF2B5EF4-FFF2-40B4-BE49-F238E27FC236}">
                <a16:creationId xmlns:a16="http://schemas.microsoft.com/office/drawing/2014/main" id="{940091CD-66A1-5B04-15D3-71D7D47AA40E}"/>
              </a:ext>
            </a:extLst>
          </p:cNvPr>
          <p:cNvSpPr txBox="1"/>
          <p:nvPr/>
        </p:nvSpPr>
        <p:spPr>
          <a:xfrm>
            <a:off x="0" y="4114800"/>
            <a:ext cx="201930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CHIASM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Χ</a:t>
            </a:r>
            <a:endParaRPr kumimoji="0" lang="en-US" sz="6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“CHI”</a:t>
            </a:r>
          </a:p>
        </p:txBody>
      </p:sp>
      <p:sp>
        <p:nvSpPr>
          <p:cNvPr id="11" name="TextBox 10">
            <a:extLst>
              <a:ext uri="{FF2B5EF4-FFF2-40B4-BE49-F238E27FC236}">
                <a16:creationId xmlns:a16="http://schemas.microsoft.com/office/drawing/2014/main" id="{57124F5B-4DD2-E95C-E719-70EF63B1700F}"/>
              </a:ext>
            </a:extLst>
          </p:cNvPr>
          <p:cNvSpPr txBox="1"/>
          <p:nvPr/>
        </p:nvSpPr>
        <p:spPr>
          <a:xfrm>
            <a:off x="6964106" y="1716855"/>
            <a:ext cx="4997002" cy="501675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5163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694355"/>
            <a:ext cx="7806690"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called the name of the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of the quarreling of the people of Israel,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a:t>
            </a:r>
            <a:r>
              <a:rPr kumimoji="0" lang="en-US" sz="3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they tested the </a:t>
            </a:r>
            <a:r>
              <a:rPr kumimoji="0" lang="en-US" sz="34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3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34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by saying</a:t>
            </a:r>
            <a:r>
              <a:rPr kumimoji="0" lang="en-US" sz="3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the </a:t>
            </a:r>
            <a:r>
              <a:rPr kumimoji="0" lang="en-US" sz="3400" b="1"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3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endParaRPr kumimoji="0" lang="en-US" sz="3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4850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80512A1-431B-43CA-BA7E-F6874F65685A}"/>
              </a:ext>
            </a:extLst>
          </p:cNvPr>
          <p:cNvSpPr/>
          <p:nvPr/>
        </p:nvSpPr>
        <p:spPr>
          <a:xfrm>
            <a:off x="2366010" y="6199047"/>
            <a:ext cx="6340108" cy="65029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694355"/>
            <a:ext cx="7806690"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Exodus 17</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he called the name of the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Massah</a:t>
            </a:r>
            <a:endPar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Meribah</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because of the quarreling of the people of Israel,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because </a:t>
            </a:r>
            <a:r>
              <a:rPr kumimoji="0" lang="en-US" sz="3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they tested the </a:t>
            </a:r>
            <a:r>
              <a:rPr kumimoji="0" lang="en-US" sz="34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3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saying,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the </a:t>
            </a:r>
            <a:r>
              <a:rPr kumimoji="0" lang="en-US" sz="3400" b="1"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3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among us or not?”</a:t>
            </a:r>
            <a:endParaRPr kumimoji="0" lang="en-US" sz="3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F72527D3-154A-F1CB-18BA-BCEF92C4D076}"/>
              </a:ext>
            </a:extLst>
          </p:cNvPr>
          <p:cNvSpPr txBox="1"/>
          <p:nvPr/>
        </p:nvSpPr>
        <p:spPr>
          <a:xfrm>
            <a:off x="156866" y="2580505"/>
            <a:ext cx="10764049" cy="129266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Plague of Flies] Ex 8</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22 </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on that day I will set apart the land of Goshen, where my people dwell, so that no swarms of flies shall be there, that you may know that I am the </a:t>
            </a:r>
            <a:r>
              <a:rPr kumimoji="0" lang="en-US" sz="26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the midst of the earth.</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B5AA2E0-41CA-A49E-6E01-B14963091F82}"/>
              </a:ext>
            </a:extLst>
          </p:cNvPr>
          <p:cNvSpPr txBox="1"/>
          <p:nvPr/>
        </p:nvSpPr>
        <p:spPr>
          <a:xfrm>
            <a:off x="300948" y="2916014"/>
            <a:ext cx="10764048" cy="129266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Plague on Livestock] Ex 9</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 </a:t>
            </a:r>
            <a:r>
              <a:rPr kumimoji="0" lang="en-US" sz="26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 </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will make a distinction between the livestock of Israel and the livestock of Egypt, so that nothing of all that belongs to the people of Israel shall die.</a:t>
            </a:r>
            <a:endPar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34BB5403-AC34-4A1E-0D39-1C0C1F850A04}"/>
              </a:ext>
            </a:extLst>
          </p:cNvPr>
          <p:cNvSpPr txBox="1"/>
          <p:nvPr/>
        </p:nvSpPr>
        <p:spPr>
          <a:xfrm>
            <a:off x="437880" y="3256330"/>
            <a:ext cx="10771197" cy="89255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Plague of Hail] Ex 9</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26 </a:t>
            </a:r>
            <a:r>
              <a:rPr kumimoji="0" lang="en-US" sz="26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Only in the land of Goshen, where the people of Israel were, was there no hail.</a:t>
            </a:r>
            <a:endPar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extBox 10">
            <a:extLst>
              <a:ext uri="{FF2B5EF4-FFF2-40B4-BE49-F238E27FC236}">
                <a16:creationId xmlns:a16="http://schemas.microsoft.com/office/drawing/2014/main" id="{7417ECCE-5543-5860-F64E-999092F1586B}"/>
              </a:ext>
            </a:extLst>
          </p:cNvPr>
          <p:cNvSpPr txBox="1"/>
          <p:nvPr/>
        </p:nvSpPr>
        <p:spPr>
          <a:xfrm>
            <a:off x="577768" y="3591448"/>
            <a:ext cx="10771197" cy="89255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Plague of Darkness] Ex 10</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23 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but all the people of Israel had light where they lived.</a:t>
            </a:r>
          </a:p>
        </p:txBody>
      </p:sp>
      <p:sp>
        <p:nvSpPr>
          <p:cNvPr id="12" name="TextBox 11">
            <a:extLst>
              <a:ext uri="{FF2B5EF4-FFF2-40B4-BE49-F238E27FC236}">
                <a16:creationId xmlns:a16="http://schemas.microsoft.com/office/drawing/2014/main" id="{3861F757-C1C3-573B-831B-705D3715F7E3}"/>
              </a:ext>
            </a:extLst>
          </p:cNvPr>
          <p:cNvSpPr txBox="1"/>
          <p:nvPr/>
        </p:nvSpPr>
        <p:spPr>
          <a:xfrm>
            <a:off x="704414" y="3924154"/>
            <a:ext cx="10781483" cy="129266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Death of Firstborn] Ex 11</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But not a dog shall growl against any of the people of Israel, either man or beast, that you may know that the </a:t>
            </a:r>
            <a:r>
              <a:rPr kumimoji="0" lang="en-US" sz="26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Lord</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makes a distinction between Egypt and Israel.’</a:t>
            </a:r>
          </a:p>
        </p:txBody>
      </p:sp>
      <p:sp>
        <p:nvSpPr>
          <p:cNvPr id="13" name="TextBox 12">
            <a:extLst>
              <a:ext uri="{FF2B5EF4-FFF2-40B4-BE49-F238E27FC236}">
                <a16:creationId xmlns:a16="http://schemas.microsoft.com/office/drawing/2014/main" id="{5AB9C9A4-E21B-50DD-505F-DB29B650684A}"/>
              </a:ext>
            </a:extLst>
          </p:cNvPr>
          <p:cNvSpPr txBox="1"/>
          <p:nvPr/>
        </p:nvSpPr>
        <p:spPr>
          <a:xfrm>
            <a:off x="831056" y="4256861"/>
            <a:ext cx="10794729" cy="1692771"/>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Cloud] Ex 14</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19-20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Then the angel of God who was going before the host of Israel moved and went behind them, and the pillar of cloud moved from before them and stood behind them, coming between the host of Egypt and the host of Israel.</a:t>
            </a:r>
          </a:p>
        </p:txBody>
      </p:sp>
      <p:sp>
        <p:nvSpPr>
          <p:cNvPr id="14" name="TextBox 13">
            <a:extLst>
              <a:ext uri="{FF2B5EF4-FFF2-40B4-BE49-F238E27FC236}">
                <a16:creationId xmlns:a16="http://schemas.microsoft.com/office/drawing/2014/main" id="{BCB27147-982C-DCAE-7CC2-2D7C96A0D796}"/>
              </a:ext>
            </a:extLst>
          </p:cNvPr>
          <p:cNvSpPr txBox="1"/>
          <p:nvPr/>
        </p:nvSpPr>
        <p:spPr>
          <a:xfrm>
            <a:off x="970577" y="4615325"/>
            <a:ext cx="10794729" cy="89255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Sea] Ex 14</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30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Thus the </a:t>
            </a:r>
            <a:r>
              <a:rPr kumimoji="0" lang="en-US" sz="26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Lord</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saved Israel that day from the hand of the Egyptians, and Israel saw the Egyptians dead on the seashore.</a:t>
            </a:r>
          </a:p>
        </p:txBody>
      </p:sp>
      <p:sp>
        <p:nvSpPr>
          <p:cNvPr id="15" name="TextBox 14">
            <a:extLst>
              <a:ext uri="{FF2B5EF4-FFF2-40B4-BE49-F238E27FC236}">
                <a16:creationId xmlns:a16="http://schemas.microsoft.com/office/drawing/2014/main" id="{2F3FA48A-E3C6-4368-1B78-EB7087687A42}"/>
              </a:ext>
            </a:extLst>
          </p:cNvPr>
          <p:cNvSpPr txBox="1"/>
          <p:nvPr/>
        </p:nvSpPr>
        <p:spPr>
          <a:xfrm>
            <a:off x="1122977" y="4960910"/>
            <a:ext cx="10794729" cy="89255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Water!] Ex 15</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6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25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the </a:t>
            </a:r>
            <a:r>
              <a:rPr kumimoji="0" lang="en-US" sz="26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Lord</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showed him a log, and he threw it into the water, and the water became sweet.</a:t>
            </a:r>
          </a:p>
        </p:txBody>
      </p:sp>
      <p:sp>
        <p:nvSpPr>
          <p:cNvPr id="16" name="TextBox 15">
            <a:extLst>
              <a:ext uri="{FF2B5EF4-FFF2-40B4-BE49-F238E27FC236}">
                <a16:creationId xmlns:a16="http://schemas.microsoft.com/office/drawing/2014/main" id="{4200F06E-64F9-1A98-0A61-7B964DAE160A}"/>
              </a:ext>
            </a:extLst>
          </p:cNvPr>
          <p:cNvSpPr txBox="1"/>
          <p:nvPr/>
        </p:nvSpPr>
        <p:spPr>
          <a:xfrm>
            <a:off x="1249619" y="5306495"/>
            <a:ext cx="10794729" cy="892552"/>
          </a:xfrm>
          <a:prstGeom prst="rect">
            <a:avLst/>
          </a:prstGeom>
          <a:solidFill>
            <a:schemeClr val="bg1"/>
          </a:solidFill>
          <a:ln>
            <a:solidFill>
              <a:schemeClr val="tx1"/>
            </a:solidFill>
          </a:ln>
          <a:effectLst>
            <a:outerShdw blurRad="50800" dist="1016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Quail! &amp; Manna!] Ex 16 </a:t>
            </a:r>
            <a:r>
              <a:rPr kumimoji="0" lang="en-US" sz="26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13 </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quail came up and covered the camp… </a:t>
            </a:r>
            <a:r>
              <a:rPr kumimoji="0" lang="en-US" sz="26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15</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Moses said to them,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It is the bread that the </a:t>
            </a:r>
            <a:r>
              <a:rPr kumimoji="0" lang="en-US" sz="26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Lord</a:t>
            </a:r>
            <a:r>
              <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has given you to eat</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2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98286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3"/>
                                        </p:tgtEl>
                                        <p:attrNameLst>
                                          <p:attrName>fillcolor</p:attrName>
                                        </p:attrNameLst>
                                      </p:cBhvr>
                                      <p:to>
                                        <a:srgbClr val="B2B2B2"/>
                                      </p:to>
                                    </p:animClr>
                                    <p:set>
                                      <p:cBhvr>
                                        <p:cTn id="11" dur="500" fill="hold"/>
                                        <p:tgtEl>
                                          <p:spTgt spid="3"/>
                                        </p:tgtEl>
                                        <p:attrNameLst>
                                          <p:attrName>fill.type</p:attrName>
                                        </p:attrNameLst>
                                      </p:cBhvr>
                                      <p:to>
                                        <p:strVal val="solid"/>
                                      </p:to>
                                    </p:set>
                                    <p:set>
                                      <p:cBhvr>
                                        <p:cTn id="12" dur="500" fill="hold"/>
                                        <p:tgtEl>
                                          <p:spTgt spid="3"/>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7"/>
                                        </p:tgtEl>
                                        <p:attrNameLst>
                                          <p:attrName>fillcolor</p:attrName>
                                        </p:attrNameLst>
                                      </p:cBhvr>
                                      <p:to>
                                        <a:srgbClr val="B2B2B2"/>
                                      </p:to>
                                    </p:animClr>
                                    <p:set>
                                      <p:cBhvr>
                                        <p:cTn id="19" dur="500" fill="hold"/>
                                        <p:tgtEl>
                                          <p:spTgt spid="7"/>
                                        </p:tgtEl>
                                        <p:attrNameLst>
                                          <p:attrName>fill.type</p:attrName>
                                        </p:attrNameLst>
                                      </p:cBhvr>
                                      <p:to>
                                        <p:strVal val="solid"/>
                                      </p:to>
                                    </p:set>
                                    <p:set>
                                      <p:cBhvr>
                                        <p:cTn id="20" dur="500" fill="hold"/>
                                        <p:tgtEl>
                                          <p:spTgt spid="7"/>
                                        </p:tgtEl>
                                        <p:attrNameLst>
                                          <p:attrName>fill.on</p:attrName>
                                        </p:attrNameLst>
                                      </p:cBhvr>
                                      <p:to>
                                        <p:strVal val="tru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B2B2B2"/>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1"/>
                                        </p:tgtEl>
                                        <p:attrNameLst>
                                          <p:attrName>fillcolor</p:attrName>
                                        </p:attrNameLst>
                                      </p:cBhvr>
                                      <p:to>
                                        <a:srgbClr val="B2B2B2"/>
                                      </p:to>
                                    </p:animClr>
                                    <p:set>
                                      <p:cBhvr>
                                        <p:cTn id="35" dur="500" fill="hold"/>
                                        <p:tgtEl>
                                          <p:spTgt spid="11"/>
                                        </p:tgtEl>
                                        <p:attrNameLst>
                                          <p:attrName>fill.type</p:attrName>
                                        </p:attrNameLst>
                                      </p:cBhvr>
                                      <p:to>
                                        <p:strVal val="solid"/>
                                      </p:to>
                                    </p:set>
                                    <p:set>
                                      <p:cBhvr>
                                        <p:cTn id="36" dur="500" fill="hold"/>
                                        <p:tgtEl>
                                          <p:spTgt spid="11"/>
                                        </p:tgtEl>
                                        <p:attrNameLst>
                                          <p:attrName>fill.on</p:attrName>
                                        </p:attrNameLst>
                                      </p:cBhvr>
                                      <p:to>
                                        <p:strVal val="tru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2"/>
                                        </p:tgtEl>
                                        <p:attrNameLst>
                                          <p:attrName>fillcolor</p:attrName>
                                        </p:attrNameLst>
                                      </p:cBhvr>
                                      <p:to>
                                        <a:srgbClr val="B2B2B2"/>
                                      </p:to>
                                    </p:animClr>
                                    <p:set>
                                      <p:cBhvr>
                                        <p:cTn id="43" dur="500" fill="hold"/>
                                        <p:tgtEl>
                                          <p:spTgt spid="12"/>
                                        </p:tgtEl>
                                        <p:attrNameLst>
                                          <p:attrName>fill.type</p:attrName>
                                        </p:attrNameLst>
                                      </p:cBhvr>
                                      <p:to>
                                        <p:strVal val="solid"/>
                                      </p:to>
                                    </p:set>
                                    <p:set>
                                      <p:cBhvr>
                                        <p:cTn id="44" dur="500" fill="hold"/>
                                        <p:tgtEl>
                                          <p:spTgt spid="12"/>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3"/>
                                        </p:tgtEl>
                                        <p:attrNameLst>
                                          <p:attrName>fillcolor</p:attrName>
                                        </p:attrNameLst>
                                      </p:cBhvr>
                                      <p:to>
                                        <a:srgbClr val="B2B2B2"/>
                                      </p:to>
                                    </p:animClr>
                                    <p:set>
                                      <p:cBhvr>
                                        <p:cTn id="51" dur="500" fill="hold"/>
                                        <p:tgtEl>
                                          <p:spTgt spid="13"/>
                                        </p:tgtEl>
                                        <p:attrNameLst>
                                          <p:attrName>fill.type</p:attrName>
                                        </p:attrNameLst>
                                      </p:cBhvr>
                                      <p:to>
                                        <p:strVal val="solid"/>
                                      </p:to>
                                    </p:set>
                                    <p:set>
                                      <p:cBhvr>
                                        <p:cTn id="52" dur="5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4"/>
                                        </p:tgtEl>
                                        <p:attrNameLst>
                                          <p:attrName>fillcolor</p:attrName>
                                        </p:attrNameLst>
                                      </p:cBhvr>
                                      <p:to>
                                        <a:srgbClr val="B2B2B2"/>
                                      </p:to>
                                    </p:animClr>
                                    <p:set>
                                      <p:cBhvr>
                                        <p:cTn id="59" dur="500" fill="hold"/>
                                        <p:tgtEl>
                                          <p:spTgt spid="14"/>
                                        </p:tgtEl>
                                        <p:attrNameLst>
                                          <p:attrName>fill.type</p:attrName>
                                        </p:attrNameLst>
                                      </p:cBhvr>
                                      <p:to>
                                        <p:strVal val="solid"/>
                                      </p:to>
                                    </p:set>
                                    <p:set>
                                      <p:cBhvr>
                                        <p:cTn id="60" dur="500" fill="hold"/>
                                        <p:tgtEl>
                                          <p:spTgt spid="14"/>
                                        </p:tgtEl>
                                        <p:attrNameLst>
                                          <p:attrName>fill.on</p:attrName>
                                        </p:attrNameLst>
                                      </p:cBhvr>
                                      <p:to>
                                        <p:strVal val="tru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5"/>
                                        </p:tgtEl>
                                        <p:attrNameLst>
                                          <p:attrName>fillcolor</p:attrName>
                                        </p:attrNameLst>
                                      </p:cBhvr>
                                      <p:to>
                                        <a:srgbClr val="B2B2B2"/>
                                      </p:to>
                                    </p:animClr>
                                    <p:set>
                                      <p:cBhvr>
                                        <p:cTn id="67" dur="500" fill="hold"/>
                                        <p:tgtEl>
                                          <p:spTgt spid="15"/>
                                        </p:tgtEl>
                                        <p:attrNameLst>
                                          <p:attrName>fill.type</p:attrName>
                                        </p:attrNameLst>
                                      </p:cBhvr>
                                      <p:to>
                                        <p:strVal val="solid"/>
                                      </p:to>
                                    </p:set>
                                    <p:set>
                                      <p:cBhvr>
                                        <p:cTn id="68" dur="500" fill="hold"/>
                                        <p:tgtEl>
                                          <p:spTgt spid="15"/>
                                        </p:tgtEl>
                                        <p:attrNameLst>
                                          <p:attrName>fill.on</p:attrName>
                                        </p:attrNameLst>
                                      </p:cBhvr>
                                      <p:to>
                                        <p:strVal val="tru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6"/>
                                        </p:tgtEl>
                                        <p:attrNameLst>
                                          <p:attrName>fillcolor</p:attrName>
                                        </p:attrNameLst>
                                      </p:cBhvr>
                                      <p:to>
                                        <a:srgbClr val="B2B2B2"/>
                                      </p:to>
                                    </p:animClr>
                                    <p:set>
                                      <p:cBhvr>
                                        <p:cTn id="75" dur="500" fill="hold"/>
                                        <p:tgtEl>
                                          <p:spTgt spid="16"/>
                                        </p:tgtEl>
                                        <p:attrNameLst>
                                          <p:attrName>fill.type</p:attrName>
                                        </p:attrNameLst>
                                      </p:cBhvr>
                                      <p:to>
                                        <p:strVal val="solid"/>
                                      </p:to>
                                    </p:set>
                                    <p:set>
                                      <p:cBhvr>
                                        <p:cTn id="76" dur="500" fill="hold"/>
                                        <p:tgtEl>
                                          <p:spTgt spid="16"/>
                                        </p:tgtEl>
                                        <p:attrNameLst>
                                          <p:attrName>fill.on</p:attrName>
                                        </p:attrNameLst>
                                      </p:cBhvr>
                                      <p:to>
                                        <p:strVal val="tru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7"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6098705" y="3382246"/>
            <a:ext cx="5692462"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15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10 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therefore,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why are you putting God to the test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by placing a yoke on the neck of the disciples that neither our fathers nor we have been able to bear?</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6977B18F-8450-4923-9E23-31AE0FE962C8}"/>
              </a:ext>
            </a:extLst>
          </p:cNvPr>
          <p:cNvSpPr txBox="1"/>
          <p:nvPr/>
        </p:nvSpPr>
        <p:spPr>
          <a:xfrm>
            <a:off x="0" y="2897745"/>
            <a:ext cx="5692462" cy="32932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Promise to Abraham, Isaac, Jacob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Prophesies of Isaiah, Micah,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Jesus sent apostles to “all nations”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Acts 10 signs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Peter’s vision</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Holy Spirit: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Go! I have sent them!</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Cornelius’ report of Angel’s words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Holy Spirit comes on Gentiles</a:t>
            </a:r>
          </a:p>
        </p:txBody>
      </p:sp>
    </p:spTree>
    <p:extLst>
      <p:ext uri="{BB962C8B-B14F-4D97-AF65-F5344CB8AC3E}">
        <p14:creationId xmlns:p14="http://schemas.microsoft.com/office/powerpoint/2010/main" val="24093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5283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Contrast with Acceptable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B343BAE8-DFC2-9726-649E-DB0EEF1479B6}"/>
              </a:ext>
            </a:extLst>
          </p:cNvPr>
          <p:cNvSpPr txBox="1"/>
          <p:nvPr/>
        </p:nvSpPr>
        <p:spPr>
          <a:xfrm>
            <a:off x="2034863" y="2743470"/>
            <a:ext cx="759853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Gideon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Judges 6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Gideon said to God, “Let not your anger burn against me; let me speak just once more. Please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let me test just once more</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with the fleece. Please let it be dry on the fleece only, and on all the ground let there be dew.”</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897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3" name="TextBox 2">
            <a:extLst>
              <a:ext uri="{FF2B5EF4-FFF2-40B4-BE49-F238E27FC236}">
                <a16:creationId xmlns:a16="http://schemas.microsoft.com/office/drawing/2014/main" id="{B343BAE8-DFC2-9726-649E-DB0EEF1479B6}"/>
              </a:ext>
            </a:extLst>
          </p:cNvPr>
          <p:cNvSpPr txBox="1"/>
          <p:nvPr/>
        </p:nvSpPr>
        <p:spPr>
          <a:xfrm>
            <a:off x="2034863" y="2743470"/>
            <a:ext cx="70705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Revelation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you have </a:t>
            </a:r>
            <a:r>
              <a:rPr kumimoji="0" lang="en-US" sz="28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put those who call themselves apostles to the test</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they are not, and you found them to be false [NASB]</a:t>
            </a:r>
          </a:p>
        </p:txBody>
      </p:sp>
      <p:sp>
        <p:nvSpPr>
          <p:cNvPr id="5" name="TextBox 4">
            <a:extLst>
              <a:ext uri="{FF2B5EF4-FFF2-40B4-BE49-F238E27FC236}">
                <a16:creationId xmlns:a16="http://schemas.microsoft.com/office/drawing/2014/main" id="{2A24571C-6F84-E302-38F5-51442D71D3EC}"/>
              </a:ext>
            </a:extLst>
          </p:cNvPr>
          <p:cNvSpPr txBox="1"/>
          <p:nvPr/>
        </p:nvSpPr>
        <p:spPr>
          <a:xfrm>
            <a:off x="435190" y="2114550"/>
            <a:ext cx="5283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Contrast with Acceptable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18254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6479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Rejecting his Messengers</a:t>
            </a:r>
          </a:p>
        </p:txBody>
      </p:sp>
      <p:sp>
        <p:nvSpPr>
          <p:cNvPr id="3" name="TextBox 2">
            <a:extLst>
              <a:ext uri="{FF2B5EF4-FFF2-40B4-BE49-F238E27FC236}">
                <a16:creationId xmlns:a16="http://schemas.microsoft.com/office/drawing/2014/main" id="{83E20FE6-D879-0E50-D777-A636253F5B73}"/>
              </a:ext>
            </a:extLst>
          </p:cNvPr>
          <p:cNvSpPr txBox="1"/>
          <p:nvPr/>
        </p:nvSpPr>
        <p:spPr>
          <a:xfrm>
            <a:off x="435190" y="2914650"/>
            <a:ext cx="709895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Acts 7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Stephen’s Speech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patriarchs, jealous of Joseph, sold him into Egypt; but God was with him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4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6" name="TextBox 5">
            <a:extLst>
              <a:ext uri="{FF2B5EF4-FFF2-40B4-BE49-F238E27FC236}">
                <a16:creationId xmlns:a16="http://schemas.microsoft.com/office/drawing/2014/main" id="{D33D4B6E-820A-0A9D-EB10-9A74A1348469}"/>
              </a:ext>
            </a:extLst>
          </p:cNvPr>
          <p:cNvSpPr txBox="1"/>
          <p:nvPr/>
        </p:nvSpPr>
        <p:spPr>
          <a:xfrm>
            <a:off x="591502" y="1514386"/>
            <a:ext cx="985551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4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devil took him up and showed him all the kingdoms of the world in a moment of time,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said to him,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To you I will give all this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authority</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their glory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it has been delivered to me, and I give it to whom I will.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4899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6479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Rejecting his Messengers</a:t>
            </a:r>
          </a:p>
        </p:txBody>
      </p:sp>
      <p:sp>
        <p:nvSpPr>
          <p:cNvPr id="3" name="TextBox 2">
            <a:extLst>
              <a:ext uri="{FF2B5EF4-FFF2-40B4-BE49-F238E27FC236}">
                <a16:creationId xmlns:a16="http://schemas.microsoft.com/office/drawing/2014/main" id="{83E20FE6-D879-0E50-D777-A636253F5B73}"/>
              </a:ext>
            </a:extLst>
          </p:cNvPr>
          <p:cNvSpPr txBox="1"/>
          <p:nvPr/>
        </p:nvSpPr>
        <p:spPr>
          <a:xfrm>
            <a:off x="435190" y="2914650"/>
            <a:ext cx="1137473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Acts 7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Stephen’s Speech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supposed that his brothers would understand that God was giving them salvation by his hand, but they did not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…“Who made you a ruler and a judge over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Moses, whom they rejected, saying, ‘Who made you a ruler and a judge?’—this man God sent as both ruler and redeemer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Our fathers refused to obey him, but thrust him aside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9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6479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Rejecting his Messengers</a:t>
            </a:r>
          </a:p>
        </p:txBody>
      </p:sp>
      <p:sp>
        <p:nvSpPr>
          <p:cNvPr id="3" name="TextBox 2">
            <a:extLst>
              <a:ext uri="{FF2B5EF4-FFF2-40B4-BE49-F238E27FC236}">
                <a16:creationId xmlns:a16="http://schemas.microsoft.com/office/drawing/2014/main" id="{83E20FE6-D879-0E50-D777-A636253F5B73}"/>
              </a:ext>
            </a:extLst>
          </p:cNvPr>
          <p:cNvSpPr txBox="1"/>
          <p:nvPr/>
        </p:nvSpPr>
        <p:spPr>
          <a:xfrm>
            <a:off x="435191" y="2914650"/>
            <a:ext cx="976487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Acts 7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Stephen’s Speech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stiff-necked people, uncircumcised in heart and ears, you always resist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your fathers did, so do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Which of the prophets did your fathers not persecute?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killed those who announced beforehand the coming of the Righteous One, whom you have now betrayed and murdered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3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6479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Rejecting his Messengers</a:t>
            </a:r>
          </a:p>
        </p:txBody>
      </p:sp>
      <p:sp>
        <p:nvSpPr>
          <p:cNvPr id="3" name="TextBox 2">
            <a:extLst>
              <a:ext uri="{FF2B5EF4-FFF2-40B4-BE49-F238E27FC236}">
                <a16:creationId xmlns:a16="http://schemas.microsoft.com/office/drawing/2014/main" id="{83E20FE6-D879-0E50-D777-A636253F5B73}"/>
              </a:ext>
            </a:extLst>
          </p:cNvPr>
          <p:cNvSpPr txBox="1"/>
          <p:nvPr/>
        </p:nvSpPr>
        <p:spPr>
          <a:xfrm>
            <a:off x="435191" y="2914650"/>
            <a:ext cx="97648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Bible</a:t>
            </a:r>
          </a:p>
        </p:txBody>
      </p:sp>
    </p:spTree>
    <p:extLst>
      <p:ext uri="{BB962C8B-B14F-4D97-AF65-F5344CB8AC3E}">
        <p14:creationId xmlns:p14="http://schemas.microsoft.com/office/powerpoint/2010/main" val="231133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51312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Making Exceptions</a:t>
            </a:r>
          </a:p>
        </p:txBody>
      </p:sp>
      <p:sp>
        <p:nvSpPr>
          <p:cNvPr id="3" name="TextBox 2">
            <a:extLst>
              <a:ext uri="{FF2B5EF4-FFF2-40B4-BE49-F238E27FC236}">
                <a16:creationId xmlns:a16="http://schemas.microsoft.com/office/drawing/2014/main" id="{818B1FBA-E31A-FDA0-A77C-982518CEEF71}"/>
              </a:ext>
            </a:extLst>
          </p:cNvPr>
          <p:cNvSpPr txBox="1"/>
          <p:nvPr/>
        </p:nvSpPr>
        <p:spPr>
          <a:xfrm>
            <a:off x="2343150" y="3097530"/>
            <a:ext cx="5131220" cy="64633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Saul</a:t>
            </a:r>
          </a:p>
        </p:txBody>
      </p:sp>
    </p:spTree>
    <p:extLst>
      <p:ext uri="{BB962C8B-B14F-4D97-AF65-F5344CB8AC3E}">
        <p14:creationId xmlns:p14="http://schemas.microsoft.com/office/powerpoint/2010/main" val="387414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946400" y="1701800"/>
            <a:ext cx="5689600" cy="230832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Prayer</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alibri"/>
                <a:ea typeface="+mn-ea"/>
                <a:cs typeface="+mn-cs"/>
              </a:rPr>
              <a:t>Tim </a:t>
            </a:r>
            <a:r>
              <a:rPr kumimoji="0" lang="en-US" sz="4800" b="1" i="1" u="none" strike="noStrike" kern="1200" cap="none" spc="0" normalizeH="0" baseline="0" noProof="0" dirty="0" err="1">
                <a:ln>
                  <a:noFill/>
                </a:ln>
                <a:solidFill>
                  <a:prstClr val="white"/>
                </a:solidFill>
                <a:effectLst/>
                <a:uLnTx/>
                <a:uFillTx/>
                <a:latin typeface="Calibri"/>
                <a:ea typeface="+mn-ea"/>
                <a:cs typeface="+mn-cs"/>
              </a:rPr>
              <a:t>Driedger</a:t>
            </a:r>
            <a:endParaRPr kumimoji="0" lang="en-US" sz="4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274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C4242-A814-2A04-2903-7DDC5998D5E6}"/>
              </a:ext>
            </a:extLst>
          </p:cNvPr>
          <p:cNvSpPr txBox="1"/>
          <p:nvPr/>
        </p:nvSpPr>
        <p:spPr>
          <a:xfrm>
            <a:off x="1524000" y="2857501"/>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Nearer, Still Nearer</a:t>
            </a:r>
          </a:p>
        </p:txBody>
      </p:sp>
      <p:sp>
        <p:nvSpPr>
          <p:cNvPr id="3" name="TextBox 2">
            <a:extLst>
              <a:ext uri="{FF2B5EF4-FFF2-40B4-BE49-F238E27FC236}">
                <a16:creationId xmlns:a16="http://schemas.microsoft.com/office/drawing/2014/main" id="{141E0430-563D-ACFF-9014-02A4623AA38D}"/>
              </a:ext>
            </a:extLst>
          </p:cNvPr>
          <p:cNvSpPr txBox="1"/>
          <p:nvPr/>
        </p:nvSpPr>
        <p:spPr>
          <a:xfrm>
            <a:off x="1524000" y="3429001"/>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325</a:t>
            </a:r>
          </a:p>
        </p:txBody>
      </p:sp>
      <p:sp>
        <p:nvSpPr>
          <p:cNvPr id="4" name="TextBox 3">
            <a:extLst>
              <a:ext uri="{FF2B5EF4-FFF2-40B4-BE49-F238E27FC236}">
                <a16:creationId xmlns:a16="http://schemas.microsoft.com/office/drawing/2014/main" id="{22F1BA84-782B-1450-AF53-EC5555371572}"/>
              </a:ext>
            </a:extLst>
          </p:cNvPr>
          <p:cNvSpPr txBox="1"/>
          <p:nvPr/>
        </p:nvSpPr>
        <p:spPr>
          <a:xfrm>
            <a:off x="1625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MORRIS • Lelia N. Morris (1898)</a:t>
            </a:r>
          </a:p>
        </p:txBody>
      </p:sp>
      <p:sp>
        <p:nvSpPr>
          <p:cNvPr id="5" name="TextBox 4">
            <a:extLst>
              <a:ext uri="{FF2B5EF4-FFF2-40B4-BE49-F238E27FC236}">
                <a16:creationId xmlns:a16="http://schemas.microsoft.com/office/drawing/2014/main" id="{33E3CD58-EAA5-7FD8-C181-2B98D1C0C7E2}"/>
              </a:ext>
            </a:extLst>
          </p:cNvPr>
          <p:cNvSpPr txBox="1"/>
          <p:nvPr/>
        </p:nvSpPr>
        <p:spPr>
          <a:xfrm>
            <a:off x="1625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Lelia N. Morris (1898)</a:t>
            </a:r>
          </a:p>
        </p:txBody>
      </p:sp>
    </p:spTree>
    <p:extLst>
      <p:ext uri="{BB962C8B-B14F-4D97-AF65-F5344CB8AC3E}">
        <p14:creationId xmlns:p14="http://schemas.microsoft.com/office/powerpoint/2010/main" val="142479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6897-4C28-B1EA-7123-A65756F92FFD}"/>
              </a:ext>
            </a:extLst>
          </p:cNvPr>
          <p:cNvSpPr>
            <a:spLocks noGrp="1"/>
          </p:cNvSpPr>
          <p:nvPr>
            <p:ph type="title"/>
          </p:nvPr>
        </p:nvSpPr>
        <p:spPr/>
        <p:txBody>
          <a:bodyPr/>
          <a:lstStyle/>
          <a:p>
            <a:r>
              <a:rPr lang="en-US">
                <a:solidFill>
                  <a:srgbClr val="FFFFFF"/>
                </a:solidFill>
              </a:rPr>
              <a:t>NearerStillNearer_st1_a</a:t>
            </a:r>
          </a:p>
        </p:txBody>
      </p:sp>
      <p:pic>
        <p:nvPicPr>
          <p:cNvPr id="4" name="Picture 3">
            <a:extLst>
              <a:ext uri="{FF2B5EF4-FFF2-40B4-BE49-F238E27FC236}">
                <a16:creationId xmlns:a16="http://schemas.microsoft.com/office/drawing/2014/main" id="{B06BECF5-6ED9-9C40-9E31-8D2FD39EB89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27958F5B-20BF-FB2F-A54A-AFB6F40F7EF5}"/>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1248D1E8-BE39-2AFF-5BC3-0C44027AFDFD}"/>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835898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1787-6B8B-4640-2446-88B6810BE85F}"/>
              </a:ext>
            </a:extLst>
          </p:cNvPr>
          <p:cNvSpPr>
            <a:spLocks noGrp="1"/>
          </p:cNvSpPr>
          <p:nvPr>
            <p:ph type="title"/>
          </p:nvPr>
        </p:nvSpPr>
        <p:spPr/>
        <p:txBody>
          <a:bodyPr/>
          <a:lstStyle/>
          <a:p>
            <a:r>
              <a:rPr lang="en-US">
                <a:solidFill>
                  <a:srgbClr val="FFFFFF"/>
                </a:solidFill>
              </a:rPr>
              <a:t>NearerStillNearer_st1_b</a:t>
            </a:r>
          </a:p>
        </p:txBody>
      </p:sp>
      <p:pic>
        <p:nvPicPr>
          <p:cNvPr id="4" name="Picture 3">
            <a:extLst>
              <a:ext uri="{FF2B5EF4-FFF2-40B4-BE49-F238E27FC236}">
                <a16:creationId xmlns:a16="http://schemas.microsoft.com/office/drawing/2014/main" id="{5F8B0FE5-C355-3994-0D93-DC5D67F96BA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88577FB9-7135-DD7B-4155-B8BC8DD4F93D}"/>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F693656E-7F96-741E-63D4-1E7A8CB3A9FB}"/>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81939588"/>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2D42-E4A1-7CF9-B117-DAE49D481081}"/>
              </a:ext>
            </a:extLst>
          </p:cNvPr>
          <p:cNvSpPr>
            <a:spLocks noGrp="1"/>
          </p:cNvSpPr>
          <p:nvPr>
            <p:ph type="title"/>
          </p:nvPr>
        </p:nvSpPr>
        <p:spPr/>
        <p:txBody>
          <a:bodyPr/>
          <a:lstStyle/>
          <a:p>
            <a:r>
              <a:rPr lang="en-US">
                <a:solidFill>
                  <a:srgbClr val="FFFFFF"/>
                </a:solidFill>
              </a:rPr>
              <a:t>NearerStillNearer_st1_c</a:t>
            </a:r>
          </a:p>
        </p:txBody>
      </p:sp>
      <p:pic>
        <p:nvPicPr>
          <p:cNvPr id="4" name="Picture 3">
            <a:extLst>
              <a:ext uri="{FF2B5EF4-FFF2-40B4-BE49-F238E27FC236}">
                <a16:creationId xmlns:a16="http://schemas.microsoft.com/office/drawing/2014/main" id="{590EC300-6CE0-10B8-6481-DB9D3D78BF6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A99FEBC0-5CA4-303C-1ED7-409722D4F3E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94DB2B77-E329-D54E-0110-3C0E9FA8C892}"/>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00435280"/>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2657-FCD0-DE2F-E049-D5B1D3BD4E7F}"/>
              </a:ext>
            </a:extLst>
          </p:cNvPr>
          <p:cNvSpPr>
            <a:spLocks noGrp="1"/>
          </p:cNvSpPr>
          <p:nvPr>
            <p:ph type="title"/>
          </p:nvPr>
        </p:nvSpPr>
        <p:spPr/>
        <p:txBody>
          <a:bodyPr/>
          <a:lstStyle/>
          <a:p>
            <a:r>
              <a:rPr lang="en-US">
                <a:solidFill>
                  <a:srgbClr val="FFFFFF"/>
                </a:solidFill>
              </a:rPr>
              <a:t>NearerStillNearer_st2_a</a:t>
            </a:r>
          </a:p>
        </p:txBody>
      </p:sp>
      <p:pic>
        <p:nvPicPr>
          <p:cNvPr id="4" name="Picture 3">
            <a:extLst>
              <a:ext uri="{FF2B5EF4-FFF2-40B4-BE49-F238E27FC236}">
                <a16:creationId xmlns:a16="http://schemas.microsoft.com/office/drawing/2014/main" id="{3A0EF62A-7C2C-6607-5D83-5D6BDAE7A6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29EB4212-A2C6-1D7F-49C9-3188FAAE111F}"/>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330B92D8-2095-3E47-2070-B0815F0A0B19}"/>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64848717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8" name="TextBox 7">
            <a:extLst>
              <a:ext uri="{FF2B5EF4-FFF2-40B4-BE49-F238E27FC236}">
                <a16:creationId xmlns:a16="http://schemas.microsoft.com/office/drawing/2014/main" id="{BBE8D5E8-D15E-5C66-B298-1AAFFC61FE73}"/>
              </a:ext>
            </a:extLst>
          </p:cNvPr>
          <p:cNvSpPr txBox="1"/>
          <p:nvPr/>
        </p:nvSpPr>
        <p:spPr>
          <a:xfrm>
            <a:off x="591502" y="1664315"/>
            <a:ext cx="985551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4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went down to Capernaum, a city of Galilee. And he was teaching them on the Sabbath,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were astonished at his teaching, for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his word possessed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authority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10F156AE-C4F1-763D-8D02-CD2A4F4BBA1F}"/>
              </a:ext>
            </a:extLst>
          </p:cNvPr>
          <p:cNvSpPr txBox="1"/>
          <p:nvPr/>
        </p:nvSpPr>
        <p:spPr>
          <a:xfrm>
            <a:off x="1120462" y="3090928"/>
            <a:ext cx="1038355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Matthew 7:28-29</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 as their scribes”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Typical Rabbinical Teaching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This Rabbi says…, that Rabbi says…, Another says…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Matthew 5</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“You have heard that it was said…. But I say unto you….”</a:t>
            </a:r>
          </a:p>
        </p:txBody>
      </p:sp>
    </p:spTree>
    <p:extLst>
      <p:ext uri="{BB962C8B-B14F-4D97-AF65-F5344CB8AC3E}">
        <p14:creationId xmlns:p14="http://schemas.microsoft.com/office/powerpoint/2010/main" val="395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3A82-66F9-D346-052C-64ABA841DC31}"/>
              </a:ext>
            </a:extLst>
          </p:cNvPr>
          <p:cNvSpPr>
            <a:spLocks noGrp="1"/>
          </p:cNvSpPr>
          <p:nvPr>
            <p:ph type="title"/>
          </p:nvPr>
        </p:nvSpPr>
        <p:spPr/>
        <p:txBody>
          <a:bodyPr/>
          <a:lstStyle/>
          <a:p>
            <a:r>
              <a:rPr lang="en-US">
                <a:solidFill>
                  <a:srgbClr val="FFFFFF"/>
                </a:solidFill>
              </a:rPr>
              <a:t>NearerStillNearer_st2_b</a:t>
            </a:r>
          </a:p>
        </p:txBody>
      </p:sp>
      <p:pic>
        <p:nvPicPr>
          <p:cNvPr id="4" name="Picture 3">
            <a:extLst>
              <a:ext uri="{FF2B5EF4-FFF2-40B4-BE49-F238E27FC236}">
                <a16:creationId xmlns:a16="http://schemas.microsoft.com/office/drawing/2014/main" id="{6C2E83F2-AC98-5221-278F-872060C3DB4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B63DD2C9-4968-F31D-6ED1-793A3702793E}"/>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A9449688-4817-45D2-116B-4ECCB57E970F}"/>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134760628"/>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8BB8-8065-850B-BD38-18657B596FE0}"/>
              </a:ext>
            </a:extLst>
          </p:cNvPr>
          <p:cNvSpPr>
            <a:spLocks noGrp="1"/>
          </p:cNvSpPr>
          <p:nvPr>
            <p:ph type="title"/>
          </p:nvPr>
        </p:nvSpPr>
        <p:spPr/>
        <p:txBody>
          <a:bodyPr/>
          <a:lstStyle/>
          <a:p>
            <a:r>
              <a:rPr lang="en-US">
                <a:solidFill>
                  <a:srgbClr val="FFFFFF"/>
                </a:solidFill>
              </a:rPr>
              <a:t>NearerStillNearer_st2_c</a:t>
            </a:r>
          </a:p>
        </p:txBody>
      </p:sp>
      <p:pic>
        <p:nvPicPr>
          <p:cNvPr id="4" name="Picture 3">
            <a:extLst>
              <a:ext uri="{FF2B5EF4-FFF2-40B4-BE49-F238E27FC236}">
                <a16:creationId xmlns:a16="http://schemas.microsoft.com/office/drawing/2014/main" id="{0752B241-4AEC-8E23-43B8-92AF640C3B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4FE099D1-4299-A98E-12DF-F13EB1D77FC4}"/>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9E7BAC7E-E3FA-48C1-909D-3E8C0D8BB99E}"/>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19634526"/>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4B8E-7262-A9E5-1379-15C005A1C62A}"/>
              </a:ext>
            </a:extLst>
          </p:cNvPr>
          <p:cNvSpPr>
            <a:spLocks noGrp="1"/>
          </p:cNvSpPr>
          <p:nvPr>
            <p:ph type="title"/>
          </p:nvPr>
        </p:nvSpPr>
        <p:spPr/>
        <p:txBody>
          <a:bodyPr/>
          <a:lstStyle/>
          <a:p>
            <a:r>
              <a:rPr lang="en-US">
                <a:solidFill>
                  <a:srgbClr val="FFFFFF"/>
                </a:solidFill>
              </a:rPr>
              <a:t>NearerStillNearer_st3_a</a:t>
            </a:r>
          </a:p>
        </p:txBody>
      </p:sp>
      <p:pic>
        <p:nvPicPr>
          <p:cNvPr id="4" name="Picture 3">
            <a:extLst>
              <a:ext uri="{FF2B5EF4-FFF2-40B4-BE49-F238E27FC236}">
                <a16:creationId xmlns:a16="http://schemas.microsoft.com/office/drawing/2014/main" id="{5526034D-0E0C-BA00-AEF9-A5B7C10C4E5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0DBD6623-D395-4436-99F2-D8937157655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B8FD94F6-B209-A908-AD64-CD0CF2EF10CA}"/>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194895694"/>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76EE-68E0-7FFB-BDEB-5895CA306A33}"/>
              </a:ext>
            </a:extLst>
          </p:cNvPr>
          <p:cNvSpPr>
            <a:spLocks noGrp="1"/>
          </p:cNvSpPr>
          <p:nvPr>
            <p:ph type="title"/>
          </p:nvPr>
        </p:nvSpPr>
        <p:spPr/>
        <p:txBody>
          <a:bodyPr/>
          <a:lstStyle/>
          <a:p>
            <a:r>
              <a:rPr lang="en-US">
                <a:solidFill>
                  <a:srgbClr val="FFFFFF"/>
                </a:solidFill>
              </a:rPr>
              <a:t>NearerStillNearer_st3_b</a:t>
            </a:r>
          </a:p>
        </p:txBody>
      </p:sp>
      <p:pic>
        <p:nvPicPr>
          <p:cNvPr id="4" name="Picture 3">
            <a:extLst>
              <a:ext uri="{FF2B5EF4-FFF2-40B4-BE49-F238E27FC236}">
                <a16:creationId xmlns:a16="http://schemas.microsoft.com/office/drawing/2014/main" id="{9671AB63-E72C-1406-9F21-3E0EC07B524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1FB133B1-D88D-0B44-21E4-6C08C638A0F3}"/>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68D876B5-66AC-15C8-175F-48624FB1ED8D}"/>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061002515"/>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BF56-4662-7144-0E2B-E69192979460}"/>
              </a:ext>
            </a:extLst>
          </p:cNvPr>
          <p:cNvSpPr>
            <a:spLocks noGrp="1"/>
          </p:cNvSpPr>
          <p:nvPr>
            <p:ph type="title"/>
          </p:nvPr>
        </p:nvSpPr>
        <p:spPr/>
        <p:txBody>
          <a:bodyPr/>
          <a:lstStyle/>
          <a:p>
            <a:r>
              <a:rPr lang="en-US">
                <a:solidFill>
                  <a:srgbClr val="FFFFFF"/>
                </a:solidFill>
              </a:rPr>
              <a:t>NearerStillNearer_st3_c</a:t>
            </a:r>
          </a:p>
        </p:txBody>
      </p:sp>
      <p:pic>
        <p:nvPicPr>
          <p:cNvPr id="4" name="Picture 3">
            <a:extLst>
              <a:ext uri="{FF2B5EF4-FFF2-40B4-BE49-F238E27FC236}">
                <a16:creationId xmlns:a16="http://schemas.microsoft.com/office/drawing/2014/main" id="{14A748ED-25FD-2C57-4A16-9A2ED02BBC6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578170EB-0CF3-C1C7-EA3E-B07A4A95DA6D}"/>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62F294CD-55F7-D7CD-2DCD-0C7A2A35946D}"/>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268587950"/>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0491-5870-68C2-2FD8-24AF42DDA7B8}"/>
              </a:ext>
            </a:extLst>
          </p:cNvPr>
          <p:cNvSpPr>
            <a:spLocks noGrp="1"/>
          </p:cNvSpPr>
          <p:nvPr>
            <p:ph type="title"/>
          </p:nvPr>
        </p:nvSpPr>
        <p:spPr/>
        <p:txBody>
          <a:bodyPr/>
          <a:lstStyle/>
          <a:p>
            <a:r>
              <a:rPr lang="en-US">
                <a:solidFill>
                  <a:srgbClr val="FFFFFF"/>
                </a:solidFill>
              </a:rPr>
              <a:t>NearerStillNearer_st4_a</a:t>
            </a:r>
          </a:p>
        </p:txBody>
      </p:sp>
      <p:pic>
        <p:nvPicPr>
          <p:cNvPr id="4" name="Picture 3">
            <a:extLst>
              <a:ext uri="{FF2B5EF4-FFF2-40B4-BE49-F238E27FC236}">
                <a16:creationId xmlns:a16="http://schemas.microsoft.com/office/drawing/2014/main" id="{CFAD1A8F-1A1B-CE33-867F-5D1A28DAC7A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3544D0C5-3EB6-0FF9-2B21-7C3BA9585D4E}"/>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CA969DA4-E7DC-9487-C30F-418F26631AF7}"/>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448937902"/>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179D-987C-3599-C4D4-945EF8E47859}"/>
              </a:ext>
            </a:extLst>
          </p:cNvPr>
          <p:cNvSpPr>
            <a:spLocks noGrp="1"/>
          </p:cNvSpPr>
          <p:nvPr>
            <p:ph type="title"/>
          </p:nvPr>
        </p:nvSpPr>
        <p:spPr/>
        <p:txBody>
          <a:bodyPr/>
          <a:lstStyle/>
          <a:p>
            <a:r>
              <a:rPr lang="en-US">
                <a:solidFill>
                  <a:srgbClr val="FFFFFF"/>
                </a:solidFill>
              </a:rPr>
              <a:t>NearerStillNearer_st4_b</a:t>
            </a:r>
          </a:p>
        </p:txBody>
      </p:sp>
      <p:pic>
        <p:nvPicPr>
          <p:cNvPr id="4" name="Picture 3">
            <a:extLst>
              <a:ext uri="{FF2B5EF4-FFF2-40B4-BE49-F238E27FC236}">
                <a16:creationId xmlns:a16="http://schemas.microsoft.com/office/drawing/2014/main" id="{50EC4513-2E9D-7F8C-0F31-8708FCE782C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D7319275-8A76-A5CF-7B9F-835C41A00AA6}"/>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DD533E1F-8267-78EC-7984-177CF2078E4E}"/>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684265871"/>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6311-4323-EA00-1B3A-5976990D1E4B}"/>
              </a:ext>
            </a:extLst>
          </p:cNvPr>
          <p:cNvSpPr>
            <a:spLocks noGrp="1"/>
          </p:cNvSpPr>
          <p:nvPr>
            <p:ph type="title"/>
          </p:nvPr>
        </p:nvSpPr>
        <p:spPr/>
        <p:txBody>
          <a:bodyPr/>
          <a:lstStyle/>
          <a:p>
            <a:r>
              <a:rPr lang="en-US">
                <a:solidFill>
                  <a:srgbClr val="FFFFFF"/>
                </a:solidFill>
              </a:rPr>
              <a:t>NearerStillNearer_st4_c</a:t>
            </a:r>
          </a:p>
        </p:txBody>
      </p:sp>
      <p:pic>
        <p:nvPicPr>
          <p:cNvPr id="4" name="Picture 3">
            <a:extLst>
              <a:ext uri="{FF2B5EF4-FFF2-40B4-BE49-F238E27FC236}">
                <a16:creationId xmlns:a16="http://schemas.microsoft.com/office/drawing/2014/main" id="{42EE733B-D573-48AA-D470-93696D73C87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E42F9E4C-D7FF-F356-7FA1-02A506C891C3}"/>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282668F0-6471-A9CE-08AA-44E58955904B}"/>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4497F130-DBC0-EA93-65B8-C57187FFC7FA}"/>
              </a:ext>
            </a:extLst>
          </p:cNvPr>
          <p:cNvSpPr txBox="1"/>
          <p:nvPr/>
        </p:nvSpPr>
        <p:spPr>
          <a:xfrm>
            <a:off x="9906000" y="6413501"/>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84149290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05185-A0B6-8B7F-54AC-7E60C25AF834}"/>
              </a:ext>
            </a:extLst>
          </p:cNvPr>
          <p:cNvSpPr txBox="1"/>
          <p:nvPr/>
        </p:nvSpPr>
        <p:spPr>
          <a:xfrm>
            <a:off x="1524000" y="2857501"/>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His Grace Reaches Me</a:t>
            </a:r>
          </a:p>
        </p:txBody>
      </p:sp>
      <p:sp>
        <p:nvSpPr>
          <p:cNvPr id="3" name="TextBox 2">
            <a:extLst>
              <a:ext uri="{FF2B5EF4-FFF2-40B4-BE49-F238E27FC236}">
                <a16:creationId xmlns:a16="http://schemas.microsoft.com/office/drawing/2014/main" id="{003DC1A2-E4E2-33DB-B2C3-A94DD5D461A5}"/>
              </a:ext>
            </a:extLst>
          </p:cNvPr>
          <p:cNvSpPr txBox="1"/>
          <p:nvPr/>
        </p:nvSpPr>
        <p:spPr>
          <a:xfrm>
            <a:off x="1524000" y="3429001"/>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445</a:t>
            </a:r>
          </a:p>
        </p:txBody>
      </p:sp>
      <p:sp>
        <p:nvSpPr>
          <p:cNvPr id="4" name="TextBox 3">
            <a:extLst>
              <a:ext uri="{FF2B5EF4-FFF2-40B4-BE49-F238E27FC236}">
                <a16:creationId xmlns:a16="http://schemas.microsoft.com/office/drawing/2014/main" id="{9AA76142-7697-8B7F-65B0-DADA66A0B077}"/>
              </a:ext>
            </a:extLst>
          </p:cNvPr>
          <p:cNvSpPr txBox="1"/>
          <p:nvPr/>
        </p:nvSpPr>
        <p:spPr>
          <a:xfrm>
            <a:off x="1625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 1964 Stamps Quartet Music Co. (admin. by Brentwood-Benson Music Publishing, Inc.)</a:t>
            </a:r>
          </a:p>
        </p:txBody>
      </p:sp>
      <p:sp>
        <p:nvSpPr>
          <p:cNvPr id="5" name="TextBox 4">
            <a:extLst>
              <a:ext uri="{FF2B5EF4-FFF2-40B4-BE49-F238E27FC236}">
                <a16:creationId xmlns:a16="http://schemas.microsoft.com/office/drawing/2014/main" id="{75C84FA9-3DF6-28CE-D6FF-5E936451CF7A}"/>
              </a:ext>
            </a:extLst>
          </p:cNvPr>
          <p:cNvSpPr txBox="1"/>
          <p:nvPr/>
        </p:nvSpPr>
        <p:spPr>
          <a:xfrm>
            <a:off x="1625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HIS GRACE • Jewell M. Whitey Gleason (1964)</a:t>
            </a:r>
          </a:p>
        </p:txBody>
      </p:sp>
      <p:sp>
        <p:nvSpPr>
          <p:cNvPr id="6" name="TextBox 5">
            <a:extLst>
              <a:ext uri="{FF2B5EF4-FFF2-40B4-BE49-F238E27FC236}">
                <a16:creationId xmlns:a16="http://schemas.microsoft.com/office/drawing/2014/main" id="{B57186D0-F8B0-4D39-FCF5-DD142A0C2E89}"/>
              </a:ext>
            </a:extLst>
          </p:cNvPr>
          <p:cNvSpPr txBox="1"/>
          <p:nvPr/>
        </p:nvSpPr>
        <p:spPr>
          <a:xfrm>
            <a:off x="1625600" y="5651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Jewell M. Whitey Gleason (1964)</a:t>
            </a:r>
          </a:p>
        </p:txBody>
      </p:sp>
    </p:spTree>
    <p:extLst>
      <p:ext uri="{BB962C8B-B14F-4D97-AF65-F5344CB8AC3E}">
        <p14:creationId xmlns:p14="http://schemas.microsoft.com/office/powerpoint/2010/main" val="2364573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C0B1-0441-A806-36EE-99163830EBC9}"/>
              </a:ext>
            </a:extLst>
          </p:cNvPr>
          <p:cNvSpPr>
            <a:spLocks noGrp="1"/>
          </p:cNvSpPr>
          <p:nvPr>
            <p:ph type="title"/>
          </p:nvPr>
        </p:nvSpPr>
        <p:spPr/>
        <p:txBody>
          <a:bodyPr/>
          <a:lstStyle/>
          <a:p>
            <a:r>
              <a:rPr lang="en-US">
                <a:solidFill>
                  <a:srgbClr val="FFFFFF"/>
                </a:solidFill>
              </a:rPr>
              <a:t>HisGraceReachesMe_st1_a</a:t>
            </a:r>
          </a:p>
        </p:txBody>
      </p:sp>
      <p:pic>
        <p:nvPicPr>
          <p:cNvPr id="4" name="Picture 3">
            <a:extLst>
              <a:ext uri="{FF2B5EF4-FFF2-40B4-BE49-F238E27FC236}">
                <a16:creationId xmlns:a16="http://schemas.microsoft.com/office/drawing/2014/main" id="{E465B3EC-7F6E-BED7-1284-B63C60921F9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C64A816C-013B-65E6-ACE9-0AEF157D09EC}"/>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13C536E6-6767-7137-0A52-24CF2FC9333B}"/>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50756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10" name="TextBox 9">
            <a:extLst>
              <a:ext uri="{FF2B5EF4-FFF2-40B4-BE49-F238E27FC236}">
                <a16:creationId xmlns:a16="http://schemas.microsoft.com/office/drawing/2014/main" id="{719D2E6E-4239-1063-4C8B-B94F3829F207}"/>
              </a:ext>
            </a:extLst>
          </p:cNvPr>
          <p:cNvSpPr txBox="1"/>
          <p:nvPr/>
        </p:nvSpPr>
        <p:spPr>
          <a:xfrm>
            <a:off x="591502" y="1435715"/>
            <a:ext cx="985551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4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were all amazed and said to one another, “What is this word? For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with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authority</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power he commands the unclean spirits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they come out!”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extBox 10">
            <a:extLst>
              <a:ext uri="{FF2B5EF4-FFF2-40B4-BE49-F238E27FC236}">
                <a16:creationId xmlns:a16="http://schemas.microsoft.com/office/drawing/2014/main" id="{E450C4CE-684A-47BA-0A4D-8C4D95B11883}"/>
              </a:ext>
            </a:extLst>
          </p:cNvPr>
          <p:cNvSpPr txBox="1"/>
          <p:nvPr/>
        </p:nvSpPr>
        <p:spPr>
          <a:xfrm>
            <a:off x="51518" y="2811617"/>
            <a:ext cx="120932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Matthew 12:22</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ff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12:29</a:t>
            </a:r>
            <a:r>
              <a:rPr kumimoji="0" lang="en-US" sz="2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“how can one enter the house of the strong man and spoil his goods, except he first bind the strong man?”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Demonstrating authority over demons was a precursor to Jesus’ demonstration of authority over the devil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Luke 10:17-18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Devil’s Chagrin! Even Jesus’ trainees had authority over the devil’s demons!</a:t>
            </a:r>
          </a:p>
        </p:txBody>
      </p:sp>
    </p:spTree>
    <p:extLst>
      <p:ext uri="{BB962C8B-B14F-4D97-AF65-F5344CB8AC3E}">
        <p14:creationId xmlns:p14="http://schemas.microsoft.com/office/powerpoint/2010/main" val="40028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BA83-E386-5799-858D-68B4E8AD8433}"/>
              </a:ext>
            </a:extLst>
          </p:cNvPr>
          <p:cNvSpPr>
            <a:spLocks noGrp="1"/>
          </p:cNvSpPr>
          <p:nvPr>
            <p:ph type="title"/>
          </p:nvPr>
        </p:nvSpPr>
        <p:spPr/>
        <p:txBody>
          <a:bodyPr/>
          <a:lstStyle/>
          <a:p>
            <a:r>
              <a:rPr lang="en-US">
                <a:solidFill>
                  <a:srgbClr val="FFFFFF"/>
                </a:solidFill>
              </a:rPr>
              <a:t>HisGraceReachesMe_st1_b</a:t>
            </a:r>
          </a:p>
        </p:txBody>
      </p:sp>
      <p:pic>
        <p:nvPicPr>
          <p:cNvPr id="4" name="Picture 3">
            <a:extLst>
              <a:ext uri="{FF2B5EF4-FFF2-40B4-BE49-F238E27FC236}">
                <a16:creationId xmlns:a16="http://schemas.microsoft.com/office/drawing/2014/main" id="{67F1AA54-0A2C-EF8D-213B-A8CB3EEDC55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CCEA4AD3-4CC9-DDBD-AC37-6C2EE94B598B}"/>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986BE3BF-799F-A10A-86BA-F60BEFE9473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894088435"/>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1754-0A12-B240-E893-4D722D588E43}"/>
              </a:ext>
            </a:extLst>
          </p:cNvPr>
          <p:cNvSpPr>
            <a:spLocks noGrp="1"/>
          </p:cNvSpPr>
          <p:nvPr>
            <p:ph type="title"/>
          </p:nvPr>
        </p:nvSpPr>
        <p:spPr/>
        <p:txBody>
          <a:bodyPr/>
          <a:lstStyle/>
          <a:p>
            <a:r>
              <a:rPr lang="en-US">
                <a:solidFill>
                  <a:srgbClr val="FFFFFF"/>
                </a:solidFill>
              </a:rPr>
              <a:t>HisGraceReachesMe_cho_a</a:t>
            </a:r>
          </a:p>
        </p:txBody>
      </p:sp>
      <p:pic>
        <p:nvPicPr>
          <p:cNvPr id="4" name="Picture 3">
            <a:extLst>
              <a:ext uri="{FF2B5EF4-FFF2-40B4-BE49-F238E27FC236}">
                <a16:creationId xmlns:a16="http://schemas.microsoft.com/office/drawing/2014/main" id="{958E9601-B720-5B50-3A5A-CE5D042127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AECB18DC-7158-9DB7-2E3E-8A6452FE37E5}"/>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01B0D17D-D64D-A7FA-4EF1-6860092B6DA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824922088"/>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B45F-5B87-ACE4-DA6C-F6489928E700}"/>
              </a:ext>
            </a:extLst>
          </p:cNvPr>
          <p:cNvSpPr>
            <a:spLocks noGrp="1"/>
          </p:cNvSpPr>
          <p:nvPr>
            <p:ph type="title"/>
          </p:nvPr>
        </p:nvSpPr>
        <p:spPr/>
        <p:txBody>
          <a:bodyPr/>
          <a:lstStyle/>
          <a:p>
            <a:r>
              <a:rPr lang="en-US">
                <a:solidFill>
                  <a:srgbClr val="FFFFFF"/>
                </a:solidFill>
              </a:rPr>
              <a:t>HisGraceReachesMe_cho_b</a:t>
            </a:r>
          </a:p>
        </p:txBody>
      </p:sp>
      <p:pic>
        <p:nvPicPr>
          <p:cNvPr id="4" name="Picture 3">
            <a:extLst>
              <a:ext uri="{FF2B5EF4-FFF2-40B4-BE49-F238E27FC236}">
                <a16:creationId xmlns:a16="http://schemas.microsoft.com/office/drawing/2014/main" id="{69517017-1724-296D-F0D7-C0DC44AC0ED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B4A09A5D-3C90-A0D5-D9CA-BA3C117FA87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4FDDBE6B-4EE9-D2DF-F411-87A0B99CEF2A}"/>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123957714"/>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CAD2-0D9B-0A68-D5D7-3524D3007B1D}"/>
              </a:ext>
            </a:extLst>
          </p:cNvPr>
          <p:cNvSpPr>
            <a:spLocks noGrp="1"/>
          </p:cNvSpPr>
          <p:nvPr>
            <p:ph type="title"/>
          </p:nvPr>
        </p:nvSpPr>
        <p:spPr/>
        <p:txBody>
          <a:bodyPr/>
          <a:lstStyle/>
          <a:p>
            <a:r>
              <a:rPr lang="en-US">
                <a:solidFill>
                  <a:srgbClr val="FFFFFF"/>
                </a:solidFill>
              </a:rPr>
              <a:t>HisGraceReachesMe_cho_c</a:t>
            </a:r>
          </a:p>
        </p:txBody>
      </p:sp>
      <p:pic>
        <p:nvPicPr>
          <p:cNvPr id="4" name="Picture 3">
            <a:extLst>
              <a:ext uri="{FF2B5EF4-FFF2-40B4-BE49-F238E27FC236}">
                <a16:creationId xmlns:a16="http://schemas.microsoft.com/office/drawing/2014/main" id="{A68F865E-1A6D-36EC-D795-B0BB647F0B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44E39E96-0324-6B1A-3C91-EFC0679B7678}"/>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86F0C15C-5040-8CDE-2598-F0D5608E315D}"/>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67850162"/>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A570-8F6C-AC6E-F7DC-437789CF92FC}"/>
              </a:ext>
            </a:extLst>
          </p:cNvPr>
          <p:cNvSpPr>
            <a:spLocks noGrp="1"/>
          </p:cNvSpPr>
          <p:nvPr>
            <p:ph type="title"/>
          </p:nvPr>
        </p:nvSpPr>
        <p:spPr/>
        <p:txBody>
          <a:bodyPr/>
          <a:lstStyle/>
          <a:p>
            <a:r>
              <a:rPr lang="en-US">
                <a:solidFill>
                  <a:srgbClr val="FFFFFF"/>
                </a:solidFill>
              </a:rPr>
              <a:t>HisGraceReachesMe_st2_a</a:t>
            </a:r>
          </a:p>
        </p:txBody>
      </p:sp>
      <p:pic>
        <p:nvPicPr>
          <p:cNvPr id="4" name="Picture 3">
            <a:extLst>
              <a:ext uri="{FF2B5EF4-FFF2-40B4-BE49-F238E27FC236}">
                <a16:creationId xmlns:a16="http://schemas.microsoft.com/office/drawing/2014/main" id="{0BE70FD9-BC2C-7F27-C826-458BA6246B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0C17253C-15BF-BCA2-9293-8D224E8A2C05}"/>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982B1427-EF06-6BA7-FE68-3C51652A4BF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692531376"/>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EEC8-90FB-65C6-D965-E5F07DFCA6E0}"/>
              </a:ext>
            </a:extLst>
          </p:cNvPr>
          <p:cNvSpPr>
            <a:spLocks noGrp="1"/>
          </p:cNvSpPr>
          <p:nvPr>
            <p:ph type="title"/>
          </p:nvPr>
        </p:nvSpPr>
        <p:spPr/>
        <p:txBody>
          <a:bodyPr/>
          <a:lstStyle/>
          <a:p>
            <a:r>
              <a:rPr lang="en-US">
                <a:solidFill>
                  <a:srgbClr val="FFFFFF"/>
                </a:solidFill>
              </a:rPr>
              <a:t>HisGraceReachesMe_st2_b</a:t>
            </a:r>
          </a:p>
        </p:txBody>
      </p:sp>
      <p:pic>
        <p:nvPicPr>
          <p:cNvPr id="4" name="Picture 3">
            <a:extLst>
              <a:ext uri="{FF2B5EF4-FFF2-40B4-BE49-F238E27FC236}">
                <a16:creationId xmlns:a16="http://schemas.microsoft.com/office/drawing/2014/main" id="{F8BE5ACD-888E-38F0-1443-541D7B63639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C73B90EB-423D-2E37-A16C-87DBA8DE373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D500563F-48B6-2A91-717C-14CE80D0106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092038653"/>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ACA9-67A7-C5AF-3470-4431F14843CF}"/>
              </a:ext>
            </a:extLst>
          </p:cNvPr>
          <p:cNvSpPr>
            <a:spLocks noGrp="1"/>
          </p:cNvSpPr>
          <p:nvPr>
            <p:ph type="title"/>
          </p:nvPr>
        </p:nvSpPr>
        <p:spPr/>
        <p:txBody>
          <a:bodyPr/>
          <a:lstStyle/>
          <a:p>
            <a:r>
              <a:rPr lang="en-US">
                <a:solidFill>
                  <a:srgbClr val="FFFFFF"/>
                </a:solidFill>
              </a:rPr>
              <a:t>HisGraceReachesMe_cho_a</a:t>
            </a:r>
          </a:p>
        </p:txBody>
      </p:sp>
      <p:pic>
        <p:nvPicPr>
          <p:cNvPr id="4" name="Picture 3">
            <a:extLst>
              <a:ext uri="{FF2B5EF4-FFF2-40B4-BE49-F238E27FC236}">
                <a16:creationId xmlns:a16="http://schemas.microsoft.com/office/drawing/2014/main" id="{AD5D80B9-3249-7769-09E2-D76D407C161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6BE6B2F3-5134-4446-CC2B-E3251091D3F2}"/>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B9D5B4CA-6DC3-F822-89AE-E7A268A5944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543473932"/>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71E4-D330-E907-50C3-890494CEE035}"/>
              </a:ext>
            </a:extLst>
          </p:cNvPr>
          <p:cNvSpPr>
            <a:spLocks noGrp="1"/>
          </p:cNvSpPr>
          <p:nvPr>
            <p:ph type="title"/>
          </p:nvPr>
        </p:nvSpPr>
        <p:spPr/>
        <p:txBody>
          <a:bodyPr/>
          <a:lstStyle/>
          <a:p>
            <a:r>
              <a:rPr lang="en-US">
                <a:solidFill>
                  <a:srgbClr val="FFFFFF"/>
                </a:solidFill>
              </a:rPr>
              <a:t>HisGraceReachesMe_cho_b</a:t>
            </a:r>
          </a:p>
        </p:txBody>
      </p:sp>
      <p:pic>
        <p:nvPicPr>
          <p:cNvPr id="4" name="Picture 3">
            <a:extLst>
              <a:ext uri="{FF2B5EF4-FFF2-40B4-BE49-F238E27FC236}">
                <a16:creationId xmlns:a16="http://schemas.microsoft.com/office/drawing/2014/main" id="{DAB9229C-5AC6-1F62-86DA-6E10BA9682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7AFD1880-AE20-001D-D2D2-40D7D095F18B}"/>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AAE9D85E-D443-06E3-940C-131CC4CCA291}"/>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396797949"/>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3BEC-EB5B-C25A-09E9-B8E7802CFEEF}"/>
              </a:ext>
            </a:extLst>
          </p:cNvPr>
          <p:cNvSpPr>
            <a:spLocks noGrp="1"/>
          </p:cNvSpPr>
          <p:nvPr>
            <p:ph type="title"/>
          </p:nvPr>
        </p:nvSpPr>
        <p:spPr/>
        <p:txBody>
          <a:bodyPr/>
          <a:lstStyle/>
          <a:p>
            <a:r>
              <a:rPr lang="en-US">
                <a:solidFill>
                  <a:srgbClr val="FFFFFF"/>
                </a:solidFill>
              </a:rPr>
              <a:t>HisGraceReachesMe_cho_c</a:t>
            </a:r>
          </a:p>
        </p:txBody>
      </p:sp>
      <p:pic>
        <p:nvPicPr>
          <p:cNvPr id="4" name="Picture 3">
            <a:extLst>
              <a:ext uri="{FF2B5EF4-FFF2-40B4-BE49-F238E27FC236}">
                <a16:creationId xmlns:a16="http://schemas.microsoft.com/office/drawing/2014/main" id="{0C3D14FD-7230-0257-C0D1-7C4DB080367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F4CA19C6-FE3E-D0F7-93B5-142705ADD61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ACCB28C2-D23A-693D-1E2B-8C206660CF1C}"/>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EEADBD2D-28A6-29EB-332D-3273D176324C}"/>
              </a:ext>
            </a:extLst>
          </p:cNvPr>
          <p:cNvSpPr txBox="1"/>
          <p:nvPr/>
        </p:nvSpPr>
        <p:spPr>
          <a:xfrm>
            <a:off x="9906000" y="6413501"/>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2746754464"/>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162FE0-531D-4001-5A46-9F6788555E1C}"/>
              </a:ext>
            </a:extLst>
          </p:cNvPr>
          <p:cNvSpPr txBox="1"/>
          <p:nvPr/>
        </p:nvSpPr>
        <p:spPr>
          <a:xfrm>
            <a:off x="1524000" y="2857501"/>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In Christ Alone</a:t>
            </a:r>
          </a:p>
        </p:txBody>
      </p:sp>
      <p:sp>
        <p:nvSpPr>
          <p:cNvPr id="3" name="TextBox 2">
            <a:extLst>
              <a:ext uri="{FF2B5EF4-FFF2-40B4-BE49-F238E27FC236}">
                <a16:creationId xmlns:a16="http://schemas.microsoft.com/office/drawing/2014/main" id="{64051B41-D9CD-DF3E-5AC2-F0B4A81DE440}"/>
              </a:ext>
            </a:extLst>
          </p:cNvPr>
          <p:cNvSpPr txBox="1"/>
          <p:nvPr/>
        </p:nvSpPr>
        <p:spPr>
          <a:xfrm>
            <a:off x="1524000" y="3429001"/>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306</a:t>
            </a:r>
          </a:p>
        </p:txBody>
      </p:sp>
      <p:sp>
        <p:nvSpPr>
          <p:cNvPr id="4" name="TextBox 3">
            <a:extLst>
              <a:ext uri="{FF2B5EF4-FFF2-40B4-BE49-F238E27FC236}">
                <a16:creationId xmlns:a16="http://schemas.microsoft.com/office/drawing/2014/main" id="{FDC8EAB4-AFF6-666B-318C-05F56D873497}"/>
              </a:ext>
            </a:extLst>
          </p:cNvPr>
          <p:cNvSpPr txBox="1"/>
          <p:nvPr/>
        </p:nvSpPr>
        <p:spPr>
          <a:xfrm>
            <a:off x="1625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 2001 Thankyou Music (admin. by EMI Christian Music Publishing)</a:t>
            </a:r>
          </a:p>
        </p:txBody>
      </p:sp>
      <p:sp>
        <p:nvSpPr>
          <p:cNvPr id="5" name="TextBox 4">
            <a:extLst>
              <a:ext uri="{FF2B5EF4-FFF2-40B4-BE49-F238E27FC236}">
                <a16:creationId xmlns:a16="http://schemas.microsoft.com/office/drawing/2014/main" id="{1BDB5FAB-AC76-2708-1D48-AC7BFA30D592}"/>
              </a:ext>
            </a:extLst>
          </p:cNvPr>
          <p:cNvSpPr txBox="1"/>
          <p:nvPr/>
        </p:nvSpPr>
        <p:spPr>
          <a:xfrm>
            <a:off x="1625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Keith Getty (2001); Stuart Townend (2001); arr. D. J. Bulls</a:t>
            </a:r>
          </a:p>
        </p:txBody>
      </p:sp>
      <p:sp>
        <p:nvSpPr>
          <p:cNvPr id="6" name="TextBox 5">
            <a:extLst>
              <a:ext uri="{FF2B5EF4-FFF2-40B4-BE49-F238E27FC236}">
                <a16:creationId xmlns:a16="http://schemas.microsoft.com/office/drawing/2014/main" id="{6FFA74F3-DFAD-7657-01B3-FAAB3ABD3F10}"/>
              </a:ext>
            </a:extLst>
          </p:cNvPr>
          <p:cNvSpPr txBox="1"/>
          <p:nvPr/>
        </p:nvSpPr>
        <p:spPr>
          <a:xfrm>
            <a:off x="1625600" y="5651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Keith Getty (2001); Stuart Townend (2001)</a:t>
            </a:r>
          </a:p>
        </p:txBody>
      </p:sp>
    </p:spTree>
    <p:extLst>
      <p:ext uri="{BB962C8B-B14F-4D97-AF65-F5344CB8AC3E}">
        <p14:creationId xmlns:p14="http://schemas.microsoft.com/office/powerpoint/2010/main" val="339245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13" name="TextBox 12">
            <a:extLst>
              <a:ext uri="{FF2B5EF4-FFF2-40B4-BE49-F238E27FC236}">
                <a16:creationId xmlns:a16="http://schemas.microsoft.com/office/drawing/2014/main" id="{FFA8B5DC-430C-147B-9B0C-7CDD39572CAA}"/>
              </a:ext>
            </a:extLst>
          </p:cNvPr>
          <p:cNvSpPr txBox="1"/>
          <p:nvPr/>
        </p:nvSpPr>
        <p:spPr>
          <a:xfrm>
            <a:off x="591502" y="1870055"/>
            <a:ext cx="985551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5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that you may know that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Son of Man has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authority</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on earth to forgive sins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said to the man who was paralyzed—“I say to you, rise, pick up your bed and go home.”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57644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317C-657F-0FE4-492D-836B9727CC03}"/>
              </a:ext>
            </a:extLst>
          </p:cNvPr>
          <p:cNvSpPr>
            <a:spLocks noGrp="1"/>
          </p:cNvSpPr>
          <p:nvPr>
            <p:ph type="title"/>
          </p:nvPr>
        </p:nvSpPr>
        <p:spPr/>
        <p:txBody>
          <a:bodyPr/>
          <a:lstStyle/>
          <a:p>
            <a:r>
              <a:rPr lang="en-US">
                <a:solidFill>
                  <a:srgbClr val="FFFFFF"/>
                </a:solidFill>
              </a:rPr>
              <a:t>InChristAlone_st1_a</a:t>
            </a:r>
          </a:p>
        </p:txBody>
      </p:sp>
      <p:pic>
        <p:nvPicPr>
          <p:cNvPr id="4" name="Picture 3">
            <a:extLst>
              <a:ext uri="{FF2B5EF4-FFF2-40B4-BE49-F238E27FC236}">
                <a16:creationId xmlns:a16="http://schemas.microsoft.com/office/drawing/2014/main" id="{3DBB97D7-1004-36AA-5654-2F62523AEE4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1F1D3BCF-41CA-EC84-9735-8C41F49BB931}"/>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27BFA9E7-411F-2633-AC72-EFCE02A59F4E}"/>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472966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343D-14F1-E272-FA65-15E091FAB50C}"/>
              </a:ext>
            </a:extLst>
          </p:cNvPr>
          <p:cNvSpPr>
            <a:spLocks noGrp="1"/>
          </p:cNvSpPr>
          <p:nvPr>
            <p:ph type="title"/>
          </p:nvPr>
        </p:nvSpPr>
        <p:spPr/>
        <p:txBody>
          <a:bodyPr/>
          <a:lstStyle/>
          <a:p>
            <a:r>
              <a:rPr lang="en-US">
                <a:solidFill>
                  <a:srgbClr val="FFFFFF"/>
                </a:solidFill>
              </a:rPr>
              <a:t>InChristAlone_st1_b</a:t>
            </a:r>
          </a:p>
        </p:txBody>
      </p:sp>
      <p:pic>
        <p:nvPicPr>
          <p:cNvPr id="4" name="Picture 3">
            <a:extLst>
              <a:ext uri="{FF2B5EF4-FFF2-40B4-BE49-F238E27FC236}">
                <a16:creationId xmlns:a16="http://schemas.microsoft.com/office/drawing/2014/main" id="{02111232-5DF8-5264-9877-8DCC82093AC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148AEB92-A1D7-7199-3117-5536F43D312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A38CB843-C116-5C19-05A8-9A788A5FD82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971786122"/>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AFF5-4A00-354B-13B7-FE0FA4EA8BE9}"/>
              </a:ext>
            </a:extLst>
          </p:cNvPr>
          <p:cNvSpPr>
            <a:spLocks noGrp="1"/>
          </p:cNvSpPr>
          <p:nvPr>
            <p:ph type="title"/>
          </p:nvPr>
        </p:nvSpPr>
        <p:spPr/>
        <p:txBody>
          <a:bodyPr/>
          <a:lstStyle/>
          <a:p>
            <a:r>
              <a:rPr lang="en-US">
                <a:solidFill>
                  <a:srgbClr val="FFFFFF"/>
                </a:solidFill>
              </a:rPr>
              <a:t>InChristAlone_st1_c</a:t>
            </a:r>
          </a:p>
        </p:txBody>
      </p:sp>
      <p:pic>
        <p:nvPicPr>
          <p:cNvPr id="4" name="Picture 3">
            <a:extLst>
              <a:ext uri="{FF2B5EF4-FFF2-40B4-BE49-F238E27FC236}">
                <a16:creationId xmlns:a16="http://schemas.microsoft.com/office/drawing/2014/main" id="{9AFB414B-866B-F20F-9DA1-03612812BC9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1B6144D2-45A0-DD82-A0ED-ED9A1464CEB1}"/>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EDB18693-143C-2216-0000-917DA06A700A}"/>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29862871"/>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A248-BC92-FDA3-90D6-898731ED2240}"/>
              </a:ext>
            </a:extLst>
          </p:cNvPr>
          <p:cNvSpPr>
            <a:spLocks noGrp="1"/>
          </p:cNvSpPr>
          <p:nvPr>
            <p:ph type="title"/>
          </p:nvPr>
        </p:nvSpPr>
        <p:spPr/>
        <p:txBody>
          <a:bodyPr/>
          <a:lstStyle/>
          <a:p>
            <a:r>
              <a:rPr lang="en-US">
                <a:solidFill>
                  <a:srgbClr val="FFFFFF"/>
                </a:solidFill>
              </a:rPr>
              <a:t>InChristAlone_st1_d</a:t>
            </a:r>
          </a:p>
        </p:txBody>
      </p:sp>
      <p:pic>
        <p:nvPicPr>
          <p:cNvPr id="4" name="Picture 3">
            <a:extLst>
              <a:ext uri="{FF2B5EF4-FFF2-40B4-BE49-F238E27FC236}">
                <a16:creationId xmlns:a16="http://schemas.microsoft.com/office/drawing/2014/main" id="{D86FD851-E608-FF6E-425D-5198A72CDFB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B2DA3781-2EA9-DF81-4C66-0F70250A0C69}"/>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08D73A26-3A55-7E6D-BFED-C5602784B5AF}"/>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164760681"/>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4361-19AD-22E6-9A61-B1362432884F}"/>
              </a:ext>
            </a:extLst>
          </p:cNvPr>
          <p:cNvSpPr>
            <a:spLocks noGrp="1"/>
          </p:cNvSpPr>
          <p:nvPr>
            <p:ph type="title"/>
          </p:nvPr>
        </p:nvSpPr>
        <p:spPr/>
        <p:txBody>
          <a:bodyPr/>
          <a:lstStyle/>
          <a:p>
            <a:r>
              <a:rPr lang="en-US">
                <a:solidFill>
                  <a:srgbClr val="FFFFFF"/>
                </a:solidFill>
              </a:rPr>
              <a:t>InChristAlone_st2_a</a:t>
            </a:r>
          </a:p>
        </p:txBody>
      </p:sp>
      <p:pic>
        <p:nvPicPr>
          <p:cNvPr id="4" name="Picture 3">
            <a:extLst>
              <a:ext uri="{FF2B5EF4-FFF2-40B4-BE49-F238E27FC236}">
                <a16:creationId xmlns:a16="http://schemas.microsoft.com/office/drawing/2014/main" id="{176A76C7-0FBF-C8FE-8B41-EEC5E83A477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B3A45F36-E9E5-75BF-2F7B-7EB1471BB71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90A8B6B8-C53C-F863-4506-9D7AB353FCE5}"/>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707081368"/>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8AA4-417D-63F7-6B96-8EAEC7F49852}"/>
              </a:ext>
            </a:extLst>
          </p:cNvPr>
          <p:cNvSpPr>
            <a:spLocks noGrp="1"/>
          </p:cNvSpPr>
          <p:nvPr>
            <p:ph type="title"/>
          </p:nvPr>
        </p:nvSpPr>
        <p:spPr/>
        <p:txBody>
          <a:bodyPr/>
          <a:lstStyle/>
          <a:p>
            <a:r>
              <a:rPr lang="en-US">
                <a:solidFill>
                  <a:srgbClr val="FFFFFF"/>
                </a:solidFill>
              </a:rPr>
              <a:t>InChristAlone_st2_b</a:t>
            </a:r>
          </a:p>
        </p:txBody>
      </p:sp>
      <p:pic>
        <p:nvPicPr>
          <p:cNvPr id="4" name="Picture 3">
            <a:extLst>
              <a:ext uri="{FF2B5EF4-FFF2-40B4-BE49-F238E27FC236}">
                <a16:creationId xmlns:a16="http://schemas.microsoft.com/office/drawing/2014/main" id="{AB283D66-9115-A5B7-7231-D43C3E18D83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0F18D81D-9606-0865-2716-120AAF0E8D8D}"/>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CA6A32B2-66A5-A35E-E0ED-E59F65AE7905}"/>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874821368"/>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B5C7-3E4A-AF53-7BEF-6949E314428D}"/>
              </a:ext>
            </a:extLst>
          </p:cNvPr>
          <p:cNvSpPr>
            <a:spLocks noGrp="1"/>
          </p:cNvSpPr>
          <p:nvPr>
            <p:ph type="title"/>
          </p:nvPr>
        </p:nvSpPr>
        <p:spPr/>
        <p:txBody>
          <a:bodyPr/>
          <a:lstStyle/>
          <a:p>
            <a:r>
              <a:rPr lang="en-US">
                <a:solidFill>
                  <a:srgbClr val="FFFFFF"/>
                </a:solidFill>
              </a:rPr>
              <a:t>InChristAlone_st2_c</a:t>
            </a:r>
          </a:p>
        </p:txBody>
      </p:sp>
      <p:pic>
        <p:nvPicPr>
          <p:cNvPr id="4" name="Picture 3">
            <a:extLst>
              <a:ext uri="{FF2B5EF4-FFF2-40B4-BE49-F238E27FC236}">
                <a16:creationId xmlns:a16="http://schemas.microsoft.com/office/drawing/2014/main" id="{2DB31DB1-3F05-D9EF-57A5-3C9D552092A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E0FF064B-DA6D-D818-9129-2A5E9E341A9D}"/>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D64866DF-89B3-103F-8A2F-488A86FB5929}"/>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575624032"/>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4CA-3B20-C46A-4BB2-C468D098D6B9}"/>
              </a:ext>
            </a:extLst>
          </p:cNvPr>
          <p:cNvSpPr>
            <a:spLocks noGrp="1"/>
          </p:cNvSpPr>
          <p:nvPr>
            <p:ph type="title"/>
          </p:nvPr>
        </p:nvSpPr>
        <p:spPr/>
        <p:txBody>
          <a:bodyPr/>
          <a:lstStyle/>
          <a:p>
            <a:r>
              <a:rPr lang="en-US">
                <a:solidFill>
                  <a:srgbClr val="FFFFFF"/>
                </a:solidFill>
              </a:rPr>
              <a:t>InChristAlone_st2_d</a:t>
            </a:r>
          </a:p>
        </p:txBody>
      </p:sp>
      <p:pic>
        <p:nvPicPr>
          <p:cNvPr id="4" name="Picture 3">
            <a:extLst>
              <a:ext uri="{FF2B5EF4-FFF2-40B4-BE49-F238E27FC236}">
                <a16:creationId xmlns:a16="http://schemas.microsoft.com/office/drawing/2014/main" id="{40E35800-257B-5B30-C8EC-7682F389363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93CA2F49-6787-0E00-8811-515CB5269F2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F084AFA1-AE4D-C1B8-9418-FA71A6F99609}"/>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0324757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585E-14EC-FF51-45CC-D9B1D39A1983}"/>
              </a:ext>
            </a:extLst>
          </p:cNvPr>
          <p:cNvSpPr>
            <a:spLocks noGrp="1"/>
          </p:cNvSpPr>
          <p:nvPr>
            <p:ph type="title"/>
          </p:nvPr>
        </p:nvSpPr>
        <p:spPr/>
        <p:txBody>
          <a:bodyPr/>
          <a:lstStyle/>
          <a:p>
            <a:r>
              <a:rPr lang="en-US">
                <a:solidFill>
                  <a:srgbClr val="FFFFFF"/>
                </a:solidFill>
              </a:rPr>
              <a:t>InChristAlone_st3_a</a:t>
            </a:r>
          </a:p>
        </p:txBody>
      </p:sp>
      <p:pic>
        <p:nvPicPr>
          <p:cNvPr id="4" name="Picture 3">
            <a:extLst>
              <a:ext uri="{FF2B5EF4-FFF2-40B4-BE49-F238E27FC236}">
                <a16:creationId xmlns:a16="http://schemas.microsoft.com/office/drawing/2014/main" id="{68D1B7B9-DC25-7DAA-9427-E622D995EE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0BC26B8C-0B5D-F425-A80A-64596C5B085F}"/>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DE4DAD86-0C49-8638-676D-1058B253C534}"/>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23544039"/>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596B-09E0-2CF6-523D-7AA153167A41}"/>
              </a:ext>
            </a:extLst>
          </p:cNvPr>
          <p:cNvSpPr>
            <a:spLocks noGrp="1"/>
          </p:cNvSpPr>
          <p:nvPr>
            <p:ph type="title"/>
          </p:nvPr>
        </p:nvSpPr>
        <p:spPr/>
        <p:txBody>
          <a:bodyPr/>
          <a:lstStyle/>
          <a:p>
            <a:r>
              <a:rPr lang="en-US">
                <a:solidFill>
                  <a:srgbClr val="FFFFFF"/>
                </a:solidFill>
              </a:rPr>
              <a:t>InChristAlone_st3_b</a:t>
            </a:r>
          </a:p>
        </p:txBody>
      </p:sp>
      <p:pic>
        <p:nvPicPr>
          <p:cNvPr id="4" name="Picture 3">
            <a:extLst>
              <a:ext uri="{FF2B5EF4-FFF2-40B4-BE49-F238E27FC236}">
                <a16:creationId xmlns:a16="http://schemas.microsoft.com/office/drawing/2014/main" id="{ED2C799A-E6BA-F386-E886-86E893681A4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2816E047-3900-8FD0-C755-E438C5C6C923}"/>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88FE9C35-80E8-ECDA-B05C-E701B8F9C4EA}"/>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72383466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15" name="TextBox 14">
            <a:extLst>
              <a:ext uri="{FF2B5EF4-FFF2-40B4-BE49-F238E27FC236}">
                <a16:creationId xmlns:a16="http://schemas.microsoft.com/office/drawing/2014/main" id="{DBD4F059-3B59-43FE-D558-C1A03A288340}"/>
              </a:ext>
            </a:extLst>
          </p:cNvPr>
          <p:cNvSpPr txBox="1"/>
          <p:nvPr/>
        </p:nvSpPr>
        <p:spPr>
          <a:xfrm>
            <a:off x="591501" y="1884164"/>
            <a:ext cx="818673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6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said to them,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Son of Man is lord of the Sabbath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15769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B88F-C377-43A2-D893-BBE1C80E7D3B}"/>
              </a:ext>
            </a:extLst>
          </p:cNvPr>
          <p:cNvSpPr>
            <a:spLocks noGrp="1"/>
          </p:cNvSpPr>
          <p:nvPr>
            <p:ph type="title"/>
          </p:nvPr>
        </p:nvSpPr>
        <p:spPr/>
        <p:txBody>
          <a:bodyPr/>
          <a:lstStyle/>
          <a:p>
            <a:r>
              <a:rPr lang="en-US">
                <a:solidFill>
                  <a:srgbClr val="FFFFFF"/>
                </a:solidFill>
              </a:rPr>
              <a:t>InChristAlone_st3_c</a:t>
            </a:r>
          </a:p>
        </p:txBody>
      </p:sp>
      <p:pic>
        <p:nvPicPr>
          <p:cNvPr id="4" name="Picture 3">
            <a:extLst>
              <a:ext uri="{FF2B5EF4-FFF2-40B4-BE49-F238E27FC236}">
                <a16:creationId xmlns:a16="http://schemas.microsoft.com/office/drawing/2014/main" id="{9C201E5C-5889-A402-60A1-1480F9492E3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FA528E5F-6153-0E5A-EAFB-092930D77EA6}"/>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0026A4E4-2A76-C30D-1395-4FB9A3F67DF0}"/>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195216261"/>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49E0-6FBB-E436-98BD-879667BEB173}"/>
              </a:ext>
            </a:extLst>
          </p:cNvPr>
          <p:cNvSpPr>
            <a:spLocks noGrp="1"/>
          </p:cNvSpPr>
          <p:nvPr>
            <p:ph type="title"/>
          </p:nvPr>
        </p:nvSpPr>
        <p:spPr/>
        <p:txBody>
          <a:bodyPr/>
          <a:lstStyle/>
          <a:p>
            <a:r>
              <a:rPr lang="en-US">
                <a:solidFill>
                  <a:srgbClr val="FFFFFF"/>
                </a:solidFill>
              </a:rPr>
              <a:t>InChristAlone_st3_d</a:t>
            </a:r>
          </a:p>
        </p:txBody>
      </p:sp>
      <p:pic>
        <p:nvPicPr>
          <p:cNvPr id="4" name="Picture 3">
            <a:extLst>
              <a:ext uri="{FF2B5EF4-FFF2-40B4-BE49-F238E27FC236}">
                <a16:creationId xmlns:a16="http://schemas.microsoft.com/office/drawing/2014/main" id="{137C7E62-B1C1-F56A-BBE6-5F4E5BA40BD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69F5BD56-268C-274A-F28E-662F6FBFE9C9}"/>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78F1DE98-A729-84E8-A6D8-F3BC236D6B77}"/>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54113216"/>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4F08-CCA3-F3EA-C3A6-1392558FC9E3}"/>
              </a:ext>
            </a:extLst>
          </p:cNvPr>
          <p:cNvSpPr>
            <a:spLocks noGrp="1"/>
          </p:cNvSpPr>
          <p:nvPr>
            <p:ph type="title"/>
          </p:nvPr>
        </p:nvSpPr>
        <p:spPr/>
        <p:txBody>
          <a:bodyPr/>
          <a:lstStyle/>
          <a:p>
            <a:r>
              <a:rPr lang="en-US">
                <a:solidFill>
                  <a:srgbClr val="FFFFFF"/>
                </a:solidFill>
              </a:rPr>
              <a:t>InChristAlone_st4_a</a:t>
            </a:r>
          </a:p>
        </p:txBody>
      </p:sp>
      <p:pic>
        <p:nvPicPr>
          <p:cNvPr id="4" name="Picture 3">
            <a:extLst>
              <a:ext uri="{FF2B5EF4-FFF2-40B4-BE49-F238E27FC236}">
                <a16:creationId xmlns:a16="http://schemas.microsoft.com/office/drawing/2014/main" id="{6BD59EBD-A40E-CCF3-187E-EB1F8F9C3FD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99C0B58F-0DB7-9ED3-A893-A248505652A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546E7259-0B91-724A-E47F-D1DBBADADE96}"/>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544942985"/>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1011-88B9-785C-A9D5-5B4D3BBB75A0}"/>
              </a:ext>
            </a:extLst>
          </p:cNvPr>
          <p:cNvSpPr>
            <a:spLocks noGrp="1"/>
          </p:cNvSpPr>
          <p:nvPr>
            <p:ph type="title"/>
          </p:nvPr>
        </p:nvSpPr>
        <p:spPr/>
        <p:txBody>
          <a:bodyPr/>
          <a:lstStyle/>
          <a:p>
            <a:r>
              <a:rPr lang="en-US">
                <a:solidFill>
                  <a:srgbClr val="FFFFFF"/>
                </a:solidFill>
              </a:rPr>
              <a:t>InChristAlone_st4_b</a:t>
            </a:r>
          </a:p>
        </p:txBody>
      </p:sp>
      <p:pic>
        <p:nvPicPr>
          <p:cNvPr id="4" name="Picture 3">
            <a:extLst>
              <a:ext uri="{FF2B5EF4-FFF2-40B4-BE49-F238E27FC236}">
                <a16:creationId xmlns:a16="http://schemas.microsoft.com/office/drawing/2014/main" id="{F5CDAEBC-92A9-D905-EBEF-B3F5C5EFCA7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DABF507D-E2AA-F1DA-4CAD-FD44B57E1343}"/>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93381894-F4E3-F613-4AFD-8A942240EB68}"/>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725794912"/>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50E-0BC8-ED8A-4EF2-DCBB1D6F3FC8}"/>
              </a:ext>
            </a:extLst>
          </p:cNvPr>
          <p:cNvSpPr>
            <a:spLocks noGrp="1"/>
          </p:cNvSpPr>
          <p:nvPr>
            <p:ph type="title"/>
          </p:nvPr>
        </p:nvSpPr>
        <p:spPr/>
        <p:txBody>
          <a:bodyPr/>
          <a:lstStyle/>
          <a:p>
            <a:r>
              <a:rPr lang="en-US">
                <a:solidFill>
                  <a:srgbClr val="FFFFFF"/>
                </a:solidFill>
              </a:rPr>
              <a:t>InChristAlone_st4_c</a:t>
            </a:r>
          </a:p>
        </p:txBody>
      </p:sp>
      <p:pic>
        <p:nvPicPr>
          <p:cNvPr id="4" name="Picture 3">
            <a:extLst>
              <a:ext uri="{FF2B5EF4-FFF2-40B4-BE49-F238E27FC236}">
                <a16:creationId xmlns:a16="http://schemas.microsoft.com/office/drawing/2014/main" id="{C13A9123-85FC-4ED7-D265-3DAD1E86E9C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5ABDCD0D-F3C6-2630-3C29-EBE106314A02}"/>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0BB33B49-E118-A929-5BD8-04FCDB703B97}"/>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856474298"/>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A077-BA26-C9A1-A3C7-887F4B6A2309}"/>
              </a:ext>
            </a:extLst>
          </p:cNvPr>
          <p:cNvSpPr>
            <a:spLocks noGrp="1"/>
          </p:cNvSpPr>
          <p:nvPr>
            <p:ph type="title"/>
          </p:nvPr>
        </p:nvSpPr>
        <p:spPr/>
        <p:txBody>
          <a:bodyPr/>
          <a:lstStyle/>
          <a:p>
            <a:r>
              <a:rPr lang="en-US">
                <a:solidFill>
                  <a:srgbClr val="FFFFFF"/>
                </a:solidFill>
              </a:rPr>
              <a:t>InChristAlone_st4_d</a:t>
            </a:r>
          </a:p>
        </p:txBody>
      </p:sp>
      <p:pic>
        <p:nvPicPr>
          <p:cNvPr id="4" name="Picture 3">
            <a:extLst>
              <a:ext uri="{FF2B5EF4-FFF2-40B4-BE49-F238E27FC236}">
                <a16:creationId xmlns:a16="http://schemas.microsoft.com/office/drawing/2014/main" id="{75874BBA-3330-3DBE-42D9-C8796A2A0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476F3C54-2C61-C73C-518C-F081AA7A9C5C}"/>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1BCDE187-1C8F-311F-6F2A-71CF60D362E7}"/>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CF8B2BA0-84AD-0850-33F0-4A34F181F754}"/>
              </a:ext>
            </a:extLst>
          </p:cNvPr>
          <p:cNvSpPr txBox="1"/>
          <p:nvPr/>
        </p:nvSpPr>
        <p:spPr>
          <a:xfrm>
            <a:off x="9906000" y="6413501"/>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150616644"/>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348992" y="1701800"/>
            <a:ext cx="6884416" cy="30469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in Preparation for the Lord’s Supper…</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Ethan Hulsey</a:t>
            </a:r>
          </a:p>
        </p:txBody>
      </p:sp>
    </p:spTree>
    <p:extLst>
      <p:ext uri="{BB962C8B-B14F-4D97-AF65-F5344CB8AC3E}">
        <p14:creationId xmlns:p14="http://schemas.microsoft.com/office/powerpoint/2010/main" val="2713667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304800" y="1701801"/>
            <a:ext cx="11277600" cy="27185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The Lord’s Supper</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mn-cs"/>
              </a:rPr>
              <a:t>Give thanks for the bread: Brent Richardson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mn-cs"/>
              </a:rPr>
              <a:t>Give thanks for the cup: Josh </a:t>
            </a:r>
            <a:r>
              <a:rPr kumimoji="0" lang="en-US" sz="3733" b="0" i="0" u="none" strike="noStrike" kern="1200" cap="none" spc="0" normalizeH="0" baseline="0" noProof="0" dirty="0" err="1">
                <a:ln>
                  <a:noFill/>
                </a:ln>
                <a:solidFill>
                  <a:prstClr val="white"/>
                </a:solidFill>
                <a:effectLst/>
                <a:uLnTx/>
                <a:uFillTx/>
                <a:latin typeface="Calibri"/>
                <a:ea typeface="+mn-ea"/>
                <a:cs typeface="+mn-cs"/>
              </a:rPr>
              <a:t>Gurtler</a:t>
            </a:r>
            <a:endParaRPr kumimoji="0" lang="en-US" sz="3733"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1258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645086" y="1701801"/>
            <a:ext cx="6884416"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Announcements</a:t>
            </a: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1087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F8F0B3-362F-F43A-45FB-5C044B9B3C53}"/>
              </a:ext>
            </a:extLst>
          </p:cNvPr>
          <p:cNvSpPr txBox="1"/>
          <p:nvPr/>
        </p:nvSpPr>
        <p:spPr>
          <a:xfrm>
            <a:off x="1524000" y="2857501"/>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The LORD Is My Light</a:t>
            </a:r>
          </a:p>
        </p:txBody>
      </p:sp>
      <p:sp>
        <p:nvSpPr>
          <p:cNvPr id="3" name="TextBox 2">
            <a:extLst>
              <a:ext uri="{FF2B5EF4-FFF2-40B4-BE49-F238E27FC236}">
                <a16:creationId xmlns:a16="http://schemas.microsoft.com/office/drawing/2014/main" id="{D39BE1BE-936D-207E-679B-6069FC904C22}"/>
              </a:ext>
            </a:extLst>
          </p:cNvPr>
          <p:cNvSpPr txBox="1"/>
          <p:nvPr/>
        </p:nvSpPr>
        <p:spPr>
          <a:xfrm>
            <a:off x="1524000" y="3429001"/>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6</a:t>
            </a:r>
          </a:p>
        </p:txBody>
      </p:sp>
      <p:sp>
        <p:nvSpPr>
          <p:cNvPr id="4" name="TextBox 3">
            <a:extLst>
              <a:ext uri="{FF2B5EF4-FFF2-40B4-BE49-F238E27FC236}">
                <a16:creationId xmlns:a16="http://schemas.microsoft.com/office/drawing/2014/main" id="{F283ACAD-490C-9392-E2ED-D368AB9CB099}"/>
              </a:ext>
            </a:extLst>
          </p:cNvPr>
          <p:cNvSpPr txBox="1"/>
          <p:nvPr/>
        </p:nvSpPr>
        <p:spPr>
          <a:xfrm>
            <a:off x="1625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 1986 C. E. Couchman</a:t>
            </a:r>
          </a:p>
        </p:txBody>
      </p:sp>
      <p:sp>
        <p:nvSpPr>
          <p:cNvPr id="5" name="TextBox 4">
            <a:extLst>
              <a:ext uri="{FF2B5EF4-FFF2-40B4-BE49-F238E27FC236}">
                <a16:creationId xmlns:a16="http://schemas.microsoft.com/office/drawing/2014/main" id="{09DB9176-9A7D-18D0-D596-9601F51ECA11}"/>
              </a:ext>
            </a:extLst>
          </p:cNvPr>
          <p:cNvSpPr txBox="1"/>
          <p:nvPr/>
        </p:nvSpPr>
        <p:spPr>
          <a:xfrm>
            <a:off x="1625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PSALM 27 • C. E. Couchman (1986)</a:t>
            </a:r>
            <a:endPar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BA5D9F99-3FDC-87F9-11BD-432E489E1BE8}"/>
              </a:ext>
            </a:extLst>
          </p:cNvPr>
          <p:cNvSpPr txBox="1"/>
          <p:nvPr/>
        </p:nvSpPr>
        <p:spPr>
          <a:xfrm>
            <a:off x="1625600" y="5651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arr. C. E. Couchman (1986); Psalm 27:1, 4, 7, 9, 11, 13-14</a:t>
            </a:r>
          </a:p>
        </p:txBody>
      </p:sp>
    </p:spTree>
    <p:extLst>
      <p:ext uri="{BB962C8B-B14F-4D97-AF65-F5344CB8AC3E}">
        <p14:creationId xmlns:p14="http://schemas.microsoft.com/office/powerpoint/2010/main" val="75737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931920" y="582930"/>
            <a:ext cx="37719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Authority</a:t>
            </a:r>
          </a:p>
        </p:txBody>
      </p:sp>
      <p:sp>
        <p:nvSpPr>
          <p:cNvPr id="17" name="TextBox 16">
            <a:extLst>
              <a:ext uri="{FF2B5EF4-FFF2-40B4-BE49-F238E27FC236}">
                <a16:creationId xmlns:a16="http://schemas.microsoft.com/office/drawing/2014/main" id="{BB57A287-0A86-C207-1172-FE8ACD77063C}"/>
              </a:ext>
            </a:extLst>
          </p:cNvPr>
          <p:cNvSpPr txBox="1"/>
          <p:nvPr/>
        </p:nvSpPr>
        <p:spPr>
          <a:xfrm>
            <a:off x="591501" y="1595735"/>
            <a:ext cx="9855516"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7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8 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I too am a man set under authority, with soldiers under me: and I say to one, ‘Go,’ and he goes; and to another, ‘Come,’ and he comes; and to my servant, ‘Do this,’ and he does it.”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92438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D2F9-FCFC-2750-4BD6-2C91ABFF255F}"/>
              </a:ext>
            </a:extLst>
          </p:cNvPr>
          <p:cNvSpPr>
            <a:spLocks noGrp="1"/>
          </p:cNvSpPr>
          <p:nvPr>
            <p:ph type="title"/>
          </p:nvPr>
        </p:nvSpPr>
        <p:spPr/>
        <p:txBody>
          <a:bodyPr/>
          <a:lstStyle/>
          <a:p>
            <a:r>
              <a:rPr lang="en-US">
                <a:solidFill>
                  <a:srgbClr val="FFFFFF"/>
                </a:solidFill>
              </a:rPr>
              <a:t>TheLordIsMyLight_st1_a</a:t>
            </a:r>
          </a:p>
        </p:txBody>
      </p:sp>
      <p:pic>
        <p:nvPicPr>
          <p:cNvPr id="4" name="Picture 3">
            <a:extLst>
              <a:ext uri="{FF2B5EF4-FFF2-40B4-BE49-F238E27FC236}">
                <a16:creationId xmlns:a16="http://schemas.microsoft.com/office/drawing/2014/main" id="{A45BC05B-FF41-5D85-8C5A-A91D3F5CED4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60870C90-C556-5B77-E3F4-C19BA40C7DD1}"/>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BDE32385-3B93-256F-FA2C-6954E8916066}"/>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561854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62E0-92E1-ECCD-E4C2-519496DFE240}"/>
              </a:ext>
            </a:extLst>
          </p:cNvPr>
          <p:cNvSpPr>
            <a:spLocks noGrp="1"/>
          </p:cNvSpPr>
          <p:nvPr>
            <p:ph type="title"/>
          </p:nvPr>
        </p:nvSpPr>
        <p:spPr/>
        <p:txBody>
          <a:bodyPr/>
          <a:lstStyle/>
          <a:p>
            <a:r>
              <a:rPr lang="en-US">
                <a:solidFill>
                  <a:srgbClr val="FFFFFF"/>
                </a:solidFill>
              </a:rPr>
              <a:t>TheLordIsMyLight_st1_b</a:t>
            </a:r>
          </a:p>
        </p:txBody>
      </p:sp>
      <p:pic>
        <p:nvPicPr>
          <p:cNvPr id="4" name="Picture 3">
            <a:extLst>
              <a:ext uri="{FF2B5EF4-FFF2-40B4-BE49-F238E27FC236}">
                <a16:creationId xmlns:a16="http://schemas.microsoft.com/office/drawing/2014/main" id="{D7269BA2-338B-0A4D-A694-0AD5AD416A0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6DD42336-0832-51E3-F263-58BBF948965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2B09DC10-9F8B-8D3D-5528-573C12F3CACE}"/>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117244994"/>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9787-85E6-D8A0-2909-8E0FBCBA4D4D}"/>
              </a:ext>
            </a:extLst>
          </p:cNvPr>
          <p:cNvSpPr>
            <a:spLocks noGrp="1"/>
          </p:cNvSpPr>
          <p:nvPr>
            <p:ph type="title"/>
          </p:nvPr>
        </p:nvSpPr>
        <p:spPr/>
        <p:txBody>
          <a:bodyPr/>
          <a:lstStyle/>
          <a:p>
            <a:r>
              <a:rPr lang="en-US">
                <a:solidFill>
                  <a:srgbClr val="FFFFFF"/>
                </a:solidFill>
              </a:rPr>
              <a:t>TheLordIsMyLight_st1_c</a:t>
            </a:r>
          </a:p>
        </p:txBody>
      </p:sp>
      <p:pic>
        <p:nvPicPr>
          <p:cNvPr id="4" name="Picture 3">
            <a:extLst>
              <a:ext uri="{FF2B5EF4-FFF2-40B4-BE49-F238E27FC236}">
                <a16:creationId xmlns:a16="http://schemas.microsoft.com/office/drawing/2014/main" id="{69B1D1BB-A9E8-B1D3-3670-BF5D32944A7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EC30937B-38B8-8ABB-30E2-FA7507D74E6B}"/>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B47F471A-AD3D-D3CF-9D65-3B812933BC9B}"/>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525395769"/>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52ED-3FD8-BF23-6E4E-7568E83639B7}"/>
              </a:ext>
            </a:extLst>
          </p:cNvPr>
          <p:cNvSpPr>
            <a:spLocks noGrp="1"/>
          </p:cNvSpPr>
          <p:nvPr>
            <p:ph type="title"/>
          </p:nvPr>
        </p:nvSpPr>
        <p:spPr/>
        <p:txBody>
          <a:bodyPr/>
          <a:lstStyle/>
          <a:p>
            <a:r>
              <a:rPr lang="en-US">
                <a:solidFill>
                  <a:srgbClr val="FFFFFF"/>
                </a:solidFill>
              </a:rPr>
              <a:t>TheLordIsMyLight_st1_d</a:t>
            </a:r>
          </a:p>
        </p:txBody>
      </p:sp>
      <p:pic>
        <p:nvPicPr>
          <p:cNvPr id="4" name="Picture 3">
            <a:extLst>
              <a:ext uri="{FF2B5EF4-FFF2-40B4-BE49-F238E27FC236}">
                <a16:creationId xmlns:a16="http://schemas.microsoft.com/office/drawing/2014/main" id="{41649ADE-CBBF-2EAD-7E6A-5728BB06048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1C4A403F-3136-DC7E-707A-878374065F57}"/>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D90A39E1-2329-F84F-EFB1-CC4461F8727A}"/>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697807785"/>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5C52-A4B2-45F8-A8AE-190EDCD13061}"/>
              </a:ext>
            </a:extLst>
          </p:cNvPr>
          <p:cNvSpPr>
            <a:spLocks noGrp="1"/>
          </p:cNvSpPr>
          <p:nvPr>
            <p:ph type="title"/>
          </p:nvPr>
        </p:nvSpPr>
        <p:spPr/>
        <p:txBody>
          <a:bodyPr/>
          <a:lstStyle/>
          <a:p>
            <a:r>
              <a:rPr lang="en-US">
                <a:solidFill>
                  <a:srgbClr val="FFFFFF"/>
                </a:solidFill>
              </a:rPr>
              <a:t>TheLordIsMyLight_cho_a</a:t>
            </a:r>
          </a:p>
        </p:txBody>
      </p:sp>
      <p:pic>
        <p:nvPicPr>
          <p:cNvPr id="4" name="Picture 3">
            <a:extLst>
              <a:ext uri="{FF2B5EF4-FFF2-40B4-BE49-F238E27FC236}">
                <a16:creationId xmlns:a16="http://schemas.microsoft.com/office/drawing/2014/main" id="{E9062654-C66A-973C-09B8-654741DBBC3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21BCF2E3-A952-5A04-8FE9-D973BA38E7BD}"/>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FB98EDEF-EB44-2A08-9074-C70D5A783071}"/>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820398006"/>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4E66-F127-CFA9-C196-D600322FFDE1}"/>
              </a:ext>
            </a:extLst>
          </p:cNvPr>
          <p:cNvSpPr>
            <a:spLocks noGrp="1"/>
          </p:cNvSpPr>
          <p:nvPr>
            <p:ph type="title"/>
          </p:nvPr>
        </p:nvSpPr>
        <p:spPr/>
        <p:txBody>
          <a:bodyPr/>
          <a:lstStyle/>
          <a:p>
            <a:r>
              <a:rPr lang="en-US">
                <a:solidFill>
                  <a:srgbClr val="FFFFFF"/>
                </a:solidFill>
              </a:rPr>
              <a:t>TheLordIsMyLight_cho_b</a:t>
            </a:r>
          </a:p>
        </p:txBody>
      </p:sp>
      <p:pic>
        <p:nvPicPr>
          <p:cNvPr id="4" name="Picture 3">
            <a:extLst>
              <a:ext uri="{FF2B5EF4-FFF2-40B4-BE49-F238E27FC236}">
                <a16:creationId xmlns:a16="http://schemas.microsoft.com/office/drawing/2014/main" id="{5DDDC9C9-E339-871D-8B7B-B68729DCBAD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3CCF6AEE-1915-BA78-AC85-6A1D3F90E3E0}"/>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F2D27D66-0B74-9EF7-4B59-2A3256C70F42}"/>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114014341"/>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4496-C2F7-8563-F737-35CB4246B022}"/>
              </a:ext>
            </a:extLst>
          </p:cNvPr>
          <p:cNvSpPr>
            <a:spLocks noGrp="1"/>
          </p:cNvSpPr>
          <p:nvPr>
            <p:ph type="title"/>
          </p:nvPr>
        </p:nvSpPr>
        <p:spPr/>
        <p:txBody>
          <a:bodyPr/>
          <a:lstStyle/>
          <a:p>
            <a:r>
              <a:rPr lang="en-US">
                <a:solidFill>
                  <a:srgbClr val="FFFFFF"/>
                </a:solidFill>
              </a:rPr>
              <a:t>TheLordIsMyLight_st2_a</a:t>
            </a:r>
          </a:p>
        </p:txBody>
      </p:sp>
      <p:pic>
        <p:nvPicPr>
          <p:cNvPr id="4" name="Picture 3">
            <a:extLst>
              <a:ext uri="{FF2B5EF4-FFF2-40B4-BE49-F238E27FC236}">
                <a16:creationId xmlns:a16="http://schemas.microsoft.com/office/drawing/2014/main" id="{EE2E57AA-A8EB-FADF-5375-1B84C63E9F3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B0097F15-AE1E-10C8-73F3-CBAD7C29DABE}"/>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4417F34A-3AD5-0B99-0963-1DD3AFEAD97F}"/>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65900739"/>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B7A3-46EF-BADB-ADFC-E86D75660595}"/>
              </a:ext>
            </a:extLst>
          </p:cNvPr>
          <p:cNvSpPr>
            <a:spLocks noGrp="1"/>
          </p:cNvSpPr>
          <p:nvPr>
            <p:ph type="title"/>
          </p:nvPr>
        </p:nvSpPr>
        <p:spPr/>
        <p:txBody>
          <a:bodyPr/>
          <a:lstStyle/>
          <a:p>
            <a:r>
              <a:rPr lang="en-US">
                <a:solidFill>
                  <a:srgbClr val="FFFFFF"/>
                </a:solidFill>
              </a:rPr>
              <a:t>TheLordIsMyLight_st2_b</a:t>
            </a:r>
          </a:p>
        </p:txBody>
      </p:sp>
      <p:pic>
        <p:nvPicPr>
          <p:cNvPr id="4" name="Picture 3">
            <a:extLst>
              <a:ext uri="{FF2B5EF4-FFF2-40B4-BE49-F238E27FC236}">
                <a16:creationId xmlns:a16="http://schemas.microsoft.com/office/drawing/2014/main" id="{3A292714-A678-E3FF-2185-05619435B6A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C4154EAB-FDFF-8F9E-274C-E0C20D1D303C}"/>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153A1EED-CDF6-5AF4-D042-0CF7EC3E1643}"/>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457906025"/>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38FB-02EC-B4EB-43D9-5C1C4CE4866B}"/>
              </a:ext>
            </a:extLst>
          </p:cNvPr>
          <p:cNvSpPr>
            <a:spLocks noGrp="1"/>
          </p:cNvSpPr>
          <p:nvPr>
            <p:ph type="title"/>
          </p:nvPr>
        </p:nvSpPr>
        <p:spPr/>
        <p:txBody>
          <a:bodyPr/>
          <a:lstStyle/>
          <a:p>
            <a:r>
              <a:rPr lang="en-US">
                <a:solidFill>
                  <a:srgbClr val="FFFFFF"/>
                </a:solidFill>
              </a:rPr>
              <a:t>TheLordIsMyLight_st2_c</a:t>
            </a:r>
          </a:p>
        </p:txBody>
      </p:sp>
      <p:pic>
        <p:nvPicPr>
          <p:cNvPr id="4" name="Picture 3">
            <a:extLst>
              <a:ext uri="{FF2B5EF4-FFF2-40B4-BE49-F238E27FC236}">
                <a16:creationId xmlns:a16="http://schemas.microsoft.com/office/drawing/2014/main" id="{5DE1AEC3-A167-4784-16AB-E31D415FE8C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414FE108-B846-32CB-C9E3-3C0C65B4C0FA}"/>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9A91AAF9-6FD7-ACE4-89F8-E444CA32148D}"/>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82749958"/>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CFA9-264C-C594-D61F-D6B1A0D06F16}"/>
              </a:ext>
            </a:extLst>
          </p:cNvPr>
          <p:cNvSpPr>
            <a:spLocks noGrp="1"/>
          </p:cNvSpPr>
          <p:nvPr>
            <p:ph type="title"/>
          </p:nvPr>
        </p:nvSpPr>
        <p:spPr/>
        <p:txBody>
          <a:bodyPr/>
          <a:lstStyle/>
          <a:p>
            <a:r>
              <a:rPr lang="en-US">
                <a:solidFill>
                  <a:srgbClr val="FFFFFF"/>
                </a:solidFill>
              </a:rPr>
              <a:t>TheLordIsMyLight_st2_d</a:t>
            </a:r>
          </a:p>
        </p:txBody>
      </p:sp>
      <p:pic>
        <p:nvPicPr>
          <p:cNvPr id="4" name="Picture 3">
            <a:extLst>
              <a:ext uri="{FF2B5EF4-FFF2-40B4-BE49-F238E27FC236}">
                <a16:creationId xmlns:a16="http://schemas.microsoft.com/office/drawing/2014/main" id="{E9E6CB7A-8762-C4FD-D7CD-A9CEF611764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57B02758-C6D0-A1D2-D480-556F8830D823}"/>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0E002A3C-60D0-83D5-276B-20F6E1690D74}"/>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137735279"/>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84F83A0-D2E5-0D2D-052E-E0761817625E}"/>
              </a:ext>
            </a:extLst>
          </p:cNvPr>
          <p:cNvSpPr/>
          <p:nvPr/>
        </p:nvSpPr>
        <p:spPr>
          <a:xfrm>
            <a:off x="2510416" y="5266238"/>
            <a:ext cx="4405540" cy="40378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957245"/>
            <a:ext cx="806958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Luke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Jesus answered him, “It is said, ‘You shall not put the Lord your God to the test.’”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0E7F6091-86E1-0C09-FB7E-C20FC6071847}"/>
              </a:ext>
            </a:extLst>
          </p:cNvPr>
          <p:cNvSpPr txBox="1"/>
          <p:nvPr/>
        </p:nvSpPr>
        <p:spPr>
          <a:xfrm>
            <a:off x="2366010" y="4317415"/>
            <a:ext cx="806958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6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shall not put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your God to the test, as you tested him at </a:t>
            </a:r>
            <a:r>
              <a:rPr kumimoji="0" lang="en-US" sz="28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Massah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662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5C88-A86A-CFA2-1EE1-34F376892286}"/>
              </a:ext>
            </a:extLst>
          </p:cNvPr>
          <p:cNvSpPr>
            <a:spLocks noGrp="1"/>
          </p:cNvSpPr>
          <p:nvPr>
            <p:ph type="title"/>
          </p:nvPr>
        </p:nvSpPr>
        <p:spPr/>
        <p:txBody>
          <a:bodyPr/>
          <a:lstStyle/>
          <a:p>
            <a:r>
              <a:rPr lang="en-US">
                <a:solidFill>
                  <a:srgbClr val="FFFFFF"/>
                </a:solidFill>
              </a:rPr>
              <a:t>TheLordIsMyLight_cho_a</a:t>
            </a:r>
          </a:p>
        </p:txBody>
      </p:sp>
      <p:pic>
        <p:nvPicPr>
          <p:cNvPr id="4" name="Picture 3">
            <a:extLst>
              <a:ext uri="{FF2B5EF4-FFF2-40B4-BE49-F238E27FC236}">
                <a16:creationId xmlns:a16="http://schemas.microsoft.com/office/drawing/2014/main" id="{BCCCF96E-E981-72AC-57B3-85375FB422C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E470CB3F-33D7-2DEF-2173-CB48077870E4}"/>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0466D26E-656A-F469-7883-7F960C8B0E88}"/>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597435356"/>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F5CF-FD0A-0BA7-C4DF-FB1302982B4F}"/>
              </a:ext>
            </a:extLst>
          </p:cNvPr>
          <p:cNvSpPr>
            <a:spLocks noGrp="1"/>
          </p:cNvSpPr>
          <p:nvPr>
            <p:ph type="title"/>
          </p:nvPr>
        </p:nvSpPr>
        <p:spPr/>
        <p:txBody>
          <a:bodyPr/>
          <a:lstStyle/>
          <a:p>
            <a:r>
              <a:rPr lang="en-US">
                <a:solidFill>
                  <a:srgbClr val="FFFFFF"/>
                </a:solidFill>
              </a:rPr>
              <a:t>TheLordIsMyLight_cho_b</a:t>
            </a:r>
          </a:p>
        </p:txBody>
      </p:sp>
      <p:pic>
        <p:nvPicPr>
          <p:cNvPr id="4" name="Picture 3">
            <a:extLst>
              <a:ext uri="{FF2B5EF4-FFF2-40B4-BE49-F238E27FC236}">
                <a16:creationId xmlns:a16="http://schemas.microsoft.com/office/drawing/2014/main" id="{D5C6FC1A-AD06-3223-74D1-A0D8E8E81F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68" y="0"/>
            <a:ext cx="12170664" cy="6858000"/>
          </a:xfrm>
          <a:prstGeom prst="rect">
            <a:avLst/>
          </a:prstGeom>
        </p:spPr>
      </p:pic>
      <p:sp>
        <p:nvSpPr>
          <p:cNvPr id="5" name="TextBox 4">
            <a:extLst>
              <a:ext uri="{FF2B5EF4-FFF2-40B4-BE49-F238E27FC236}">
                <a16:creationId xmlns:a16="http://schemas.microsoft.com/office/drawing/2014/main" id="{3ADC3E96-27B1-65D7-DC8E-4C5CC5CE9B02}"/>
              </a:ext>
            </a:extLst>
          </p:cNvPr>
          <p:cNvSpPr txBox="1"/>
          <p:nvPr/>
        </p:nvSpPr>
        <p:spPr>
          <a:xfrm>
            <a:off x="1651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Chorus</a:t>
            </a:r>
          </a:p>
        </p:txBody>
      </p:sp>
      <p:sp>
        <p:nvSpPr>
          <p:cNvPr id="6" name="TextBox 5">
            <a:extLst>
              <a:ext uri="{FF2B5EF4-FFF2-40B4-BE49-F238E27FC236}">
                <a16:creationId xmlns:a16="http://schemas.microsoft.com/office/drawing/2014/main" id="{2C504D59-348F-26A1-3DD5-4B6D7D36FE07}"/>
              </a:ext>
            </a:extLst>
          </p:cNvPr>
          <p:cNvSpPr txBox="1"/>
          <p:nvPr/>
        </p:nvSpPr>
        <p:spPr>
          <a:xfrm>
            <a:off x="4102100" y="6502401"/>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67A6338A-CB02-FD02-162E-E8458DB32832}"/>
              </a:ext>
            </a:extLst>
          </p:cNvPr>
          <p:cNvSpPr txBox="1"/>
          <p:nvPr/>
        </p:nvSpPr>
        <p:spPr>
          <a:xfrm>
            <a:off x="9906000" y="6413501"/>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280824505"/>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2688628" y="1719217"/>
            <a:ext cx="6884416" cy="230832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Closing Prayer</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Vince Robey</a:t>
            </a:r>
          </a:p>
        </p:txBody>
      </p:sp>
    </p:spTree>
    <p:extLst>
      <p:ext uri="{BB962C8B-B14F-4D97-AF65-F5344CB8AC3E}">
        <p14:creationId xmlns:p14="http://schemas.microsoft.com/office/powerpoint/2010/main" val="3327051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46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EADF-8689-C950-C54C-4A95DC8DD0EF}"/>
              </a:ext>
            </a:extLst>
          </p:cNvPr>
          <p:cNvSpPr txBox="1"/>
          <p:nvPr/>
        </p:nvSpPr>
        <p:spPr>
          <a:xfrm>
            <a:off x="3535871" y="582930"/>
            <a:ext cx="4563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Resisting the Lord’s Authority</a:t>
            </a:r>
          </a:p>
        </p:txBody>
      </p:sp>
      <p:sp>
        <p:nvSpPr>
          <p:cNvPr id="2" name="TextBox 1">
            <a:extLst>
              <a:ext uri="{FF2B5EF4-FFF2-40B4-BE49-F238E27FC236}">
                <a16:creationId xmlns:a16="http://schemas.microsoft.com/office/drawing/2014/main" id="{689115BC-D356-1C9D-3376-FD70B4E8B4B0}"/>
              </a:ext>
            </a:extLst>
          </p:cNvPr>
          <p:cNvSpPr txBox="1"/>
          <p:nvPr/>
        </p:nvSpPr>
        <p:spPr>
          <a:xfrm>
            <a:off x="435190" y="2114550"/>
            <a:ext cx="4708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Resisting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Testing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Lord</a:t>
            </a:r>
          </a:p>
        </p:txBody>
      </p:sp>
      <p:sp>
        <p:nvSpPr>
          <p:cNvPr id="6" name="TextBox 5">
            <a:extLst>
              <a:ext uri="{FF2B5EF4-FFF2-40B4-BE49-F238E27FC236}">
                <a16:creationId xmlns:a16="http://schemas.microsoft.com/office/drawing/2014/main" id="{F7822AFA-8A3A-0C5A-A1B5-D5E1CF22351B}"/>
              </a:ext>
            </a:extLst>
          </p:cNvPr>
          <p:cNvSpPr txBox="1"/>
          <p:nvPr/>
        </p:nvSpPr>
        <p:spPr>
          <a:xfrm>
            <a:off x="2366010" y="2957245"/>
            <a:ext cx="90868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17</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71863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2438</Words>
  <Application>Microsoft Office PowerPoint</Application>
  <PresentationFormat>Widescreen</PresentationFormat>
  <Paragraphs>362</Paragraphs>
  <Slides>83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83</vt:i4>
      </vt:variant>
    </vt:vector>
  </HeadingPairs>
  <TitlesOfParts>
    <vt:vector size="93" baseType="lpstr">
      <vt:lpstr>Arial</vt:lpstr>
      <vt:lpstr>Arial Black</vt:lpstr>
      <vt:lpstr>Arial Narrow</vt:lpstr>
      <vt:lpstr>Calibri</vt:lpstr>
      <vt:lpstr>Calibri Light</vt:lpstr>
      <vt:lpstr>Palatino Linotype</vt:lpstr>
      <vt:lpstr>Office Theme</vt:lpstr>
      <vt:lpstr>1_Office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NearerStillNearer_st1_a</vt:lpstr>
      <vt:lpstr>NearerStillNearer_st1_b</vt:lpstr>
      <vt:lpstr>NearerStillNearer_st1_c</vt:lpstr>
      <vt:lpstr>NearerStillNearer_st2_a</vt:lpstr>
      <vt:lpstr>NearerStillNearer_st2_b</vt:lpstr>
      <vt:lpstr>NearerStillNearer_st2_c</vt:lpstr>
      <vt:lpstr>NearerStillNearer_st3_a</vt:lpstr>
      <vt:lpstr>NearerStillNearer_st3_b</vt:lpstr>
      <vt:lpstr>NearerStillNearer_st3_c</vt:lpstr>
      <vt:lpstr>NearerStillNearer_st4_a</vt:lpstr>
      <vt:lpstr>NearerStillNearer_st4_b</vt:lpstr>
      <vt:lpstr>NearerStillNearer_st4_c</vt:lpstr>
      <vt:lpstr>PowerPoint Presentation</vt:lpstr>
      <vt:lpstr>HisGraceReachesMe_st1_a</vt:lpstr>
      <vt:lpstr>HisGraceReachesMe_st1_b</vt:lpstr>
      <vt:lpstr>HisGraceReachesMe_cho_a</vt:lpstr>
      <vt:lpstr>HisGraceReachesMe_cho_b</vt:lpstr>
      <vt:lpstr>HisGraceReachesMe_cho_c</vt:lpstr>
      <vt:lpstr>HisGraceReachesMe_st2_a</vt:lpstr>
      <vt:lpstr>HisGraceReachesMe_st2_b</vt:lpstr>
      <vt:lpstr>HisGraceReachesMe_cho_a</vt:lpstr>
      <vt:lpstr>HisGraceReachesMe_cho_b</vt:lpstr>
      <vt:lpstr>HisGraceReachesMe_cho_c</vt:lpstr>
      <vt:lpstr>PowerPoint Presentation</vt:lpstr>
      <vt:lpstr>InChristAlone_st1_a</vt:lpstr>
      <vt:lpstr>InChristAlone_st1_b</vt:lpstr>
      <vt:lpstr>InChristAlone_st1_c</vt:lpstr>
      <vt:lpstr>InChristAlone_st1_d</vt:lpstr>
      <vt:lpstr>InChristAlone_st2_a</vt:lpstr>
      <vt:lpstr>InChristAlone_st2_b</vt:lpstr>
      <vt:lpstr>InChristAlone_st2_c</vt:lpstr>
      <vt:lpstr>InChristAlone_st2_d</vt:lpstr>
      <vt:lpstr>InChristAlone_st3_a</vt:lpstr>
      <vt:lpstr>InChristAlone_st3_b</vt:lpstr>
      <vt:lpstr>InChristAlone_st3_c</vt:lpstr>
      <vt:lpstr>InChristAlone_st3_d</vt:lpstr>
      <vt:lpstr>InChristAlone_st4_a</vt:lpstr>
      <vt:lpstr>InChristAlone_st4_b</vt:lpstr>
      <vt:lpstr>InChristAlone_st4_c</vt:lpstr>
      <vt:lpstr>InChristAlone_st4_d</vt:lpstr>
      <vt:lpstr>PowerPoint Presentation</vt:lpstr>
      <vt:lpstr>PowerPoint Presentation</vt:lpstr>
      <vt:lpstr>PowerPoint Presentation</vt:lpstr>
      <vt:lpstr>PowerPoint Presentation</vt:lpstr>
      <vt:lpstr>TheLordIsMyLight_st1_a</vt:lpstr>
      <vt:lpstr>TheLordIsMyLight_st1_b</vt:lpstr>
      <vt:lpstr>TheLordIsMyLight_st1_c</vt:lpstr>
      <vt:lpstr>TheLordIsMyLight_st1_d</vt:lpstr>
      <vt:lpstr>TheLordIsMyLight_cho_a</vt:lpstr>
      <vt:lpstr>TheLordIsMyLight_cho_b</vt:lpstr>
      <vt:lpstr>TheLordIsMyLight_st2_a</vt:lpstr>
      <vt:lpstr>TheLordIsMyLight_st2_b</vt:lpstr>
      <vt:lpstr>TheLordIsMyLight_st2_c</vt:lpstr>
      <vt:lpstr>TheLordIsMyLight_st2_d</vt:lpstr>
      <vt:lpstr>TheLordIsMyLight_cho_a</vt:lpstr>
      <vt:lpstr>TheLordIsMyLight_cho_b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2022-10-02T19:46:30Z</dcterms:created>
  <dcterms:modified xsi:type="dcterms:W3CDTF">2022-10-02T19:47:11Z</dcterms:modified>
</cp:coreProperties>
</file>