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754" r:id="rId3"/>
    <p:sldId id="755" r:id="rId4"/>
    <p:sldId id="756" r:id="rId5"/>
    <p:sldId id="757" r:id="rId6"/>
    <p:sldId id="749" r:id="rId7"/>
    <p:sldId id="261" r:id="rId8"/>
    <p:sldId id="750" r:id="rId9"/>
    <p:sldId id="751" r:id="rId10"/>
    <p:sldId id="75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81ED8-CACF-49F0-CD09-2DB9EAA579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2B77CD-E251-B1CD-95E4-CA2F3ED9C9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141A0-13DC-5B39-C9E5-ABB9C15F9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9127-85BF-405A-A2A9-1E0E8863978A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298B6C-9357-7D37-9C84-B78B915F8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CDCE3C-FBB5-B46E-51AA-544FF4CEB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34C8-91A3-4487-9D19-B4C8A4AA6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996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EB1BF-896A-20E3-E768-94C089FF5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550A04-1666-E480-AB3A-83BAC8D5B2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F5019-9A83-13F4-D9D5-18EB0D93D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9127-85BF-405A-A2A9-1E0E8863978A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F7EEE5-6113-EB3E-852B-79F4E95B9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BEAAE-5CD0-566E-94F9-AB022B0ED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34C8-91A3-4487-9D19-B4C8A4AA6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84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FD1409-48AC-1CB9-56F0-940EB326A4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1F2087-2484-8045-AB86-0B8FFAB35D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DA599-A09B-4FE7-AEBF-57B235FD5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9127-85BF-405A-A2A9-1E0E8863978A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4766F-5C9C-6752-A2F2-39EE553D5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0EBF0-B7F1-E52C-8663-1B2A0ADE2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34C8-91A3-4487-9D19-B4C8A4AA6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995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5DB06-F94E-295C-AAE7-FBCE91859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53E1A-5C11-07BD-9D36-CF1E7BEEB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97D9AF-B9B7-BDB1-A3DC-246DA0098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9127-85BF-405A-A2A9-1E0E8863978A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D2CBCC-A7D9-F6E7-A1BA-0E3FDB38E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15E195-DB25-EC3B-C1FB-5F84C3B76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34C8-91A3-4487-9D19-B4C8A4AA6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819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88DEF-A65E-7C6D-4FD0-97F08AF04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5CCD02-62C7-2B86-DC38-1DAE0712D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A992EF-3B6B-9481-3880-09C503EB2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9127-85BF-405A-A2A9-1E0E8863978A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93DC46-2340-2859-743F-D6F981B41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5520B3-0BF1-D9BE-D1D5-FD9C55CE6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34C8-91A3-4487-9D19-B4C8A4AA6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524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55E98-5ABB-DAE5-897E-BD85A60542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8A959-EF63-93CE-A443-72F9B80FD2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7BBC40-CDD8-C360-BDC5-41F6BCFC0A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AF220-FE35-9546-2D84-7D1D7A71C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9127-85BF-405A-A2A9-1E0E8863978A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76F88-76D0-F0C8-A32F-2544E346F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0BCFE6-2409-6E05-0EB6-11F7226FC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34C8-91A3-4487-9D19-B4C8A4AA6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104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F065C-A2AD-1939-B433-66C1AABB2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669A20-FC8C-C025-0899-5E3B75B35C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214BFF-C365-26C9-F612-4A90E42624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3F93197-C983-FCC2-A600-88F735BE46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CD5D06-4EB1-CAED-4471-CA97F3D45A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830BD3-673C-3FDE-84B1-1BC63786F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9127-85BF-405A-A2A9-1E0E8863978A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6D80D6-3523-AA2B-67BD-E4BB7EBEC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E14892-4A15-1284-3A9C-257BF3710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34C8-91A3-4487-9D19-B4C8A4AA6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30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DCEF9-D014-3484-7291-B82CB7687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ABA1D0-F4BC-8782-5C34-46D580A72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9127-85BF-405A-A2A9-1E0E8863978A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6E8404-DE33-ABEA-B065-F10E708FD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D91F2D-1B33-BE35-427D-1CD0A560D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34C8-91A3-4487-9D19-B4C8A4AA6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09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A91767-9D4A-BC95-477F-0DB346CAC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9127-85BF-405A-A2A9-1E0E8863978A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1E59DB-6D4F-8813-4100-A85D5A7F3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82334F-CA97-DBAD-87A7-7917FFCA8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34C8-91A3-4487-9D19-B4C8A4AA6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706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C598C-D1AC-74A2-A5F3-1B1845333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DDCD2-6C38-5B42-D3B1-A53D18E06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B4C817-1774-1320-5CC8-6BC05846A3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7E5E63-A97C-0CB0-8130-6D69FCE3C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9127-85BF-405A-A2A9-1E0E8863978A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01EFB3-1BCE-5F17-FE2F-C2E04286F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049746-5BED-3266-C03D-BC58044E19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34C8-91A3-4487-9D19-B4C8A4AA6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63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C23BF-4EA0-1B46-DCAC-3A078BABD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9A62EB-DAC2-89DC-3BF0-AA0F560F6A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280320-E27D-A95C-33FE-93A4C7CED1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340742-57CC-682E-DDA1-62F8BA58B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F9127-85BF-405A-A2A9-1E0E8863978A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3241A8-15AF-708E-B860-A9EF7EAD0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9EBA45-01FE-C18E-A881-3DEC7BF10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034C8-91A3-4487-9D19-B4C8A4AA6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888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8A9F49-09F6-5109-B599-6F736E2E7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9B4E9B-F3D9-C28D-7414-74F6F018F0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FABFCB-6F16-B3A2-2D5B-A3BA024909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127-85BF-405A-A2A9-1E0E8863978A}" type="datetimeFigureOut">
              <a:rPr lang="en-US" smtClean="0"/>
              <a:t>9/11/2022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3AF8C8-CED1-2372-75A1-962D8DCB0C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E772CD-8892-74EA-18BA-0CD276B7A3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034C8-91A3-4487-9D19-B4C8A4AA6C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29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1371601"/>
            <a:ext cx="746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Sudden Repentance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0774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11642E8-6E5B-5C11-0E87-7253D64B52E4}"/>
              </a:ext>
            </a:extLst>
          </p:cNvPr>
          <p:cNvSpPr txBox="1"/>
          <p:nvPr/>
        </p:nvSpPr>
        <p:spPr>
          <a:xfrm>
            <a:off x="212035" y="46705"/>
            <a:ext cx="10455965" cy="56938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Sudden Repentance</a:t>
            </a:r>
            <a:endParaRPr kumimoji="0" lang="en-US" sz="2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“I’m struggling”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Too often, I’m not!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“Stop it”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Starts with the Heart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Sudden Forgiveness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God toward us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Us toward one another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685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1371601"/>
            <a:ext cx="746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Sudden </a:t>
            </a:r>
            <a:r>
              <a:rPr kumimoji="0" lang="en-US" sz="4400" b="1" i="0" u="sng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Repentance</a:t>
            </a:r>
            <a:endParaRPr kumimoji="0" lang="en-US" sz="1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62CC86-10EE-759E-DB52-24198D288841}"/>
              </a:ext>
            </a:extLst>
          </p:cNvPr>
          <p:cNvSpPr txBox="1"/>
          <p:nvPr/>
        </p:nvSpPr>
        <p:spPr>
          <a:xfrm>
            <a:off x="2899954" y="2969623"/>
            <a:ext cx="625275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metanoia</a:t>
            </a:r>
          </a:p>
        </p:txBody>
      </p:sp>
    </p:spTree>
    <p:extLst>
      <p:ext uri="{BB962C8B-B14F-4D97-AF65-F5344CB8AC3E}">
        <p14:creationId xmlns:p14="http://schemas.microsoft.com/office/powerpoint/2010/main" val="2753585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1371601"/>
            <a:ext cx="746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Sudden </a:t>
            </a:r>
            <a:r>
              <a:rPr kumimoji="0" lang="en-US" sz="4400" b="1" i="0" u="sng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Repentance</a:t>
            </a:r>
            <a:endParaRPr kumimoji="0" lang="en-US" sz="1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62CC86-10EE-759E-DB52-24198D288841}"/>
              </a:ext>
            </a:extLst>
          </p:cNvPr>
          <p:cNvSpPr txBox="1"/>
          <p:nvPr/>
        </p:nvSpPr>
        <p:spPr>
          <a:xfrm>
            <a:off x="2899954" y="2969623"/>
            <a:ext cx="62527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meta</a:t>
            </a:r>
            <a:r>
              <a:rPr kumimoji="0" lang="en-US" sz="4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noia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FDE8FD-B355-ECB2-AB6A-3621759E6B47}"/>
              </a:ext>
            </a:extLst>
          </p:cNvPr>
          <p:cNvSpPr txBox="1"/>
          <p:nvPr/>
        </p:nvSpPr>
        <p:spPr>
          <a:xfrm>
            <a:off x="3944983" y="4077619"/>
            <a:ext cx="2403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after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change</a:t>
            </a:r>
          </a:p>
        </p:txBody>
      </p:sp>
    </p:spTree>
    <p:extLst>
      <p:ext uri="{BB962C8B-B14F-4D97-AF65-F5344CB8AC3E}">
        <p14:creationId xmlns:p14="http://schemas.microsoft.com/office/powerpoint/2010/main" val="322986445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1371601"/>
            <a:ext cx="746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Sudden </a:t>
            </a:r>
            <a:r>
              <a:rPr kumimoji="0" lang="en-US" sz="4400" b="1" i="0" u="sng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Repentance</a:t>
            </a:r>
            <a:endParaRPr kumimoji="0" lang="en-US" sz="1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62CC86-10EE-759E-DB52-24198D288841}"/>
              </a:ext>
            </a:extLst>
          </p:cNvPr>
          <p:cNvSpPr txBox="1"/>
          <p:nvPr/>
        </p:nvSpPr>
        <p:spPr>
          <a:xfrm>
            <a:off x="2899954" y="2969623"/>
            <a:ext cx="625275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meta</a:t>
            </a:r>
            <a:r>
              <a:rPr kumimoji="0" lang="en-US" sz="66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noia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12E762-B7E2-E190-B4DF-F89000BC9998}"/>
              </a:ext>
            </a:extLst>
          </p:cNvPr>
          <p:cNvSpPr txBox="1"/>
          <p:nvPr/>
        </p:nvSpPr>
        <p:spPr>
          <a:xfrm>
            <a:off x="6096000" y="4077619"/>
            <a:ext cx="2403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mind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</a:t>
            </a:r>
            <a:r>
              <a:rPr kumimoji="0" lang="en-US" sz="28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heart</a:t>
            </a:r>
          </a:p>
        </p:txBody>
      </p:sp>
    </p:spTree>
    <p:extLst>
      <p:ext uri="{BB962C8B-B14F-4D97-AF65-F5344CB8AC3E}">
        <p14:creationId xmlns:p14="http://schemas.microsoft.com/office/powerpoint/2010/main" val="320198851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1371601"/>
            <a:ext cx="746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Sudden </a:t>
            </a:r>
            <a:r>
              <a:rPr kumimoji="0" lang="en-US" sz="4400" b="1" i="0" u="sng" strike="noStrike" kern="1200" cap="none" spc="0" normalizeH="0" baseline="0" noProof="0" dirty="0">
                <a:ln>
                  <a:solidFill>
                    <a:prstClr val="black"/>
                  </a:solidFill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Repentance</a:t>
            </a:r>
            <a:endParaRPr kumimoji="0" lang="en-US" sz="1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412E762-B7E2-E190-B4DF-F89000BC9998}"/>
              </a:ext>
            </a:extLst>
          </p:cNvPr>
          <p:cNvSpPr txBox="1"/>
          <p:nvPr/>
        </p:nvSpPr>
        <p:spPr>
          <a:xfrm>
            <a:off x="5495108" y="2107467"/>
            <a:ext cx="3004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Change of heart</a:t>
            </a: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097188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81800" y="93346"/>
            <a:ext cx="5410200" cy="353943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tx1"/>
            </a:solidFill>
          </a:ln>
          <a:effectLst>
            <a:outerShdw blurRad="50800" dist="63500" dir="13500000" algn="b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Matthew 27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	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38 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At that time two robbers were crucified with Him, one on the right and one on the left. 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44 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 robbers who had been crucified with Him were also insulting Him with the same words.</a:t>
            </a:r>
          </a:p>
        </p:txBody>
      </p:sp>
      <p:sp>
        <p:nvSpPr>
          <p:cNvPr id="2" name="Rectangle 1"/>
          <p:cNvSpPr/>
          <p:nvPr/>
        </p:nvSpPr>
        <p:spPr>
          <a:xfrm>
            <a:off x="6781800" y="3523266"/>
            <a:ext cx="5410200" cy="1384995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tx1"/>
            </a:solidFill>
          </a:ln>
          <a:effectLst>
            <a:outerShdw blurRad="50800" dist="63500" dir="13500000" algn="b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Mark 15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	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32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…Those who were crucified with Him were also insulting Him.</a:t>
            </a:r>
          </a:p>
        </p:txBody>
      </p:sp>
      <p:sp>
        <p:nvSpPr>
          <p:cNvPr id="5" name="Rectangle 4"/>
          <p:cNvSpPr/>
          <p:nvPr/>
        </p:nvSpPr>
        <p:spPr>
          <a:xfrm>
            <a:off x="6785359" y="5024406"/>
            <a:ext cx="5410200" cy="1815882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tx1"/>
            </a:solidFill>
          </a:ln>
          <a:effectLst>
            <a:outerShdw blurRad="50800" dist="63500" dir="13500000" algn="b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John 19</a:t>
            </a:r>
            <a:endParaRPr kumimoji="0" lang="en-US" sz="2800" b="0" i="0" u="none" strike="noStrike" kern="1200" cap="none" spc="0" normalizeH="0" baseline="3000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18 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There they crucified Him, and with Him two other men, one on either side, and Jesus in between.</a:t>
            </a:r>
          </a:p>
        </p:txBody>
      </p:sp>
      <p:sp>
        <p:nvSpPr>
          <p:cNvPr id="3" name="Rectangle 2"/>
          <p:cNvSpPr/>
          <p:nvPr/>
        </p:nvSpPr>
        <p:spPr>
          <a:xfrm>
            <a:off x="-1" y="0"/>
            <a:ext cx="6781801" cy="6647974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  <a:effectLst/>
        </p:spPr>
        <p:txBody>
          <a:bodyPr wrap="square" lIns="91440" tIns="91440" rIns="91440" bIns="9144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Luke 23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	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39 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One of the criminals who were hanged there was hurling abuse at Him, saying, “Are You not the Christ? Save Yourself and us!”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40 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But the other answered, and rebuking him said, “Do you not even fear God, since you are under the same sentence of condemnation? 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41 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we indeed are suffering justly, for we are receiving what we deserve for our deeds; but this man has done nothing wrong.” 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42 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he was saying, “Jesus, remember me when You come in Your kingdom!” 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43 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He said to him, “Truly I say to you, today you shall be with Me in Paradise.”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EC5F86-A6F8-DDFB-7C50-3461324946A6}"/>
              </a:ext>
            </a:extLst>
          </p:cNvPr>
          <p:cNvSpPr txBox="1"/>
          <p:nvPr/>
        </p:nvSpPr>
        <p:spPr>
          <a:xfrm>
            <a:off x="2855976" y="1948136"/>
            <a:ext cx="5410200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Must have been a Sudden Change of Heart</a:t>
            </a:r>
          </a:p>
        </p:txBody>
      </p:sp>
    </p:spTree>
    <p:extLst>
      <p:ext uri="{BB962C8B-B14F-4D97-AF65-F5344CB8AC3E}">
        <p14:creationId xmlns:p14="http://schemas.microsoft.com/office/powerpoint/2010/main" val="2486953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animBg="1"/>
      <p:bldP spid="2" grpId="0" uiExpand="1" build="p" animBg="1"/>
      <p:bldP spid="5" grpId="0" animBg="1"/>
      <p:bldP spid="3" grpId="0" uiExpand="1" build="p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846D3FB-64A6-74EC-9ADD-485607D4E64A}"/>
              </a:ext>
            </a:extLst>
          </p:cNvPr>
          <p:cNvSpPr/>
          <p:nvPr/>
        </p:nvSpPr>
        <p:spPr>
          <a:xfrm>
            <a:off x="-1" y="0"/>
            <a:ext cx="6781801" cy="6647974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  <a:effectLst/>
        </p:spPr>
        <p:txBody>
          <a:bodyPr wrap="square" lIns="91440" tIns="91440" rIns="91440" bIns="9144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Luke 23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	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39 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One of the criminals who were hanged there was hurling abuse at Him, saying, “Are You not the Christ? Save Yourself and us!”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40 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But the other answered, and rebuking him said, “Do you not even fear God, since you are under the same sentence of condemnation? 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41 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we indeed are suffering justly, for we are receiving what we deserve for our deeds; but this man has done nothing wrong.” 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42 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he was saying, “Jesus, remember me when You come in Your kingdom!” 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43 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He said to him, “Truly I say to you, today you shall be with Me in Paradise.”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81799" y="46704"/>
            <a:ext cx="5198165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Who was he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A Jew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A believer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A knowledgeable believer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Perhaps he had heard John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Perhaps he had heard Jesus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In either case, might have been baptized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02" y="4738761"/>
            <a:ext cx="67663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	   “Jesus, remember me when You come in Your kingdom!”</a:t>
            </a:r>
            <a:endParaRPr kumimoji="0" lang="en-US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399" y="1792174"/>
            <a:ext cx="8837054" cy="4693593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tx1"/>
            </a:solidFill>
          </a:ln>
          <a:effectLst>
            <a:outerShdw blurRad="50800" dist="635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insults were from a Jewish perspective…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40 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...“You who are going to destroy the temple and rebuild it in three days, save Yourself!...”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41 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In the same way the chief priests also, along with the scribes and elders, were mocking Him and saying, </a:t>
            </a:r>
            <a:r>
              <a:rPr kumimoji="0" lang="en-US" sz="27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42 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“He saved others; He cannot save Himself.”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“He is the King of Israel; let Him now come down from the cross, and we will believe in Him.”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</a:t>
            </a:r>
            <a:r>
              <a:rPr kumimoji="0" lang="en-US" sz="27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43 ”</a:t>
            </a:r>
            <a:r>
              <a:rPr kumimoji="0" lang="en-US" sz="2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He trusts in God; let God rescue Him now, if He delights in Him; for He said, ‘I am the Son of God.’”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136655" y="3957868"/>
            <a:ext cx="9800489" cy="270074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tx1"/>
            </a:solidFill>
          </a:ln>
          <a:effectLst>
            <a:outerShdw blurRad="50800" dist="63500" dir="13500000" algn="b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Mark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4 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John the Baptist appeared in the wilderness preaching a baptism of repentance for the forgiveness of sins. 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5 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all the country of Judea was going out to him, and all the people of Jerusalem; and they were being baptized by him in the Jordan River, confessing their sins.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404442" y="4456636"/>
            <a:ext cx="5532120" cy="2212939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tx1"/>
            </a:solidFill>
          </a:ln>
          <a:effectLst>
            <a:outerShdw blurRad="50800" dist="63500" dir="13500000" algn="b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John 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Therefore when the Lord knew that the Pharisees had heard that Jesus was making and baptizing more disciples than John…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3890618"/>
            <a:ext cx="67818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alpha val="0"/>
                  </a:prstClr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deserve for our deeds;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	     </a:t>
            </a: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but </a:t>
            </a: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this man has done nothing wrong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.”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alpha val="0"/>
                  </a:prstClr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>
                    <a:alpha val="0"/>
                  </a:prstClr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42 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alpha val="0"/>
                  </a:prstClr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he was saying,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alpha val="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42375A26-F66D-440C-8974-77B031F364AA}"/>
              </a:ext>
            </a:extLst>
          </p:cNvPr>
          <p:cNvSpPr/>
          <p:nvPr/>
        </p:nvSpPr>
        <p:spPr>
          <a:xfrm>
            <a:off x="15399" y="936881"/>
            <a:ext cx="6228647" cy="79797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408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7" grpId="0" uiExpand="1" build="p" animBg="1"/>
      <p:bldP spid="7" grpId="1" uiExpand="1" build="allAtOnce" animBg="1"/>
      <p:bldP spid="11" grpId="0" animBg="1"/>
      <p:bldP spid="12" grpId="0" animBg="1"/>
      <p:bldP spid="9" grpId="0"/>
      <p:bldP spid="9" grpId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781800" y="46705"/>
            <a:ext cx="5410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Was He Unusual?</a:t>
            </a:r>
            <a:endParaRPr kumimoji="0" lang="en-US" sz="2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Not in his belief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Perhaps in his boldness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Compare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…the bleeding woman (Mk 5:33)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…Peter in Luke 5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…The ruler whose servant was ill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Especially given his prior ridicule!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83155D6-8303-75CB-A658-4AFBBAECDFE9}"/>
              </a:ext>
            </a:extLst>
          </p:cNvPr>
          <p:cNvSpPr/>
          <p:nvPr/>
        </p:nvSpPr>
        <p:spPr>
          <a:xfrm>
            <a:off x="-1" y="0"/>
            <a:ext cx="6781801" cy="6647974"/>
          </a:xfrm>
          <a:prstGeom prst="rect">
            <a:avLst/>
          </a:prstGeom>
          <a:gradFill>
            <a:gsLst>
              <a:gs pos="0">
                <a:schemeClr val="bg1">
                  <a:lumMod val="95000"/>
                </a:schemeClr>
              </a:gs>
              <a:gs pos="5000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>
            <a:solidFill>
              <a:schemeClr val="tx1"/>
            </a:solidFill>
          </a:ln>
          <a:effectLst/>
        </p:spPr>
        <p:txBody>
          <a:bodyPr wrap="square" lIns="91440" tIns="91440" rIns="91440" bIns="9144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Luke 23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	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39 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One of the criminals who were hanged there was hurling abuse at Him, saying, “Are You not the Christ? Save Yourself and us!”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40 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But the other answered, and rebuking him said, “Do you not even fear God, since you are under the same sentence of condemnation? 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41 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we indeed are suffering justly, for we are receiving what we deserve for our deeds; but this man has done nothing wrong.” 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42 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he was saying, “Jesus, remember me when You come in Your kingdom!” 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43 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He said to him, “Truly I say to you, today you shall be with Me in Paradise.”</a:t>
            </a:r>
          </a:p>
        </p:txBody>
      </p:sp>
    </p:spTree>
    <p:extLst>
      <p:ext uri="{BB962C8B-B14F-4D97-AF65-F5344CB8AC3E}">
        <p14:creationId xmlns:p14="http://schemas.microsoft.com/office/powerpoint/2010/main" val="3762839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2035" y="46705"/>
            <a:ext cx="10455965" cy="48320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Sudden Repentance</a:t>
            </a:r>
            <a:endParaRPr kumimoji="0" lang="en-US" sz="28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Is it credible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aren’t told all the details that might explain the change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Matthew and Mark don’t need to explain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because they only tell of his insults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Luke doesn’t need to Explain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because he only tells of his good words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But Compare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Peter, Luke 22</a:t>
            </a:r>
          </a:p>
        </p:txBody>
      </p:sp>
      <p:sp>
        <p:nvSpPr>
          <p:cNvPr id="4" name="Rectangle 3"/>
          <p:cNvSpPr/>
          <p:nvPr/>
        </p:nvSpPr>
        <p:spPr>
          <a:xfrm>
            <a:off x="4015408" y="2352261"/>
            <a:ext cx="7487478" cy="3970318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solidFill>
              <a:schemeClr val="tx1"/>
            </a:solidFill>
          </a:ln>
          <a:effectLst>
            <a:outerShdw blurRad="50800" dist="63500" dir="13500000" algn="b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Luke 22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60 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But Peter said, “Man, I do not know what you are talking about.” Immediately, while he was still speaking, a rooster crowed. 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61 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The Lord turned and looked at Peter. And Peter remembered the word of the Lord, how He had told him, “Before a rooster crows today, you will deny Me three times.” </a:t>
            </a:r>
            <a:r>
              <a:rPr kumimoji="0" lang="en-US" sz="2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62 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And he went out and wept bitterly.</a:t>
            </a:r>
          </a:p>
        </p:txBody>
      </p:sp>
    </p:spTree>
    <p:extLst>
      <p:ext uri="{BB962C8B-B14F-4D97-AF65-F5344CB8AC3E}">
        <p14:creationId xmlns:p14="http://schemas.microsoft.com/office/powerpoint/2010/main" val="3356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968</Words>
  <Application>Microsoft Office PowerPoint</Application>
  <PresentationFormat>Widescreen</PresentationFormat>
  <Paragraphs>81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Palatino Linotype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Exton Class</dc:creator>
  <cp:lastModifiedBy>Exton Class</cp:lastModifiedBy>
  <cp:revision>1</cp:revision>
  <dcterms:created xsi:type="dcterms:W3CDTF">2022-09-11T15:59:45Z</dcterms:created>
  <dcterms:modified xsi:type="dcterms:W3CDTF">2022-09-11T16:00:15Z</dcterms:modified>
</cp:coreProperties>
</file>