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F708-E989-4D0B-95C2-8970CFA46AE6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9D4C-0E19-49D3-8FE0-4FA33779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81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F708-E989-4D0B-95C2-8970CFA46AE6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9D4C-0E19-49D3-8FE0-4FA33779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8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F708-E989-4D0B-95C2-8970CFA46AE6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9D4C-0E19-49D3-8FE0-4FA33779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6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F708-E989-4D0B-95C2-8970CFA46AE6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9D4C-0E19-49D3-8FE0-4FA33779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22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F708-E989-4D0B-95C2-8970CFA46AE6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9D4C-0E19-49D3-8FE0-4FA33779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5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F708-E989-4D0B-95C2-8970CFA46AE6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9D4C-0E19-49D3-8FE0-4FA33779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50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F708-E989-4D0B-95C2-8970CFA46AE6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9D4C-0E19-49D3-8FE0-4FA33779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6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F708-E989-4D0B-95C2-8970CFA46AE6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9D4C-0E19-49D3-8FE0-4FA33779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4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F708-E989-4D0B-95C2-8970CFA46AE6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9D4C-0E19-49D3-8FE0-4FA33779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3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F708-E989-4D0B-95C2-8970CFA46AE6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9D4C-0E19-49D3-8FE0-4FA33779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01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F708-E989-4D0B-95C2-8970CFA46AE6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9D4C-0E19-49D3-8FE0-4FA33779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4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9F708-E989-4D0B-95C2-8970CFA46AE6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79D4C-0E19-49D3-8FE0-4FA33779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4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83028"/>
            <a:ext cx="9144000" cy="102149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Freestyle Script" panose="030804020302050B0404" pitchFamily="66" charset="0"/>
              </a:rPr>
              <a:t>From the Psalms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Freestyle Script" panose="030804020302050B04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8098" y="3931551"/>
            <a:ext cx="9144000" cy="61573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Freestyle Script" panose="030804020302050B0404" pitchFamily="66" charset="0"/>
              </a:rPr>
              <a:t>Exton, September 25, 2022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32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4315"/>
            <a:ext cx="10515600" cy="1186248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accent2"/>
                </a:solidFill>
                <a:latin typeface="Freestyle Script" panose="030804020302050B0404" pitchFamily="66" charset="0"/>
              </a:rPr>
              <a:t>Various</a:t>
            </a:r>
            <a:r>
              <a:rPr lang="en-US" sz="4800" dirty="0" smtClean="0">
                <a:solidFill>
                  <a:schemeClr val="accent2"/>
                </a:solidFill>
                <a:latin typeface="Freestyle Script" panose="030804020302050B0404" pitchFamily="66" charset="0"/>
              </a:rPr>
              <a:t> Writers</a:t>
            </a:r>
            <a:endParaRPr lang="en-US" sz="4800" dirty="0">
              <a:solidFill>
                <a:schemeClr val="accent2"/>
              </a:solidFill>
              <a:latin typeface="Freestyle Script" panose="030804020302050B04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2368"/>
            <a:ext cx="10515600" cy="434957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Moses (1),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Family of Asaph (12),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Sons of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Korah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 (11), 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Heman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 (1),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Ethan the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Ezrahite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 (1),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David (about half),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Solomon (2),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 Rest Unknown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2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865" y="337751"/>
            <a:ext cx="10515600" cy="82378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Freestyle Script" panose="030804020302050B0404" pitchFamily="66" charset="0"/>
              </a:rPr>
              <a:t>150 Psalms, Divided into 5 Books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Freestyle Script" panose="030804020302050B04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196"/>
            <a:ext cx="10515600" cy="528869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(</a:t>
            </a:r>
            <a:r>
              <a:rPr lang="en-US" dirty="0" smtClean="0">
                <a:solidFill>
                  <a:schemeClr val="accent2"/>
                </a:solidFill>
                <a:latin typeface="Palatino Linotype" panose="02040502050505030304" pitchFamily="18" charset="0"/>
              </a:rPr>
              <a:t>41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) Blessed be Yahweh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, the God of Israel, from everlasting and to everlasting. Amen, and Amen. 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(</a:t>
            </a:r>
            <a:r>
              <a:rPr lang="en-US" dirty="0" smtClean="0">
                <a:solidFill>
                  <a:schemeClr val="accent2"/>
                </a:solidFill>
                <a:latin typeface="Palatino Linotype" panose="02040502050505030304" pitchFamily="18" charset="0"/>
              </a:rPr>
              <a:t>72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)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Blessed be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Yahweh God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, the God of Israel,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Who only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does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wondrous things. And blessed be his glorious name for ever. And let the whole earth be filled with his glory. From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everlasting to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everlasting.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Amen and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Amen.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(</a:t>
            </a:r>
            <a:r>
              <a:rPr lang="en-US" dirty="0" smtClean="0">
                <a:solidFill>
                  <a:schemeClr val="accent2"/>
                </a:solidFill>
                <a:latin typeface="Palatino Linotype" panose="02040502050505030304" pitchFamily="18" charset="0"/>
              </a:rPr>
              <a:t>89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) Blessed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be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Yahweh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for evermore, amen and amen.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(</a:t>
            </a:r>
            <a:r>
              <a:rPr lang="en-US" dirty="0" smtClean="0">
                <a:solidFill>
                  <a:schemeClr val="accent2"/>
                </a:solidFill>
                <a:latin typeface="Palatino Linotype" panose="02040502050505030304" pitchFamily="18" charset="0"/>
              </a:rPr>
              <a:t>106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) Blessed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be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God of Israel, from everlasting to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everlasting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. And let all the people say, Amen, Praise ye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Yahweh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. 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(</a:t>
            </a:r>
            <a:r>
              <a:rPr lang="en-US" dirty="0" smtClean="0">
                <a:solidFill>
                  <a:schemeClr val="accent2"/>
                </a:solidFill>
                <a:latin typeface="Palatino Linotype" panose="02040502050505030304" pitchFamily="18" charset="0"/>
              </a:rPr>
              <a:t>150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) Let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everything that has breath praise Yahweh, Praise ye Yahweh.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*</a:t>
            </a:r>
            <a:endParaRPr lang="en-US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00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16692"/>
            <a:ext cx="10515600" cy="86690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Freestyle Script" panose="030804020302050B0404" pitchFamily="66" charset="0"/>
              </a:rPr>
              <a:t>Psalm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Freestyle Script" panose="030804020302050B0404" pitchFamily="66" charset="0"/>
              </a:rPr>
              <a:t>5:4-5: Basis of our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Freestyle Script" panose="030804020302050B0404" pitchFamily="66" charset="0"/>
              </a:rPr>
              <a:t>L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Freestyle Script" panose="030804020302050B0404" pitchFamily="66" charset="0"/>
              </a:rPr>
              <a:t>ostness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Freestyle Script" panose="030804020302050B04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907" y="1866815"/>
            <a:ext cx="935818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For you are not a God who has pleasure in wickedness. Evil </a:t>
            </a:r>
            <a:r>
              <a:rPr lang="en-US" sz="3600" b="1" u="sng" dirty="0" smtClean="0">
                <a:solidFill>
                  <a:schemeClr val="accent5">
                    <a:lumMod val="75000"/>
                  </a:schemeClr>
                </a:solidFill>
              </a:rPr>
              <a:t>cannot dwell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with you. The arrogant shall not stand in your sight.  You hate all evildoers. 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14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10515600" cy="79907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Freestyle Script" panose="030804020302050B0404" pitchFamily="66" charset="0"/>
              </a:rPr>
              <a:t>Psalm 7:3-5: Prideful Exercise of Selfish Power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Freestyle Script" panose="030804020302050B04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rPr>
              <a:t>Oh Lord my God, if I have done </a:t>
            </a:r>
            <a:r>
              <a:rPr lang="en-US" sz="3200" i="1" dirty="0" smtClean="0"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rPr>
              <a:t>this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rPr>
              <a:t>: If there is iniquity in my hands,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rPr>
              <a:t>If I have repaid evil to him who was at peace with me,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rPr>
              <a:t>Or plundered my enemy without cause,</a:t>
            </a:r>
          </a:p>
          <a:p>
            <a:pPr marL="0" indent="0">
              <a:buNone/>
            </a:pPr>
            <a:endParaRPr lang="en-US" sz="3200" dirty="0">
              <a:solidFill>
                <a:schemeClr val="accent5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rPr>
              <a:t>Let the enemy pursue me and overtake me;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rPr>
              <a:t>Yes, let him trample my life to the earth,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rPr>
              <a:t>And lay my </a:t>
            </a:r>
            <a:r>
              <a:rPr lang="en-US" sz="3200" i="1" dirty="0" smtClean="0"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rPr>
              <a:t>glory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rPr>
              <a:t> in the dust. 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96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2551"/>
            <a:ext cx="10515600" cy="71669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2"/>
                </a:solidFill>
              </a:rPr>
              <a:t>Psalm 9:11; Isa. 52:1: Where God Dwells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531" y="1589902"/>
            <a:ext cx="10406448" cy="47518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Sing praises to Yahweh, who dwells in Zion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Awake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Awake, put on your strength, O Zion; put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on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your beautiful garments, O Jerusalem the holy city: for henceforth there shall no more come into you the uncircumcised and the unclean.</a:t>
            </a:r>
          </a:p>
          <a:p>
            <a:pPr marL="0" indent="0">
              <a:buNone/>
            </a:pPr>
            <a:endParaRPr lang="en-US" sz="12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 prophetically rich thought: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Heb. 12:22-23: In the gospel, Zion, the church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Col. 2:12-13: uncleanness cut away, buried, forgiven</a:t>
            </a:r>
          </a:p>
          <a:p>
            <a:pPr marL="0" indent="0">
              <a:buNone/>
            </a:pPr>
            <a:endParaRPr lang="en-US" sz="1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God dwells in his house: I Pet.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2:5, you as living stones.  I Tim. 3:15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23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3655"/>
            <a:ext cx="10515600" cy="601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Freestyle Script" panose="030804020302050B0404" pitchFamily="66" charset="0"/>
              </a:rPr>
              <a:t>Psalm 10:10-11, 13-14, 16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Freestyle Script" panose="030804020302050B04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3254" y="1466335"/>
            <a:ext cx="9976022" cy="4710628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The wicked: They stoop, they crouch, and the helpless fall by their might. They think in their heart, God has forgotten. He has hidden face, he will never see it.”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Why do the wicked renounce God, and say in their heats, “You will not call us into account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?”     ---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The Lord is king forever and ever; the nations shall perish from </a:t>
            </a:r>
            <a:r>
              <a:rPr lang="en-US" u="sng" dirty="0" smtClean="0">
                <a:solidFill>
                  <a:schemeClr val="accent5">
                    <a:lumMod val="50000"/>
                  </a:schemeClr>
                </a:solidFill>
              </a:rPr>
              <a:t>his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u="sng" dirty="0" smtClean="0">
                <a:solidFill>
                  <a:schemeClr val="accent5">
                    <a:lumMod val="50000"/>
                  </a:schemeClr>
                </a:solidFill>
              </a:rPr>
              <a:t>land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    cp.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Jer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46ff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55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08454"/>
            <a:ext cx="10515600" cy="77435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Freestyle Script" panose="030804020302050B0404" pitchFamily="66" charset="0"/>
              </a:rPr>
              <a:t>Psalm 18:19-22: God Rewards Goodness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Freestyle Script" panose="030804020302050B04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3470"/>
            <a:ext cx="10515600" cy="480124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He brought me out into a broad place, he delivered me because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	he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delighted in me.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The Lord rewarded me according to my righteousness, according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	to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the cleanness of my hands he recompensed me.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For I have kept the ways of the Lord and have not wickedly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	departed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from my God,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For all his ordinances were before me, and his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statutes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I did not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	put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away from me.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I was 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blameless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 before him and I kept myself from guilt. cp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.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Lk.1:6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5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511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Freestyle Script</vt:lpstr>
      <vt:lpstr>Palatino Linotype</vt:lpstr>
      <vt:lpstr>Office Theme</vt:lpstr>
      <vt:lpstr>From the Psalms</vt:lpstr>
      <vt:lpstr>Various Writers</vt:lpstr>
      <vt:lpstr>150 Psalms, Divided into 5 Books</vt:lpstr>
      <vt:lpstr>Psalm 5:4-5: Basis of our Lostness</vt:lpstr>
      <vt:lpstr>Psalm 7:3-5: Prideful Exercise of Selfish Power</vt:lpstr>
      <vt:lpstr>Psalm 9:11; Isa. 52:1: Where God Dwells</vt:lpstr>
      <vt:lpstr>Psalm 10:10-11, 13-14, 16</vt:lpstr>
      <vt:lpstr>Psalm 18:19-22: God Rewards Goodness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the Psalms</dc:title>
  <dc:creator>Burris Smelser</dc:creator>
  <cp:lastModifiedBy>Burris Smelser</cp:lastModifiedBy>
  <cp:revision>26</cp:revision>
  <dcterms:created xsi:type="dcterms:W3CDTF">2022-09-24T15:09:16Z</dcterms:created>
  <dcterms:modified xsi:type="dcterms:W3CDTF">2022-09-25T03:43:48Z</dcterms:modified>
</cp:coreProperties>
</file>