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00" r:id="rId3"/>
    <p:sldId id="269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7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AC99-0F79-D655-E80E-E9013624B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D5D08-1C90-45AF-D569-7936BD731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22CD1-9CDF-E725-4B72-1D76A508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7786D-3B95-3FDB-9A27-EDBA1902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7342C-6C31-8AA5-FF95-04EF16FC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6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C69B-9A12-105F-ECB6-334F05D6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BE6A-72AC-B7EE-317E-03062665B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1B6D2-FAFA-9133-B973-EEAE870D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0F597-1DAD-1905-1FA7-34205BC7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19EFF-4243-9826-55E7-9977AE4A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FC28DE-5CB0-F216-660B-1DFD56FAD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3ED23-2B83-C8AF-D7E7-673ABEA96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325E-5D88-575E-7F65-2C07CA94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EE2B-6A99-8204-9A05-FA962D2C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6BDD4-369F-B012-C79A-CF80174B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61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67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8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8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41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29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7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01A6-82E1-C3B2-0262-A04DF0F3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3C97-26DA-0939-FA99-945481B8D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E3392-96D7-3909-D0E2-758E142A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E360-4BC5-ADF1-BAF6-64E2094B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6B728-89D7-5C50-7325-58365AE9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50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55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EA92-01CB-EA83-5B70-132BA9C4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C69DF-CFD6-E5BF-DD47-B15659FF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71043-E1EC-1ADE-36D5-50A0F900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11DE-92CF-3E1E-90E1-A6461FF9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DA0F5-0750-6848-72E7-B1643435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CD30-E01B-C8E7-FD50-4A1E5A0A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9ED6D-42E4-44EE-4F84-0EEBDB3FA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D43BB-6101-0D45-7988-B2F2875D3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7F850-E4E2-DC10-CB1C-AC441137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E4A7-6FBC-D850-7D07-50B63F89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44C27-0B9F-680A-7D90-F89C38DF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6FDF-D0D9-17D6-AFE5-34B29FB5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ED99D-1FB5-A284-814B-182B4A5F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85AB6-17EB-BEB9-1BD3-DCF7273B4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B76547-A9C7-FC56-F1F6-CC1A7F6EF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837C5-E8B0-7F67-880A-0E52B9B5E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27DCFF-4568-1D38-09D2-A05E6299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02EA4-8A62-4A78-709E-A8F9F979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2C8B0-3CA9-A7EA-1868-76F358E1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999D-C0E7-ABD8-A447-9A62D454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6D3A7-34DC-B7DA-879B-79E172DB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8345D-B049-93B0-BF27-79F0D42A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83C90-C340-3A13-C145-1EEAC4A4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5BE84-901A-76E1-1802-89D14EDC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5C6B6-4E67-4EE3-FB2B-450F1B05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FE652-D26D-13D8-34BF-A933CD30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3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1719-3C15-61E7-2403-9E3D9436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94FBF-FACA-14D7-CA43-206CBF62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FF961-8D5B-87A0-98A2-991425766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CF803-7089-5CF3-DD42-26C977EB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F006B-5E8E-2D50-A92B-3EAA579F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26771-E72A-5A07-C0F9-7AE7BCA7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B9A3-AFFB-453A-A71D-94A48F51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E42BA-8FBA-FE0D-480F-661CA3712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9E1A9-9A64-6AFA-36A3-77496E94A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DF5B-6D71-33E1-74A7-AB0EE2AC6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8BA2F-5AF6-8FA8-5745-D661ECD8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B0A37-CFD5-9B27-C2B2-FFE42DB0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0D3CC-4A14-8B18-3251-DD5C2735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3407B-5ACF-CE3C-CC61-4734A193B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23DBA-7721-5573-B914-3A52423B1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50BE-AEC7-4FB6-BEB5-9EEB6FF201B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9A6CD-D855-207F-0D78-7207E79E3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0FEEB-BD0E-F55B-4459-A98D401FD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B1D7-8382-46DB-8DE9-E98A3961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740182" y="1701800"/>
            <a:ext cx="10597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Sermon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MALACHI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Lord, whom you are seeking, will suddenly come to His temple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74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Lord, whom you are seeking, will suddenly come to His temple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 and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messenger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09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Lord, whom you are seeking, will suddenly come to His temple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 and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messenger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Arrow: Up-Down 1">
            <a:extLst>
              <a:ext uri="{FF2B5EF4-FFF2-40B4-BE49-F238E27FC236}">
                <a16:creationId xmlns:a16="http://schemas.microsoft.com/office/drawing/2014/main" id="{3DCD03E8-D11B-2C2B-0597-0E9CBC9D8B87}"/>
              </a:ext>
            </a:extLst>
          </p:cNvPr>
          <p:cNvSpPr/>
          <p:nvPr/>
        </p:nvSpPr>
        <p:spPr>
          <a:xfrm>
            <a:off x="7735614" y="1954925"/>
            <a:ext cx="599089" cy="104052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Lord, whom you are seeking, will suddenly come to His temple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; and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messenger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49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Lord, whom you are seeking, will suddenly come to His temple; 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messenger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8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the covenant, in whom you delight, behold, He is coming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09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11575"/>
            <a:ext cx="11531885" cy="233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7C7D6C-8973-B666-DEAB-7EB58A7B5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807" y="957940"/>
            <a:ext cx="977482" cy="6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586628F3-008B-1EC6-DCEE-A9E80608C0C9}"/>
              </a:ext>
            </a:extLst>
          </p:cNvPr>
          <p:cNvSpPr/>
          <p:nvPr/>
        </p:nvSpPr>
        <p:spPr>
          <a:xfrm>
            <a:off x="9156017" y="1779249"/>
            <a:ext cx="807794" cy="29759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MALACHI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250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586628F3-008B-1EC6-DCEE-A9E80608C0C9}"/>
              </a:ext>
            </a:extLst>
          </p:cNvPr>
          <p:cNvSpPr/>
          <p:nvPr/>
        </p:nvSpPr>
        <p:spPr>
          <a:xfrm>
            <a:off x="6948855" y="1978952"/>
            <a:ext cx="807794" cy="29759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MALACHI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771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before the coming of the great and terrible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He will turn the hearts of the fathers back to their children and the hearts of the children to their fathers,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61C599C-DD85-1647-71E7-6DEE585C43A2}"/>
              </a:ext>
            </a:extLst>
          </p:cNvPr>
          <p:cNvSpPr/>
          <p:nvPr/>
        </p:nvSpPr>
        <p:spPr>
          <a:xfrm rot="1241617">
            <a:off x="3309972" y="1123524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773E7B9-5B0F-B722-6797-88560DA83C70}"/>
              </a:ext>
            </a:extLst>
          </p:cNvPr>
          <p:cNvSpPr/>
          <p:nvPr/>
        </p:nvSpPr>
        <p:spPr>
          <a:xfrm rot="20284413">
            <a:off x="9253567" y="1798441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EA3DA-EF25-102C-C228-62C1078D87FE}"/>
              </a:ext>
            </a:extLst>
          </p:cNvPr>
          <p:cNvSpPr txBox="1"/>
          <p:nvPr/>
        </p:nvSpPr>
        <p:spPr>
          <a:xfrm>
            <a:off x="4426087" y="368104"/>
            <a:ext cx="2249006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Hosea 3:5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Ezekiel 34:23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Ezekiel 37:24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Jeremiah 30:9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inherit"/>
              <a:ea typeface="+mn-ea"/>
              <a:cs typeface="+mn-cs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0E1AF1E-FB72-9BC6-417B-ECFE8044AD35}"/>
              </a:ext>
            </a:extLst>
          </p:cNvPr>
          <p:cNvSpPr/>
          <p:nvPr/>
        </p:nvSpPr>
        <p:spPr>
          <a:xfrm>
            <a:off x="5714531" y="515007"/>
            <a:ext cx="3625411" cy="119853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22000"/>
                </a:schemeClr>
              </a:gs>
              <a:gs pos="100000">
                <a:srgbClr val="C0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“DAVID”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19149D-F28D-62E6-A52F-992883C120BD}"/>
              </a:ext>
            </a:extLst>
          </p:cNvPr>
          <p:cNvSpPr txBox="1"/>
          <p:nvPr/>
        </p:nvSpPr>
        <p:spPr>
          <a:xfrm>
            <a:off x="692765" y="1382878"/>
            <a:ext cx="1288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DAVID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27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before the coming of the great and terrible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He will turn the hearts of the fathers back to their children and the hearts of the children to their fathers,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61C599C-DD85-1647-71E7-6DEE585C43A2}"/>
              </a:ext>
            </a:extLst>
          </p:cNvPr>
          <p:cNvSpPr/>
          <p:nvPr/>
        </p:nvSpPr>
        <p:spPr>
          <a:xfrm rot="1241617">
            <a:off x="3309972" y="1123524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773E7B9-5B0F-B722-6797-88560DA83C70}"/>
              </a:ext>
            </a:extLst>
          </p:cNvPr>
          <p:cNvSpPr/>
          <p:nvPr/>
        </p:nvSpPr>
        <p:spPr>
          <a:xfrm rot="20284413">
            <a:off x="9253567" y="1798441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157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before the coming of the great and terrible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He will turn the hearts of the fathers back to their children and the hearts of the children to their fathers,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61C599C-DD85-1647-71E7-6DEE585C43A2}"/>
              </a:ext>
            </a:extLst>
          </p:cNvPr>
          <p:cNvSpPr/>
          <p:nvPr/>
        </p:nvSpPr>
        <p:spPr>
          <a:xfrm rot="1241617">
            <a:off x="3309972" y="1123524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773E7B9-5B0F-B722-6797-88560DA83C70}"/>
              </a:ext>
            </a:extLst>
          </p:cNvPr>
          <p:cNvSpPr/>
          <p:nvPr/>
        </p:nvSpPr>
        <p:spPr>
          <a:xfrm rot="20284413">
            <a:off x="9253567" y="1798441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CFD45E-00F6-AE55-816E-DB1FED06AD73}"/>
              </a:ext>
            </a:extLst>
          </p:cNvPr>
          <p:cNvSpPr/>
          <p:nvPr/>
        </p:nvSpPr>
        <p:spPr>
          <a:xfrm>
            <a:off x="392875" y="3050876"/>
            <a:ext cx="3285506" cy="1920395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2 Kings 1:8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“a hairy man with a leather belt worn around his waist”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8395A0-515C-8001-146A-10838C0C8952}"/>
              </a:ext>
            </a:extLst>
          </p:cNvPr>
          <p:cNvSpPr/>
          <p:nvPr/>
        </p:nvSpPr>
        <p:spPr>
          <a:xfrm>
            <a:off x="8567057" y="3686313"/>
            <a:ext cx="3547742" cy="1904872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Matthew 3:8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a garment of camel’s hair and a leather belt around his waist”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29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11575"/>
            <a:ext cx="11531885" cy="233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7C7D6C-8973-B666-DEAB-7EB58A7B5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807" y="957940"/>
            <a:ext cx="977482" cy="6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586628F3-008B-1EC6-DCEE-A9E80608C0C9}"/>
              </a:ext>
            </a:extLst>
          </p:cNvPr>
          <p:cNvSpPr/>
          <p:nvPr/>
        </p:nvSpPr>
        <p:spPr>
          <a:xfrm>
            <a:off x="9156017" y="1779249"/>
            <a:ext cx="807794" cy="29759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MALACHI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before the coming of the great and terrible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He will turn the hearts of the fathers back to their children and the hearts of the children to their fathers,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61C599C-DD85-1647-71E7-6DEE585C43A2}"/>
              </a:ext>
            </a:extLst>
          </p:cNvPr>
          <p:cNvSpPr/>
          <p:nvPr/>
        </p:nvSpPr>
        <p:spPr>
          <a:xfrm rot="1241617">
            <a:off x="3309972" y="1123524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773E7B9-5B0F-B722-6797-88560DA83C70}"/>
              </a:ext>
            </a:extLst>
          </p:cNvPr>
          <p:cNvSpPr/>
          <p:nvPr/>
        </p:nvSpPr>
        <p:spPr>
          <a:xfrm rot="20284413">
            <a:off x="9253567" y="1798441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CFD45E-00F6-AE55-816E-DB1FED06AD73}"/>
              </a:ext>
            </a:extLst>
          </p:cNvPr>
          <p:cNvSpPr/>
          <p:nvPr/>
        </p:nvSpPr>
        <p:spPr>
          <a:xfrm>
            <a:off x="1121227" y="3224426"/>
            <a:ext cx="3145971" cy="1859203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Ahab &amp; Jezebel,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who wanted Elijah dead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8395A0-515C-8001-146A-10838C0C8952}"/>
              </a:ext>
            </a:extLst>
          </p:cNvPr>
          <p:cNvSpPr/>
          <p:nvPr/>
        </p:nvSpPr>
        <p:spPr>
          <a:xfrm>
            <a:off x="8937172" y="3643924"/>
            <a:ext cx="3124200" cy="1624762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Herod &amp; Herodias,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ystem-ui"/>
                <a:ea typeface="+mn-ea"/>
                <a:cs typeface="+mn-cs"/>
              </a:rPr>
              <a:t>who wanted John dead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46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before the coming of the great and terrible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will turn the hearts of the fathers back to their children and the hearts of the children to their fathers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61C599C-DD85-1647-71E7-6DEE585C43A2}"/>
              </a:ext>
            </a:extLst>
          </p:cNvPr>
          <p:cNvSpPr/>
          <p:nvPr/>
        </p:nvSpPr>
        <p:spPr>
          <a:xfrm rot="1241617">
            <a:off x="3309972" y="1123524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ELIJAH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1773E7B9-5B0F-B722-6797-88560DA83C70}"/>
              </a:ext>
            </a:extLst>
          </p:cNvPr>
          <p:cNvSpPr/>
          <p:nvPr/>
        </p:nvSpPr>
        <p:spPr>
          <a:xfrm rot="20284413">
            <a:off x="9253567" y="1798441"/>
            <a:ext cx="807794" cy="18226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CFD45E-00F6-AE55-816E-DB1FED06AD73}"/>
              </a:ext>
            </a:extLst>
          </p:cNvPr>
          <p:cNvSpPr/>
          <p:nvPr/>
        </p:nvSpPr>
        <p:spPr>
          <a:xfrm>
            <a:off x="130629" y="3224426"/>
            <a:ext cx="4136570" cy="3100174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Kings 18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Answer me,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answer me, so that this people may know that You,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are God, and that You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have turned their heart back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8395A0-515C-8001-146A-10838C0C8952}"/>
              </a:ext>
            </a:extLst>
          </p:cNvPr>
          <p:cNvSpPr/>
          <p:nvPr/>
        </p:nvSpPr>
        <p:spPr>
          <a:xfrm>
            <a:off x="8773886" y="3224426"/>
            <a:ext cx="3363688" cy="3526294"/>
          </a:xfrm>
          <a:prstGeom prst="round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…a forerunner before Him in the spirit and power of Elijah,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to turn the hearts of fathers back to their children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9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4461265" y="1879685"/>
            <a:ext cx="48786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4:5-6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going to send you Elijah the prophet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before the coming of the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great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terrible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day of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He will turn the hearts of the fathers back to their children and the hearts of the children to their fathers, so that I will not come and strike the land with complete destruction.”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060FD8-A5BC-9B57-D3B7-F89C030412EB}"/>
              </a:ext>
            </a:extLst>
          </p:cNvPr>
          <p:cNvSpPr txBox="1"/>
          <p:nvPr/>
        </p:nvSpPr>
        <p:spPr>
          <a:xfrm>
            <a:off x="10390039" y="893381"/>
            <a:ext cx="90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F86BE0-3845-9504-78D7-A7AF1FAD2687}"/>
              </a:ext>
            </a:extLst>
          </p:cNvPr>
          <p:cNvSpPr/>
          <p:nvPr/>
        </p:nvSpPr>
        <p:spPr>
          <a:xfrm>
            <a:off x="9101959" y="178676"/>
            <a:ext cx="2196663" cy="2028496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2385850" y="1879685"/>
            <a:ext cx="73583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3:2-6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“But who can endure the day of His coming? And who can stand when He appears?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is like a refiner’s fire, and like launderer’s soap. And He will sit as a smelter and purifier of silver, and He will purify the sons of Levi and refine them like gold and silver…”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“Then I will come near to you for judgment…”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060FD8-A5BC-9B57-D3B7-F89C030412EB}"/>
              </a:ext>
            </a:extLst>
          </p:cNvPr>
          <p:cNvSpPr txBox="1"/>
          <p:nvPr/>
        </p:nvSpPr>
        <p:spPr>
          <a:xfrm>
            <a:off x="10390039" y="893381"/>
            <a:ext cx="90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F86BE0-3845-9504-78D7-A7AF1FAD2687}"/>
              </a:ext>
            </a:extLst>
          </p:cNvPr>
          <p:cNvSpPr/>
          <p:nvPr/>
        </p:nvSpPr>
        <p:spPr>
          <a:xfrm>
            <a:off x="9101959" y="178676"/>
            <a:ext cx="2196663" cy="2028496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86562A-B015-4A6E-63D4-BE15D75ED128}"/>
              </a:ext>
            </a:extLst>
          </p:cNvPr>
          <p:cNvSpPr txBox="1"/>
          <p:nvPr/>
        </p:nvSpPr>
        <p:spPr>
          <a:xfrm rot="19677521">
            <a:off x="772889" y="3722914"/>
            <a:ext cx="171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GREAT!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91141-343D-DF98-EB85-08FAD0BB52A7}"/>
              </a:ext>
            </a:extLst>
          </p:cNvPr>
          <p:cNvSpPr txBox="1"/>
          <p:nvPr/>
        </p:nvSpPr>
        <p:spPr>
          <a:xfrm rot="19677521">
            <a:off x="8123701" y="5274121"/>
            <a:ext cx="210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TERRIBLE!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540C4A-A1C4-451D-39B0-626463143309}"/>
              </a:ext>
            </a:extLst>
          </p:cNvPr>
          <p:cNvSpPr txBox="1"/>
          <p:nvPr/>
        </p:nvSpPr>
        <p:spPr>
          <a:xfrm rot="19677521">
            <a:off x="8580902" y="2411177"/>
            <a:ext cx="210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TERRIBLE!</a:t>
            </a:r>
          </a:p>
        </p:txBody>
      </p:sp>
    </p:spTree>
    <p:extLst>
      <p:ext uri="{BB962C8B-B14F-4D97-AF65-F5344CB8AC3E}">
        <p14:creationId xmlns:p14="http://schemas.microsoft.com/office/powerpoint/2010/main" val="7960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213A0FC-C3D2-04E7-2A5B-D6C7D0003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1" t="22616" b="16237"/>
          <a:stretch/>
        </p:blipFill>
        <p:spPr bwMode="auto">
          <a:xfrm>
            <a:off x="2385851" y="19530"/>
            <a:ext cx="8266945" cy="245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99A9C1-0A4A-2E8D-8C95-9E51FCF93D4A}"/>
              </a:ext>
            </a:extLst>
          </p:cNvPr>
          <p:cNvSpPr txBox="1"/>
          <p:nvPr/>
        </p:nvSpPr>
        <p:spPr>
          <a:xfrm>
            <a:off x="2385850" y="1879685"/>
            <a:ext cx="772273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4:1-2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“For behold, the day is coming, burning like a furnace; and all the arrogant and every evildoer will be chaff; and the day that is coming will set them ablaze,” says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armies, “so that it will leave them neither root nor branches.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for you who fear My name, the sun of righteousness will rise with healing in its wings; and you will go forth and frolic like calves from the stall.”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060FD8-A5BC-9B57-D3B7-F89C030412EB}"/>
              </a:ext>
            </a:extLst>
          </p:cNvPr>
          <p:cNvSpPr txBox="1"/>
          <p:nvPr/>
        </p:nvSpPr>
        <p:spPr>
          <a:xfrm>
            <a:off x="10390039" y="893381"/>
            <a:ext cx="90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F86BE0-3845-9504-78D7-A7AF1FAD2687}"/>
              </a:ext>
            </a:extLst>
          </p:cNvPr>
          <p:cNvSpPr/>
          <p:nvPr/>
        </p:nvSpPr>
        <p:spPr>
          <a:xfrm>
            <a:off x="9101959" y="178676"/>
            <a:ext cx="2196663" cy="2028496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86562A-B015-4A6E-63D4-BE15D75ED128}"/>
              </a:ext>
            </a:extLst>
          </p:cNvPr>
          <p:cNvSpPr txBox="1"/>
          <p:nvPr/>
        </p:nvSpPr>
        <p:spPr>
          <a:xfrm rot="19677521">
            <a:off x="8871855" y="5192484"/>
            <a:ext cx="171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GREAT!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540C4A-A1C4-451D-39B0-626463143309}"/>
              </a:ext>
            </a:extLst>
          </p:cNvPr>
          <p:cNvSpPr txBox="1"/>
          <p:nvPr/>
        </p:nvSpPr>
        <p:spPr>
          <a:xfrm rot="19677521">
            <a:off x="9625930" y="2520033"/>
            <a:ext cx="210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TERRIBLE!</a:t>
            </a:r>
          </a:p>
        </p:txBody>
      </p:sp>
    </p:spTree>
    <p:extLst>
      <p:ext uri="{BB962C8B-B14F-4D97-AF65-F5344CB8AC3E}">
        <p14:creationId xmlns:p14="http://schemas.microsoft.com/office/powerpoint/2010/main" val="421785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BF11C8-AF56-3F47-6AD2-7026CF94352C}"/>
              </a:ext>
            </a:extLst>
          </p:cNvPr>
          <p:cNvSpPr txBox="1"/>
          <p:nvPr/>
        </p:nvSpPr>
        <p:spPr>
          <a:xfrm>
            <a:off x="1408388" y="215088"/>
            <a:ext cx="94172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GREAT AND TERRIBLE DAY OF THE LORD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Thessalonians 5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as to the periods and times, brothers and sisters, you have no need of anything to be written to you.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you yourselves know full well that the day of the Lord is coming just like a thief in the night.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While they are saying, “Peace and safety!” then sudden destruction will come upon them like labor pains upon a pregnant woman, and they will not escape.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you, brothers and sisters, are not in darkness, so that the day would overtake you like a thief;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you are all sons of light and sons of day. We are not of night nor of darkness;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then, let’s not sleep as others do, but let’s be alert and sober.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042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BF11C8-AF56-3F47-6AD2-7026CF94352C}"/>
              </a:ext>
            </a:extLst>
          </p:cNvPr>
          <p:cNvSpPr txBox="1"/>
          <p:nvPr/>
        </p:nvSpPr>
        <p:spPr>
          <a:xfrm>
            <a:off x="1408388" y="215088"/>
            <a:ext cx="96379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GREAT AND TERRIBLE DAY OF THE LORD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Peter 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 the day of the Lord will come like a thief, in which the heavens will pass away with a roar and the elements will be destroyed with intense heat, and the earth and its works will be discovered.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Since all these things are to be destroyed in this way, what sort of people ought you to be in holy conduct and godliness,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12</a:t>
            </a:r>
            <a:r>
              <a:rPr kumimoji="0" lang="en-US" sz="2800" b="0" i="0" u="sng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 and hastening the coming of the day of God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because of which the heavens will be destroyed by burning, and the elements will melt with intense heat!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according to His promise we are looking for new heavens and a new earth, in which righteousness dwells.</a:t>
            </a:r>
          </a:p>
        </p:txBody>
      </p:sp>
    </p:spTree>
    <p:extLst>
      <p:ext uri="{BB962C8B-B14F-4D97-AF65-F5344CB8AC3E}">
        <p14:creationId xmlns:p14="http://schemas.microsoft.com/office/powerpoint/2010/main" val="264420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3BA9CB-FD86-8AD8-2AE9-7DE5CF6F912F}"/>
              </a:ext>
            </a:extLst>
          </p:cNvPr>
          <p:cNvSpPr txBox="1"/>
          <p:nvPr/>
        </p:nvSpPr>
        <p:spPr>
          <a:xfrm>
            <a:off x="557051" y="367866"/>
            <a:ext cx="1096228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Malachi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Rate Offerings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“why not offer it to your governor? Would he be pleased?”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Priests’ Instruction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“showing partiality in the instruction”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Divorce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“I hate divorce”</a:t>
            </a:r>
          </a:p>
        </p:txBody>
      </p:sp>
    </p:spTree>
    <p:extLst>
      <p:ext uri="{BB962C8B-B14F-4D97-AF65-F5344CB8AC3E}">
        <p14:creationId xmlns:p14="http://schemas.microsoft.com/office/powerpoint/2010/main" val="41287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 am sending My messenger, and he will clear a way before Me. And the Lord, whom you are seeking, will suddenly come to His temple;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6806D4-5CBB-41E8-ADFD-2BC1925A4BD8}"/>
              </a:ext>
            </a:extLst>
          </p:cNvPr>
          <p:cNvSpPr/>
          <p:nvPr/>
        </p:nvSpPr>
        <p:spPr>
          <a:xfrm>
            <a:off x="6243144" y="1502979"/>
            <a:ext cx="2711669" cy="599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191590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the Lord, whom you are seeking, will suddenly come to His temple;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F3652-9FA7-661E-2308-A0A41874E079}"/>
              </a:ext>
            </a:extLst>
          </p:cNvPr>
          <p:cNvSpPr txBox="1"/>
          <p:nvPr/>
        </p:nvSpPr>
        <p:spPr>
          <a:xfrm>
            <a:off x="3899334" y="2581082"/>
            <a:ext cx="7504389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Isaiah 40:3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voice of one calling out, “Clear the way for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in the wilderness; Make straight in the desert a highway for our God. Let every valley be lifted up, And every mountain and hill be made low; And let the uneven ground become a plain, And the rugged terrain a broad valley”</a:t>
            </a:r>
          </a:p>
        </p:txBody>
      </p:sp>
    </p:spTree>
    <p:extLst>
      <p:ext uri="{BB962C8B-B14F-4D97-AF65-F5344CB8AC3E}">
        <p14:creationId xmlns:p14="http://schemas.microsoft.com/office/powerpoint/2010/main" val="5694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the Lord, whom you are seeking, will suddenly come to His temple;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F3652-9FA7-661E-2308-A0A41874E079}"/>
              </a:ext>
            </a:extLst>
          </p:cNvPr>
          <p:cNvSpPr txBox="1"/>
          <p:nvPr/>
        </p:nvSpPr>
        <p:spPr>
          <a:xfrm>
            <a:off x="3899334" y="2581082"/>
            <a:ext cx="7504389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Isaiah 40:3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voice of one calling out, “Clear the way for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in the wilderness; Make straight in the desert a highway for our God. Let every valley be lifted up, And every mountain and hill be made low; And let the uneven ground become a plain, And the rugged terrain a broad valley”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B7F308AB-47C7-DFAC-02BC-E655EA757008}"/>
              </a:ext>
            </a:extLst>
          </p:cNvPr>
          <p:cNvSpPr/>
          <p:nvPr/>
        </p:nvSpPr>
        <p:spPr>
          <a:xfrm>
            <a:off x="152400" y="2746730"/>
            <a:ext cx="2452700" cy="1280195"/>
          </a:xfrm>
          <a:prstGeom prst="borderCallout1">
            <a:avLst>
              <a:gd name="adj1" fmla="val 784"/>
              <a:gd name="adj2" fmla="val 99504"/>
              <a:gd name="adj3" fmla="val -15836"/>
              <a:gd name="adj4" fmla="val 128369"/>
            </a:avLst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11:10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7:27</a:t>
            </a:r>
          </a:p>
        </p:txBody>
      </p:sp>
    </p:spTree>
    <p:extLst>
      <p:ext uri="{BB962C8B-B14F-4D97-AF65-F5344CB8AC3E}">
        <p14:creationId xmlns:p14="http://schemas.microsoft.com/office/powerpoint/2010/main" val="255023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the Lord, whom you are seeking, will suddenly come to His temple;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F3652-9FA7-661E-2308-A0A41874E079}"/>
              </a:ext>
            </a:extLst>
          </p:cNvPr>
          <p:cNvSpPr txBox="1"/>
          <p:nvPr/>
        </p:nvSpPr>
        <p:spPr>
          <a:xfrm>
            <a:off x="3899334" y="2581082"/>
            <a:ext cx="7504389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Isaiah 40:3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voice of one calling out, “Clear the way for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in the wilderness; Make straight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desert a highway for our God. Let every valley be lifted up, And every mountain and hill be made low; And let the uneven ground become a plain, And the rugged terrain a broad valley”</a:t>
            </a:r>
          </a:p>
        </p:txBody>
      </p:sp>
      <p:sp>
        <p:nvSpPr>
          <p:cNvPr id="3" name="Callout: Line 2">
            <a:extLst>
              <a:ext uri="{FF2B5EF4-FFF2-40B4-BE49-F238E27FC236}">
                <a16:creationId xmlns:a16="http://schemas.microsoft.com/office/drawing/2014/main" id="{57FCA336-C653-C81B-F876-EB1AE8BEDF73}"/>
              </a:ext>
            </a:extLst>
          </p:cNvPr>
          <p:cNvSpPr/>
          <p:nvPr/>
        </p:nvSpPr>
        <p:spPr>
          <a:xfrm>
            <a:off x="9921766" y="4677099"/>
            <a:ext cx="2165131" cy="1874333"/>
          </a:xfrm>
          <a:prstGeom prst="borderCallout1">
            <a:avLst>
              <a:gd name="adj1" fmla="val -2120"/>
              <a:gd name="adj2" fmla="val -1051"/>
              <a:gd name="adj3" fmla="val -41577"/>
              <a:gd name="adj4" fmla="val -45616"/>
            </a:avLst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3:3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3:4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1:23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034093E4-BC48-9BFD-7414-E52F0242CD49}"/>
              </a:ext>
            </a:extLst>
          </p:cNvPr>
          <p:cNvSpPr/>
          <p:nvPr/>
        </p:nvSpPr>
        <p:spPr>
          <a:xfrm>
            <a:off x="152400" y="2746730"/>
            <a:ext cx="2452700" cy="1280195"/>
          </a:xfrm>
          <a:prstGeom prst="borderCallout1">
            <a:avLst>
              <a:gd name="adj1" fmla="val 784"/>
              <a:gd name="adj2" fmla="val 99504"/>
              <a:gd name="adj3" fmla="val -15836"/>
              <a:gd name="adj4" fmla="val 128369"/>
            </a:avLst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11:10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7:27</a:t>
            </a:r>
          </a:p>
        </p:txBody>
      </p:sp>
    </p:spTree>
    <p:extLst>
      <p:ext uri="{BB962C8B-B14F-4D97-AF65-F5344CB8AC3E}">
        <p14:creationId xmlns:p14="http://schemas.microsoft.com/office/powerpoint/2010/main" val="390666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0339A1-C59A-0198-3CEC-C937E0F37A2A}"/>
              </a:ext>
            </a:extLst>
          </p:cNvPr>
          <p:cNvSpPr txBox="1"/>
          <p:nvPr/>
        </p:nvSpPr>
        <p:spPr>
          <a:xfrm>
            <a:off x="2112579" y="1053352"/>
            <a:ext cx="81139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Malachi 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am sending My messenger, and he will clear a way before 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the Lord, whom you are seeking, will suddenly come to His temple; and the messenger of the covenant, in whom you delight, behold, He is coming,” says the </a:t>
            </a: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of armies.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F3652-9FA7-661E-2308-A0A41874E079}"/>
              </a:ext>
            </a:extLst>
          </p:cNvPr>
          <p:cNvSpPr txBox="1"/>
          <p:nvPr/>
        </p:nvSpPr>
        <p:spPr>
          <a:xfrm>
            <a:off x="3899334" y="2581082"/>
            <a:ext cx="7504389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Isaiah 40:3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voice of one calling out, “Clear the way for 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in the wilderness; Make straight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desert a highway for our God. Let every valley be lifted up, And every mountain and hill be made low; And let the uneven ground become a plain, And the rugged terrain a broad valley”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034093E4-BC48-9BFD-7414-E52F0242CD49}"/>
              </a:ext>
            </a:extLst>
          </p:cNvPr>
          <p:cNvSpPr/>
          <p:nvPr/>
        </p:nvSpPr>
        <p:spPr>
          <a:xfrm>
            <a:off x="152400" y="4125281"/>
            <a:ext cx="2452700" cy="874391"/>
          </a:xfrm>
          <a:prstGeom prst="borderCallout1">
            <a:avLst>
              <a:gd name="adj1" fmla="val 784"/>
              <a:gd name="adj2" fmla="val 99504"/>
              <a:gd name="adj3" fmla="val -173145"/>
              <a:gd name="adj4" fmla="val 128813"/>
            </a:avLst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 1:2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F19CBA-C16B-B901-8D34-23589C0B260A}"/>
              </a:ext>
            </a:extLst>
          </p:cNvPr>
          <p:cNvCxnSpPr/>
          <p:nvPr/>
        </p:nvCxnSpPr>
        <p:spPr>
          <a:xfrm flipV="1">
            <a:off x="2605100" y="3899338"/>
            <a:ext cx="1599038" cy="451459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0609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F19CBA-C16B-B901-8D34-23589C0B260A}"/>
              </a:ext>
            </a:extLst>
          </p:cNvPr>
          <p:cNvCxnSpPr/>
          <p:nvPr/>
        </p:nvCxnSpPr>
        <p:spPr>
          <a:xfrm flipV="1">
            <a:off x="2605100" y="3899338"/>
            <a:ext cx="1599038" cy="451459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D6D6F9F-4578-C30B-5927-67F0F5E1713C}"/>
              </a:ext>
            </a:extLst>
          </p:cNvPr>
          <p:cNvSpPr/>
          <p:nvPr/>
        </p:nvSpPr>
        <p:spPr>
          <a:xfrm>
            <a:off x="105109" y="3748971"/>
            <a:ext cx="8198069" cy="29096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Mark 1:2-3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“Behold, I am sending My messenger before You,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will prepare Your way;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voice of one calling out in the wilderness,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‘Prepare the way of the Lord,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Make His paths straight!’”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80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1954</Words>
  <Application>Microsoft Office PowerPoint</Application>
  <PresentationFormat>Widescreen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inherit</vt:lpstr>
      <vt:lpstr>Palatino Linotype</vt:lpstr>
      <vt:lpstr>system-ui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2022-08-21T16:35:51Z</dcterms:created>
  <dcterms:modified xsi:type="dcterms:W3CDTF">2022-08-21T16:36:09Z</dcterms:modified>
</cp:coreProperties>
</file>