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600" r:id="rId3"/>
    <p:sldId id="260" r:id="rId4"/>
    <p:sldId id="261" r:id="rId5"/>
    <p:sldId id="262" r:id="rId6"/>
    <p:sldId id="980" r:id="rId7"/>
    <p:sldId id="257" r:id="rId8"/>
    <p:sldId id="258" r:id="rId9"/>
    <p:sldId id="9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727-7B49-C2C4-550E-DB57C6102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BAAE1-BED6-5731-0477-EC6944DA9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BF258-EC20-06AA-0613-39CF2F985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73AE-BC4D-4D69-A819-B256EA1DE951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87BF4-FEC8-4AEC-DC00-7EADF546C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92DD1-0E08-E6BA-A1A9-0E31FEFF4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C639-E583-41F8-B5AD-8CB30582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1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D0BFD-4EA2-2DEA-1B9F-4E5E39A13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5F4AB7-549D-C82D-9798-1D2D91397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D0942-2DC3-8BF0-5AE8-205E59F1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73AE-BC4D-4D69-A819-B256EA1DE951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9B4B4-358A-B158-A301-0006029E0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6E5C9-29D8-DFC7-BBEB-AB5D3B93C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C639-E583-41F8-B5AD-8CB30582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7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832E3C-13BB-C9CE-3F20-DA3B608BD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71F3F-1C7D-F331-B6D6-31B4CAFE7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EDB03-D655-2474-556A-695F0CD3C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73AE-BC4D-4D69-A819-B256EA1DE951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264DA-F092-050D-E5F2-F2BB6F20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E0CC9-A5A8-1DC0-8D74-DD4C4462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C639-E583-41F8-B5AD-8CB30582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10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2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26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79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73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26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07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8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5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622D9-E8AB-9E7E-75ED-E5B381E0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DD2DF-8A8E-419D-B657-FB01D6EB7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567D2-7CD7-70A2-7278-BCE1C87D2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73AE-BC4D-4D69-A819-B256EA1DE951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4E100-A1D0-A23F-5528-40860E307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B39CA-32D6-8092-F15E-1F84BB360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C639-E583-41F8-B5AD-8CB30582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303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9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15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0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7073B-C3D0-8183-AFA3-9D861D5FE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57323-E470-9F6F-E9C6-190E75092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C3CBB-783C-584F-E9F0-8D3A2FD5F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73AE-BC4D-4D69-A819-B256EA1DE951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CF811-8225-E38D-09EA-9C8534C94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6508C-5D10-53B7-F2F1-6AF3268B4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C639-E583-41F8-B5AD-8CB30582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5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41D12-490A-F93C-DBF9-A6A79B7A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73F56-8998-44A3-1125-1607D87D1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CE7D2-78AD-4987-20FD-4B3705E5B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85224-1AD7-8828-DF9E-E5E7D546B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73AE-BC4D-4D69-A819-B256EA1DE951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E2720-47E4-7017-68BB-BD10217A6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C6203-EDBF-D868-8DA6-2779F864F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C639-E583-41F8-B5AD-8CB30582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0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516DE-00C4-C83C-604F-C7F849584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17FE5-A47B-93FC-5096-C25BD7449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75357-8C2B-1EC6-82EC-D5FDEBD1C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B684B9-A191-D9B7-51BB-36AA23316F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29A25D-4E99-18D0-D889-8F9C0A2650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68156B-A858-6D61-5DB6-E1EFB7840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73AE-BC4D-4D69-A819-B256EA1DE951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B1338C-E529-672B-7B72-14433211D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618D87-87C8-6849-8738-0AE9857D4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C639-E583-41F8-B5AD-8CB30582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8E3BD-E0E6-D0F3-2AE5-FE47959EE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996E2C-DBA5-CCEB-09AC-3F61A82A9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73AE-BC4D-4D69-A819-B256EA1DE951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CC22C3-BF7B-5E0A-EF28-CA5CA505D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B3E582-DB0F-6BEE-C94E-AA3755BFA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C639-E583-41F8-B5AD-8CB30582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E56863-9F7C-B6B7-050D-5E5C48EB8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73AE-BC4D-4D69-A819-B256EA1DE951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206462-C1C7-B136-5655-4B176F021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ECB6C-A670-DB4F-60A9-85D6DE233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C639-E583-41F8-B5AD-8CB30582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7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B180A-F83E-2470-2426-DA9B5EC90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2B9E1-F076-87EB-8D21-704F330B4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69ED4-7735-827C-A8E8-7A103C8DE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3308A-876D-A098-D679-775954A76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73AE-BC4D-4D69-A819-B256EA1DE951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4AFD7F-17D0-D2BC-13BD-33F70ACB0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11702-FB28-6640-88B6-24F8C1906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C639-E583-41F8-B5AD-8CB30582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2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45549-DD3D-4585-2BE8-6044DDEE6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FB4BEF-7A33-CE38-BCE2-62D6C613D8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DAD266-68EF-2A88-85CF-4159EFA5A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EED1A-88F0-78F3-5676-A70573609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73AE-BC4D-4D69-A819-B256EA1DE951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2E58D-69A1-2A96-4A06-004AC0C80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92F81-813E-3031-961A-6BF0B61C7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C639-E583-41F8-B5AD-8CB30582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7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B7271E-2679-9AEA-D082-78718BABB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7BFED-A276-19D7-2035-437BB822E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D3340-7731-A9A3-5B94-57526A1DE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273AE-BC4D-4D69-A819-B256EA1DE951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44884-44EE-E7C6-868F-076FB8A30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8962E-3F13-DE8F-E1A7-D66B0DD38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BC639-E583-41F8-B5AD-8CB30582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2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FB85-2B09-43CD-9899-E8573B298B1C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8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B9255E-7DC4-47F9-BC8C-79645EBBB58C}"/>
              </a:ext>
            </a:extLst>
          </p:cNvPr>
          <p:cNvSpPr txBox="1"/>
          <p:nvPr/>
        </p:nvSpPr>
        <p:spPr>
          <a:xfrm>
            <a:off x="740182" y="1701800"/>
            <a:ext cx="105978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Sermon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Jeff Smelser</a:t>
            </a:r>
          </a:p>
        </p:txBody>
      </p:sp>
    </p:spTree>
    <p:extLst>
      <p:ext uri="{BB962C8B-B14F-4D97-AF65-F5344CB8AC3E}">
        <p14:creationId xmlns:p14="http://schemas.microsoft.com/office/powerpoint/2010/main" val="78349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CAE6C26A-020A-9F25-7C4D-41BEC202A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2482"/>
            <a:ext cx="11631174" cy="2357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F97EBF-DFA1-4C29-3001-B69FB012E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246" y="920624"/>
            <a:ext cx="888473" cy="632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Workdirs\wp\Class\timeline.bmp">
            <a:extLst>
              <a:ext uri="{FF2B5EF4-FFF2-40B4-BE49-F238E27FC236}">
                <a16:creationId xmlns:a16="http://schemas.microsoft.com/office/drawing/2014/main" id="{19F3962F-E961-16DC-AFCD-AA305DA02B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4529"/>
          <a:stretch/>
        </p:blipFill>
        <p:spPr bwMode="auto">
          <a:xfrm>
            <a:off x="6161369" y="422910"/>
            <a:ext cx="5600101" cy="144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755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Workdirs\wp\Class\timeline.bmp">
            <a:extLst>
              <a:ext uri="{FF2B5EF4-FFF2-40B4-BE49-F238E27FC236}">
                <a16:creationId xmlns:a16="http://schemas.microsoft.com/office/drawing/2014/main" id="{2A280910-38DC-52FD-2434-C1E0AE2609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4529"/>
          <a:stretch/>
        </p:blipFill>
        <p:spPr bwMode="auto">
          <a:xfrm>
            <a:off x="228600" y="31535"/>
            <a:ext cx="11151101" cy="2885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66B8DB1-E704-C28E-6860-D54E4EA29AC1}"/>
              </a:ext>
            </a:extLst>
          </p:cNvPr>
          <p:cNvCxnSpPr>
            <a:cxnSpLocks/>
          </p:cNvCxnSpPr>
          <p:nvPr/>
        </p:nvCxnSpPr>
        <p:spPr>
          <a:xfrm flipV="1">
            <a:off x="4245784" y="2617077"/>
            <a:ext cx="1429407" cy="186033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B31464-B066-6FE2-21B6-C0718077D8DB}"/>
              </a:ext>
            </a:extLst>
          </p:cNvPr>
          <p:cNvSpPr txBox="1"/>
          <p:nvPr/>
        </p:nvSpPr>
        <p:spPr>
          <a:xfrm rot="18435717">
            <a:off x="3156187" y="3482556"/>
            <a:ext cx="2839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Temple Destroyed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674DFF-D038-C332-E017-741AD4799F16}"/>
              </a:ext>
            </a:extLst>
          </p:cNvPr>
          <p:cNvSpPr txBox="1"/>
          <p:nvPr/>
        </p:nvSpPr>
        <p:spPr>
          <a:xfrm rot="18435717">
            <a:off x="4159345" y="3268308"/>
            <a:ext cx="262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Temple Rebuilt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D798C5-AE22-7669-8A0B-0643E43C80C2}"/>
              </a:ext>
            </a:extLst>
          </p:cNvPr>
          <p:cNvCxnSpPr>
            <a:cxnSpLocks/>
          </p:cNvCxnSpPr>
          <p:nvPr/>
        </p:nvCxnSpPr>
        <p:spPr>
          <a:xfrm flipV="1">
            <a:off x="4982031" y="2590801"/>
            <a:ext cx="1429407" cy="186033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7016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Workdirs\wp\Class\timeline.bmp">
            <a:extLst>
              <a:ext uri="{FF2B5EF4-FFF2-40B4-BE49-F238E27FC236}">
                <a16:creationId xmlns:a16="http://schemas.microsoft.com/office/drawing/2014/main" id="{2A280910-38DC-52FD-2434-C1E0AE2609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4529"/>
          <a:stretch/>
        </p:blipFill>
        <p:spPr bwMode="auto">
          <a:xfrm>
            <a:off x="228600" y="31535"/>
            <a:ext cx="11151101" cy="2885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66B8DB1-E704-C28E-6860-D54E4EA29AC1}"/>
              </a:ext>
            </a:extLst>
          </p:cNvPr>
          <p:cNvCxnSpPr>
            <a:cxnSpLocks/>
          </p:cNvCxnSpPr>
          <p:nvPr/>
        </p:nvCxnSpPr>
        <p:spPr>
          <a:xfrm flipV="1">
            <a:off x="4120054" y="2617077"/>
            <a:ext cx="1429407" cy="186033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B31464-B066-6FE2-21B6-C0718077D8DB}"/>
              </a:ext>
            </a:extLst>
          </p:cNvPr>
          <p:cNvSpPr txBox="1"/>
          <p:nvPr/>
        </p:nvSpPr>
        <p:spPr>
          <a:xfrm rot="18435717">
            <a:off x="3216179" y="3421101"/>
            <a:ext cx="262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586 B.C.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674DFF-D038-C332-E017-741AD4799F16}"/>
              </a:ext>
            </a:extLst>
          </p:cNvPr>
          <p:cNvSpPr txBox="1"/>
          <p:nvPr/>
        </p:nvSpPr>
        <p:spPr>
          <a:xfrm rot="18435717">
            <a:off x="4279695" y="3142578"/>
            <a:ext cx="262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520 -516 B.C.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159C17-4A35-1BD0-E52F-DCD88012A5A6}"/>
              </a:ext>
            </a:extLst>
          </p:cNvPr>
          <p:cNvSpPr txBox="1"/>
          <p:nvPr/>
        </p:nvSpPr>
        <p:spPr>
          <a:xfrm>
            <a:off x="6169571" y="3584028"/>
            <a:ext cx="52101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Zerubbabel,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descendent of David, Judah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Joshua,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descendent of Aaron, Levi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A81B438-3B37-D103-71EE-BABF2AD48CF4}"/>
              </a:ext>
            </a:extLst>
          </p:cNvPr>
          <p:cNvCxnSpPr>
            <a:cxnSpLocks/>
          </p:cNvCxnSpPr>
          <p:nvPr/>
        </p:nvCxnSpPr>
        <p:spPr>
          <a:xfrm flipV="1">
            <a:off x="4982031" y="2590801"/>
            <a:ext cx="1429407" cy="186033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99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8BC9FBB-35C0-AEC3-D9AB-A8B122B76247}"/>
              </a:ext>
            </a:extLst>
          </p:cNvPr>
          <p:cNvSpPr/>
          <p:nvPr/>
        </p:nvSpPr>
        <p:spPr>
          <a:xfrm>
            <a:off x="328436" y="4600525"/>
            <a:ext cx="5745235" cy="4351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BFD960-A153-36A3-6D39-88E9A970F83A}"/>
              </a:ext>
            </a:extLst>
          </p:cNvPr>
          <p:cNvSpPr txBox="1"/>
          <p:nvPr/>
        </p:nvSpPr>
        <p:spPr>
          <a:xfrm>
            <a:off x="259307" y="232010"/>
            <a:ext cx="1179166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EZRA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538 B.C.	Ezra 1:3	Cyrus: “Return, rebuild the house of the 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536 B.C. 	Ezra 3:3	Joshua and Zerubbabel set the altar on its foundation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Ezra 3:9	The foundation of the temple was laid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under the leadership of Joshua and Zerubbabel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------ 16 years passed with no more progress -------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lain" startAt="520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B.C.	Ezra 5:2	work resumes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516 B.C.	Ezra 6:15	Temple is completed 3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Adar, 6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year of Darius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23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BFD960-A153-36A3-6D39-88E9A970F83A}"/>
              </a:ext>
            </a:extLst>
          </p:cNvPr>
          <p:cNvSpPr txBox="1"/>
          <p:nvPr/>
        </p:nvSpPr>
        <p:spPr>
          <a:xfrm>
            <a:off x="259307" y="232010"/>
            <a:ext cx="1179166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Haggai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520 B.C., Aug 29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2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year, 6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month, 1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day of Darius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Which Darius?	Not Daniel’s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Addressed to Zerubbabel and Joshua:  Rebuild the Temple!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520  B.C., Sep 21	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year, 6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month, 24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day,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they resumed work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 more messages, the last being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520 B.C., Dec 18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year, 9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month, 24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387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BFD960-A153-36A3-6D39-88E9A970F83A}"/>
              </a:ext>
            </a:extLst>
          </p:cNvPr>
          <p:cNvSpPr txBox="1"/>
          <p:nvPr/>
        </p:nvSpPr>
        <p:spPr>
          <a:xfrm>
            <a:off x="259307" y="232010"/>
            <a:ext cx="1179166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Zechariah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year, 8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month of Darius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2 months after Haggai’s initial message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1 month before Haggai’s final message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So then, in the middle of the Haggai’s messages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Ezra 5:2, Haggai, and Zechariah are all talking about the same activity, the resumption of the work on the temple in 520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377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BFD960-A153-36A3-6D39-88E9A970F83A}"/>
              </a:ext>
            </a:extLst>
          </p:cNvPr>
          <p:cNvSpPr txBox="1"/>
          <p:nvPr/>
        </p:nvSpPr>
        <p:spPr>
          <a:xfrm>
            <a:off x="259307" y="232010"/>
            <a:ext cx="1179166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Building the House of the Lord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 Anointed Ones (King &amp; Priest) in One Person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Cleansed “Land”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83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Exton Class</dc:creator>
  <cp:lastModifiedBy>Exton Class</cp:lastModifiedBy>
  <cp:revision>1</cp:revision>
  <dcterms:created xsi:type="dcterms:W3CDTF">2022-08-14T16:08:42Z</dcterms:created>
  <dcterms:modified xsi:type="dcterms:W3CDTF">2022-08-14T16:09:05Z</dcterms:modified>
</cp:coreProperties>
</file>