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9" r:id="rId3"/>
    <p:sldId id="268" r:id="rId4"/>
    <p:sldId id="270" r:id="rId5"/>
    <p:sldId id="263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74A3F-AE53-437C-A304-DD271E2EAF3E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15F3C-C986-4BAF-950A-3B3C0D0AD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20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 smtClean="0"/>
              <a:t>Something Sleeps – I </a:t>
            </a:r>
            <a:r>
              <a:rPr lang="en-US" sz="1400" b="1" dirty="0" err="1" smtClean="0"/>
              <a:t>Thess</a:t>
            </a:r>
            <a:r>
              <a:rPr lang="en-US" sz="1400" b="1" dirty="0" smtClean="0"/>
              <a:t> 4:13-14;</a:t>
            </a:r>
            <a:r>
              <a:rPr lang="en-US" sz="1400" b="1" baseline="0" dirty="0" smtClean="0"/>
              <a:t>  </a:t>
            </a:r>
            <a:r>
              <a:rPr lang="en-US" sz="1400" b="1" baseline="0" dirty="0" err="1" smtClean="0"/>
              <a:t>Ecc</a:t>
            </a:r>
            <a:r>
              <a:rPr lang="en-US" sz="1400" b="1" baseline="0" dirty="0" smtClean="0"/>
              <a:t>. 9:5-6</a:t>
            </a:r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15F3C-C986-4BAF-950A-3B3C0D0ADA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51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dirty="0" err="1" smtClean="0"/>
              <a:t>Disposistion</a:t>
            </a:r>
            <a:r>
              <a:rPr lang="en-US" dirty="0" smtClean="0"/>
              <a:t> – Return</a:t>
            </a:r>
            <a:r>
              <a:rPr lang="en-US" baseline="0" dirty="0" smtClean="0"/>
              <a:t> with Christ – I Thess. 4;14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15F3C-C986-4BAF-950A-3B3C0D0ADA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43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46C0-8110-41C4-9ED0-4F8817775D14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C8A5-6895-4776-902A-FE7CF4FE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2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46C0-8110-41C4-9ED0-4F8817775D14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C8A5-6895-4776-902A-FE7CF4FE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2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46C0-8110-41C4-9ED0-4F8817775D14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C8A5-6895-4776-902A-FE7CF4FE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46C0-8110-41C4-9ED0-4F8817775D14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C8A5-6895-4776-902A-FE7CF4FE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6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46C0-8110-41C4-9ED0-4F8817775D14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C8A5-6895-4776-902A-FE7CF4FE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7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46C0-8110-41C4-9ED0-4F8817775D14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C8A5-6895-4776-902A-FE7CF4FE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15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46C0-8110-41C4-9ED0-4F8817775D14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C8A5-6895-4776-902A-FE7CF4FE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8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46C0-8110-41C4-9ED0-4F8817775D14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C8A5-6895-4776-902A-FE7CF4FE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19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46C0-8110-41C4-9ED0-4F8817775D14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C8A5-6895-4776-902A-FE7CF4FE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8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46C0-8110-41C4-9ED0-4F8817775D14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C8A5-6895-4776-902A-FE7CF4FE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9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46C0-8110-41C4-9ED0-4F8817775D14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C8A5-6895-4776-902A-FE7CF4FE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3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F46C0-8110-41C4-9ED0-4F8817775D14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DC8A5-6895-4776-902A-FE7CF4FE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80160"/>
            <a:ext cx="9144000" cy="119634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AFTER  LIFE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126" y="3541078"/>
            <a:ext cx="9144000" cy="25701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endParaRPr lang="en-US" dirty="0"/>
          </a:p>
          <a:p>
            <a:pPr algn="l"/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</a:rPr>
              <a:t>Reincarnation, Soul Sleep,</a:t>
            </a:r>
          </a:p>
          <a:p>
            <a:pPr algn="l"/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</a:rPr>
              <a:t>Transmigration, Purgatory </a:t>
            </a:r>
            <a:endParaRPr lang="en-US" sz="6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32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491" y="478971"/>
            <a:ext cx="10515600" cy="80989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u="sng" dirty="0" smtClean="0">
                <a:solidFill>
                  <a:schemeClr val="accent5">
                    <a:lumMod val="75000"/>
                  </a:schemeClr>
                </a:solidFill>
              </a:rPr>
              <a:t>Blessed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those who die in the Lord, Rev. 14:13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1421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Phil. 1:21-24  (23)</a:t>
            </a:r>
          </a:p>
          <a:p>
            <a:endParaRPr lang="en-US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II Cor. 5:6-8</a:t>
            </a:r>
          </a:p>
          <a:p>
            <a:endParaRPr lang="en-US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Rev. 7:9-15: Two Groups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One on earth with seas and trees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The other before the throne, while awaiting vindication 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</a:rPr>
              <a:t>Rev. 6:9-11 </a:t>
            </a:r>
          </a:p>
          <a:p>
            <a:endParaRPr lang="en-US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How different from after coming, not in Final State: I Jn. 3:2</a:t>
            </a:r>
          </a:p>
        </p:txBody>
      </p:sp>
    </p:spTree>
    <p:extLst>
      <p:ext uri="{BB962C8B-B14F-4D97-AF65-F5344CB8AC3E}">
        <p14:creationId xmlns:p14="http://schemas.microsoft.com/office/powerpoint/2010/main" val="195754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074" y="248196"/>
            <a:ext cx="10515600" cy="77070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chemeClr val="accent1">
                    <a:lumMod val="50000"/>
                  </a:schemeClr>
                </a:solidFill>
              </a:rPr>
              <a:t>Something Sleeps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194" y="1240971"/>
            <a:ext cx="10881361" cy="543414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en-US" dirty="0"/>
          </a:p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I 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</a:rPr>
              <a:t>Thess. 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4:13-14</a:t>
            </a:r>
            <a:endParaRPr lang="en-US" sz="4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4400" dirty="0">
                <a:solidFill>
                  <a:schemeClr val="accent1">
                    <a:lumMod val="50000"/>
                  </a:schemeClr>
                </a:solidFill>
              </a:rPr>
              <a:t>Yet Memory – Lk. 16:25, good, brothers</a:t>
            </a:r>
          </a:p>
          <a:p>
            <a:r>
              <a:rPr lang="en-US" sz="4400" dirty="0">
                <a:solidFill>
                  <a:schemeClr val="accent1">
                    <a:lumMod val="50000"/>
                  </a:schemeClr>
                </a:solidFill>
              </a:rPr>
              <a:t>Body Sleeps – Not Spirit – </a:t>
            </a:r>
            <a:r>
              <a:rPr lang="en-US" sz="4400" dirty="0" err="1">
                <a:solidFill>
                  <a:schemeClr val="accent1">
                    <a:lumMod val="50000"/>
                  </a:schemeClr>
                </a:solidFill>
              </a:rPr>
              <a:t>Ecc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</a:rPr>
              <a:t>. 12:7</a:t>
            </a:r>
          </a:p>
          <a:p>
            <a:r>
              <a:rPr lang="en-US" sz="4400" dirty="0" err="1">
                <a:solidFill>
                  <a:schemeClr val="accent1">
                    <a:lumMod val="50000"/>
                  </a:schemeClr>
                </a:solidFill>
              </a:rPr>
              <a:t>Psm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</a:rPr>
              <a:t>.  90:10, Body to dust, we fly away</a:t>
            </a:r>
          </a:p>
          <a:p>
            <a:pPr lvl="1"/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“Four score….It is soon gone and we fly away”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4400" dirty="0">
                <a:solidFill>
                  <a:schemeClr val="accent1">
                    <a:lumMod val="50000"/>
                  </a:schemeClr>
                </a:solidFill>
              </a:rPr>
              <a:t>Furthermore – Jas. 2:26; Mt. 10:28</a:t>
            </a:r>
          </a:p>
        </p:txBody>
      </p:sp>
    </p:spTree>
    <p:extLst>
      <p:ext uri="{BB962C8B-B14F-4D97-AF65-F5344CB8AC3E}">
        <p14:creationId xmlns:p14="http://schemas.microsoft.com/office/powerpoint/2010/main" val="372323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1823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Perspectives on Death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No more part of what “Under the Sun” –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</a:rPr>
              <a:t>Ecc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. 9:5-6</a:t>
            </a:r>
          </a:p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The Departed Christian – Rev. 14:13, rest, 16,17</a:t>
            </a:r>
          </a:p>
          <a:p>
            <a:pPr lvl="1"/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Before “Babylon” reaped (Rev. 17:18, great city)</a:t>
            </a:r>
          </a:p>
          <a:p>
            <a:pPr lvl="1"/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Cp. Jn. 6:50-51, eat and live forever, never die</a:t>
            </a:r>
          </a:p>
          <a:p>
            <a:pPr lvl="1"/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Ah, the promise to Martha– Jn.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11:23-26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As Abraham, Isaac, Jacob live – Mt. 22:31-32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37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2101"/>
            <a:ext cx="10515600" cy="939799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How Are “Dead” Occupied?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549400"/>
            <a:ext cx="11201400" cy="49530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As Angels, Eventually – Mt. 22:30; </a:t>
            </a:r>
            <a:r>
              <a:rPr lang="en-US" sz="4000" u="sng" dirty="0" err="1" smtClean="0">
                <a:solidFill>
                  <a:schemeClr val="accent5">
                    <a:lumMod val="75000"/>
                  </a:schemeClr>
                </a:solidFill>
              </a:rPr>
              <a:t>Psm</a:t>
            </a:r>
            <a:r>
              <a:rPr lang="en-US" sz="4000" u="sng" dirty="0" smtClean="0">
                <a:solidFill>
                  <a:schemeClr val="accent5">
                    <a:lumMod val="75000"/>
                  </a:schemeClr>
                </a:solidFill>
              </a:rPr>
              <a:t>. 103:18-20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generality, do his bidding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	or if die in sin, that fate of other angels, Jude 6; </a:t>
            </a:r>
          </a:p>
          <a:p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Activity – Gen. 1:26-27; 2:2, 15 – keep the garden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	Indicated by our nature –Jn.5:17</a:t>
            </a:r>
          </a:p>
          <a:p>
            <a:pPr marL="0" indent="0">
              <a:buNone/>
            </a:pP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 Singing? Rev. 14:2-3, while “earth dwellers,” v. 6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415526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5601"/>
            <a:ext cx="10515600" cy="1015999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FINAL DISPOSITION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972" y="1648460"/>
            <a:ext cx="10515600" cy="476249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Return with Christ – I Thess. 4:14; </a:t>
            </a:r>
          </a:p>
          <a:p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Why Return? For Resurrection – Jn. 5:28-29</a:t>
            </a:r>
          </a:p>
          <a:p>
            <a:pPr lvl="1"/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Dead Raised as Christ, Changed as he: I Jn.3:2  	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Following redemption of </a:t>
            </a:r>
            <a:r>
              <a:rPr lang="en-US" sz="3600" u="sng" dirty="0" smtClean="0">
                <a:solidFill>
                  <a:schemeClr val="accent5">
                    <a:lumMod val="75000"/>
                  </a:schemeClr>
                </a:solidFill>
              </a:rPr>
              <a:t>body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: Rom. 1:23 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Why? Acts 3:21- Restoration, of what?</a:t>
            </a:r>
          </a:p>
          <a:p>
            <a:pPr lvl="1"/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Then Changed – I Cor. 15:51-52</a:t>
            </a:r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Finally – Rev. 22:1-5</a:t>
            </a:r>
          </a:p>
        </p:txBody>
      </p:sp>
    </p:spTree>
    <p:extLst>
      <p:ext uri="{BB962C8B-B14F-4D97-AF65-F5344CB8AC3E}">
        <p14:creationId xmlns:p14="http://schemas.microsoft.com/office/powerpoint/2010/main" val="317047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277</Words>
  <Application>Microsoft Office PowerPoint</Application>
  <PresentationFormat>Widescreen</PresentationFormat>
  <Paragraphs>50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Palatino Linotype</vt:lpstr>
      <vt:lpstr>Office Theme</vt:lpstr>
      <vt:lpstr>AFTER  LIFE</vt:lpstr>
      <vt:lpstr>Blessed those who die in the Lord, Rev. 14:13</vt:lpstr>
      <vt:lpstr>Something Sleeps</vt:lpstr>
      <vt:lpstr>Perspectives on Death </vt:lpstr>
      <vt:lpstr>How Are “Dead” Occupied?</vt:lpstr>
      <vt:lpstr>FINAL DISPOSITION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AFTER  LIFE</dc:title>
  <dc:creator>Dale Smelser</dc:creator>
  <cp:lastModifiedBy>Burris Smelser</cp:lastModifiedBy>
  <cp:revision>48</cp:revision>
  <dcterms:created xsi:type="dcterms:W3CDTF">2018-10-06T21:36:50Z</dcterms:created>
  <dcterms:modified xsi:type="dcterms:W3CDTF">2022-08-28T02:27:42Z</dcterms:modified>
</cp:coreProperties>
</file>