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6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3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15CB-620B-41F5-8100-9694FA6B511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3EBBC-44C0-4E86-8EF3-EA53F8B24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892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15CB-620B-41F5-8100-9694FA6B511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3EBBC-44C0-4E86-8EF3-EA53F8B24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62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15CB-620B-41F5-8100-9694FA6B511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3EBBC-44C0-4E86-8EF3-EA53F8B24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9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15CB-620B-41F5-8100-9694FA6B511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3EBBC-44C0-4E86-8EF3-EA53F8B24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24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15CB-620B-41F5-8100-9694FA6B511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3EBBC-44C0-4E86-8EF3-EA53F8B24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840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15CB-620B-41F5-8100-9694FA6B511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3EBBC-44C0-4E86-8EF3-EA53F8B24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52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15CB-620B-41F5-8100-9694FA6B511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3EBBC-44C0-4E86-8EF3-EA53F8B24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520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15CB-620B-41F5-8100-9694FA6B511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3EBBC-44C0-4E86-8EF3-EA53F8B24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3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15CB-620B-41F5-8100-9694FA6B511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3EBBC-44C0-4E86-8EF3-EA53F8B24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38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15CB-620B-41F5-8100-9694FA6B511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3EBBC-44C0-4E86-8EF3-EA53F8B24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93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15CB-620B-41F5-8100-9694FA6B511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3EBBC-44C0-4E86-8EF3-EA53F8B24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917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C15CB-620B-41F5-8100-9694FA6B511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3EBBC-44C0-4E86-8EF3-EA53F8B24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5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05263"/>
            <a:ext cx="10515600" cy="842211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Freestyle Script" panose="030804020302050B0404" pitchFamily="66" charset="0"/>
              </a:rPr>
              <a:t>                  Led By The Spirit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85936"/>
            <a:ext cx="10515600" cy="545431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                                              Sunday July 17</a:t>
            </a:r>
            <a:r>
              <a:rPr lang="en-US">
                <a:solidFill>
                  <a:srgbClr val="C00000"/>
                </a:solidFill>
              </a:rPr>
              <a:t>, 2022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817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1158"/>
            <a:ext cx="10515600" cy="697831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“There is no Absolute Truth”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3684"/>
            <a:ext cx="10515600" cy="5237748"/>
          </a:xfrm>
        </p:spPr>
        <p:txBody>
          <a:bodyPr/>
          <a:lstStyle/>
          <a:p>
            <a:r>
              <a:rPr lang="en-US" dirty="0">
                <a:latin typeface="Palatino Linotype" panose="02040502050505030304" pitchFamily="18" charset="0"/>
              </a:rPr>
              <a:t>If that statement is true, then </a:t>
            </a:r>
            <a:r>
              <a:rPr lang="en-US" dirty="0">
                <a:solidFill>
                  <a:srgbClr val="FF0000"/>
                </a:solidFill>
                <a:latin typeface="Palatino Linotype" panose="02040502050505030304" pitchFamily="18" charset="0"/>
              </a:rPr>
              <a:t>IT</a:t>
            </a:r>
            <a:r>
              <a:rPr lang="en-US" dirty="0">
                <a:latin typeface="Palatino Linotype" panose="02040502050505030304" pitchFamily="18" charset="0"/>
              </a:rPr>
              <a:t> cannot be an absolute truth.</a:t>
            </a:r>
          </a:p>
          <a:p>
            <a:pPr marL="457200" lvl="1" indent="0">
              <a:buNone/>
            </a:pPr>
            <a:r>
              <a:rPr lang="en-US" sz="2800" dirty="0">
                <a:latin typeface="Palatino Linotype" panose="02040502050505030304" pitchFamily="18" charset="0"/>
              </a:rPr>
              <a:t>Because it says no such thing exists. It disproves itself. </a:t>
            </a:r>
          </a:p>
          <a:p>
            <a:pPr marL="457200" lvl="1" indent="0">
              <a:buNone/>
            </a:pPr>
            <a:endParaRPr lang="en-US" dirty="0">
              <a:latin typeface="Palatino Linotype" panose="02040502050505030304" pitchFamily="18" charset="0"/>
            </a:endParaRPr>
          </a:p>
          <a:p>
            <a:r>
              <a:rPr lang="en-US" dirty="0">
                <a:latin typeface="Palatino Linotype" panose="02040502050505030304" pitchFamily="18" charset="0"/>
              </a:rPr>
              <a:t>So if it is </a:t>
            </a:r>
            <a:r>
              <a:rPr lang="en-US" dirty="0">
                <a:solidFill>
                  <a:srgbClr val="FF0000"/>
                </a:solidFill>
                <a:latin typeface="Palatino Linotype" panose="02040502050505030304" pitchFamily="18" charset="0"/>
              </a:rPr>
              <a:t>not true </a:t>
            </a:r>
            <a:r>
              <a:rPr lang="en-US" dirty="0">
                <a:latin typeface="Palatino Linotype" panose="02040502050505030304" pitchFamily="18" charset="0"/>
              </a:rPr>
              <a:t>that there is </a:t>
            </a:r>
            <a:r>
              <a:rPr lang="en-US" dirty="0">
                <a:solidFill>
                  <a:srgbClr val="FF0000"/>
                </a:solidFill>
                <a:latin typeface="Palatino Linotype" panose="02040502050505030304" pitchFamily="18" charset="0"/>
              </a:rPr>
              <a:t>no absolute truth</a:t>
            </a:r>
            <a:r>
              <a:rPr lang="en-US" dirty="0">
                <a:latin typeface="Palatino Linotype" panose="02040502050505030304" pitchFamily="18" charset="0"/>
              </a:rPr>
              <a:t>, then it must be true that absolute truth exists. </a:t>
            </a:r>
          </a:p>
          <a:p>
            <a:pPr marL="0" indent="0">
              <a:buNone/>
            </a:pPr>
            <a:endParaRPr lang="en-US" dirty="0">
              <a:latin typeface="Palatino Linotype" panose="02040502050505030304" pitchFamily="18" charset="0"/>
            </a:endParaRPr>
          </a:p>
          <a:p>
            <a:r>
              <a:rPr lang="en-US" dirty="0">
                <a:latin typeface="Palatino Linotype" panose="02040502050505030304" pitchFamily="18" charset="0"/>
              </a:rPr>
              <a:t>Therefore there are concepts, requirements, that are absolute</a:t>
            </a:r>
          </a:p>
          <a:p>
            <a:pPr marL="0" indent="0">
              <a:buNone/>
            </a:pPr>
            <a:endParaRPr lang="en-US" dirty="0">
              <a:latin typeface="Palatino Linotype" panose="02040502050505030304" pitchFamily="18" charset="0"/>
            </a:endParaRPr>
          </a:p>
          <a:p>
            <a:r>
              <a:rPr lang="en-US" dirty="0">
                <a:latin typeface="Palatino Linotype" panose="02040502050505030304" pitchFamily="18" charset="0"/>
              </a:rPr>
              <a:t>One may not accept some principle of conduct, but his contending that such do not exist is irrational. It is intuitive.  *</a:t>
            </a:r>
          </a:p>
        </p:txBody>
      </p:sp>
    </p:spTree>
    <p:extLst>
      <p:ext uri="{BB962C8B-B14F-4D97-AF65-F5344CB8AC3E}">
        <p14:creationId xmlns:p14="http://schemas.microsoft.com/office/powerpoint/2010/main" val="2381917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219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u="sng" dirty="0"/>
          </a:p>
          <a:p>
            <a:r>
              <a:rPr lang="en-US" sz="4000" dirty="0"/>
              <a:t>	   </a:t>
            </a:r>
            <a:r>
              <a:rPr lang="en-US" sz="4000" u="sng" dirty="0">
                <a:solidFill>
                  <a:srgbClr val="FF0000"/>
                </a:solidFill>
              </a:rPr>
              <a:t>SPIRIT 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/>
              <a:t>                                          </a:t>
            </a:r>
            <a:r>
              <a:rPr lang="en-US" sz="4000" u="sng" dirty="0">
                <a:solidFill>
                  <a:srgbClr val="FF0000"/>
                </a:solidFill>
              </a:rPr>
              <a:t>WORD</a:t>
            </a:r>
            <a:endParaRPr lang="en-US" sz="4000" dirty="0">
              <a:solidFill>
                <a:srgbClr val="FF0000"/>
              </a:solidFill>
            </a:endParaRPr>
          </a:p>
          <a:p>
            <a:r>
              <a:rPr lang="en-US" sz="4000" dirty="0"/>
              <a:t>	</a:t>
            </a:r>
          </a:p>
          <a:p>
            <a:r>
              <a:rPr lang="en-US" sz="4000" dirty="0"/>
              <a:t>	Titus 3:4-5        </a:t>
            </a:r>
            <a:r>
              <a:rPr lang="en-US" sz="4000" dirty="0">
                <a:solidFill>
                  <a:srgbClr val="00B050"/>
                </a:solidFill>
              </a:rPr>
              <a:t>Saves </a:t>
            </a:r>
            <a:r>
              <a:rPr lang="en-US" sz="4000" dirty="0"/>
              <a:t>                   Jas. 1:21</a:t>
            </a:r>
          </a:p>
          <a:p>
            <a:r>
              <a:rPr lang="en-US" sz="4000" dirty="0"/>
              <a:t>	I Cor. 6:11        </a:t>
            </a:r>
            <a:r>
              <a:rPr lang="en-US" sz="4000" dirty="0">
                <a:solidFill>
                  <a:srgbClr val="00B050"/>
                </a:solidFill>
              </a:rPr>
              <a:t>Sanctifies</a:t>
            </a:r>
            <a:r>
              <a:rPr lang="en-US" sz="4000" dirty="0"/>
              <a:t>             Jn. 17:17  </a:t>
            </a:r>
          </a:p>
          <a:p>
            <a:r>
              <a:rPr lang="en-US" sz="4000" dirty="0"/>
              <a:t>	I Cor. 6:11        </a:t>
            </a:r>
            <a:r>
              <a:rPr lang="en-US" sz="4000" dirty="0">
                <a:solidFill>
                  <a:srgbClr val="00B050"/>
                </a:solidFill>
              </a:rPr>
              <a:t>Cleanses </a:t>
            </a:r>
            <a:r>
              <a:rPr lang="en-US" sz="4000" dirty="0"/>
              <a:t>             Jn. 15:3  </a:t>
            </a:r>
          </a:p>
          <a:p>
            <a:r>
              <a:rPr lang="en-US" sz="4000" dirty="0"/>
              <a:t>	Jn. 3:6               </a:t>
            </a:r>
            <a:r>
              <a:rPr lang="en-US" sz="4000" dirty="0">
                <a:solidFill>
                  <a:srgbClr val="00B050"/>
                </a:solidFill>
              </a:rPr>
              <a:t>Born of         </a:t>
            </a:r>
            <a:r>
              <a:rPr lang="en-US" sz="4000" dirty="0"/>
              <a:t>Jas 1:18; I Pet. 1:23 </a:t>
            </a:r>
          </a:p>
          <a:p>
            <a:r>
              <a:rPr lang="en-US" sz="4000" dirty="0"/>
              <a:t>	Jn. 16:8             </a:t>
            </a:r>
            <a:r>
              <a:rPr lang="en-US" sz="4000" dirty="0">
                <a:solidFill>
                  <a:srgbClr val="00B050"/>
                </a:solidFill>
              </a:rPr>
              <a:t>Convicts</a:t>
            </a:r>
            <a:r>
              <a:rPr lang="en-US" sz="4000" dirty="0"/>
              <a:t>              Titus 1:9</a:t>
            </a:r>
          </a:p>
          <a:p>
            <a:r>
              <a:rPr lang="en-US" sz="4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70088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347" y="625642"/>
            <a:ext cx="11061032" cy="673770"/>
          </a:xfrm>
        </p:spPr>
        <p:txBody>
          <a:bodyPr>
            <a:normAutofit fontScale="90000"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Walking after the flesh or after the Spirit, Rom. 8:4-6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853" y="1825625"/>
            <a:ext cx="1085248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en-US" sz="3200" u="sng" dirty="0">
                <a:solidFill>
                  <a:schemeClr val="accent6">
                    <a:lumMod val="75000"/>
                  </a:schemeClr>
                </a:solidFill>
              </a:rPr>
              <a:t>To Walk </a:t>
            </a:r>
            <a:r>
              <a:rPr lang="en-US" sz="3600" u="sng" dirty="0">
                <a:solidFill>
                  <a:schemeClr val="accent6">
                    <a:lumMod val="75000"/>
                  </a:schemeClr>
                </a:solidFill>
              </a:rPr>
              <a:t>After the Flesh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         </a:t>
            </a:r>
            <a:r>
              <a:rPr lang="en-US" sz="3600" u="sng" dirty="0">
                <a:solidFill>
                  <a:schemeClr val="accent6">
                    <a:lumMod val="75000"/>
                  </a:schemeClr>
                </a:solidFill>
              </a:rPr>
              <a:t>To Walk After the Spirit (led)</a:t>
            </a:r>
          </a:p>
          <a:p>
            <a:pPr marL="0" indent="0">
              <a:buNone/>
            </a:pPr>
            <a:endParaRPr lang="en-US" sz="3600" u="sng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To Mind thing of the flesh             To Mind the things of the Spirit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Not Subject to the Law of God     (……………………………………………..)</a:t>
            </a:r>
          </a:p>
          <a:p>
            <a:pPr marL="0" indent="0">
              <a:buNone/>
            </a:pP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To walk after the Spirit, minding the things of the Spirit, 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Is to be </a:t>
            </a:r>
            <a:r>
              <a:rPr lang="en-US" sz="3200" u="sng" dirty="0">
                <a:solidFill>
                  <a:schemeClr val="accent6">
                    <a:lumMod val="75000"/>
                  </a:schemeClr>
                </a:solidFill>
              </a:rPr>
              <a:t>Led By the Spirit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, by </a:t>
            </a:r>
            <a:r>
              <a:rPr lang="en-US" sz="3200" u="sng" dirty="0">
                <a:solidFill>
                  <a:schemeClr val="accent6">
                    <a:lumMod val="75000"/>
                  </a:schemeClr>
                </a:solidFill>
              </a:rPr>
              <a:t>being subject to the Law of God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3463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66274"/>
            <a:ext cx="10515600" cy="856498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08547"/>
            <a:ext cx="1219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	</a:t>
            </a:r>
          </a:p>
          <a:p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	Minding the Things of the Spirit is the same as</a:t>
            </a:r>
          </a:p>
          <a:p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		Being Led By the Spirit</a:t>
            </a:r>
          </a:p>
          <a:p>
            <a:endParaRPr lang="en-US" sz="36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	If: Minding the Things of the Spirit is</a:t>
            </a:r>
          </a:p>
          <a:p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		Subjection to the Law of God,</a:t>
            </a:r>
          </a:p>
          <a:p>
            <a:endParaRPr lang="en-US" sz="36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	Then: Being Led By the Spirit is</a:t>
            </a:r>
          </a:p>
          <a:p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		Subjection to the Law of God. </a:t>
            </a:r>
          </a:p>
        </p:txBody>
      </p:sp>
    </p:spTree>
    <p:extLst>
      <p:ext uri="{BB962C8B-B14F-4D97-AF65-F5344CB8AC3E}">
        <p14:creationId xmlns:p14="http://schemas.microsoft.com/office/powerpoint/2010/main" val="1026306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02369" y="497305"/>
            <a:ext cx="10515600" cy="1227221"/>
          </a:xfrm>
        </p:spPr>
        <p:txBody>
          <a:bodyPr>
            <a:normAutofit fontScale="90000"/>
          </a:bodyPr>
          <a:lstStyle/>
          <a:p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r>
              <a:rPr lang="en-US" sz="3100" dirty="0">
                <a:latin typeface="Palatino Linotype" panose="02040502050505030304" pitchFamily="18" charset="0"/>
              </a:rPr>
              <a:t>Knowing by </a:t>
            </a:r>
            <a:r>
              <a:rPr lang="en-US" sz="3100" i="1" dirty="0">
                <a:latin typeface="Palatino Linotype" panose="02040502050505030304" pitchFamily="18" charset="0"/>
              </a:rPr>
              <a:t>Direct </a:t>
            </a:r>
            <a:r>
              <a:rPr lang="en-US" sz="3100" dirty="0">
                <a:latin typeface="Palatino Linotype" panose="02040502050505030304" pitchFamily="18" charset="0"/>
              </a:rPr>
              <a:t>Prophecy and Knowledge by the Holy Spirit, 	in </a:t>
            </a:r>
            <a:r>
              <a:rPr lang="en-US" sz="3100" i="1" dirty="0">
                <a:latin typeface="Palatino Linotype" panose="02040502050505030304" pitchFamily="18" charset="0"/>
              </a:rPr>
              <a:t>partial</a:t>
            </a:r>
            <a:r>
              <a:rPr lang="en-US" sz="3100" dirty="0">
                <a:latin typeface="Palatino Linotype" panose="02040502050505030304" pitchFamily="18" charset="0"/>
              </a:rPr>
              <a:t> knowledge, has been done away (I Cor. 13:8-9).</a:t>
            </a:r>
            <a:br>
              <a:rPr lang="en-US" sz="3100" dirty="0">
                <a:latin typeface="Palatino Linotype" panose="02040502050505030304" pitchFamily="18" charset="0"/>
              </a:rPr>
            </a:br>
            <a:r>
              <a:rPr lang="en-US" sz="3100" dirty="0">
                <a:latin typeface="Palatino Linotype" panose="02040502050505030304" pitchFamily="18" charset="0"/>
              </a:rPr>
              <a:t>That occurred when that which is perfect came (I Cor. 3:10)</a:t>
            </a:r>
            <a:br>
              <a:rPr lang="en-US" sz="3100" dirty="0"/>
            </a:br>
            <a:br>
              <a:rPr lang="en-US" sz="2700" dirty="0"/>
            </a:b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41157" y="2085473"/>
            <a:ext cx="11317705" cy="45158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That which is in Part</a:t>
            </a:r>
            <a:r>
              <a:rPr lang="en-US" dirty="0"/>
              <a:t>                                </a:t>
            </a:r>
            <a:r>
              <a:rPr lang="en-US" dirty="0">
                <a:solidFill>
                  <a:srgbClr val="FF0000"/>
                </a:solidFill>
              </a:rPr>
              <a:t>Knowing in Part (I Cor. 13:9)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That which is Perfect</a:t>
            </a:r>
            <a:r>
              <a:rPr lang="en-US" dirty="0"/>
              <a:t>                               (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Knowing………………………….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>
                <a:latin typeface="Palatino Linotype" panose="02040502050505030304" pitchFamily="18" charset="0"/>
              </a:rPr>
              <a:t>If that which is in Part is Knowing in Part (having partial knowledge)</a:t>
            </a:r>
          </a:p>
          <a:p>
            <a:pPr marL="0" indent="0">
              <a:buNone/>
            </a:pPr>
            <a:endParaRPr lang="en-US" sz="1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Palatino Linotype" panose="02040502050505030304" pitchFamily="18" charset="0"/>
              </a:rPr>
              <a:t>Then that which is perfect, is Knowing Perfectly (having full knowledge).</a:t>
            </a:r>
          </a:p>
          <a:p>
            <a:pPr marL="0" indent="0">
              <a:buNone/>
            </a:pPr>
            <a:endParaRPr lang="en-US" sz="1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Palatino Linotype" panose="02040502050505030304" pitchFamily="18" charset="0"/>
              </a:rPr>
              <a:t>So when knowing perfectly, or fully, came, when God’s revelation was complete, the gifts or prophecy and direct knowledge ended.  </a:t>
            </a:r>
            <a:r>
              <a:rPr lang="en-US" sz="2400" dirty="0">
                <a:solidFill>
                  <a:srgbClr val="FF0000"/>
                </a:solidFill>
                <a:latin typeface="Palatino Linotype" panose="02040502050505030304" pitchFamily="18" charset="0"/>
              </a:rPr>
              <a:t>Jas. 1:25; II Tim. 3:16-17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00B050"/>
                </a:solidFill>
              </a:rPr>
              <a:t>To be led by the Spirit given scriptures is to be led by the Spirit.</a:t>
            </a:r>
            <a:endParaRPr lang="en-US" sz="2400" dirty="0">
              <a:solidFill>
                <a:srgbClr val="00B05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842084" y="2181726"/>
            <a:ext cx="2117558" cy="280738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3842084" y="2695074"/>
            <a:ext cx="2125579" cy="296778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17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438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Freestyle Script</vt:lpstr>
      <vt:lpstr>Palatino Linotype</vt:lpstr>
      <vt:lpstr>Office Theme</vt:lpstr>
      <vt:lpstr>                  Led By The Spirit</vt:lpstr>
      <vt:lpstr>“There is no Absolute Truth”</vt:lpstr>
      <vt:lpstr>PowerPoint Presentation</vt:lpstr>
      <vt:lpstr>Walking after the flesh or after the Spirit, Rom. 8:4-6</vt:lpstr>
      <vt:lpstr>PowerPoint Presentation</vt:lpstr>
      <vt:lpstr>      Knowing by Direct Prophecy and Knowledge by the Holy Spirit,  in partial knowledge, has been done away (I Cor. 13:8-9). That occurred when that which is perfect came (I Cor. 3:10)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Burris Smelser</dc:creator>
  <cp:lastModifiedBy>Exton Class</cp:lastModifiedBy>
  <cp:revision>28</cp:revision>
  <dcterms:created xsi:type="dcterms:W3CDTF">2022-07-15T19:53:02Z</dcterms:created>
  <dcterms:modified xsi:type="dcterms:W3CDTF">2022-07-17T16:04:30Z</dcterms:modified>
</cp:coreProperties>
</file>