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3" r:id="rId5"/>
    <p:sldId id="264" r:id="rId6"/>
    <p:sldId id="281" r:id="rId7"/>
    <p:sldId id="266" r:id="rId8"/>
    <p:sldId id="261" r:id="rId9"/>
    <p:sldId id="282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85" r:id="rId22"/>
    <p:sldId id="286" r:id="rId23"/>
    <p:sldId id="283" r:id="rId24"/>
    <p:sldId id="279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C1F94-48D8-7410-7338-9C5D24A2C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55369-8722-68A8-72ED-1A1287B06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D9ACC-76D8-B867-AA86-70040416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34ABA-EBA3-9402-9159-0AC8C7A4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EA892-D822-1E4F-CBE7-697E7DA06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0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49188-31F3-208F-D837-387FC6B70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80E0D-61D0-76BE-BA43-94E534BBE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D6FBA-8271-144A-ADEE-4092555A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36B27-D136-371C-9AC3-0B64EC55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DD8F9-B144-04D1-F322-7550B3F1F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75FB0-EA8F-602F-A6DB-5A34847FA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24E28-7004-E7D4-5154-3C854C8A8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E8DE9-B517-B6A6-579E-695F249F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7E1B7-3CD5-A73C-9A44-74F45245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8A1A2-D37D-6626-C1DF-D8D17FC8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DF93-17FA-2EF3-F646-31219C9C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3DDBE-D887-2422-556E-5CC93021E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6CD7B-733C-E6C1-40F7-ADB99C45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1F3E0-836A-9196-93EE-5FC23DA1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70FFB-2151-2E67-B9A0-3211323D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2DC71-8E9B-447A-31AB-FAC483CC0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F0F57-E4A9-D61D-CBCC-30A95C2C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BCE8A-FC0C-94EF-41C7-DE88540B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336AB-8FF7-4FFF-39C6-0D0C9E6D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95447-DA6C-787A-358B-F2ED9013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9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F404-D954-9708-84A0-E84F14AE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D8217-1795-6285-72B6-80AF1C1A8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77590-0C74-542E-4FE2-5C4CC46C7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2F7AA-7EE5-DA21-81CA-D8643606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D87DA-ABB5-B03C-868E-E4C17E39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BE807-5B42-7AC8-39F3-338F060D2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8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53CDA-CBD4-DC95-FF21-2D732D99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E7823-D72A-EB9D-8F61-00796559F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F1630-5010-81E2-4729-12B1E0F66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E53C9-CA9A-F9E6-4850-CD99853A3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84E77-AB14-C9B2-61AD-99B678551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4C03D-F5E0-A788-39BF-ECC5FA7A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2621A-EC4E-F400-AAB0-63F54BEC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0B4C7-64D7-1F25-1616-FBECD5CC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7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D6803-B79C-B985-4FDD-F95920E35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D41601-A6C5-ACBC-37F8-58BE217E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64740-0335-FB40-F2A4-CD2EEF6B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E20C7-CB89-0888-1F9C-73990750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7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58A08-4128-00EF-AEF0-28DBAF0A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02C52-B809-9452-1607-D782625D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E43A7-6886-CDE3-56D0-A3579379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3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2EA7B-A17E-AE48-629E-E7826B670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0E804-98E2-E1A0-2720-374CC0CA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98C34-E02E-50CC-28D7-2700ADCB1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B3091-8B31-B5F5-F52A-FC142634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54334-29C9-8965-3BF2-686E2A01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CC250-25D2-88BE-865C-D9BDFD053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4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68CF-FA26-BC61-74C0-C05BADEBD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037F28-6A7B-9A06-3E8B-FCCDC5359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45E37-1848-770C-B150-04C8BFE89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9546B-5373-6B07-FB1C-868FB32B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5DAF5-7B65-E281-19C6-0468D4896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ABC47-B090-676B-42BC-C3CBE1E5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B1504-0FB1-5CEE-0535-98152CBF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82330-B70C-DFD3-D063-795A14441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5A95B-3EAB-C8D4-2936-FF4A27E9A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B4B52-DF1D-4B70-B6E0-0A0649BFD80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34F85-C2AA-68CE-6E37-F060D5B0C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71A8E-1097-9D38-CAC6-CB1B8FFBB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39FE-2D77-470D-9DE9-5F06E9997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4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4004441" y="1135118"/>
            <a:ext cx="41831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</a:t>
            </a:r>
          </a:p>
        </p:txBody>
      </p:sp>
    </p:spTree>
    <p:extLst>
      <p:ext uri="{BB962C8B-B14F-4D97-AF65-F5344CB8AC3E}">
        <p14:creationId xmlns:p14="http://schemas.microsoft.com/office/powerpoint/2010/main" val="3849745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B62007-5A68-C8B1-CFE3-0BD3B24AA75B}"/>
              </a:ext>
            </a:extLst>
          </p:cNvPr>
          <p:cNvSpPr txBox="1"/>
          <p:nvPr/>
        </p:nvSpPr>
        <p:spPr>
          <a:xfrm>
            <a:off x="767256" y="1596160"/>
            <a:ext cx="10615449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Proverbs 5:18  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“Let Thy Fountain Be Blessed”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glue that holds marriage together”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God’s word indicates the same thing…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19:5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“Cleave”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76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B62007-5A68-C8B1-CFE3-0BD3B24AA75B}"/>
              </a:ext>
            </a:extLst>
          </p:cNvPr>
          <p:cNvSpPr txBox="1"/>
          <p:nvPr/>
        </p:nvSpPr>
        <p:spPr>
          <a:xfrm>
            <a:off x="767256" y="1596160"/>
            <a:ext cx="10615449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Proverbs 5:18  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“Let Thy Fountain Be Blessed”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glue that holds marriage together”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God’s word indicates the same thing…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19:5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“Cleave” “One Flesh”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1 Corinthians 6 highlights the sexual meaning of “One Flesh”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 Problem in 1 Corinthians 6: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man and the prostitute are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be one flesh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aren’t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one flesh in any sense other than the physical</a:t>
            </a:r>
          </a:p>
        </p:txBody>
      </p:sp>
    </p:spTree>
    <p:extLst>
      <p:ext uri="{BB962C8B-B14F-4D97-AF65-F5344CB8AC3E}">
        <p14:creationId xmlns:p14="http://schemas.microsoft.com/office/powerpoint/2010/main" val="349158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48882E-792B-5A80-C0A1-C3C9A5DA5EBC}"/>
              </a:ext>
            </a:extLst>
          </p:cNvPr>
          <p:cNvSpPr txBox="1"/>
          <p:nvPr/>
        </p:nvSpPr>
        <p:spPr>
          <a:xfrm>
            <a:off x="980746" y="56086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Point:</a:t>
            </a:r>
          </a:p>
        </p:txBody>
      </p:sp>
    </p:spTree>
    <p:extLst>
      <p:ext uri="{BB962C8B-B14F-4D97-AF65-F5344CB8AC3E}">
        <p14:creationId xmlns:p14="http://schemas.microsoft.com/office/powerpoint/2010/main" val="2688393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1898171"/>
            <a:ext cx="9394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“Isn’t it really just for procreation?”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FB429F-9008-D52F-6A30-962F97B04AF2}"/>
              </a:ext>
            </a:extLst>
          </p:cNvPr>
          <p:cNvSpPr txBox="1"/>
          <p:nvPr/>
        </p:nvSpPr>
        <p:spPr>
          <a:xfrm>
            <a:off x="696502" y="3043327"/>
            <a:ext cx="1080280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desires procreation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Genesis 1:28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 fruitful and multiply, and fill the earth”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Genesis 9:1	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 fruitful and multiply, and fill the earth”</a:t>
            </a:r>
          </a:p>
        </p:txBody>
      </p:sp>
    </p:spTree>
    <p:extLst>
      <p:ext uri="{BB962C8B-B14F-4D97-AF65-F5344CB8AC3E}">
        <p14:creationId xmlns:p14="http://schemas.microsoft.com/office/powerpoint/2010/main" val="403925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189817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could have made procreation possible otherwise</a:t>
            </a:r>
          </a:p>
        </p:txBody>
      </p:sp>
    </p:spTree>
    <p:extLst>
      <p:ext uri="{BB962C8B-B14F-4D97-AF65-F5344CB8AC3E}">
        <p14:creationId xmlns:p14="http://schemas.microsoft.com/office/powerpoint/2010/main" val="3512781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1898171"/>
            <a:ext cx="9394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Asian Jumping Worms! </a:t>
            </a:r>
          </a:p>
        </p:txBody>
      </p:sp>
      <p:pic>
        <p:nvPicPr>
          <p:cNvPr id="1026" name="Picture 2" descr="jumping worm">
            <a:extLst>
              <a:ext uri="{FF2B5EF4-FFF2-40B4-BE49-F238E27FC236}">
                <a16:creationId xmlns:a16="http://schemas.microsoft.com/office/drawing/2014/main" id="{A6AE5712-578F-CA8C-8CB2-C66D0F748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770" y="2813684"/>
            <a:ext cx="6553307" cy="328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129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189817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yourself as having power to bless your spouse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B3B9FE-FBEF-6100-5B80-B181322A9157}"/>
              </a:ext>
            </a:extLst>
          </p:cNvPr>
          <p:cNvSpPr txBox="1"/>
          <p:nvPr/>
        </p:nvSpPr>
        <p:spPr>
          <a:xfrm>
            <a:off x="2039751" y="3814269"/>
            <a:ext cx="81163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“She thinks she’s God’s gift to man”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“He thinks he’s God’s gift to women”</a:t>
            </a:r>
          </a:p>
        </p:txBody>
      </p:sp>
    </p:spTree>
    <p:extLst>
      <p:ext uri="{BB962C8B-B14F-4D97-AF65-F5344CB8AC3E}">
        <p14:creationId xmlns:p14="http://schemas.microsoft.com/office/powerpoint/2010/main" val="134738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189817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yourself as having power to bless your spouse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B3B9FE-FBEF-6100-5B80-B181322A9157}"/>
              </a:ext>
            </a:extLst>
          </p:cNvPr>
          <p:cNvSpPr txBox="1"/>
          <p:nvPr/>
        </p:nvSpPr>
        <p:spPr>
          <a:xfrm>
            <a:off x="2039751" y="3814269"/>
            <a:ext cx="81163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are! To your spouse!</a:t>
            </a:r>
          </a:p>
        </p:txBody>
      </p:sp>
    </p:spTree>
    <p:extLst>
      <p:ext uri="{BB962C8B-B14F-4D97-AF65-F5344CB8AC3E}">
        <p14:creationId xmlns:p14="http://schemas.microsoft.com/office/powerpoint/2010/main" val="1326937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21796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Sexual Sin is the Perversion of this Blessing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33F84C-D0F2-AA4F-58F0-8CBE7A78284B}"/>
              </a:ext>
            </a:extLst>
          </p:cNvPr>
          <p:cNvSpPr txBox="1"/>
          <p:nvPr/>
        </p:nvSpPr>
        <p:spPr>
          <a:xfrm>
            <a:off x="330200" y="2106781"/>
            <a:ext cx="11168379" cy="261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Fornication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seeking pleasure without responsibility, without commitment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Adultery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betrayal of the commitment, destroys the security of the home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Polygamy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bitter, unhealthy rivalries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Pornography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betrayal, impersonal, anonymous, selfish, addictive </a:t>
            </a:r>
          </a:p>
        </p:txBody>
      </p:sp>
    </p:spTree>
    <p:extLst>
      <p:ext uri="{BB962C8B-B14F-4D97-AF65-F5344CB8AC3E}">
        <p14:creationId xmlns:p14="http://schemas.microsoft.com/office/powerpoint/2010/main" val="102987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21796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Sexual Sin is the Perversion of this Blessing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33F84C-D0F2-AA4F-58F0-8CBE7A78284B}"/>
              </a:ext>
            </a:extLst>
          </p:cNvPr>
          <p:cNvSpPr txBox="1"/>
          <p:nvPr/>
        </p:nvSpPr>
        <p:spPr>
          <a:xfrm>
            <a:off x="623524" y="2106781"/>
            <a:ext cx="108750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GIVES US A BLESSING AND WE RUIN IT</a:t>
            </a:r>
          </a:p>
        </p:txBody>
      </p:sp>
    </p:spTree>
    <p:extLst>
      <p:ext uri="{BB962C8B-B14F-4D97-AF65-F5344CB8AC3E}">
        <p14:creationId xmlns:p14="http://schemas.microsoft.com/office/powerpoint/2010/main" val="91144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930872" y="388885"/>
            <a:ext cx="43828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from the Beginning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605B3F8-AB5B-A1A6-0531-CE26CE779B46}"/>
              </a:ext>
            </a:extLst>
          </p:cNvPr>
          <p:cNvSpPr/>
          <p:nvPr/>
        </p:nvSpPr>
        <p:spPr>
          <a:xfrm>
            <a:off x="3242956" y="1857355"/>
            <a:ext cx="5884742" cy="340079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 19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Sodom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 19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Lot &amp; daughters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 34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Dinah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 35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Reuben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 38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Judah and Tamar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 39	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Potipher’s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wife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16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21796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Sexual Sin is the Perversion of this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544950-D057-2A4B-5555-A1C96EF7B76B}"/>
              </a:ext>
            </a:extLst>
          </p:cNvPr>
          <p:cNvSpPr txBox="1"/>
          <p:nvPr/>
        </p:nvSpPr>
        <p:spPr>
          <a:xfrm>
            <a:off x="1017270" y="2011680"/>
            <a:ext cx="9086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Counter-Productive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a Heart 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Pornography and the “trigger” concept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A69C3A-B22C-5034-F847-1D64CD3F130A}"/>
              </a:ext>
            </a:extLst>
          </p:cNvPr>
          <p:cNvSpPr/>
          <p:nvPr/>
        </p:nvSpPr>
        <p:spPr>
          <a:xfrm>
            <a:off x="5013434" y="3882732"/>
            <a:ext cx="7010400" cy="281057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 have heard that it was said, ‘You shall not commit adultery.’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I say to you that everyone who looks at a woman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with lustful intent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has already committed adultery with her in his heart.(ESV)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34323F-B48C-EFDA-FB09-F18CFC19BA4F}"/>
              </a:ext>
            </a:extLst>
          </p:cNvPr>
          <p:cNvSpPr txBox="1"/>
          <p:nvPr/>
        </p:nvSpPr>
        <p:spPr>
          <a:xfrm>
            <a:off x="5771641" y="3351473"/>
            <a:ext cx="5303192" cy="55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Sermon on the Mount</a:t>
            </a:r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AB108A7F-1B0A-4BFC-C7BA-E5C735D754E2}"/>
              </a:ext>
            </a:extLst>
          </p:cNvPr>
          <p:cNvSpPr/>
          <p:nvPr/>
        </p:nvSpPr>
        <p:spPr>
          <a:xfrm>
            <a:off x="102314" y="3804334"/>
            <a:ext cx="4821084" cy="2969849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David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“saw a woman bathing”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“sent and inquired”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“sent messengers”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“When she came to him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lay with her”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Joseph, by way of contrast</a:t>
            </a:r>
          </a:p>
        </p:txBody>
      </p:sp>
    </p:spTree>
    <p:extLst>
      <p:ext uri="{BB962C8B-B14F-4D97-AF65-F5344CB8AC3E}">
        <p14:creationId xmlns:p14="http://schemas.microsoft.com/office/powerpoint/2010/main" val="392393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21796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Sexual Sin is the Perversion of this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544950-D057-2A4B-5555-A1C96EF7B76B}"/>
              </a:ext>
            </a:extLst>
          </p:cNvPr>
          <p:cNvSpPr txBox="1"/>
          <p:nvPr/>
        </p:nvSpPr>
        <p:spPr>
          <a:xfrm>
            <a:off x="1017270" y="2011680"/>
            <a:ext cx="9086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Counter-Productive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a Heart 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Pornography and the “trigger” concept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A69C3A-B22C-5034-F847-1D64CD3F130A}"/>
              </a:ext>
            </a:extLst>
          </p:cNvPr>
          <p:cNvSpPr/>
          <p:nvPr/>
        </p:nvSpPr>
        <p:spPr>
          <a:xfrm>
            <a:off x="5013434" y="3882732"/>
            <a:ext cx="7010400" cy="281057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 have heard that it was said, ‘You shall not commit adultery.’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I say to you that everyone who looks at a woman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with lustful intent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has already committed adultery with her in his heart.(ESV)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34323F-B48C-EFDA-FB09-F18CFC19BA4F}"/>
              </a:ext>
            </a:extLst>
          </p:cNvPr>
          <p:cNvSpPr txBox="1"/>
          <p:nvPr/>
        </p:nvSpPr>
        <p:spPr>
          <a:xfrm>
            <a:off x="5771641" y="3351473"/>
            <a:ext cx="5303192" cy="55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Sermon on the Mount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37A586-D73C-8095-DACB-B35B6A8D2BEB}"/>
              </a:ext>
            </a:extLst>
          </p:cNvPr>
          <p:cNvSpPr txBox="1"/>
          <p:nvPr/>
        </p:nvSpPr>
        <p:spPr>
          <a:xfrm>
            <a:off x="434866" y="3438132"/>
            <a:ext cx="4403834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Romans 13:14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…make no provision for the flesh in regard to its lusts.</a:t>
            </a:r>
          </a:p>
        </p:txBody>
      </p:sp>
    </p:spTree>
    <p:extLst>
      <p:ext uri="{BB962C8B-B14F-4D97-AF65-F5344CB8AC3E}">
        <p14:creationId xmlns:p14="http://schemas.microsoft.com/office/powerpoint/2010/main" val="3598575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21796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Sexual Sin is the Perversion of this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544950-D057-2A4B-5555-A1C96EF7B76B}"/>
              </a:ext>
            </a:extLst>
          </p:cNvPr>
          <p:cNvSpPr txBox="1"/>
          <p:nvPr/>
        </p:nvSpPr>
        <p:spPr>
          <a:xfrm>
            <a:off x="1017270" y="2011680"/>
            <a:ext cx="9086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Counter-Productive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a Heart 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Pornography and the “trigger” concept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8263C-AFA4-21ED-634D-7B64107966C1}"/>
              </a:ext>
            </a:extLst>
          </p:cNvPr>
          <p:cNvSpPr txBox="1"/>
          <p:nvPr/>
        </p:nvSpPr>
        <p:spPr>
          <a:xfrm>
            <a:off x="336342" y="3334541"/>
            <a:ext cx="4382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10 Commandments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DAC2B7-2960-F97B-997F-9861EC443876}"/>
              </a:ext>
            </a:extLst>
          </p:cNvPr>
          <p:cNvSpPr/>
          <p:nvPr/>
        </p:nvSpPr>
        <p:spPr>
          <a:xfrm>
            <a:off x="152921" y="3866965"/>
            <a:ext cx="4629285" cy="281057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 shall not commit adultery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A69C3A-B22C-5034-F847-1D64CD3F130A}"/>
              </a:ext>
            </a:extLst>
          </p:cNvPr>
          <p:cNvSpPr/>
          <p:nvPr/>
        </p:nvSpPr>
        <p:spPr>
          <a:xfrm>
            <a:off x="5013434" y="3882732"/>
            <a:ext cx="7010400" cy="281057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 have heard that it was said, ‘You shall not commit adultery.’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I say to you that everyone who looks at a woman with lustful intent has already committed adultery with her in his heart.(ESV)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34323F-B48C-EFDA-FB09-F18CFC19BA4F}"/>
              </a:ext>
            </a:extLst>
          </p:cNvPr>
          <p:cNvSpPr txBox="1"/>
          <p:nvPr/>
        </p:nvSpPr>
        <p:spPr>
          <a:xfrm>
            <a:off x="5771641" y="3351473"/>
            <a:ext cx="5303192" cy="55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Sermon on the Mount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609FF022-199C-DBCC-0262-27D543152EC8}"/>
              </a:ext>
            </a:extLst>
          </p:cNvPr>
          <p:cNvSpPr/>
          <p:nvPr/>
        </p:nvSpPr>
        <p:spPr>
          <a:xfrm>
            <a:off x="4014952" y="4142391"/>
            <a:ext cx="1093072" cy="819807"/>
          </a:xfrm>
          <a:prstGeom prst="leftArrow">
            <a:avLst/>
          </a:prstGeom>
          <a:gradFill flip="none" rotWithShape="1">
            <a:gsLst>
              <a:gs pos="0">
                <a:srgbClr val="FFEFD1"/>
              </a:gs>
              <a:gs pos="62000">
                <a:srgbClr val="FF0000"/>
              </a:gs>
              <a:gs pos="38000">
                <a:srgbClr val="FF0000"/>
              </a:gs>
              <a:gs pos="92000">
                <a:srgbClr val="D1C39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30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21796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Sexual Sin is the Perversion of this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544950-D057-2A4B-5555-A1C96EF7B76B}"/>
              </a:ext>
            </a:extLst>
          </p:cNvPr>
          <p:cNvSpPr txBox="1"/>
          <p:nvPr/>
        </p:nvSpPr>
        <p:spPr>
          <a:xfrm>
            <a:off x="1017270" y="2011680"/>
            <a:ext cx="9086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Counter-Productive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a Heart 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Pornography and the “trigger” concept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8263C-AFA4-21ED-634D-7B64107966C1}"/>
              </a:ext>
            </a:extLst>
          </p:cNvPr>
          <p:cNvSpPr txBox="1"/>
          <p:nvPr/>
        </p:nvSpPr>
        <p:spPr>
          <a:xfrm>
            <a:off x="336342" y="3334541"/>
            <a:ext cx="4382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10 Commandments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DAC2B7-2960-F97B-997F-9861EC443876}"/>
              </a:ext>
            </a:extLst>
          </p:cNvPr>
          <p:cNvSpPr/>
          <p:nvPr/>
        </p:nvSpPr>
        <p:spPr>
          <a:xfrm>
            <a:off x="152921" y="3866965"/>
            <a:ext cx="4629285" cy="281057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 shall not commit adultery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 shall not covet your neighbor’s wife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A69C3A-B22C-5034-F847-1D64CD3F130A}"/>
              </a:ext>
            </a:extLst>
          </p:cNvPr>
          <p:cNvSpPr/>
          <p:nvPr/>
        </p:nvSpPr>
        <p:spPr>
          <a:xfrm>
            <a:off x="5013434" y="3882732"/>
            <a:ext cx="7010400" cy="281057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 have heard that it was said, ‘You shall not commit adultery.’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I say to you that everyone who looks at a woman with lustful intent has already committed adultery with her in his heart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.(ESV)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34323F-B48C-EFDA-FB09-F18CFC19BA4F}"/>
              </a:ext>
            </a:extLst>
          </p:cNvPr>
          <p:cNvSpPr txBox="1"/>
          <p:nvPr/>
        </p:nvSpPr>
        <p:spPr>
          <a:xfrm>
            <a:off x="5771641" y="3351473"/>
            <a:ext cx="5303192" cy="55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Sermon on the Mount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609FF022-199C-DBCC-0262-27D543152EC8}"/>
              </a:ext>
            </a:extLst>
          </p:cNvPr>
          <p:cNvSpPr/>
          <p:nvPr/>
        </p:nvSpPr>
        <p:spPr>
          <a:xfrm>
            <a:off x="4014952" y="4142391"/>
            <a:ext cx="1093072" cy="819807"/>
          </a:xfrm>
          <a:prstGeom prst="leftArrow">
            <a:avLst/>
          </a:prstGeom>
          <a:gradFill flip="none" rotWithShape="1">
            <a:gsLst>
              <a:gs pos="0">
                <a:srgbClr val="FFEFD1"/>
              </a:gs>
              <a:gs pos="62000">
                <a:srgbClr val="FF0000"/>
              </a:gs>
              <a:gs pos="38000">
                <a:srgbClr val="FF0000"/>
              </a:gs>
              <a:gs pos="92000">
                <a:srgbClr val="D1C39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59588696-2665-B781-FF0E-F657D77D663E}"/>
              </a:ext>
            </a:extLst>
          </p:cNvPr>
          <p:cNvSpPr/>
          <p:nvPr/>
        </p:nvSpPr>
        <p:spPr>
          <a:xfrm>
            <a:off x="4020206" y="5647338"/>
            <a:ext cx="1093072" cy="819807"/>
          </a:xfrm>
          <a:prstGeom prst="leftArrow">
            <a:avLst/>
          </a:prstGeom>
          <a:gradFill flip="none" rotWithShape="1">
            <a:gsLst>
              <a:gs pos="0">
                <a:srgbClr val="FFEFD1"/>
              </a:gs>
              <a:gs pos="62000">
                <a:srgbClr val="FF0000"/>
              </a:gs>
              <a:gs pos="38000">
                <a:srgbClr val="FF0000"/>
              </a:gs>
              <a:gs pos="92000">
                <a:srgbClr val="D1C39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0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217961"/>
            <a:ext cx="939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Sexual Sin is the Perversion of this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544950-D057-2A4B-5555-A1C96EF7B76B}"/>
              </a:ext>
            </a:extLst>
          </p:cNvPr>
          <p:cNvSpPr txBox="1"/>
          <p:nvPr/>
        </p:nvSpPr>
        <p:spPr>
          <a:xfrm>
            <a:off x="1017270" y="2011680"/>
            <a:ext cx="90868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Counter-Productive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is a Heart Problem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by Omission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821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970F0D-9B5E-FAF5-1923-EC0DDB6C4F7A}"/>
              </a:ext>
            </a:extLst>
          </p:cNvPr>
          <p:cNvSpPr txBox="1"/>
          <p:nvPr/>
        </p:nvSpPr>
        <p:spPr>
          <a:xfrm>
            <a:off x="1355045" y="1119661"/>
            <a:ext cx="93949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has given us a blessing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Don’t Have to Pervert 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Must NOT Pervert It</a:t>
            </a:r>
          </a:p>
        </p:txBody>
      </p:sp>
    </p:spTree>
    <p:extLst>
      <p:ext uri="{BB962C8B-B14F-4D97-AF65-F5344CB8AC3E}">
        <p14:creationId xmlns:p14="http://schemas.microsoft.com/office/powerpoint/2010/main" val="329123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507962" y="388885"/>
            <a:ext cx="5196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in the Law of Moses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605B3F8-AB5B-A1A6-0531-CE26CE779B46}"/>
              </a:ext>
            </a:extLst>
          </p:cNvPr>
          <p:cNvSpPr/>
          <p:nvPr/>
        </p:nvSpPr>
        <p:spPr>
          <a:xfrm>
            <a:off x="972737" y="1857355"/>
            <a:ext cx="10425180" cy="340079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Exodus		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Prominent in the 10 Commandments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Leviticus	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Most of Chapter 18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Numbers	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Chapter 5; key element in chapters 22-31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Deut.	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Chapter 22; also 5 (10 commandments),</a:t>
            </a:r>
          </a:p>
          <a:p>
            <a:pPr marL="2286000" marR="0" lvl="5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23 &amp; 27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Ebal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213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507962" y="388885"/>
            <a:ext cx="5196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 in the NT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605B3F8-AB5B-A1A6-0531-CE26CE779B46}"/>
              </a:ext>
            </a:extLst>
          </p:cNvPr>
          <p:cNvSpPr/>
          <p:nvPr/>
        </p:nvSpPr>
        <p:spPr>
          <a:xfrm>
            <a:off x="2948719" y="1731226"/>
            <a:ext cx="6473216" cy="418619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of 27 books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20040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Philippians</a:t>
            </a:r>
          </a:p>
          <a:p>
            <a:pPr marL="320040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Thessalonians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  <a:p>
            <a:pPr marL="320040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Philemon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320040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James</a:t>
            </a:r>
          </a:p>
          <a:p>
            <a:pPr marL="320040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1, 2 &amp; 3 John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F55A100A-C1A3-C63C-22E6-AE9F85C7FA3E}"/>
              </a:ext>
            </a:extLst>
          </p:cNvPr>
          <p:cNvSpPr/>
          <p:nvPr/>
        </p:nvSpPr>
        <p:spPr>
          <a:xfrm>
            <a:off x="5966460" y="3396741"/>
            <a:ext cx="342900" cy="208762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8740EF-03FE-9C42-1A27-1A77134ACBAF}"/>
              </a:ext>
            </a:extLst>
          </p:cNvPr>
          <p:cNvSpPr txBox="1"/>
          <p:nvPr/>
        </p:nvSpPr>
        <p:spPr>
          <a:xfrm>
            <a:off x="3611880" y="4171950"/>
            <a:ext cx="225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7 that don’t</a:t>
            </a:r>
          </a:p>
        </p:txBody>
      </p:sp>
    </p:spTree>
    <p:extLst>
      <p:ext uri="{BB962C8B-B14F-4D97-AF65-F5344CB8AC3E}">
        <p14:creationId xmlns:p14="http://schemas.microsoft.com/office/powerpoint/2010/main" val="236679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4004441" y="233418"/>
            <a:ext cx="4183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B5CDD9-6221-D4EC-E0FB-18ACF7A07B4C}"/>
              </a:ext>
            </a:extLst>
          </p:cNvPr>
          <p:cNvSpPr txBox="1"/>
          <p:nvPr/>
        </p:nvSpPr>
        <p:spPr>
          <a:xfrm>
            <a:off x="1218695" y="1152779"/>
            <a:ext cx="9817669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Representative of all Sin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144,000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bond-servants of our God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” (Rev 7:3)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ystem-u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These are the ones who have not defiled themselves with women, for they are celibate.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Rev. 14:3)</a:t>
            </a:r>
          </a:p>
        </p:txBody>
      </p:sp>
    </p:spTree>
    <p:extLst>
      <p:ext uri="{BB962C8B-B14F-4D97-AF65-F5344CB8AC3E}">
        <p14:creationId xmlns:p14="http://schemas.microsoft.com/office/powerpoint/2010/main" val="4585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4004441" y="233418"/>
            <a:ext cx="4183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Sexual Sin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B5CDD9-6221-D4EC-E0FB-18ACF7A07B4C}"/>
              </a:ext>
            </a:extLst>
          </p:cNvPr>
          <p:cNvSpPr txBox="1"/>
          <p:nvPr/>
        </p:nvSpPr>
        <p:spPr>
          <a:xfrm>
            <a:off x="1218695" y="1152779"/>
            <a:ext cx="9817669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Representative of all Sin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Lust of Men vs. Will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Genesis 3:6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woman saw that…</a:t>
            </a:r>
          </a:p>
          <a:p>
            <a:pPr marL="3200400" marR="0" lvl="6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the tree was good for food</a:t>
            </a:r>
          </a:p>
          <a:p>
            <a:pPr marL="3200400" marR="0" lvl="6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 delight to the eyes</a:t>
            </a:r>
          </a:p>
          <a:p>
            <a:pPr marL="3200400" marR="0" lvl="6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Desirable to make one wise</a:t>
            </a:r>
          </a:p>
        </p:txBody>
      </p:sp>
    </p:spTree>
    <p:extLst>
      <p:ext uri="{BB962C8B-B14F-4D97-AF65-F5344CB8AC3E}">
        <p14:creationId xmlns:p14="http://schemas.microsoft.com/office/powerpoint/2010/main" val="348278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B62007-5A68-C8B1-CFE3-0BD3B24AA75B}"/>
              </a:ext>
            </a:extLst>
          </p:cNvPr>
          <p:cNvSpPr txBox="1"/>
          <p:nvPr/>
        </p:nvSpPr>
        <p:spPr>
          <a:xfrm>
            <a:off x="767256" y="1596160"/>
            <a:ext cx="10615449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Proverbs 5:18  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“Let Thy Fountain Be Blessed”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glue that holds marriage together”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God’s word indicates the same thing…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19:5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 United”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5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B62007-5A68-C8B1-CFE3-0BD3B24AA75B}"/>
              </a:ext>
            </a:extLst>
          </p:cNvPr>
          <p:cNvSpPr txBox="1"/>
          <p:nvPr/>
        </p:nvSpPr>
        <p:spPr>
          <a:xfrm>
            <a:off x="767256" y="1596160"/>
            <a:ext cx="10615449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Proverbs 5:18  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“Let Thy Fountain Be Blessed”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glue that holds marriage together”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God’s word indicates the same thing…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19:5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“Hold Fast”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15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50B09-9A02-408F-ECED-15A78C6E578D}"/>
              </a:ext>
            </a:extLst>
          </p:cNvPr>
          <p:cNvSpPr txBox="1"/>
          <p:nvPr/>
        </p:nvSpPr>
        <p:spPr>
          <a:xfrm>
            <a:off x="3857296" y="557051"/>
            <a:ext cx="438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Blessing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B62007-5A68-C8B1-CFE3-0BD3B24AA75B}"/>
              </a:ext>
            </a:extLst>
          </p:cNvPr>
          <p:cNvSpPr txBox="1"/>
          <p:nvPr/>
        </p:nvSpPr>
        <p:spPr>
          <a:xfrm>
            <a:off x="767256" y="1596160"/>
            <a:ext cx="10615449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Proverbs 5:18  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“Let Thy Fountain Be Blessed”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glue that holds marriage together”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God’s word indicates the same thing…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19:5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 Joined”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42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995</Words>
  <Application>Microsoft Office PowerPoint</Application>
  <PresentationFormat>Widescreen</PresentationFormat>
  <Paragraphs>154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Palatino Linotype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2022-05-22T16:30:43Z</dcterms:created>
  <dcterms:modified xsi:type="dcterms:W3CDTF">2022-05-22T16:31:01Z</dcterms:modified>
</cp:coreProperties>
</file>