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58" r:id="rId5"/>
    <p:sldId id="260" r:id="rId6"/>
    <p:sldId id="259" r:id="rId7"/>
    <p:sldId id="261" r:id="rId8"/>
    <p:sldId id="262" r:id="rId9"/>
    <p:sldId id="268" r:id="rId10"/>
    <p:sldId id="263" r:id="rId11"/>
    <p:sldId id="264" r:id="rId12"/>
    <p:sldId id="265" r:id="rId13"/>
    <p:sldId id="709" r:id="rId14"/>
    <p:sldId id="266" r:id="rId15"/>
    <p:sldId id="267" r:id="rId16"/>
    <p:sldId id="269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0342-5DFB-110D-43E7-E4FDEB761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16F34-48B6-9D80-7C21-0400848C6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F3AE3-31C1-5FAC-13CE-2ABE8681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2F80-DC61-2030-9E8E-1B299281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4C806-D9D9-8BB1-D74E-481EA8A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3F67-DB69-C4F6-FD80-AD2865AE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B7A43-A34E-37FE-B4D7-5AC4755C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BFA9-7E16-7AB7-C203-F674B5B3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23348-45DE-43F4-B2FC-9165493D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C5D3-8295-591E-C945-C59A6F1D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F10D4-4AEE-0FE4-812F-CD4C0927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E40F4-F201-DF50-17F6-FA25A047F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ADF05-470B-A3A8-FB13-8AAD8370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86353-551D-26C2-9E0F-D44E3F7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FF44C-770F-784B-A10A-7E9F0783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3D91-7CDE-F092-AB42-EC00223C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6D8B-006D-A6F7-D8EE-BE383729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5F8B-00C7-1AE6-2659-F427D37A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D04E-1F0D-0FDC-78EE-7AA61EDC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B3BD-58D2-B20D-025F-A083096F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A6E6-D47A-D7B9-C6E9-C1B0E17B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7EA8A-42D7-1156-807D-AF4CC471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B31D-0A09-2E3B-ECC9-991306AA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FA47-411D-9E60-0DD0-5E5B6E87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82595-EB06-9391-C766-633699A1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4A0F-4EE0-1964-4909-8D6AAF77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904F5-90C9-2574-773C-C19EEC3EC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B455-3D13-EDFA-E057-FA888EF57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A26E-998B-FF31-B77C-1E284063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7027-D266-78B0-7D90-A3202C46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184A4-4144-2FE8-4ED0-D4635EBA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FF6-80E9-B042-D3FF-595BD72C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C6C5B-71FF-D390-3780-F60EC300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4C41-A6DC-1EBD-80EC-D62FEA74E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DBF83-9AC0-39F5-2A1B-96535D707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657E0-DA0B-5E2E-312D-DFF9221A9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A8CEC-1914-724D-234E-3C77D58D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E6B45-050E-651A-A425-070E0C89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745DD-62C2-BA95-5C2C-12D66030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2FE1-D98C-42F0-D9D7-579BD1C2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B74F6-CC83-C516-B616-AD2F8E5A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59038-C0B9-F3F3-5261-F1064019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557B8-1CF0-0FAE-3A23-ED7BE659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3064A-5DF1-7DD8-48A1-1C7348D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22FF1-A95D-2CD0-8924-25FE93F7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F6B18-298C-C155-1D56-068FB60B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5038-E327-E416-09DA-B2BDA256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CA01-393E-3069-5621-F6D3EF67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A1D9B-5341-4A96-F487-5D665E823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706DA-1AE7-EE03-7639-287468F3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E99E1-7995-E67E-EC3A-DA860D51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DC4E4-9CDE-9B25-64E4-E76CD40F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53F5-EDFE-5076-B9BB-7AE8D1A4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DDCCA-2B8E-C714-D11E-43DA7326A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C158E-F815-C348-1973-FF5C14204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3DD81-6AAF-81F9-F26E-9927D882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8420-C220-FFD8-59D3-8D8E3098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9AC4-15E4-8BE8-10AE-F1765685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BA955-5CFB-3E38-802D-C6EEE934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03119-7979-E190-14CF-41057BDE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BBBC-5E45-02B4-3180-C4BC21E7C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9365-935C-49BE-B4DD-5F20968DF7DD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1B6E-6485-636E-3E32-E426DB94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FA97-3F17-5ECF-6A51-CC40DE437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1EF-B5BB-46BE-924A-9F662CC6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D2A6D-4DB6-4348-8A9A-2EED7BEA1D54}"/>
              </a:ext>
            </a:extLst>
          </p:cNvPr>
          <p:cNvSpPr txBox="1"/>
          <p:nvPr/>
        </p:nvSpPr>
        <p:spPr>
          <a:xfrm>
            <a:off x="3257843" y="3810058"/>
            <a:ext cx="60983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“Those who fail to learn from history are condemned to repeat it.”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Winston Churchill, 1948 speech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to the House of Commons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67C0B-B9BE-4968-A2FC-D8730A6D9674}"/>
              </a:ext>
            </a:extLst>
          </p:cNvPr>
          <p:cNvSpPr txBox="1"/>
          <p:nvPr/>
        </p:nvSpPr>
        <p:spPr>
          <a:xfrm>
            <a:off x="2754921" y="1266091"/>
            <a:ext cx="67009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“History Repeats Itself”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that fail to learn from history are doomed to repeat 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6748168" y="-3016"/>
            <a:ext cx="545647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15:13-14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 God said to Abram, “Know for certain that your descendants will be strangers in a land that is not theirs, where they will be enslaved and oppressed for four hundred years.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14 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I will also judge the nation whom they will serve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and afterward they will come out with many possessions.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99944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6748168" y="-3016"/>
            <a:ext cx="545647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15:13-14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 God said to Abram, “Know for certain that your descendants will be strangers in a land that is not theirs, where they will be enslaved and oppressed for four hundred years.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I will also judge the nation whom they will serve, and afterward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they will come out with many possessions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345266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2373608" y="3624119"/>
            <a:ext cx="2358749" cy="6080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Exodus 1-14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42BFDB-1E86-44E7-A1EA-FBF564FE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193A8DE5-060F-44F6-AD8D-6BE1E36841E8}"/>
              </a:ext>
            </a:extLst>
          </p:cNvPr>
          <p:cNvSpPr/>
          <p:nvPr/>
        </p:nvSpPr>
        <p:spPr>
          <a:xfrm rot="5400000">
            <a:off x="1687110" y="1943223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7083 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6215271" y="2924039"/>
            <a:ext cx="577730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43:16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what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says,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 who makes a way through the sea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 path through the mighty waters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3A02B-D272-4681-9903-DA7123C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9180946-E17F-BF20-39E1-BDBE434E6C07}"/>
              </a:ext>
            </a:extLst>
          </p:cNvPr>
          <p:cNvSpPr/>
          <p:nvPr/>
        </p:nvSpPr>
        <p:spPr>
          <a:xfrm rot="5400000">
            <a:off x="3774330" y="1982264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D29D1-2960-1EE2-6D87-C56BE29D9689}"/>
              </a:ext>
            </a:extLst>
          </p:cNvPr>
          <p:cNvSpPr txBox="1"/>
          <p:nvPr/>
        </p:nvSpPr>
        <p:spPr>
          <a:xfrm rot="19062380">
            <a:off x="8458200" y="2050890"/>
            <a:ext cx="29443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of Babylon</a:t>
            </a:r>
          </a:p>
        </p:txBody>
      </p:sp>
    </p:spTree>
    <p:extLst>
      <p:ext uri="{BB962C8B-B14F-4D97-AF65-F5344CB8AC3E}">
        <p14:creationId xmlns:p14="http://schemas.microsoft.com/office/powerpoint/2010/main" val="11048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36511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5766803" y="3047854"/>
            <a:ext cx="5948757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11:1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Israel was a youth I loved him,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 out of Egypt I called My son.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3A02B-D272-4681-9903-DA7123C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7A800664-C62B-1FB6-40BB-A5243C7F3541}"/>
              </a:ext>
            </a:extLst>
          </p:cNvPr>
          <p:cNvSpPr/>
          <p:nvPr/>
        </p:nvSpPr>
        <p:spPr>
          <a:xfrm rot="5400000">
            <a:off x="8206122" y="1979216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17BC3-71C8-8F9D-84A1-752FCAD36307}"/>
              </a:ext>
            </a:extLst>
          </p:cNvPr>
          <p:cNvSpPr txBox="1"/>
          <p:nvPr/>
        </p:nvSpPr>
        <p:spPr>
          <a:xfrm>
            <a:off x="5744718" y="4412087"/>
            <a:ext cx="597084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Hosea 11:11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They will come trembling like birds from Egypt,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like doves from the land of Assyria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353518" y="2882283"/>
            <a:ext cx="4827345" cy="27185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…This happened so that what had been spoken by the Lord through the prophet would be fulfilled: “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of Egypt I called My Son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3A02B-D272-4681-9903-DA7123C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00878C5D-6B6F-468D-9147-9BF833A473E5}"/>
              </a:ext>
            </a:extLst>
          </p:cNvPr>
          <p:cNvSpPr/>
          <p:nvPr/>
        </p:nvSpPr>
        <p:spPr>
          <a:xfrm rot="5400000">
            <a:off x="8571516" y="1980732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1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180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165229" y="2924039"/>
            <a:ext cx="4827345" cy="7417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 I do not want you to be unaware, brothers and sisters, that our fathers were all under the cloud and they all passed through the sea;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they all were baptized into Moses in the cloud and in the sea; and they all ate the same spiritual food, and all drank the same spiritual drink, for they were drinking from a spiritual rock which followed them; and the rock was Christ.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Nevertheless, with most of them God was not pleased; for their dead bodies were spread out in the wilderness.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3A02B-D272-4681-9903-DA7123C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760BE-AF82-4395-8544-2E6A38449CF9}"/>
              </a:ext>
            </a:extLst>
          </p:cNvPr>
          <p:cNvSpPr txBox="1"/>
          <p:nvPr/>
        </p:nvSpPr>
        <p:spPr>
          <a:xfrm>
            <a:off x="7185109" y="2413829"/>
            <a:ext cx="48273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10:1-5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F441A32-8964-4C6B-94F9-415529A57FF8}"/>
              </a:ext>
            </a:extLst>
          </p:cNvPr>
          <p:cNvSpPr/>
          <p:nvPr/>
        </p:nvSpPr>
        <p:spPr>
          <a:xfrm rot="5400000">
            <a:off x="10685240" y="1974108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7EFAF-6D03-2D82-61F5-426C82F0785F}"/>
              </a:ext>
            </a:extLst>
          </p:cNvPr>
          <p:cNvSpPr txBox="1"/>
          <p:nvPr/>
        </p:nvSpPr>
        <p:spPr>
          <a:xfrm>
            <a:off x="3470988" y="2069660"/>
            <a:ext cx="515180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this is about God’s 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bring us out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bondage…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John 9:34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“Truly, truly I say to you, everyone who commits sin is a slave of sin.”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7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5872 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0403 -0.561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165229" y="2924039"/>
            <a:ext cx="482734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these things happened to them as an example, and they were written for our instruction upon whom the ends of the ages have come.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3A02B-D272-4681-9903-DA7123C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48"/>
            <a:ext cx="11978286" cy="2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760BE-AF82-4395-8544-2E6A38449CF9}"/>
              </a:ext>
            </a:extLst>
          </p:cNvPr>
          <p:cNvSpPr txBox="1"/>
          <p:nvPr/>
        </p:nvSpPr>
        <p:spPr>
          <a:xfrm>
            <a:off x="7185109" y="2413829"/>
            <a:ext cx="48273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10:11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04D692-6ADA-449F-9F19-2EBE4A621FDF}"/>
              </a:ext>
            </a:extLst>
          </p:cNvPr>
          <p:cNvSpPr/>
          <p:nvPr/>
        </p:nvSpPr>
        <p:spPr>
          <a:xfrm rot="5400000">
            <a:off x="11314717" y="1967484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7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B5045-C65C-427B-841B-EA28636CF94F}"/>
              </a:ext>
            </a:extLst>
          </p:cNvPr>
          <p:cNvSpPr txBox="1"/>
          <p:nvPr/>
        </p:nvSpPr>
        <p:spPr>
          <a:xfrm>
            <a:off x="304800" y="344558"/>
            <a:ext cx="116221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Isaiah speaks of a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which Babylon was judged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Ezekiel speaks of a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which Egypt was judged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Joel &amp; Zephaniah speak of a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which Judah would be judged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Peter talks about a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Lord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which the whole world will be judged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Wickedness &amp; Condemnation of Sodom and Gomorrah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 Isaiah, regarding Judah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 2 Peter, regarding false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 Revelation, regarding the Roman Empire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 and Protecting of God’s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Exodus 12, Israel in Egypt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Ezekiel 9, the Faithful in Jerusalem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Revelation 7, the Faithful in the earth</a:t>
            </a:r>
          </a:p>
        </p:txBody>
      </p:sp>
    </p:spTree>
    <p:extLst>
      <p:ext uri="{BB962C8B-B14F-4D97-AF65-F5344CB8AC3E}">
        <p14:creationId xmlns:p14="http://schemas.microsoft.com/office/powerpoint/2010/main" val="25897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B5045-C65C-427B-841B-EA28636CF94F}"/>
              </a:ext>
            </a:extLst>
          </p:cNvPr>
          <p:cNvSpPr txBox="1"/>
          <p:nvPr/>
        </p:nvSpPr>
        <p:spPr>
          <a:xfrm>
            <a:off x="304800" y="344558"/>
            <a:ext cx="11622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ingenuity &amp; governance won’t change the course of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is in control and always has been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lessons from this 2000 year old book are still relevant today</a:t>
            </a:r>
          </a:p>
        </p:txBody>
      </p:sp>
    </p:spTree>
    <p:extLst>
      <p:ext uri="{BB962C8B-B14F-4D97-AF65-F5344CB8AC3E}">
        <p14:creationId xmlns:p14="http://schemas.microsoft.com/office/powerpoint/2010/main" val="15087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4A31-D51C-4DDD-BBC6-266CCD900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989" y="1533843"/>
            <a:ext cx="6870023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God Works in Repeated Themes</a:t>
            </a:r>
          </a:p>
        </p:txBody>
      </p:sp>
    </p:spTree>
    <p:extLst>
      <p:ext uri="{BB962C8B-B14F-4D97-AF65-F5344CB8AC3E}">
        <p14:creationId xmlns:p14="http://schemas.microsoft.com/office/powerpoint/2010/main" val="22084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4A31-D51C-4DDD-BBC6-266CCD900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343"/>
            <a:ext cx="9144000" cy="14167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“Out of Egypt”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D4C68-8B48-D878-A432-9C7B9290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" y="-3048"/>
            <a:ext cx="12215474" cy="247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2265BEDF-9179-8DAE-264B-7F846B20F33E}"/>
              </a:ext>
            </a:extLst>
          </p:cNvPr>
          <p:cNvSpPr/>
          <p:nvPr/>
        </p:nvSpPr>
        <p:spPr>
          <a:xfrm rot="5400000">
            <a:off x="3864261" y="2024511"/>
            <a:ext cx="1180817" cy="897445"/>
          </a:xfrm>
          <a:prstGeom prst="lef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17539 1.85185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05168" y="36740"/>
            <a:ext cx="545647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12:10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Now there was a famine in the land; so Abram went down to Egypt to live there for a time, because the famine was severe in the land.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A3C322A-A233-4BB7-B2B2-D95EC7620BCA}"/>
              </a:ext>
            </a:extLst>
          </p:cNvPr>
          <p:cNvSpPr/>
          <p:nvPr/>
        </p:nvSpPr>
        <p:spPr>
          <a:xfrm rot="19853394">
            <a:off x="3488787" y="2868068"/>
            <a:ext cx="2405575" cy="1147154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05168" y="36740"/>
            <a:ext cx="545647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12:17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struck Pharaoh and his house with great plagues because of Sarai, Abram’s wife.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05168" y="36740"/>
            <a:ext cx="545647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13:1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Abram went up from Egypt to the Negev, he and his wife and all that belonged to him, and Lot with him.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A3C322A-A233-4BB7-B2B2-D95EC7620BCA}"/>
              </a:ext>
            </a:extLst>
          </p:cNvPr>
          <p:cNvSpPr/>
          <p:nvPr/>
        </p:nvSpPr>
        <p:spPr>
          <a:xfrm rot="9191899">
            <a:off x="3488787" y="2868068"/>
            <a:ext cx="2405575" cy="1147154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9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705168" y="36740"/>
            <a:ext cx="545647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13:1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Abram went up from Egypt to the Negev, he and his wife and all that belonged to him, and Lot with him.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Now Abram was very rich in livestock, silver, and gold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11779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6748168" y="-3016"/>
            <a:ext cx="545647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15:13-14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 God said to Abram, “Know for certain that your descendants will be strangers in a land that is not theirs, where they will be enslaved and oppressed for four hundred years.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I will also judge the nation whom they will serve, and afterward they will come out with many possessions.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27300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597A7-9FD6-4D52-BD60-4FFE5A5D2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"/>
            <a:ext cx="12192000" cy="653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157A1-97AB-4892-B429-5A64FCD15CF7}"/>
              </a:ext>
            </a:extLst>
          </p:cNvPr>
          <p:cNvSpPr txBox="1"/>
          <p:nvPr/>
        </p:nvSpPr>
        <p:spPr>
          <a:xfrm>
            <a:off x="2776378" y="4282508"/>
            <a:ext cx="13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791D2-BA97-47C2-A647-F39DB5DB9E45}"/>
              </a:ext>
            </a:extLst>
          </p:cNvPr>
          <p:cNvSpPr txBox="1"/>
          <p:nvPr/>
        </p:nvSpPr>
        <p:spPr>
          <a:xfrm>
            <a:off x="6748168" y="-3016"/>
            <a:ext cx="545647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Genesis 15:13-14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 God said to Abram, “Know for certain that your descendants will be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strangers in a land that is not theirs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 where they will be enslaved and oppressed for four hundred years.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I will also judge the nation whom they will serve, and afterward they will come out with many possessions.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DA7DE-A42D-45F5-B5DF-AC1ECEF30E04}"/>
              </a:ext>
            </a:extLst>
          </p:cNvPr>
          <p:cNvSpPr txBox="1"/>
          <p:nvPr/>
        </p:nvSpPr>
        <p:spPr>
          <a:xfrm rot="18757198">
            <a:off x="5482400" y="2074968"/>
            <a:ext cx="154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28979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system-ui</vt:lpstr>
      <vt:lpstr>Office Theme</vt:lpstr>
      <vt:lpstr>PowerPoint Presentation</vt:lpstr>
      <vt:lpstr>God Works in Repeated Themes</vt:lpstr>
      <vt:lpstr>“Out of Egypt”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2022-05-01T16:06:53Z</dcterms:created>
  <dcterms:modified xsi:type="dcterms:W3CDTF">2022-05-01T16:07:37Z</dcterms:modified>
</cp:coreProperties>
</file>