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03" r:id="rId2"/>
    <p:sldId id="704" r:id="rId3"/>
    <p:sldId id="714" r:id="rId4"/>
    <p:sldId id="705" r:id="rId5"/>
    <p:sldId id="706" r:id="rId6"/>
    <p:sldId id="707" r:id="rId7"/>
    <p:sldId id="708" r:id="rId8"/>
    <p:sldId id="709" r:id="rId9"/>
    <p:sldId id="710" r:id="rId10"/>
    <p:sldId id="711" r:id="rId11"/>
    <p:sldId id="7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22B0-9255-47B1-B60C-850B36DC64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866A9-A437-4F3E-B3F0-0BFE8B5A3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C16F12-BCCC-4778-97D7-E7F07C11C855}"/>
              </a:ext>
            </a:extLst>
          </p:cNvPr>
          <p:cNvSpPr>
            <a:spLocks noGrp="1"/>
          </p:cNvSpPr>
          <p:nvPr>
            <p:ph type="dt" sz="half" idx="10"/>
          </p:nvPr>
        </p:nvSpPr>
        <p:spPr/>
        <p:txBody>
          <a:bodyPr/>
          <a:lstStyle/>
          <a:p>
            <a:fld id="{EEC8D957-1313-4A8B-9F8C-81B07D6EB015}" type="datetimeFigureOut">
              <a:rPr lang="en-US" smtClean="0"/>
              <a:t>4/10/2022</a:t>
            </a:fld>
            <a:endParaRPr lang="en-US"/>
          </a:p>
        </p:txBody>
      </p:sp>
      <p:sp>
        <p:nvSpPr>
          <p:cNvPr id="5" name="Footer Placeholder 4">
            <a:extLst>
              <a:ext uri="{FF2B5EF4-FFF2-40B4-BE49-F238E27FC236}">
                <a16:creationId xmlns:a16="http://schemas.microsoft.com/office/drawing/2014/main" id="{A1BC7AB1-0706-4C6E-9BEF-9D7C4015D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8E07C-82C0-42B6-A5EB-C55243D2B360}"/>
              </a:ext>
            </a:extLst>
          </p:cNvPr>
          <p:cNvSpPr>
            <a:spLocks noGrp="1"/>
          </p:cNvSpPr>
          <p:nvPr>
            <p:ph type="sldNum" sz="quarter" idx="12"/>
          </p:nvPr>
        </p:nvSpPr>
        <p:spPr/>
        <p:txBody>
          <a:bodyPr/>
          <a:lstStyle/>
          <a:p>
            <a:fld id="{BB4B9324-861B-46CC-BC59-E6FF38F2487E}" type="slidenum">
              <a:rPr lang="en-US" smtClean="0"/>
              <a:t>‹#›</a:t>
            </a:fld>
            <a:endParaRPr lang="en-US"/>
          </a:p>
        </p:txBody>
      </p:sp>
    </p:spTree>
    <p:extLst>
      <p:ext uri="{BB962C8B-B14F-4D97-AF65-F5344CB8AC3E}">
        <p14:creationId xmlns:p14="http://schemas.microsoft.com/office/powerpoint/2010/main" val="102585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A9CE-E0D8-44B5-90FC-91ADADAC9F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210C4-EE7F-45A0-B8EE-C14208C5E9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D2168-B1F4-439D-926D-55915DCB4F56}"/>
              </a:ext>
            </a:extLst>
          </p:cNvPr>
          <p:cNvSpPr>
            <a:spLocks noGrp="1"/>
          </p:cNvSpPr>
          <p:nvPr>
            <p:ph type="dt" sz="half" idx="10"/>
          </p:nvPr>
        </p:nvSpPr>
        <p:spPr/>
        <p:txBody>
          <a:bodyPr/>
          <a:lstStyle/>
          <a:p>
            <a:fld id="{EEC8D957-1313-4A8B-9F8C-81B07D6EB015}" type="datetimeFigureOut">
              <a:rPr lang="en-US" smtClean="0"/>
              <a:t>4/10/2022</a:t>
            </a:fld>
            <a:endParaRPr lang="en-US"/>
          </a:p>
        </p:txBody>
      </p:sp>
      <p:sp>
        <p:nvSpPr>
          <p:cNvPr id="5" name="Footer Placeholder 4">
            <a:extLst>
              <a:ext uri="{FF2B5EF4-FFF2-40B4-BE49-F238E27FC236}">
                <a16:creationId xmlns:a16="http://schemas.microsoft.com/office/drawing/2014/main" id="{F69D38BF-22B5-4B52-AE1B-F8B2E9F07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84E93-F910-4DF6-9BAD-673E6281A387}"/>
              </a:ext>
            </a:extLst>
          </p:cNvPr>
          <p:cNvSpPr>
            <a:spLocks noGrp="1"/>
          </p:cNvSpPr>
          <p:nvPr>
            <p:ph type="sldNum" sz="quarter" idx="12"/>
          </p:nvPr>
        </p:nvSpPr>
        <p:spPr/>
        <p:txBody>
          <a:bodyPr/>
          <a:lstStyle/>
          <a:p>
            <a:fld id="{BB4B9324-861B-46CC-BC59-E6FF38F2487E}" type="slidenum">
              <a:rPr lang="en-US" smtClean="0"/>
              <a:t>‹#›</a:t>
            </a:fld>
            <a:endParaRPr lang="en-US"/>
          </a:p>
        </p:txBody>
      </p:sp>
    </p:spTree>
    <p:extLst>
      <p:ext uri="{BB962C8B-B14F-4D97-AF65-F5344CB8AC3E}">
        <p14:creationId xmlns:p14="http://schemas.microsoft.com/office/powerpoint/2010/main" val="384848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14E0F4-86D1-4907-841F-296D4E52E7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E11864-B014-4899-9AD2-6D61B23EA3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B2125-EC5E-47E4-8165-40D723D09174}"/>
              </a:ext>
            </a:extLst>
          </p:cNvPr>
          <p:cNvSpPr>
            <a:spLocks noGrp="1"/>
          </p:cNvSpPr>
          <p:nvPr>
            <p:ph type="dt" sz="half" idx="10"/>
          </p:nvPr>
        </p:nvSpPr>
        <p:spPr/>
        <p:txBody>
          <a:bodyPr/>
          <a:lstStyle/>
          <a:p>
            <a:fld id="{EEC8D957-1313-4A8B-9F8C-81B07D6EB015}" type="datetimeFigureOut">
              <a:rPr lang="en-US" smtClean="0"/>
              <a:t>4/10/2022</a:t>
            </a:fld>
            <a:endParaRPr lang="en-US"/>
          </a:p>
        </p:txBody>
      </p:sp>
      <p:sp>
        <p:nvSpPr>
          <p:cNvPr id="5" name="Footer Placeholder 4">
            <a:extLst>
              <a:ext uri="{FF2B5EF4-FFF2-40B4-BE49-F238E27FC236}">
                <a16:creationId xmlns:a16="http://schemas.microsoft.com/office/drawing/2014/main" id="{F3379E55-D9E6-4E51-83B1-DF2CDB7EF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153B6-B312-4CCA-9C4B-97F7E0ECC810}"/>
              </a:ext>
            </a:extLst>
          </p:cNvPr>
          <p:cNvSpPr>
            <a:spLocks noGrp="1"/>
          </p:cNvSpPr>
          <p:nvPr>
            <p:ph type="sldNum" sz="quarter" idx="12"/>
          </p:nvPr>
        </p:nvSpPr>
        <p:spPr/>
        <p:txBody>
          <a:bodyPr/>
          <a:lstStyle/>
          <a:p>
            <a:fld id="{BB4B9324-861B-46CC-BC59-E6FF38F2487E}" type="slidenum">
              <a:rPr lang="en-US" smtClean="0"/>
              <a:t>‹#›</a:t>
            </a:fld>
            <a:endParaRPr lang="en-US"/>
          </a:p>
        </p:txBody>
      </p:sp>
    </p:spTree>
    <p:extLst>
      <p:ext uri="{BB962C8B-B14F-4D97-AF65-F5344CB8AC3E}">
        <p14:creationId xmlns:p14="http://schemas.microsoft.com/office/powerpoint/2010/main" val="389068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0834-8977-4E6C-BF2D-05112C9771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ECD88-7E44-498E-AA52-20D52AE539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DBFE2-16B6-41CF-AB1B-87345209B00B}"/>
              </a:ext>
            </a:extLst>
          </p:cNvPr>
          <p:cNvSpPr>
            <a:spLocks noGrp="1"/>
          </p:cNvSpPr>
          <p:nvPr>
            <p:ph type="dt" sz="half" idx="10"/>
          </p:nvPr>
        </p:nvSpPr>
        <p:spPr/>
        <p:txBody>
          <a:bodyPr/>
          <a:lstStyle/>
          <a:p>
            <a:fld id="{EEC8D957-1313-4A8B-9F8C-81B07D6EB015}" type="datetimeFigureOut">
              <a:rPr lang="en-US" smtClean="0"/>
              <a:t>4/10/2022</a:t>
            </a:fld>
            <a:endParaRPr lang="en-US"/>
          </a:p>
        </p:txBody>
      </p:sp>
      <p:sp>
        <p:nvSpPr>
          <p:cNvPr id="5" name="Footer Placeholder 4">
            <a:extLst>
              <a:ext uri="{FF2B5EF4-FFF2-40B4-BE49-F238E27FC236}">
                <a16:creationId xmlns:a16="http://schemas.microsoft.com/office/drawing/2014/main" id="{9F505C92-21AF-4474-8CBE-10FCEBFC4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156B0-420F-418B-9EC8-F20EE9D4828B}"/>
              </a:ext>
            </a:extLst>
          </p:cNvPr>
          <p:cNvSpPr>
            <a:spLocks noGrp="1"/>
          </p:cNvSpPr>
          <p:nvPr>
            <p:ph type="sldNum" sz="quarter" idx="12"/>
          </p:nvPr>
        </p:nvSpPr>
        <p:spPr/>
        <p:txBody>
          <a:bodyPr/>
          <a:lstStyle/>
          <a:p>
            <a:fld id="{BB4B9324-861B-46CC-BC59-E6FF38F2487E}" type="slidenum">
              <a:rPr lang="en-US" smtClean="0"/>
              <a:t>‹#›</a:t>
            </a:fld>
            <a:endParaRPr lang="en-US"/>
          </a:p>
        </p:txBody>
      </p:sp>
    </p:spTree>
    <p:extLst>
      <p:ext uri="{BB962C8B-B14F-4D97-AF65-F5344CB8AC3E}">
        <p14:creationId xmlns:p14="http://schemas.microsoft.com/office/powerpoint/2010/main" val="319425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8A92-122B-406E-A403-D7EB1CB966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CFF6F0-6738-4D4C-BD16-F1B1B4F98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9B9B3F-1222-43E7-AFFB-401E0E50E4B2}"/>
              </a:ext>
            </a:extLst>
          </p:cNvPr>
          <p:cNvSpPr>
            <a:spLocks noGrp="1"/>
          </p:cNvSpPr>
          <p:nvPr>
            <p:ph type="dt" sz="half" idx="10"/>
          </p:nvPr>
        </p:nvSpPr>
        <p:spPr/>
        <p:txBody>
          <a:bodyPr/>
          <a:lstStyle/>
          <a:p>
            <a:fld id="{EEC8D957-1313-4A8B-9F8C-81B07D6EB015}" type="datetimeFigureOut">
              <a:rPr lang="en-US" smtClean="0"/>
              <a:t>4/10/2022</a:t>
            </a:fld>
            <a:endParaRPr lang="en-US"/>
          </a:p>
        </p:txBody>
      </p:sp>
      <p:sp>
        <p:nvSpPr>
          <p:cNvPr id="5" name="Footer Placeholder 4">
            <a:extLst>
              <a:ext uri="{FF2B5EF4-FFF2-40B4-BE49-F238E27FC236}">
                <a16:creationId xmlns:a16="http://schemas.microsoft.com/office/drawing/2014/main" id="{FB0D3486-28C2-41A4-A686-6E0484CFB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7F9D3-3EBE-41A2-9DC4-F91B5E9A2B36}"/>
              </a:ext>
            </a:extLst>
          </p:cNvPr>
          <p:cNvSpPr>
            <a:spLocks noGrp="1"/>
          </p:cNvSpPr>
          <p:nvPr>
            <p:ph type="sldNum" sz="quarter" idx="12"/>
          </p:nvPr>
        </p:nvSpPr>
        <p:spPr/>
        <p:txBody>
          <a:bodyPr/>
          <a:lstStyle/>
          <a:p>
            <a:fld id="{BB4B9324-861B-46CC-BC59-E6FF38F2487E}" type="slidenum">
              <a:rPr lang="en-US" smtClean="0"/>
              <a:t>‹#›</a:t>
            </a:fld>
            <a:endParaRPr lang="en-US"/>
          </a:p>
        </p:txBody>
      </p:sp>
    </p:spTree>
    <p:extLst>
      <p:ext uri="{BB962C8B-B14F-4D97-AF65-F5344CB8AC3E}">
        <p14:creationId xmlns:p14="http://schemas.microsoft.com/office/powerpoint/2010/main" val="9759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F689-5622-40EE-8C29-7D1B10AD15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AC6266-417F-4CBE-B4BE-CF14B75FD1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49B029-ADFA-4398-8819-D3572A7004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08041F-0B32-49E7-8604-930B50906A8B}"/>
              </a:ext>
            </a:extLst>
          </p:cNvPr>
          <p:cNvSpPr>
            <a:spLocks noGrp="1"/>
          </p:cNvSpPr>
          <p:nvPr>
            <p:ph type="dt" sz="half" idx="10"/>
          </p:nvPr>
        </p:nvSpPr>
        <p:spPr/>
        <p:txBody>
          <a:bodyPr/>
          <a:lstStyle/>
          <a:p>
            <a:fld id="{EEC8D957-1313-4A8B-9F8C-81B07D6EB015}" type="datetimeFigureOut">
              <a:rPr lang="en-US" smtClean="0"/>
              <a:t>4/10/2022</a:t>
            </a:fld>
            <a:endParaRPr lang="en-US"/>
          </a:p>
        </p:txBody>
      </p:sp>
      <p:sp>
        <p:nvSpPr>
          <p:cNvPr id="6" name="Footer Placeholder 5">
            <a:extLst>
              <a:ext uri="{FF2B5EF4-FFF2-40B4-BE49-F238E27FC236}">
                <a16:creationId xmlns:a16="http://schemas.microsoft.com/office/drawing/2014/main" id="{9EB4B367-5521-494F-8CDD-4B6249D3C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703EE-E9FB-417C-99E3-64F24DF11BBD}"/>
              </a:ext>
            </a:extLst>
          </p:cNvPr>
          <p:cNvSpPr>
            <a:spLocks noGrp="1"/>
          </p:cNvSpPr>
          <p:nvPr>
            <p:ph type="sldNum" sz="quarter" idx="12"/>
          </p:nvPr>
        </p:nvSpPr>
        <p:spPr/>
        <p:txBody>
          <a:bodyPr/>
          <a:lstStyle/>
          <a:p>
            <a:fld id="{BB4B9324-861B-46CC-BC59-E6FF38F2487E}" type="slidenum">
              <a:rPr lang="en-US" smtClean="0"/>
              <a:t>‹#›</a:t>
            </a:fld>
            <a:endParaRPr lang="en-US"/>
          </a:p>
        </p:txBody>
      </p:sp>
    </p:spTree>
    <p:extLst>
      <p:ext uri="{BB962C8B-B14F-4D97-AF65-F5344CB8AC3E}">
        <p14:creationId xmlns:p14="http://schemas.microsoft.com/office/powerpoint/2010/main" val="46937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B202-A75B-4A4E-994F-757E23A186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6DC67C-90F4-46A8-B1B7-8B3888B1C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53CC8-93BC-4B8E-9DA1-AD1CAC158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E18AAF-9500-460E-ABE9-824635809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F9762-2C9B-4942-8529-0541541821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00A8D9-3F53-49ED-BEDB-E84B3B6750DF}"/>
              </a:ext>
            </a:extLst>
          </p:cNvPr>
          <p:cNvSpPr>
            <a:spLocks noGrp="1"/>
          </p:cNvSpPr>
          <p:nvPr>
            <p:ph type="dt" sz="half" idx="10"/>
          </p:nvPr>
        </p:nvSpPr>
        <p:spPr/>
        <p:txBody>
          <a:bodyPr/>
          <a:lstStyle/>
          <a:p>
            <a:fld id="{EEC8D957-1313-4A8B-9F8C-81B07D6EB015}" type="datetimeFigureOut">
              <a:rPr lang="en-US" smtClean="0"/>
              <a:t>4/10/2022</a:t>
            </a:fld>
            <a:endParaRPr lang="en-US"/>
          </a:p>
        </p:txBody>
      </p:sp>
      <p:sp>
        <p:nvSpPr>
          <p:cNvPr id="8" name="Footer Placeholder 7">
            <a:extLst>
              <a:ext uri="{FF2B5EF4-FFF2-40B4-BE49-F238E27FC236}">
                <a16:creationId xmlns:a16="http://schemas.microsoft.com/office/drawing/2014/main" id="{10B7DBFC-1937-461B-A72D-B3DBA903C5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B29510-AFFF-4752-9A56-D0F4B80D2B76}"/>
              </a:ext>
            </a:extLst>
          </p:cNvPr>
          <p:cNvSpPr>
            <a:spLocks noGrp="1"/>
          </p:cNvSpPr>
          <p:nvPr>
            <p:ph type="sldNum" sz="quarter" idx="12"/>
          </p:nvPr>
        </p:nvSpPr>
        <p:spPr/>
        <p:txBody>
          <a:bodyPr/>
          <a:lstStyle/>
          <a:p>
            <a:fld id="{BB4B9324-861B-46CC-BC59-E6FF38F2487E}" type="slidenum">
              <a:rPr lang="en-US" smtClean="0"/>
              <a:t>‹#›</a:t>
            </a:fld>
            <a:endParaRPr lang="en-US"/>
          </a:p>
        </p:txBody>
      </p:sp>
    </p:spTree>
    <p:extLst>
      <p:ext uri="{BB962C8B-B14F-4D97-AF65-F5344CB8AC3E}">
        <p14:creationId xmlns:p14="http://schemas.microsoft.com/office/powerpoint/2010/main" val="94697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D0D3-60C6-4E28-9F57-498C505A45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324E3D-AF3A-455F-A0C3-8359E0D3C515}"/>
              </a:ext>
            </a:extLst>
          </p:cNvPr>
          <p:cNvSpPr>
            <a:spLocks noGrp="1"/>
          </p:cNvSpPr>
          <p:nvPr>
            <p:ph type="dt" sz="half" idx="10"/>
          </p:nvPr>
        </p:nvSpPr>
        <p:spPr/>
        <p:txBody>
          <a:bodyPr/>
          <a:lstStyle/>
          <a:p>
            <a:fld id="{EEC8D957-1313-4A8B-9F8C-81B07D6EB015}" type="datetimeFigureOut">
              <a:rPr lang="en-US" smtClean="0"/>
              <a:t>4/10/2022</a:t>
            </a:fld>
            <a:endParaRPr lang="en-US"/>
          </a:p>
        </p:txBody>
      </p:sp>
      <p:sp>
        <p:nvSpPr>
          <p:cNvPr id="4" name="Footer Placeholder 3">
            <a:extLst>
              <a:ext uri="{FF2B5EF4-FFF2-40B4-BE49-F238E27FC236}">
                <a16:creationId xmlns:a16="http://schemas.microsoft.com/office/drawing/2014/main" id="{AE52803D-6FDB-4DF2-8AC8-52464D2761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C49DB2-2092-467B-959E-F52DC75011D7}"/>
              </a:ext>
            </a:extLst>
          </p:cNvPr>
          <p:cNvSpPr>
            <a:spLocks noGrp="1"/>
          </p:cNvSpPr>
          <p:nvPr>
            <p:ph type="sldNum" sz="quarter" idx="12"/>
          </p:nvPr>
        </p:nvSpPr>
        <p:spPr/>
        <p:txBody>
          <a:bodyPr/>
          <a:lstStyle/>
          <a:p>
            <a:fld id="{BB4B9324-861B-46CC-BC59-E6FF38F2487E}" type="slidenum">
              <a:rPr lang="en-US" smtClean="0"/>
              <a:t>‹#›</a:t>
            </a:fld>
            <a:endParaRPr lang="en-US"/>
          </a:p>
        </p:txBody>
      </p:sp>
    </p:spTree>
    <p:extLst>
      <p:ext uri="{BB962C8B-B14F-4D97-AF65-F5344CB8AC3E}">
        <p14:creationId xmlns:p14="http://schemas.microsoft.com/office/powerpoint/2010/main" val="92608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A8CD3-A986-42DF-821A-44FE18F4FF0D}"/>
              </a:ext>
            </a:extLst>
          </p:cNvPr>
          <p:cNvSpPr>
            <a:spLocks noGrp="1"/>
          </p:cNvSpPr>
          <p:nvPr>
            <p:ph type="dt" sz="half" idx="10"/>
          </p:nvPr>
        </p:nvSpPr>
        <p:spPr/>
        <p:txBody>
          <a:bodyPr/>
          <a:lstStyle/>
          <a:p>
            <a:fld id="{EEC8D957-1313-4A8B-9F8C-81B07D6EB015}" type="datetimeFigureOut">
              <a:rPr lang="en-US" smtClean="0"/>
              <a:t>4/10/2022</a:t>
            </a:fld>
            <a:endParaRPr lang="en-US"/>
          </a:p>
        </p:txBody>
      </p:sp>
      <p:sp>
        <p:nvSpPr>
          <p:cNvPr id="3" name="Footer Placeholder 2">
            <a:extLst>
              <a:ext uri="{FF2B5EF4-FFF2-40B4-BE49-F238E27FC236}">
                <a16:creationId xmlns:a16="http://schemas.microsoft.com/office/drawing/2014/main" id="{39B34EEE-8FB3-4127-8EBC-73439AC996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ED5FB6-5534-405D-A461-155670F8FAB9}"/>
              </a:ext>
            </a:extLst>
          </p:cNvPr>
          <p:cNvSpPr>
            <a:spLocks noGrp="1"/>
          </p:cNvSpPr>
          <p:nvPr>
            <p:ph type="sldNum" sz="quarter" idx="12"/>
          </p:nvPr>
        </p:nvSpPr>
        <p:spPr/>
        <p:txBody>
          <a:bodyPr/>
          <a:lstStyle/>
          <a:p>
            <a:fld id="{BB4B9324-861B-46CC-BC59-E6FF38F2487E}" type="slidenum">
              <a:rPr lang="en-US" smtClean="0"/>
              <a:t>‹#›</a:t>
            </a:fld>
            <a:endParaRPr lang="en-US"/>
          </a:p>
        </p:txBody>
      </p:sp>
    </p:spTree>
    <p:extLst>
      <p:ext uri="{BB962C8B-B14F-4D97-AF65-F5344CB8AC3E}">
        <p14:creationId xmlns:p14="http://schemas.microsoft.com/office/powerpoint/2010/main" val="391207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EB23-997F-4EB0-9DD5-9BE42CEB3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98CF38-4F40-4BED-9266-EDF038EAE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2AC5A2-FF05-42C1-97F8-E89271C0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03CEC8-D6C0-4C27-B451-C848A9944C41}"/>
              </a:ext>
            </a:extLst>
          </p:cNvPr>
          <p:cNvSpPr>
            <a:spLocks noGrp="1"/>
          </p:cNvSpPr>
          <p:nvPr>
            <p:ph type="dt" sz="half" idx="10"/>
          </p:nvPr>
        </p:nvSpPr>
        <p:spPr/>
        <p:txBody>
          <a:bodyPr/>
          <a:lstStyle/>
          <a:p>
            <a:fld id="{EEC8D957-1313-4A8B-9F8C-81B07D6EB015}" type="datetimeFigureOut">
              <a:rPr lang="en-US" smtClean="0"/>
              <a:t>4/10/2022</a:t>
            </a:fld>
            <a:endParaRPr lang="en-US"/>
          </a:p>
        </p:txBody>
      </p:sp>
      <p:sp>
        <p:nvSpPr>
          <p:cNvPr id="6" name="Footer Placeholder 5">
            <a:extLst>
              <a:ext uri="{FF2B5EF4-FFF2-40B4-BE49-F238E27FC236}">
                <a16:creationId xmlns:a16="http://schemas.microsoft.com/office/drawing/2014/main" id="{41F07A75-056B-42C4-90A9-08F0213770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06E4E-DBD9-426A-9B38-94E7C2DB3514}"/>
              </a:ext>
            </a:extLst>
          </p:cNvPr>
          <p:cNvSpPr>
            <a:spLocks noGrp="1"/>
          </p:cNvSpPr>
          <p:nvPr>
            <p:ph type="sldNum" sz="quarter" idx="12"/>
          </p:nvPr>
        </p:nvSpPr>
        <p:spPr/>
        <p:txBody>
          <a:bodyPr/>
          <a:lstStyle/>
          <a:p>
            <a:fld id="{BB4B9324-861B-46CC-BC59-E6FF38F2487E}" type="slidenum">
              <a:rPr lang="en-US" smtClean="0"/>
              <a:t>‹#›</a:t>
            </a:fld>
            <a:endParaRPr lang="en-US"/>
          </a:p>
        </p:txBody>
      </p:sp>
    </p:spTree>
    <p:extLst>
      <p:ext uri="{BB962C8B-B14F-4D97-AF65-F5344CB8AC3E}">
        <p14:creationId xmlns:p14="http://schemas.microsoft.com/office/powerpoint/2010/main" val="254801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44CC-D91B-4891-AA08-59FB4BE7F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0191E8-8982-4AA4-A54F-6EED769F5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13D094-0387-4866-81B4-2E2642B72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839D7-933F-44D4-ADED-48C1038518A9}"/>
              </a:ext>
            </a:extLst>
          </p:cNvPr>
          <p:cNvSpPr>
            <a:spLocks noGrp="1"/>
          </p:cNvSpPr>
          <p:nvPr>
            <p:ph type="dt" sz="half" idx="10"/>
          </p:nvPr>
        </p:nvSpPr>
        <p:spPr/>
        <p:txBody>
          <a:bodyPr/>
          <a:lstStyle/>
          <a:p>
            <a:fld id="{EEC8D957-1313-4A8B-9F8C-81B07D6EB015}" type="datetimeFigureOut">
              <a:rPr lang="en-US" smtClean="0"/>
              <a:t>4/10/2022</a:t>
            </a:fld>
            <a:endParaRPr lang="en-US"/>
          </a:p>
        </p:txBody>
      </p:sp>
      <p:sp>
        <p:nvSpPr>
          <p:cNvPr id="6" name="Footer Placeholder 5">
            <a:extLst>
              <a:ext uri="{FF2B5EF4-FFF2-40B4-BE49-F238E27FC236}">
                <a16:creationId xmlns:a16="http://schemas.microsoft.com/office/drawing/2014/main" id="{5552ED5D-CAB0-4974-9C74-4948969C1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F5F63-6AF9-4F67-9E6F-BA9B2B8E6281}"/>
              </a:ext>
            </a:extLst>
          </p:cNvPr>
          <p:cNvSpPr>
            <a:spLocks noGrp="1"/>
          </p:cNvSpPr>
          <p:nvPr>
            <p:ph type="sldNum" sz="quarter" idx="12"/>
          </p:nvPr>
        </p:nvSpPr>
        <p:spPr/>
        <p:txBody>
          <a:bodyPr/>
          <a:lstStyle/>
          <a:p>
            <a:fld id="{BB4B9324-861B-46CC-BC59-E6FF38F2487E}" type="slidenum">
              <a:rPr lang="en-US" smtClean="0"/>
              <a:t>‹#›</a:t>
            </a:fld>
            <a:endParaRPr lang="en-US"/>
          </a:p>
        </p:txBody>
      </p:sp>
    </p:spTree>
    <p:extLst>
      <p:ext uri="{BB962C8B-B14F-4D97-AF65-F5344CB8AC3E}">
        <p14:creationId xmlns:p14="http://schemas.microsoft.com/office/powerpoint/2010/main" val="375998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AED6A9-4F4A-4146-A15F-BBFEB6F74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B83847-4E17-448C-B9F6-2A89795D7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4B362-D70F-4F4F-A5B6-A1635704A5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8D957-1313-4A8B-9F8C-81B07D6EB015}" type="datetimeFigureOut">
              <a:rPr lang="en-US" smtClean="0"/>
              <a:t>4/10/2022</a:t>
            </a:fld>
            <a:endParaRPr lang="en-US"/>
          </a:p>
        </p:txBody>
      </p:sp>
      <p:sp>
        <p:nvSpPr>
          <p:cNvPr id="5" name="Footer Placeholder 4">
            <a:extLst>
              <a:ext uri="{FF2B5EF4-FFF2-40B4-BE49-F238E27FC236}">
                <a16:creationId xmlns:a16="http://schemas.microsoft.com/office/drawing/2014/main" id="{E1E6689D-725D-4232-B843-FAFC41973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06EA95-F9C9-42BA-9931-EEDF311712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B9324-861B-46CC-BC59-E6FF38F2487E}" type="slidenum">
              <a:rPr lang="en-US" smtClean="0"/>
              <a:t>‹#›</a:t>
            </a:fld>
            <a:endParaRPr lang="en-US"/>
          </a:p>
        </p:txBody>
      </p:sp>
    </p:spTree>
    <p:extLst>
      <p:ext uri="{BB962C8B-B14F-4D97-AF65-F5344CB8AC3E}">
        <p14:creationId xmlns:p14="http://schemas.microsoft.com/office/powerpoint/2010/main" val="1504765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Leviticus%2027%3A30&amp;version=NASB"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Leviticus%2027%3A30&amp;version=NASB"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Leviticus%2027%3A30&amp;version=NASB"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biblegateway.com/passage/?search=Leviticus%2027%3A30&amp;version=NASB"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D3D1DA-3C34-42E1-8FD1-A504936C3CE1}"/>
              </a:ext>
            </a:extLst>
          </p:cNvPr>
          <p:cNvSpPr txBox="1"/>
          <p:nvPr/>
        </p:nvSpPr>
        <p:spPr>
          <a:xfrm>
            <a:off x="1361245" y="631206"/>
            <a:ext cx="9277543" cy="55707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system-ui"/>
                <a:ea typeface="+mn-ea"/>
                <a:cs typeface="+mn-cs"/>
              </a:rPr>
              <a:t>The Kingdom of our Lord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system-ui"/>
                <a:ea typeface="+mn-ea"/>
                <a:cs typeface="+mn-cs"/>
              </a:rPr>
              <a:t>and of His Christ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Revelation 11:15</a:t>
            </a: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Then the seventh angel sounded; and there were loud voices in heaven, saying, “The kingdom of the world has become </a:t>
            </a:r>
            <a:r>
              <a:rPr kumimoji="0" lang="en-US" sz="3200" b="1" i="0" u="sng"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the kingdom of our Lord and of His Christ</a:t>
            </a:r>
            <a:r>
              <a:rPr kumimoji="0" lang="en-US" sz="32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rPr>
              <a:t>; and He will reign forever and ever.”</a:t>
            </a:r>
          </a:p>
        </p:txBody>
      </p:sp>
    </p:spTree>
    <p:extLst>
      <p:ext uri="{BB962C8B-B14F-4D97-AF65-F5344CB8AC3E}">
        <p14:creationId xmlns:p14="http://schemas.microsoft.com/office/powerpoint/2010/main" val="240312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200787-C74A-4471-AC23-20C20BABF101}"/>
              </a:ext>
            </a:extLst>
          </p:cNvPr>
          <p:cNvSpPr txBox="1"/>
          <p:nvPr/>
        </p:nvSpPr>
        <p:spPr>
          <a:xfrm>
            <a:off x="1392072" y="114300"/>
            <a:ext cx="10689438"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POINT: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God was their king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Samuel 8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said to Samuel, “Listen to the voice of the people regarding all that they say to you, because they have not rejected you, but they have rejected Me from being King over them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Judges 17:6, 18:1, 19:1, 21:25</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Judges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1 Samuel</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The folly of trusting in fallible men rather than infallible God</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Dominion Theology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37C0B13-763D-4147-8F5A-43AE1BE05887}"/>
              </a:ext>
            </a:extLst>
          </p:cNvPr>
          <p:cNvSpPr txBox="1"/>
          <p:nvPr/>
        </p:nvSpPr>
        <p:spPr>
          <a:xfrm>
            <a:off x="1867302" y="4939174"/>
            <a:ext cx="9384631"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John 18</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Jesus answered, “My kingdom is not of this world. If My kingdom were of this world, My servants would be fighting so that I would not be handed over to the Jews; but as it is, My kingdom is not of this realm.”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76800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200787-C74A-4471-AC23-20C20BABF101}"/>
              </a:ext>
            </a:extLst>
          </p:cNvPr>
          <p:cNvSpPr txBox="1"/>
          <p:nvPr/>
        </p:nvSpPr>
        <p:spPr>
          <a:xfrm>
            <a:off x="1392072" y="114300"/>
            <a:ext cx="10689438" cy="66171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God’s Christ is our 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Psalm 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2:1-3	The Rebellion of the Kings of the Earth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2:4	The Futility of the Their Rebellion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2:5	The Anger of the Lord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2:6	The Lord has Installed his King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2:7-9	The Lord’s anointed speaks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The Lord’s king is not in the White House, or Kremlin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Acts 4:25</a:t>
            </a:r>
            <a:r>
              <a:rPr kumimoji="0" lang="en-US" sz="2800" b="0" i="1" u="none" strike="noStrike" kern="1200" cap="none" spc="0" normalizeH="0" baseline="0" noProof="0" dirty="0">
                <a:ln>
                  <a:noFill/>
                </a:ln>
                <a:solidFill>
                  <a:srgbClr val="000000"/>
                </a:solidFill>
                <a:effectLst/>
                <a:uLnTx/>
                <a:uFillTx/>
                <a:latin typeface="Calibri" panose="020F0502020204030204"/>
                <a:ea typeface="+mn-ea"/>
                <a:cs typeface="+mn-cs"/>
              </a:rPr>
              <a:t>ff</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Revelation 2:27, 12:5, 19:15</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The folly of trusting fallible men rather than infallible God</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The Lord’s king is not in the Rome, or any earthly city</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Human Authority in Religion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2:10-12</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Proverbs 14:34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65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9D4FA-2B25-4BE1-98C7-4B3BE3D2CE35}"/>
              </a:ext>
            </a:extLst>
          </p:cNvPr>
          <p:cNvSpPr txBox="1"/>
          <p:nvPr/>
        </p:nvSpPr>
        <p:spPr>
          <a:xfrm>
            <a:off x="320763" y="330284"/>
            <a:ext cx="210480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22222"/>
                </a:solidFill>
                <a:effectLst/>
                <a:uLnTx/>
                <a:uFillTx/>
                <a:latin typeface="Calibri" panose="020F0502020204030204"/>
                <a:ea typeface="+mn-ea"/>
                <a:cs typeface="+mn-cs"/>
              </a:rPr>
              <a:t>1 Samuel 8</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4" name="Picture 2">
            <a:extLst>
              <a:ext uri="{FF2B5EF4-FFF2-40B4-BE49-F238E27FC236}">
                <a16:creationId xmlns:a16="http://schemas.microsoft.com/office/drawing/2014/main" id="{03FBA7B3-4022-4F98-B6F1-CE11C8EA1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95349"/>
            <a:ext cx="11754678" cy="238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rrow: Up 1">
            <a:extLst>
              <a:ext uri="{FF2B5EF4-FFF2-40B4-BE49-F238E27FC236}">
                <a16:creationId xmlns:a16="http://schemas.microsoft.com/office/drawing/2014/main" id="{8FCC5E61-0C2E-4555-8825-60488E9927C1}"/>
              </a:ext>
            </a:extLst>
          </p:cNvPr>
          <p:cNvSpPr/>
          <p:nvPr/>
        </p:nvSpPr>
        <p:spPr>
          <a:xfrm>
            <a:off x="5807607" y="2627829"/>
            <a:ext cx="622571" cy="2723817"/>
          </a:xfrm>
          <a:prstGeom prst="up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Judges</a:t>
            </a:r>
          </a:p>
        </p:txBody>
      </p:sp>
    </p:spTree>
    <p:extLst>
      <p:ext uri="{BB962C8B-B14F-4D97-AF65-F5344CB8AC3E}">
        <p14:creationId xmlns:p14="http://schemas.microsoft.com/office/powerpoint/2010/main" val="12068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9D4FA-2B25-4BE1-98C7-4B3BE3D2CE35}"/>
              </a:ext>
            </a:extLst>
          </p:cNvPr>
          <p:cNvSpPr txBox="1"/>
          <p:nvPr/>
        </p:nvSpPr>
        <p:spPr>
          <a:xfrm>
            <a:off x="320763" y="330284"/>
            <a:ext cx="7908837"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22222"/>
                </a:solidFill>
                <a:effectLst/>
                <a:uLnTx/>
                <a:uFillTx/>
                <a:latin typeface="Calibri" panose="020F0502020204030204"/>
                <a:ea typeface="+mn-ea"/>
                <a:cs typeface="+mn-cs"/>
              </a:rPr>
              <a:t>1 Samuel 8:1-3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Now it came about, when Samuel was old, that he appointed his sons as judges over Israel.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name of his firstborn was Joel, and the name of his second, Abijah; they were judging in Beersheba.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His sons, however, did not walk in his ways but turned aside after dishonest gain, and they took bribes and perverted justice.</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6" name="TextBox 5">
            <a:extLst>
              <a:ext uri="{FF2B5EF4-FFF2-40B4-BE49-F238E27FC236}">
                <a16:creationId xmlns:a16="http://schemas.microsoft.com/office/drawing/2014/main" id="{6E200787-C74A-4471-AC23-20C20BABF101}"/>
              </a:ext>
            </a:extLst>
          </p:cNvPr>
          <p:cNvSpPr txBox="1"/>
          <p:nvPr/>
        </p:nvSpPr>
        <p:spPr>
          <a:xfrm>
            <a:off x="6592472" y="4242651"/>
            <a:ext cx="51092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panose="020F0502020204030204"/>
                <a:ea typeface="+mn-ea"/>
                <a:cs typeface="+mn-cs"/>
              </a:rPr>
              <a:t>Why Beersheba? </a:t>
            </a:r>
          </a:p>
        </p:txBody>
      </p:sp>
    </p:spTree>
    <p:extLst>
      <p:ext uri="{BB962C8B-B14F-4D97-AF65-F5344CB8AC3E}">
        <p14:creationId xmlns:p14="http://schemas.microsoft.com/office/powerpoint/2010/main" val="145549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B54448DC-49B5-4CE8-8511-6744B4F9557A}"/>
              </a:ext>
            </a:extLst>
          </p:cNvPr>
          <p:cNvPicPr>
            <a:picLocks noChangeAspect="1"/>
          </p:cNvPicPr>
          <p:nvPr/>
        </p:nvPicPr>
        <p:blipFill rotWithShape="1">
          <a:blip r:embed="rId2">
            <a:extLst>
              <a:ext uri="{28A0092B-C50C-407E-A947-70E740481C1C}">
                <a14:useLocalDpi xmlns:a14="http://schemas.microsoft.com/office/drawing/2010/main" val="0"/>
              </a:ext>
            </a:extLst>
          </a:blip>
          <a:srcRect b="28000"/>
          <a:stretch/>
        </p:blipFill>
        <p:spPr>
          <a:xfrm>
            <a:off x="-1" y="0"/>
            <a:ext cx="9525000" cy="6858000"/>
          </a:xfrm>
          <a:prstGeom prst="rect">
            <a:avLst/>
          </a:prstGeom>
        </p:spPr>
      </p:pic>
      <p:sp>
        <p:nvSpPr>
          <p:cNvPr id="10" name="TextBox 9">
            <a:extLst>
              <a:ext uri="{FF2B5EF4-FFF2-40B4-BE49-F238E27FC236}">
                <a16:creationId xmlns:a16="http://schemas.microsoft.com/office/drawing/2014/main" id="{5FBAFB00-EEA6-4ABE-9E6A-2DC6637A7DDD}"/>
              </a:ext>
            </a:extLst>
          </p:cNvPr>
          <p:cNvSpPr txBox="1"/>
          <p:nvPr/>
        </p:nvSpPr>
        <p:spPr>
          <a:xfrm>
            <a:off x="4244441" y="204716"/>
            <a:ext cx="566710" cy="338554"/>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Dan</a:t>
            </a:r>
          </a:p>
        </p:txBody>
      </p:sp>
      <p:sp>
        <p:nvSpPr>
          <p:cNvPr id="11" name="TextBox 10">
            <a:extLst>
              <a:ext uri="{FF2B5EF4-FFF2-40B4-BE49-F238E27FC236}">
                <a16:creationId xmlns:a16="http://schemas.microsoft.com/office/drawing/2014/main" id="{7F72BC4F-1A12-4677-A496-785A10CA63C1}"/>
              </a:ext>
            </a:extLst>
          </p:cNvPr>
          <p:cNvSpPr txBox="1"/>
          <p:nvPr/>
        </p:nvSpPr>
        <p:spPr>
          <a:xfrm>
            <a:off x="1610691" y="5303652"/>
            <a:ext cx="1064746" cy="338554"/>
          </a:xfrm>
          <a:prstGeom prst="rect">
            <a:avLst/>
          </a:prstGeom>
          <a:solidFill>
            <a:schemeClr val="accent4">
              <a:lumMod val="20000"/>
              <a:lumOff val="80000"/>
            </a:schemeClr>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Beersheba</a:t>
            </a:r>
          </a:p>
        </p:txBody>
      </p:sp>
      <p:sp>
        <p:nvSpPr>
          <p:cNvPr id="12" name="Freeform: Shape 11">
            <a:extLst>
              <a:ext uri="{FF2B5EF4-FFF2-40B4-BE49-F238E27FC236}">
                <a16:creationId xmlns:a16="http://schemas.microsoft.com/office/drawing/2014/main" id="{5207C2D2-9F2E-4D77-B75B-ED146305CC27}"/>
              </a:ext>
            </a:extLst>
          </p:cNvPr>
          <p:cNvSpPr/>
          <p:nvPr/>
        </p:nvSpPr>
        <p:spPr>
          <a:xfrm rot="702503">
            <a:off x="3631096" y="3707952"/>
            <a:ext cx="571002" cy="174235"/>
          </a:xfrm>
          <a:custGeom>
            <a:avLst/>
            <a:gdLst>
              <a:gd name="connsiteX0" fmla="*/ 0 w 571002"/>
              <a:gd name="connsiteY0" fmla="*/ 46377 h 231907"/>
              <a:gd name="connsiteX1" fmla="*/ 66261 w 571002"/>
              <a:gd name="connsiteY1" fmla="*/ 19872 h 231907"/>
              <a:gd name="connsiteX2" fmla="*/ 543339 w 571002"/>
              <a:gd name="connsiteY2" fmla="*/ 33124 h 231907"/>
              <a:gd name="connsiteX3" fmla="*/ 569843 w 571002"/>
              <a:gd name="connsiteY3" fmla="*/ 59629 h 231907"/>
              <a:gd name="connsiteX4" fmla="*/ 556591 w 571002"/>
              <a:gd name="connsiteY4" fmla="*/ 165646 h 231907"/>
              <a:gd name="connsiteX5" fmla="*/ 516834 w 571002"/>
              <a:gd name="connsiteY5" fmla="*/ 205403 h 231907"/>
              <a:gd name="connsiteX6" fmla="*/ 410817 w 571002"/>
              <a:gd name="connsiteY6" fmla="*/ 231907 h 231907"/>
              <a:gd name="connsiteX7" fmla="*/ 145774 w 571002"/>
              <a:gd name="connsiteY7" fmla="*/ 218655 h 231907"/>
              <a:gd name="connsiteX8" fmla="*/ 39756 w 571002"/>
              <a:gd name="connsiteY8" fmla="*/ 205403 h 23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002" h="231907">
                <a:moveTo>
                  <a:pt x="0" y="46377"/>
                </a:moveTo>
                <a:cubicBezTo>
                  <a:pt x="22087" y="37542"/>
                  <a:pt x="42591" y="22239"/>
                  <a:pt x="66261" y="19872"/>
                </a:cubicBezTo>
                <a:cubicBezTo>
                  <a:pt x="365869" y="-10089"/>
                  <a:pt x="325040" y="-6566"/>
                  <a:pt x="543339" y="33124"/>
                </a:cubicBezTo>
                <a:cubicBezTo>
                  <a:pt x="552174" y="41959"/>
                  <a:pt x="568600" y="47197"/>
                  <a:pt x="569843" y="59629"/>
                </a:cubicBezTo>
                <a:cubicBezTo>
                  <a:pt x="573387" y="95066"/>
                  <a:pt x="568762" y="132176"/>
                  <a:pt x="556591" y="165646"/>
                </a:cubicBezTo>
                <a:cubicBezTo>
                  <a:pt x="550186" y="183259"/>
                  <a:pt x="532428" y="195007"/>
                  <a:pt x="516834" y="205403"/>
                </a:cubicBezTo>
                <a:cubicBezTo>
                  <a:pt x="499370" y="217046"/>
                  <a:pt x="420375" y="229996"/>
                  <a:pt x="410817" y="231907"/>
                </a:cubicBezTo>
                <a:cubicBezTo>
                  <a:pt x="322469" y="227490"/>
                  <a:pt x="233926" y="226001"/>
                  <a:pt x="145774" y="218655"/>
                </a:cubicBezTo>
                <a:cubicBezTo>
                  <a:pt x="-64678" y="201118"/>
                  <a:pt x="247090" y="205403"/>
                  <a:pt x="39756" y="205403"/>
                </a:cubicBezTo>
              </a:path>
            </a:pathLst>
          </a:custGeom>
          <a:noFill/>
          <a:ln w="317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22CA01C-9F90-4F69-A043-DA1BCBB6E494}"/>
              </a:ext>
            </a:extLst>
          </p:cNvPr>
          <p:cNvSpPr/>
          <p:nvPr/>
        </p:nvSpPr>
        <p:spPr>
          <a:xfrm>
            <a:off x="-232755" y="0"/>
            <a:ext cx="8568504" cy="7132320"/>
          </a:xfrm>
          <a:prstGeom prst="ellipse">
            <a:avLst/>
          </a:prstGeom>
          <a:noFill/>
          <a:ln w="5080000">
            <a:solidFill>
              <a:schemeClr val="bg2">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BD68438-A9CB-40E2-9E6B-9C12A2A2260F}"/>
              </a:ext>
            </a:extLst>
          </p:cNvPr>
          <p:cNvSpPr/>
          <p:nvPr/>
        </p:nvSpPr>
        <p:spPr>
          <a:xfrm>
            <a:off x="9524999" y="0"/>
            <a:ext cx="2667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4A7E9FC-C4D4-4F6D-AB5F-ADA5D48AF79D}"/>
              </a:ext>
            </a:extLst>
          </p:cNvPr>
          <p:cNvSpPr txBox="1"/>
          <p:nvPr/>
        </p:nvSpPr>
        <p:spPr>
          <a:xfrm>
            <a:off x="6787805" y="1053149"/>
            <a:ext cx="5183800" cy="4401205"/>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Samuel 7</a:t>
            </a:r>
            <a:endPar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Now Samuel judged Israel all the days of his life.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used to go annually on a circuit to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Bethel</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Gilgal</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Mizpah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judged Israel in all these places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he would make his return to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Ramah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because his house was there, and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there he also judged Israel.</a:t>
            </a:r>
            <a:endParaRPr kumimoji="0" lang="en-US" sz="2800" b="1"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9215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6" presetClass="emph" presetSubtype="0" fill="hold" grpId="1" nodeType="withEffect">
                                  <p:stCondLst>
                                    <p:cond delay="0"/>
                                  </p:stCondLst>
                                  <p:childTnLst>
                                    <p:animScale>
                                      <p:cBhvr>
                                        <p:cTn id="21" dur="500" fill="hold"/>
                                        <p:tgtEl>
                                          <p:spTgt spid="10"/>
                                        </p:tgtEl>
                                      </p:cBhvr>
                                      <p:by x="150000" y="150000"/>
                                    </p:animScale>
                                  </p:childTnLst>
                                </p:cTn>
                              </p:par>
                            </p:childTnLst>
                          </p:cTn>
                        </p:par>
                        <p:par>
                          <p:cTn id="22" fill="hold">
                            <p:stCondLst>
                              <p:cond delay="500"/>
                            </p:stCondLst>
                            <p:childTnLst>
                              <p:par>
                                <p:cTn id="23" presetID="1" presetClass="exit" presetSubtype="0" fill="hold" grpId="2" nodeType="after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6" presetClass="emph" presetSubtype="0" fill="hold" grpId="1" nodeType="withEffect">
                                  <p:stCondLst>
                                    <p:cond delay="0"/>
                                  </p:stCondLst>
                                  <p:childTnLst>
                                    <p:animScale>
                                      <p:cBhvr>
                                        <p:cTn id="30" dur="500" fill="hold"/>
                                        <p:tgtEl>
                                          <p:spTgt spid="11"/>
                                        </p:tgtEl>
                                      </p:cBhvr>
                                      <p:by x="150000" y="150000"/>
                                    </p:animScale>
                                  </p:childTnLst>
                                </p:cTn>
                              </p:par>
                            </p:childTnLst>
                          </p:cTn>
                        </p:par>
                        <p:par>
                          <p:cTn id="31" fill="hold">
                            <p:stCondLst>
                              <p:cond delay="500"/>
                            </p:stCondLst>
                            <p:childTnLst>
                              <p:par>
                                <p:cTn id="32" presetID="1" presetClass="exit" presetSubtype="0" fill="hold" grpId="2" nodeType="after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9D4FA-2B25-4BE1-98C7-4B3BE3D2CE35}"/>
              </a:ext>
            </a:extLst>
          </p:cNvPr>
          <p:cNvSpPr txBox="1"/>
          <p:nvPr/>
        </p:nvSpPr>
        <p:spPr>
          <a:xfrm>
            <a:off x="232340" y="168630"/>
            <a:ext cx="11397283"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…“This will be the practice of the king who will reign over you: he will take your sons and put them in his chariots for himself and among his horsemen, and they will run before his chariots.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appoint for himself commanders of thousands and commanders of fifties, and some to do his plowing and to gather in his harvest, and to make his weapons of war and equipment for his chariots.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also take your daughters and use them as perfumers, cooks, and bakers.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take the best of your fields, your vineyards, and your olive groves, and give them to his servants.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will take a tenth of your seed and your vineyards and give it to his high officials and his servants.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also take your male servants and your female servants, and your best young men, and your donkeys, and use them for his work.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take a tenth of your flocks, and you yourselves will become his servants.”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9511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9D4FA-2B25-4BE1-98C7-4B3BE3D2CE35}"/>
              </a:ext>
            </a:extLst>
          </p:cNvPr>
          <p:cNvSpPr txBox="1"/>
          <p:nvPr/>
        </p:nvSpPr>
        <p:spPr>
          <a:xfrm>
            <a:off x="232340" y="168630"/>
            <a:ext cx="11397283"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…“This will be the practice of the king who will reign over you: he will take your sons and put them in his chariots for himself and among his horsemen, and they will run before his chariots.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appoint for himself commanders of thousands and commanders of fifties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some to do his plowing and to gather in his harvest, and to make his weapons of war and equipment for his chariots.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also take your daughters and use them as perfumers, cooks, and bakers.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take the best of your fields, your vineyards, and your olive groves, and give them to his servants.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will take a tenth of your seed and your vineyards and give it to his high officials and his servants.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also take your male servants and your female servants, and your best young men, and your donkeys, and use them for his work.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take a tenth of your flocks, and you yourselves will become his servants.”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4D41331C-472F-4BD7-9762-E027AE657C85}"/>
              </a:ext>
            </a:extLst>
          </p:cNvPr>
          <p:cNvSpPr txBox="1"/>
          <p:nvPr/>
        </p:nvSpPr>
        <p:spPr>
          <a:xfrm>
            <a:off x="196935" y="2025168"/>
            <a:ext cx="5899065" cy="2616101"/>
          </a:xfrm>
          <a:prstGeom prst="rect">
            <a:avLst/>
          </a:prstGeom>
          <a:solidFill>
            <a:schemeClr val="tx1"/>
          </a:solidFill>
          <a:effectLst>
            <a:outerShdw blurRad="50800" dist="1143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ystem-ui"/>
                <a:ea typeface="+mn-ea"/>
                <a:cs typeface="+mn-cs"/>
                <a:hlinkClick r:id="rId2">
                  <a:extLst>
                    <a:ext uri="{A12FA001-AC4F-418D-AE19-62706E023703}">
                      <ahyp:hlinkClr xmlns:ahyp="http://schemas.microsoft.com/office/drawing/2018/hyperlinkcolor" val="tx"/>
                    </a:ext>
                  </a:extLst>
                </a:hlinkClick>
              </a:rPr>
              <a:t>Deuteronomy 1:15</a:t>
            </a:r>
            <a:endParaRPr kumimoji="0" lang="en-US" sz="2400" b="1" i="0" u="none" strike="noStrike" kern="1200" cap="none" spc="0" normalizeH="0" baseline="0" noProof="0" dirty="0">
              <a:ln>
                <a:noFill/>
              </a:ln>
              <a:solidFill>
                <a:prstClr val="white"/>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So I took the heads of your tribes, wise and informed men, and appointed them as heads over you, commanders of thousands, hundreds, fifties, and tens, and officers for your tribes.</a:t>
            </a:r>
            <a:endParaRPr kumimoji="0" lang="en-US" sz="2800" b="0" i="0" u="none" strike="noStrike" kern="1200" cap="none" spc="0" normalizeH="0" baseline="0" noProof="0" dirty="0">
              <a:ln>
                <a:noFill/>
              </a:ln>
              <a:solidFill>
                <a:prstClr val="white"/>
              </a:solidFill>
              <a:effectLst/>
              <a:uLnTx/>
              <a:uFillTx/>
              <a:latin typeface="system-ui"/>
              <a:ea typeface="+mn-ea"/>
              <a:cs typeface="+mn-cs"/>
            </a:endParaRPr>
          </a:p>
        </p:txBody>
      </p:sp>
    </p:spTree>
    <p:extLst>
      <p:ext uri="{BB962C8B-B14F-4D97-AF65-F5344CB8AC3E}">
        <p14:creationId xmlns:p14="http://schemas.microsoft.com/office/powerpoint/2010/main" val="24394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9D4FA-2B25-4BE1-98C7-4B3BE3D2CE35}"/>
              </a:ext>
            </a:extLst>
          </p:cNvPr>
          <p:cNvSpPr txBox="1"/>
          <p:nvPr/>
        </p:nvSpPr>
        <p:spPr>
          <a:xfrm>
            <a:off x="232340" y="168630"/>
            <a:ext cx="11397283"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…“This will be the practice of the king who will reign over you: he will take your sons and put them in his chariots for himself and among his horsemen, and they will run before his chariots.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appoint for himself commanders of thousands and commanders of fifties, and some to do his plowing and to gather in his harvest, and to make his weapons of war and equipment for his chariots.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also take your daughters and use them as perfumers, cooks, and bakers.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14 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take the best of your fields, your vineyards, and your olive groves, and give them to his servants.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will take a tenth of your seed and your vineyards and give it to his high officials and his servants.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also take your male servants and your female servants, and your best young men, and your donkeys, and use them for his work.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take a tenth of your flocks, and you yourselves will become his servants.”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6EFC1CD5-59FF-4EEE-875C-37CE872BD49E}"/>
              </a:ext>
            </a:extLst>
          </p:cNvPr>
          <p:cNvSpPr txBox="1"/>
          <p:nvPr/>
        </p:nvSpPr>
        <p:spPr>
          <a:xfrm>
            <a:off x="551779" y="1042523"/>
            <a:ext cx="5899065" cy="2185214"/>
          </a:xfrm>
          <a:prstGeom prst="rect">
            <a:avLst/>
          </a:prstGeom>
          <a:solidFill>
            <a:schemeClr val="tx1"/>
          </a:solidFill>
          <a:effectLst>
            <a:outerShdw blurRad="50800" dist="1143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ystem-ui"/>
                <a:ea typeface="+mn-ea"/>
                <a:cs typeface="+mn-cs"/>
                <a:hlinkClick r:id="rId2">
                  <a:extLst>
                    <a:ext uri="{A12FA001-AC4F-418D-AE19-62706E023703}">
                      <ahyp:hlinkClr xmlns:ahyp="http://schemas.microsoft.com/office/drawing/2018/hyperlinkcolor" val="tx"/>
                    </a:ext>
                  </a:extLst>
                </a:hlinkClick>
              </a:rPr>
              <a:t>Numbers 18:12</a:t>
            </a:r>
            <a:endParaRPr kumimoji="0" lang="en-US" sz="2800" b="1" i="0" u="none" strike="noStrike" kern="1200" cap="none" spc="0" normalizeH="0" baseline="0" noProof="0" dirty="0">
              <a:ln>
                <a:noFill/>
              </a:ln>
              <a:solidFill>
                <a:prstClr val="white"/>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All the </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best</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of the fresh oil and all the </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best</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of the fresh wine and of the grain, the first fruits of what they give to the </a:t>
            </a:r>
            <a:r>
              <a:rPr kumimoji="0" lang="en-US" sz="2800" b="0" i="0" u="none" strike="noStrike" kern="1200" cap="small" spc="0" normalizeH="0" baseline="0" noProof="0" dirty="0">
                <a:ln>
                  <a:noFill/>
                </a:ln>
                <a:solidFill>
                  <a:prstClr val="white"/>
                </a:solidFill>
                <a:effectLst/>
                <a:uLnTx/>
                <a:uFillTx/>
                <a:latin typeface="Calibri" panose="020F0502020204030204"/>
                <a:ea typeface="+mn-ea"/>
                <a:cs typeface="+mn-cs"/>
              </a:rPr>
              <a:t>Lord</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I have given them to you.</a:t>
            </a:r>
            <a:endParaRPr kumimoji="0" lang="en-US" sz="2800" b="0" i="0" u="none" strike="noStrike" kern="1200" cap="none" spc="0" normalizeH="0" baseline="0" noProof="0" dirty="0">
              <a:ln>
                <a:noFill/>
              </a:ln>
              <a:solidFill>
                <a:prstClr val="white"/>
              </a:solidFill>
              <a:effectLst/>
              <a:uLnTx/>
              <a:uFillTx/>
              <a:latin typeface="system-ui"/>
              <a:ea typeface="+mn-ea"/>
              <a:cs typeface="+mn-cs"/>
            </a:endParaRPr>
          </a:p>
        </p:txBody>
      </p:sp>
    </p:spTree>
    <p:extLst>
      <p:ext uri="{BB962C8B-B14F-4D97-AF65-F5344CB8AC3E}">
        <p14:creationId xmlns:p14="http://schemas.microsoft.com/office/powerpoint/2010/main" val="42763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9D4FA-2B25-4BE1-98C7-4B3BE3D2CE35}"/>
              </a:ext>
            </a:extLst>
          </p:cNvPr>
          <p:cNvSpPr txBox="1"/>
          <p:nvPr/>
        </p:nvSpPr>
        <p:spPr>
          <a:xfrm>
            <a:off x="232340" y="168630"/>
            <a:ext cx="11397283"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…“This will be the practice of the king who will reign over you: he will take your sons and put them in his chariots for himself and among his horsemen, and they will run before his chariots.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appoint for himself commanders of thousands and commanders of fifties, and some to do his plowing and to gather in his harvest, and to make his weapons of war and equipment for his chariots.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also take your daughters and use them as perfumers, cooks, and bakers.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take the best of your fields, your vineyards, and your olive groves, and give them to his servants.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15 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will take a tenth of your seed and your vineyards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give it to his high officials and his servants.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also take your male servants and your female servants, and your best young men, and your donkeys, and use them for his work.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take a tenth of your flocks, and you yourselves will become his servants.”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4" name="TextBox 3">
            <a:extLst>
              <a:ext uri="{FF2B5EF4-FFF2-40B4-BE49-F238E27FC236}">
                <a16:creationId xmlns:a16="http://schemas.microsoft.com/office/drawing/2014/main" id="{8000F8F5-A97D-4988-865E-016B2B7DF6D4}"/>
              </a:ext>
            </a:extLst>
          </p:cNvPr>
          <p:cNvSpPr txBox="1"/>
          <p:nvPr/>
        </p:nvSpPr>
        <p:spPr>
          <a:xfrm>
            <a:off x="196935" y="2025168"/>
            <a:ext cx="4920599" cy="2089218"/>
          </a:xfrm>
          <a:prstGeom prst="rect">
            <a:avLst/>
          </a:prstGeom>
          <a:solidFill>
            <a:schemeClr val="tx1"/>
          </a:solidFill>
          <a:effectLst>
            <a:outerShdw blurRad="50800" dist="1143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ystem-ui"/>
                <a:ea typeface="+mn-ea"/>
                <a:cs typeface="+mn-cs"/>
                <a:hlinkClick r:id="rId2">
                  <a:extLst>
                    <a:ext uri="{A12FA001-AC4F-418D-AE19-62706E023703}">
                      <ahyp:hlinkClr xmlns:ahyp="http://schemas.microsoft.com/office/drawing/2018/hyperlinkcolor" val="tx"/>
                    </a:ext>
                  </a:extLst>
                </a:hlinkClick>
              </a:rPr>
              <a:t>Leviticus 27:30</a:t>
            </a:r>
            <a:endParaRPr kumimoji="0" lang="en-US" sz="2400" b="1" i="0" u="none" strike="noStrike" kern="1200" cap="none" spc="0" normalizeH="0" baseline="0" noProof="0" dirty="0">
              <a:ln>
                <a:noFill/>
              </a:ln>
              <a:solidFill>
                <a:prstClr val="white"/>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ystem-ui"/>
                <a:ea typeface="+mn-ea"/>
                <a:cs typeface="+mn-cs"/>
              </a:rPr>
              <a:t>‘Now all the tithe of the land, of the seed of the land </a:t>
            </a:r>
            <a:r>
              <a:rPr kumimoji="0" lang="en-US" sz="2400" b="0" i="1" u="none" strike="noStrike" kern="1200" cap="none" spc="0" normalizeH="0" baseline="0" noProof="0" dirty="0">
                <a:ln>
                  <a:noFill/>
                </a:ln>
                <a:solidFill>
                  <a:prstClr val="white"/>
                </a:solidFill>
                <a:effectLst/>
                <a:uLnTx/>
                <a:uFillTx/>
                <a:latin typeface="system-ui"/>
                <a:ea typeface="+mn-ea"/>
                <a:cs typeface="+mn-cs"/>
              </a:rPr>
              <a:t>or</a:t>
            </a:r>
            <a:r>
              <a:rPr kumimoji="0" lang="en-US" sz="2400" b="0" i="0" u="none" strike="noStrike" kern="1200" cap="none" spc="0" normalizeH="0" baseline="0" noProof="0" dirty="0">
                <a:ln>
                  <a:noFill/>
                </a:ln>
                <a:solidFill>
                  <a:prstClr val="white"/>
                </a:solidFill>
                <a:effectLst/>
                <a:uLnTx/>
                <a:uFillTx/>
                <a:latin typeface="system-ui"/>
                <a:ea typeface="+mn-ea"/>
                <a:cs typeface="+mn-cs"/>
              </a:rPr>
              <a:t> of the fruit of the tree, is the </a:t>
            </a:r>
            <a:r>
              <a:rPr kumimoji="0" lang="en-US" sz="2400" b="0" i="0" u="none" strike="noStrike" kern="1200" cap="small" spc="0" normalizeH="0" baseline="0" noProof="0" dirty="0">
                <a:ln>
                  <a:noFill/>
                </a:ln>
                <a:solidFill>
                  <a:prstClr val="white"/>
                </a:solidFill>
                <a:effectLst/>
                <a:uLnTx/>
                <a:uFillTx/>
                <a:latin typeface="system-ui"/>
                <a:ea typeface="+mn-ea"/>
                <a:cs typeface="+mn-cs"/>
              </a:rPr>
              <a:t>Lord</a:t>
            </a:r>
            <a:r>
              <a:rPr kumimoji="0" lang="en-US" sz="2400" b="0" i="0" u="none" strike="noStrike" kern="1200" cap="none" spc="0" normalizeH="0" baseline="0" noProof="0" dirty="0">
                <a:ln>
                  <a:noFill/>
                </a:ln>
                <a:solidFill>
                  <a:prstClr val="white"/>
                </a:solidFill>
                <a:effectLst/>
                <a:uLnTx/>
                <a:uFillTx/>
                <a:latin typeface="system-ui"/>
                <a:ea typeface="+mn-ea"/>
                <a:cs typeface="+mn-cs"/>
              </a:rPr>
              <a:t>’</a:t>
            </a:r>
            <a:r>
              <a:rPr kumimoji="0" lang="en-US" sz="2400" b="0" i="0" u="none" strike="noStrike" kern="1200" cap="small" spc="0" normalizeH="0" baseline="0" noProof="0" dirty="0">
                <a:ln>
                  <a:noFill/>
                </a:ln>
                <a:solidFill>
                  <a:prstClr val="white"/>
                </a:solidFill>
                <a:effectLst/>
                <a:uLnTx/>
                <a:uFillTx/>
                <a:latin typeface="system-ui"/>
                <a:ea typeface="+mn-ea"/>
                <a:cs typeface="+mn-cs"/>
              </a:rPr>
              <a:t>s</a:t>
            </a:r>
            <a:r>
              <a:rPr kumimoji="0" lang="en-US" sz="2400" b="0" i="0" u="none" strike="noStrike" kern="1200" cap="none" spc="0" normalizeH="0" baseline="0" noProof="0" dirty="0">
                <a:ln>
                  <a:noFill/>
                </a:ln>
                <a:solidFill>
                  <a:prstClr val="white"/>
                </a:solidFill>
                <a:effectLst/>
                <a:uLnTx/>
                <a:uFillTx/>
                <a:latin typeface="system-ui"/>
                <a:ea typeface="+mn-ea"/>
                <a:cs typeface="+mn-cs"/>
              </a:rPr>
              <a:t>; it is holy to the </a:t>
            </a:r>
            <a:r>
              <a:rPr kumimoji="0" lang="en-US" sz="2400" b="0" i="0" u="none" strike="noStrike" kern="1200" cap="small" spc="0" normalizeH="0" baseline="0" noProof="0" dirty="0">
                <a:ln>
                  <a:noFill/>
                </a:ln>
                <a:solidFill>
                  <a:prstClr val="white"/>
                </a:solidFill>
                <a:effectLst/>
                <a:uLnTx/>
                <a:uFillTx/>
                <a:latin typeface="system-ui"/>
                <a:ea typeface="+mn-ea"/>
                <a:cs typeface="+mn-cs"/>
              </a:rPr>
              <a:t>Lord</a:t>
            </a:r>
            <a:r>
              <a:rPr kumimoji="0" lang="en-US" sz="2400" b="0" i="0" u="none" strike="noStrike" kern="1200" cap="none" spc="0" normalizeH="0" baseline="0" noProof="0" dirty="0">
                <a:ln>
                  <a:noFill/>
                </a:ln>
                <a:solidFill>
                  <a:prstClr val="white"/>
                </a:solidFill>
                <a:effectLst/>
                <a:uLnTx/>
                <a:uFillTx/>
                <a:latin typeface="system-ui"/>
                <a:ea typeface="+mn-ea"/>
                <a:cs typeface="+mn-cs"/>
              </a:rPr>
              <a:t>.</a:t>
            </a:r>
          </a:p>
        </p:txBody>
      </p:sp>
    </p:spTree>
    <p:extLst>
      <p:ext uri="{BB962C8B-B14F-4D97-AF65-F5344CB8AC3E}">
        <p14:creationId xmlns:p14="http://schemas.microsoft.com/office/powerpoint/2010/main" val="349643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9D4FA-2B25-4BE1-98C7-4B3BE3D2CE35}"/>
              </a:ext>
            </a:extLst>
          </p:cNvPr>
          <p:cNvSpPr txBox="1"/>
          <p:nvPr/>
        </p:nvSpPr>
        <p:spPr>
          <a:xfrm>
            <a:off x="232340" y="168630"/>
            <a:ext cx="11397283"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…“This will be the practice of the king who will reign over you: he will take your sons and put them in his chariots for himself and among his horsemen, and they will run before his chariots.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appoint for himself commanders of thousands and commanders of fifties, and some to do his plowing and to gather in his harvest, and to make his weapons of war and equipment for his chariots.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also take your daughters and use them as perfumers, cooks, and bakers.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take the best of your fields, your vineyards, and your olive groves, and give them to his servants.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15 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will take a tenth of your seed and your vineyards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give it to his high officials and his servants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16 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also take your male servants and your female servants, and your best young men, and your donkeys, and use them for his work.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17 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will take a tenth of your flocks, and you yourselves will become his servants.”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4" name="TextBox 3">
            <a:extLst>
              <a:ext uri="{FF2B5EF4-FFF2-40B4-BE49-F238E27FC236}">
                <a16:creationId xmlns:a16="http://schemas.microsoft.com/office/drawing/2014/main" id="{8000F8F5-A97D-4988-865E-016B2B7DF6D4}"/>
              </a:ext>
            </a:extLst>
          </p:cNvPr>
          <p:cNvSpPr txBox="1"/>
          <p:nvPr/>
        </p:nvSpPr>
        <p:spPr>
          <a:xfrm>
            <a:off x="4691568" y="4560391"/>
            <a:ext cx="6549318" cy="2289247"/>
          </a:xfrm>
          <a:prstGeom prst="rect">
            <a:avLst/>
          </a:prstGeom>
          <a:solidFill>
            <a:schemeClr val="tx1"/>
          </a:solidFill>
          <a:effectLst>
            <a:outerShdw blurRad="50800" dist="114300" dir="13500000" algn="br"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ystem-ui"/>
                <a:ea typeface="+mn-ea"/>
                <a:cs typeface="+mn-cs"/>
                <a:hlinkClick r:id="rId2">
                  <a:extLst>
                    <a:ext uri="{A12FA001-AC4F-418D-AE19-62706E023703}">
                      <ahyp:hlinkClr xmlns:ahyp="http://schemas.microsoft.com/office/drawing/2018/hyperlinkcolor" val="tx"/>
                    </a:ext>
                  </a:extLst>
                </a:hlinkClick>
              </a:rPr>
              <a:t>Numbers 18:21</a:t>
            </a:r>
            <a:endParaRPr kumimoji="0" lang="en-US" sz="2400" b="1" i="0" u="none" strike="noStrike" kern="1200" cap="none" spc="0" normalizeH="0" baseline="0" noProof="0" dirty="0">
              <a:ln>
                <a:noFill/>
              </a:ln>
              <a:solidFill>
                <a:prstClr val="white"/>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“To the sons of Levi, behold, I have given all the tithe in Israel as an inheritance, in return for their service which they perform, the service of the tent of meeting.</a:t>
            </a:r>
            <a:endParaRPr kumimoji="0" lang="en-US" sz="2800" b="0" i="0" u="none" strike="noStrike" kern="1200" cap="none" spc="0" normalizeH="0" baseline="0" noProof="0" dirty="0">
              <a:ln>
                <a:noFill/>
              </a:ln>
              <a:solidFill>
                <a:prstClr val="white"/>
              </a:solidFill>
              <a:effectLst/>
              <a:uLnTx/>
              <a:uFillTx/>
              <a:latin typeface="system-ui"/>
              <a:ea typeface="+mn-ea"/>
              <a:cs typeface="+mn-cs"/>
            </a:endParaRPr>
          </a:p>
        </p:txBody>
      </p:sp>
    </p:spTree>
    <p:extLst>
      <p:ext uri="{BB962C8B-B14F-4D97-AF65-F5344CB8AC3E}">
        <p14:creationId xmlns:p14="http://schemas.microsoft.com/office/powerpoint/2010/main" val="13913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1567</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vt:lpstr>
      <vt:lpstr>Palatino Linotype</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2022-04-10T16:10:33Z</dcterms:created>
  <dcterms:modified xsi:type="dcterms:W3CDTF">2022-04-10T16:11:01Z</dcterms:modified>
</cp:coreProperties>
</file>