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00" r:id="rId3"/>
    <p:sldId id="601" r:id="rId4"/>
    <p:sldId id="264" r:id="rId5"/>
    <p:sldId id="261" r:id="rId6"/>
    <p:sldId id="262" r:id="rId7"/>
    <p:sldId id="263" r:id="rId8"/>
    <p:sldId id="260" r:id="rId9"/>
    <p:sldId id="265" r:id="rId10"/>
    <p:sldId id="267" r:id="rId11"/>
    <p:sldId id="270" r:id="rId12"/>
    <p:sldId id="269" r:id="rId13"/>
    <p:sldId id="271" r:id="rId14"/>
    <p:sldId id="272" r:id="rId15"/>
    <p:sldId id="278" r:id="rId16"/>
    <p:sldId id="279" r:id="rId17"/>
    <p:sldId id="273" r:id="rId18"/>
    <p:sldId id="268" r:id="rId19"/>
    <p:sldId id="280" r:id="rId20"/>
    <p:sldId id="266" r:id="rId21"/>
    <p:sldId id="258" r:id="rId22"/>
    <p:sldId id="274" r:id="rId23"/>
    <p:sldId id="275" r:id="rId24"/>
    <p:sldId id="276" r:id="rId25"/>
    <p:sldId id="277" r:id="rId26"/>
    <p:sldId id="285" r:id="rId27"/>
    <p:sldId id="281" r:id="rId28"/>
    <p:sldId id="259" r:id="rId29"/>
    <p:sldId id="282" r:id="rId30"/>
    <p:sldId id="283" r:id="rId31"/>
    <p:sldId id="284" r:id="rId32"/>
    <p:sldId id="257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A9-8A87-442F-B7AC-2BAEDD56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4E9D2-DD9E-4FAF-A817-A5E6B99DC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BFF2-C8AA-42DE-BCAC-BC82D577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CD6B-38CB-43FE-8824-E0AC47F9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28FD-F2AD-4342-BFC6-0150ED4F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568F-2E19-4DC6-980A-BC147076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C6C4F-CDE8-4C0C-BC61-A033A2AB3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6665-5C4C-4CD2-AE44-147B9BAB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C6EE-414F-4F32-8421-3FB2DACE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80480-C486-411A-A025-64674071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00CEEE-55E1-4A43-A7EB-22F17242F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83616-98D3-4E35-B5C1-3DEDD3C77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7A027-6BFF-4AD5-A087-DEEB85E6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64057-BE7D-4018-8E8B-5227C249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1C53-931B-4C33-9603-40E46D37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0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9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0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E085-ED69-4C8F-BFBC-BC39097F9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EB36-11EF-45E1-AAAD-D5AAB9C05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4EB8E-BBF1-4ABC-BA51-A2D4D69C2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F91ED-0A8B-45FE-B947-EA79929A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7CF44-DCCE-4735-B5F3-7AE54442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9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0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2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3912-6202-458C-A927-EA781A26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63B2E-13D3-483D-A057-2981097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B18F-D693-4000-88A8-7A53954F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9654-2573-4773-9E4F-C2E168E4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70F0-A1C8-4E0B-A75B-394980E0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51A8-8808-4D5E-9C7C-AAC29A04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6D2C-11B0-4C38-A2E9-F211634F2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6DA55-BDD6-493A-BDCF-03650CE83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98D17-FD5E-4C9A-A5A5-E9A27A94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38B5A-83A7-4839-A542-49D5812F0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C2ACF-5435-4746-93B9-64C5A661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FEC5-A1BB-4AD0-9ABE-2712B82D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6723-51B8-4522-9C9A-9D6B1613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6F368-D587-47DE-B0B9-7D6CA97A8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0BE90-6F5B-4EE4-8A63-05D072D43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D9FFD-A476-464F-870E-9782B9545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839C2-6DC8-4C55-8849-BE7C46F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11E42-6E2B-4B21-9B30-8182A0AA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FE3CA-22AB-4E98-AC3A-A140E8ED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4707-74A8-41E7-AAC6-B24D5E16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C64B0-4895-44BD-A829-4B4613BA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FD9B0-CFD6-4C0B-8073-627D208D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D5CDE-03D7-4AB1-9CBB-7C4FD4D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D8A52A-E5FF-4681-8FA2-1643AD82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2F21D-6767-4BA9-9F26-4A65365F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592A7-F1B5-4663-A9FB-C083B8C4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74BA-5FA5-417B-83B1-B9AEF910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6B90-F56F-444E-BDF2-3F2A30AF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B8EB-328D-4892-9D3E-ED31AD845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C9AD4-9575-43F5-B96A-E3C80099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39A4-C74E-42ED-8092-DC249F9C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2FAAA-697D-45AC-8DC8-C5E11549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5D51-A4B7-488A-9540-A55E25A9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E1971-E634-4507-8A9C-D01DF61B0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C454B-3B4A-498E-ACC8-31544458E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89E5-8053-4377-AFCA-F966CF8E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0ACD0-E6EC-4E1E-BFBA-180F8572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83878-F82C-49F1-AB02-CF6CA9D9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75BD4-F91C-4855-B7E3-A8D65764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1C6F0-7BA2-43B8-BC76-173BEB6BD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047DF-E4B1-4BE7-873F-A807CC68C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C50F-0D0A-4EA9-AC86-E4430A2809B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DCD63-07AD-440A-AE00-420A46B92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76DD4-B733-4A8C-9F6C-62F5924E6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492-5AE3-4558-B58D-F22C0A7DF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740182" y="1701800"/>
            <a:ext cx="10597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78349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‘For the resurrection of the dead I am on trial before you today!’”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I am standing trial for the hope of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made by God to our 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5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23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 am on trial for the hope and resurrection of the dead!”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standing trial for the hope of 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made by God to our fathers;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7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the resurrection of the dead I am on trial before you today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standing trial for the hope of 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made by God to our fathers;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71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‘For the resurrection of the dead I am on trial before you today!’”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standing trial for the hope of 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made by God to our fathers;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5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‘For the resurrection of the dead I am on trial before you today!’”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standing trial for the hope of the promise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made by God to our fathers;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‘For the resurrection of the dead I am on trial before you today!’”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I am standing trial for the hope of the promise made by God to our fathers;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73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6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apostle 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Philippians 3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More than that, I count all things to be loss in view of the surpassing value of knowing Christ Jesus my Lord, for whom I have suffered the loss of all things, and count them mere rubbish, so that I may gain Christ,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may be found in Him, not having a righteousness of my own derived from the Law, but that which is through faith in Christ, the righteousness which comes from God on the basis of faith,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I may know Him and the power of His resurrection and the fellowship of His sufferings, being conformed to His death;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somehow I may attain to the resurrection from the dead.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apostle 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Philippians 3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More than that, I count all things to be loss in view of the surpassing value of knowing Christ Jesus my Lord, for whom I have suffered the loss of all things, and count them mere rubbish, so that I may gain Christ,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9 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may be found in Him, not having a righteousness of my own derived from the Law, but that which is through faith in Christ, the righteousness which comes from God on the basis of faith,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that I may know Him and the power of His resurrection and the fellowship of His sufferings, being conformed to His death;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somehow I may attain to the resurrection from the dead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95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everyone’s goal, even among “Christians”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have a worldly focus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A.D. doctrine – “the resurrection is past already”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talk of the loved one who has passed as having already attained the goal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Sorrow not for them (1 Thessalonians 4:13)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the Lord (Philippians 1:23, Psalm 139)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 (Revelation 6:11)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Comforted (Luke 16:25)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still awaiting the resurrection!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7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BF7B-87B5-4CDA-9526-235C9E5C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4" t="7193" b="12081"/>
          <a:stretch/>
        </p:blipFill>
        <p:spPr>
          <a:xfrm>
            <a:off x="8014" y="1"/>
            <a:ext cx="12165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17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</p:spTree>
    <p:extLst>
      <p:ext uri="{BB962C8B-B14F-4D97-AF65-F5344CB8AC3E}">
        <p14:creationId xmlns:p14="http://schemas.microsoft.com/office/powerpoint/2010/main" val="21077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1ACECB-2AD0-4453-BEE9-1F60B2B48669}"/>
              </a:ext>
            </a:extLst>
          </p:cNvPr>
          <p:cNvSpPr/>
          <p:nvPr/>
        </p:nvSpPr>
        <p:spPr>
          <a:xfrm>
            <a:off x="291548" y="1974574"/>
            <a:ext cx="9329530" cy="10204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3C307-E634-4CFE-AE01-A74375298E80}"/>
              </a:ext>
            </a:extLst>
          </p:cNvPr>
          <p:cNvSpPr txBox="1"/>
          <p:nvPr/>
        </p:nvSpPr>
        <p:spPr>
          <a:xfrm>
            <a:off x="446559" y="2151746"/>
            <a:ext cx="139124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Elisha</a:t>
            </a:r>
          </a:p>
        </p:txBody>
      </p:sp>
    </p:spTree>
    <p:extLst>
      <p:ext uri="{BB962C8B-B14F-4D97-AF65-F5344CB8AC3E}">
        <p14:creationId xmlns:p14="http://schemas.microsoft.com/office/powerpoint/2010/main" val="13700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1ACECB-2AD0-4453-BEE9-1F60B2B48669}"/>
              </a:ext>
            </a:extLst>
          </p:cNvPr>
          <p:cNvSpPr/>
          <p:nvPr/>
        </p:nvSpPr>
        <p:spPr>
          <a:xfrm>
            <a:off x="3368157" y="2035750"/>
            <a:ext cx="5792906" cy="476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E3C307-E634-4CFE-AE01-A74375298E80}"/>
              </a:ext>
            </a:extLst>
          </p:cNvPr>
          <p:cNvSpPr txBox="1"/>
          <p:nvPr/>
        </p:nvSpPr>
        <p:spPr>
          <a:xfrm>
            <a:off x="446559" y="2151746"/>
            <a:ext cx="1391243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Elisha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D71423-D76B-4FA3-BBAF-AE51FA495824}"/>
              </a:ext>
            </a:extLst>
          </p:cNvPr>
          <p:cNvSpPr/>
          <p:nvPr/>
        </p:nvSpPr>
        <p:spPr>
          <a:xfrm>
            <a:off x="3368157" y="3470653"/>
            <a:ext cx="5792906" cy="476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345B2-A57D-4AD5-A436-EECFE341F132}"/>
              </a:ext>
            </a:extLst>
          </p:cNvPr>
          <p:cNvSpPr txBox="1"/>
          <p:nvPr/>
        </p:nvSpPr>
        <p:spPr>
          <a:xfrm>
            <a:off x="458279" y="3471415"/>
            <a:ext cx="1391243" cy="48349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0646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7162B-C836-4C79-BBE8-54A4DBB1AB92}"/>
              </a:ext>
            </a:extLst>
          </p:cNvPr>
          <p:cNvSpPr txBox="1"/>
          <p:nvPr/>
        </p:nvSpPr>
        <p:spPr>
          <a:xfrm>
            <a:off x="455077" y="4872675"/>
            <a:ext cx="838858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“I am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resurrection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the life”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CE1D28B-86FD-4B69-A4A8-E7D4183CE68D}"/>
              </a:ext>
            </a:extLst>
          </p:cNvPr>
          <p:cNvSpPr/>
          <p:nvPr/>
        </p:nvSpPr>
        <p:spPr>
          <a:xfrm>
            <a:off x="3458817" y="1457739"/>
            <a:ext cx="2358887" cy="3564427"/>
          </a:xfrm>
          <a:prstGeom prst="downArrow">
            <a:avLst/>
          </a:prstGeom>
          <a:gradFill>
            <a:gsLst>
              <a:gs pos="37000">
                <a:srgbClr val="FF0000">
                  <a:alpha val="60000"/>
                </a:srgbClr>
              </a:gs>
              <a:gs pos="0">
                <a:schemeClr val="accent1">
                  <a:lumMod val="5000"/>
                  <a:lumOff val="95000"/>
                  <a:alpha val="60000"/>
                </a:schemeClr>
              </a:gs>
              <a:gs pos="100000">
                <a:srgbClr val="C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19885-EEB7-4FF7-AA27-FFE82D2F955D}"/>
              </a:ext>
            </a:extLst>
          </p:cNvPr>
          <p:cNvSpPr txBox="1"/>
          <p:nvPr/>
        </p:nvSpPr>
        <p:spPr>
          <a:xfrm>
            <a:off x="10230681" y="76252"/>
            <a:ext cx="1895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OURS WON”T BE LIKE THOSE WILL IT?</a:t>
            </a:r>
          </a:p>
        </p:txBody>
      </p:sp>
    </p:spTree>
    <p:extLst>
      <p:ext uri="{BB962C8B-B14F-4D97-AF65-F5344CB8AC3E}">
        <p14:creationId xmlns:p14="http://schemas.microsoft.com/office/powerpoint/2010/main" val="117199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19885-EEB7-4FF7-AA27-FFE82D2F955D}"/>
              </a:ext>
            </a:extLst>
          </p:cNvPr>
          <p:cNvSpPr txBox="1"/>
          <p:nvPr/>
        </p:nvSpPr>
        <p:spPr>
          <a:xfrm>
            <a:off x="10230681" y="1759278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DE09C-53C6-421D-B604-545A3F0793CD}"/>
              </a:ext>
            </a:extLst>
          </p:cNvPr>
          <p:cNvSpPr txBox="1"/>
          <p:nvPr/>
        </p:nvSpPr>
        <p:spPr>
          <a:xfrm>
            <a:off x="66257" y="3419810"/>
            <a:ext cx="1123009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Corinthians 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Now I say this, brothers and sisters,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flesh and blood cannot inherit the kingdom of God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nor does the perishable inherit the imperishable.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Behold, I am telling you a mystery; we will not all sleep, but we will all be changed,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a moment, in the twinkling of an eye, at the last trumpet; for the trumpet will sound, and the dead will be raised imperishable, and we will be changed.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this perishable must put on the imperishable, and this mortal must put on immortality.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Resurrection, A Theme throughout the Bible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Kings 17		the son of the widow of Zarephath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4		the son of the Shunamite woman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Kings 13		the man thrown in Elisha’s tomb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		Jairus’ daughter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Luke 7		the son of the woman at Nain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11		Lazarus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27	those in Jerusalem after Jesus’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9		Tabitha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20		Eutychus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DE09C-53C6-421D-B604-545A3F0793CD}"/>
              </a:ext>
            </a:extLst>
          </p:cNvPr>
          <p:cNvSpPr txBox="1"/>
          <p:nvPr/>
        </p:nvSpPr>
        <p:spPr>
          <a:xfrm>
            <a:off x="66257" y="3419810"/>
            <a:ext cx="1123009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Corinthians 15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		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Now I say this, brothers and sisters,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flesh and blood cannot inherit the kingdom of God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 nor does the perishable inherit the imperishable.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Behold, I am telling you a mystery; we will not all sleep, but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we will all be changed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52 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in a moment, in the twinkling of an eye, at the last trumpet; for the trumpet will sound, and the dead will be raised imperishable, and we will be changed.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this perishable must put on the imperishable, and this mortal must put on immortality.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918380-8854-4732-A166-550C30717E39}"/>
              </a:ext>
            </a:extLst>
          </p:cNvPr>
          <p:cNvSpPr txBox="1"/>
          <p:nvPr/>
        </p:nvSpPr>
        <p:spPr>
          <a:xfrm>
            <a:off x="10230681" y="1759278"/>
            <a:ext cx="1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but..</a:t>
            </a:r>
          </a:p>
        </p:txBody>
      </p:sp>
    </p:spTree>
    <p:extLst>
      <p:ext uri="{BB962C8B-B14F-4D97-AF65-F5344CB8AC3E}">
        <p14:creationId xmlns:p14="http://schemas.microsoft.com/office/powerpoint/2010/main" val="352822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556591" y="382137"/>
            <a:ext cx="11207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“Why is it considered incredible among you 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God raises the dead?”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human perspective, it is hard to believe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Sadducees didn’t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70 A.D. doctrine advocates don’t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Many Christians seem to doubt a literal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believe Jesus was raised from the dead?</a:t>
            </a:r>
          </a:p>
        </p:txBody>
      </p:sp>
    </p:spTree>
    <p:extLst>
      <p:ext uri="{BB962C8B-B14F-4D97-AF65-F5344CB8AC3E}">
        <p14:creationId xmlns:p14="http://schemas.microsoft.com/office/powerpoint/2010/main" val="26529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556591" y="382137"/>
            <a:ext cx="11207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“Why is it considered incredible among you 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God raises the dead?”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human perspective, it is hard to believe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Sadducees didn’t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70 A.D. doctrine advocates don’t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Many Christians seem to doubt a literal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believe Jesus was raised from the dead?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094B1-C453-43D9-B618-549F45F22F19}"/>
              </a:ext>
            </a:extLst>
          </p:cNvPr>
          <p:cNvSpPr txBox="1"/>
          <p:nvPr/>
        </p:nvSpPr>
        <p:spPr>
          <a:xfrm>
            <a:off x="556593" y="3977812"/>
            <a:ext cx="952831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Thessalonians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For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we believe that Jesus died and rose from the dead,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so also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God will bring with Him those who have fallen asleep through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16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...the dead in Christ will rise</a:t>
            </a:r>
          </a:p>
        </p:txBody>
      </p:sp>
    </p:spTree>
    <p:extLst>
      <p:ext uri="{BB962C8B-B14F-4D97-AF65-F5344CB8AC3E}">
        <p14:creationId xmlns:p14="http://schemas.microsoft.com/office/powerpoint/2010/main" val="2652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556591" y="382137"/>
            <a:ext cx="11207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“Why is it considered incredible among you 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God raises the dead?”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human perspective, it is hard to believe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Sadducees didn’t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70 A.D. doctrine advocates don’t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Many Christians seem to doubt a literal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believe Jesus was raised from the dead?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094B1-C453-43D9-B618-549F45F22F19}"/>
              </a:ext>
            </a:extLst>
          </p:cNvPr>
          <p:cNvSpPr txBox="1"/>
          <p:nvPr/>
        </p:nvSpPr>
        <p:spPr>
          <a:xfrm>
            <a:off x="556591" y="3977812"/>
            <a:ext cx="1138361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Romans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 Spirit of Him who raised Jesus from the dead dwells in you,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who raised Christ Jesus from the dead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will also give life to your mortal bodies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through His Spirit who dwells in you.</a:t>
            </a:r>
          </a:p>
        </p:txBody>
      </p:sp>
    </p:spTree>
    <p:extLst>
      <p:ext uri="{BB962C8B-B14F-4D97-AF65-F5344CB8AC3E}">
        <p14:creationId xmlns:p14="http://schemas.microsoft.com/office/powerpoint/2010/main" val="10800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BF7B-87B5-4CDA-9526-235C9E5C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6" t="21972" r="14138" b="22444"/>
          <a:stretch/>
        </p:blipFill>
        <p:spPr>
          <a:xfrm>
            <a:off x="-331304" y="0"/>
            <a:ext cx="11345052" cy="685785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3026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1570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556591" y="382137"/>
            <a:ext cx="11207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“Why is it considered incredible among you 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God raises the dead?”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a human perspective, it is hard to believe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Sadducees didn’t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70 A.D. doctrine advocates don’t believe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Many Christians seem to doubt a literal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believe Jesus was raised from the dead?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094B1-C453-43D9-B618-549F45F22F19}"/>
              </a:ext>
            </a:extLst>
          </p:cNvPr>
          <p:cNvSpPr txBox="1"/>
          <p:nvPr/>
        </p:nvSpPr>
        <p:spPr>
          <a:xfrm>
            <a:off x="556591" y="3977812"/>
            <a:ext cx="753233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Corinthians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13 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there is no resurrection of the dead,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not even Christ has been raised.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7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 Corinthians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35 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 someone will say, “How are the dead raised? And with what kind of body do they come?”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stem-u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flesh and blood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immortal, imperishable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“like him”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6851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One Reason this is important…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“Will we know each other?”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 of life hereafter as nebulous spirits lost in one vast spirituality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Samuel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Moses &amp; Elijah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Lazarus, the Rich Man, and Abraham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it’s hard to imagine. Seems at odds with all we know about physics, chemistry, biology, and even common sense.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“We walk by faith and not by sight.”</a:t>
            </a:r>
          </a:p>
        </p:txBody>
      </p:sp>
    </p:spTree>
    <p:extLst>
      <p:ext uri="{BB962C8B-B14F-4D97-AF65-F5344CB8AC3E}">
        <p14:creationId xmlns:p14="http://schemas.microsoft.com/office/powerpoint/2010/main" val="32120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BF7B-87B5-4CDA-9526-235C9E5C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73" t="21972" r="14137" b="22444"/>
          <a:stretch/>
        </p:blipFill>
        <p:spPr>
          <a:xfrm>
            <a:off x="1460314" y="0"/>
            <a:ext cx="9553434" cy="685785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42525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BF7B-87B5-4CDA-9526-235C9E5C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51" t="26507" r="17077" b="29467"/>
          <a:stretch/>
        </p:blipFill>
        <p:spPr>
          <a:xfrm>
            <a:off x="887108" y="0"/>
            <a:ext cx="10384746" cy="6877086"/>
          </a:xfrm>
          <a:prstGeom prst="rect">
            <a:avLst/>
          </a:prstGeom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D759F68E-78ED-4E71-B487-FD4D2D27BDAF}"/>
              </a:ext>
            </a:extLst>
          </p:cNvPr>
          <p:cNvSpPr/>
          <p:nvPr/>
        </p:nvSpPr>
        <p:spPr>
          <a:xfrm rot="2681604">
            <a:off x="8442899" y="3552983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Charlotte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FD4A046-9EB1-418F-BEF8-471C8F1CB506}"/>
              </a:ext>
            </a:extLst>
          </p:cNvPr>
          <p:cNvSpPr/>
          <p:nvPr/>
        </p:nvSpPr>
        <p:spPr>
          <a:xfrm rot="2681604">
            <a:off x="7639957" y="3568903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CBD4B91-8D3B-4897-9433-BAEEBC50FC5C}"/>
              </a:ext>
            </a:extLst>
          </p:cNvPr>
          <p:cNvSpPr/>
          <p:nvPr/>
        </p:nvSpPr>
        <p:spPr>
          <a:xfrm rot="2681604">
            <a:off x="6850659" y="3189038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Caneta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32DB688-63CA-401D-958E-A63DDB4F0557}"/>
              </a:ext>
            </a:extLst>
          </p:cNvPr>
          <p:cNvSpPr/>
          <p:nvPr/>
        </p:nvSpPr>
        <p:spPr>
          <a:xfrm rot="2681604">
            <a:off x="5870291" y="3191310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Sewell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DC77D33-FD30-42E4-9B52-602BBE92AAF0}"/>
              </a:ext>
            </a:extLst>
          </p:cNvPr>
          <p:cNvSpPr/>
          <p:nvPr/>
        </p:nvSpPr>
        <p:spPr>
          <a:xfrm rot="2681604">
            <a:off x="3279491" y="3622005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23FDE8D-3DAA-41A5-A3B4-BD474AB21741}"/>
              </a:ext>
            </a:extLst>
          </p:cNvPr>
          <p:cNvSpPr/>
          <p:nvPr/>
        </p:nvSpPr>
        <p:spPr>
          <a:xfrm rot="2681604">
            <a:off x="3584286" y="1660685"/>
            <a:ext cx="1685261" cy="2347414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Siota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7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71BF7B-87B5-4CDA-9526-235C9E5C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38" t="30613" r="18234" b="40380"/>
          <a:stretch/>
        </p:blipFill>
        <p:spPr>
          <a:xfrm>
            <a:off x="204716" y="23938"/>
            <a:ext cx="11682483" cy="686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8D6B4-2076-4767-8A21-4D967F08F7C9}"/>
              </a:ext>
            </a:extLst>
          </p:cNvPr>
          <p:cNvSpPr txBox="1"/>
          <p:nvPr/>
        </p:nvSpPr>
        <p:spPr>
          <a:xfrm>
            <a:off x="942535" y="16059"/>
            <a:ext cx="10297551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John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Do not be amazed at this; for a time is coming when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all who are in the tombs will hear His voice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29 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will come out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: those who did the good deeds to a resurrection of life, those who committed the bad deeds to a resurrection of judgment.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2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of the most fundamental doctrines in the Bible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 neglected, misunderstood, or forgotten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Rightly Focus on…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journey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life of holiness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it’s also good to focus on the goal</a:t>
            </a:r>
          </a:p>
        </p:txBody>
      </p:sp>
    </p:spTree>
    <p:extLst>
      <p:ext uri="{BB962C8B-B14F-4D97-AF65-F5344CB8AC3E}">
        <p14:creationId xmlns:p14="http://schemas.microsoft.com/office/powerpoint/2010/main" val="148425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AC5848-4AE8-4063-9ECD-8746571DF25A}"/>
              </a:ext>
            </a:extLst>
          </p:cNvPr>
          <p:cNvSpPr txBox="1"/>
          <p:nvPr/>
        </p:nvSpPr>
        <p:spPr>
          <a:xfrm>
            <a:off x="682388" y="382137"/>
            <a:ext cx="110819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Resurrection was the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the 12 tribes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24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“Or else have these men themselves declare what violation they discovered when I stood before the Council,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21 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other than in regard to this one declaration which I shouted while standing among them, ‘For the resurrection of the dead I am on trial before you today!’”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26 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now I am standing trial for the hope of the promise made by God to our fathers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;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 promise to which our twelve tribes hope to attain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, as they earnestly serve God night and day. For this hope, O king, I am being accused by Jews. 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8 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Why is it considered incredible among you people if God raises the dead?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2684</Words>
  <Application>Microsoft Office PowerPoint</Application>
  <PresentationFormat>Widescreen</PresentationFormat>
  <Paragraphs>247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Palatino Linotype</vt:lpstr>
      <vt:lpstr>system-ui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2022-03-20T16:05:22Z</dcterms:created>
  <dcterms:modified xsi:type="dcterms:W3CDTF">2022-03-20T16:05:46Z</dcterms:modified>
</cp:coreProperties>
</file>