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687" r:id="rId2"/>
    <p:sldId id="688" r:id="rId3"/>
    <p:sldId id="689" r:id="rId4"/>
    <p:sldId id="690" r:id="rId5"/>
    <p:sldId id="691" r:id="rId6"/>
    <p:sldId id="692" r:id="rId7"/>
    <p:sldId id="693" r:id="rId8"/>
    <p:sldId id="694" r:id="rId9"/>
    <p:sldId id="695" r:id="rId10"/>
    <p:sldId id="696" r:id="rId11"/>
    <p:sldId id="697" r:id="rId12"/>
    <p:sldId id="698" r:id="rId13"/>
    <p:sldId id="699" r:id="rId14"/>
    <p:sldId id="700" r:id="rId15"/>
    <p:sldId id="701" r:id="rId16"/>
    <p:sldId id="70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3FC4F-FE90-4EEA-8AF6-DD10723101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9FF8BB1-761B-432F-AFD8-4660487FF0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CCE3662-7317-4E20-BDDC-827EBA2BBE43}"/>
              </a:ext>
            </a:extLst>
          </p:cNvPr>
          <p:cNvSpPr>
            <a:spLocks noGrp="1"/>
          </p:cNvSpPr>
          <p:nvPr>
            <p:ph type="dt" sz="half" idx="10"/>
          </p:nvPr>
        </p:nvSpPr>
        <p:spPr/>
        <p:txBody>
          <a:bodyPr/>
          <a:lstStyle/>
          <a:p>
            <a:fld id="{000D7CDC-9B85-4920-B62C-CA5FA1226E12}" type="datetimeFigureOut">
              <a:rPr lang="en-US" smtClean="0"/>
              <a:t>12/5/2021</a:t>
            </a:fld>
            <a:endParaRPr lang="en-US"/>
          </a:p>
        </p:txBody>
      </p:sp>
      <p:sp>
        <p:nvSpPr>
          <p:cNvPr id="5" name="Footer Placeholder 4">
            <a:extLst>
              <a:ext uri="{FF2B5EF4-FFF2-40B4-BE49-F238E27FC236}">
                <a16:creationId xmlns:a16="http://schemas.microsoft.com/office/drawing/2014/main" id="{D696F716-C902-42D9-992D-99C43BE06E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ECF566-F3BA-41CB-A247-2BD407AAC7E0}"/>
              </a:ext>
            </a:extLst>
          </p:cNvPr>
          <p:cNvSpPr>
            <a:spLocks noGrp="1"/>
          </p:cNvSpPr>
          <p:nvPr>
            <p:ph type="sldNum" sz="quarter" idx="12"/>
          </p:nvPr>
        </p:nvSpPr>
        <p:spPr/>
        <p:txBody>
          <a:bodyPr/>
          <a:lstStyle/>
          <a:p>
            <a:fld id="{072A3A0B-5FA2-4686-AAC5-7F3744782F47}" type="slidenum">
              <a:rPr lang="en-US" smtClean="0"/>
              <a:t>‹#›</a:t>
            </a:fld>
            <a:endParaRPr lang="en-US"/>
          </a:p>
        </p:txBody>
      </p:sp>
    </p:spTree>
    <p:extLst>
      <p:ext uri="{BB962C8B-B14F-4D97-AF65-F5344CB8AC3E}">
        <p14:creationId xmlns:p14="http://schemas.microsoft.com/office/powerpoint/2010/main" val="2552049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B5927-7D29-4470-95AB-1E4F09A229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8E43749-D940-4088-82C6-132BA6F78D0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20E884-3E56-4D7A-B1A9-5F47B46A778E}"/>
              </a:ext>
            </a:extLst>
          </p:cNvPr>
          <p:cNvSpPr>
            <a:spLocks noGrp="1"/>
          </p:cNvSpPr>
          <p:nvPr>
            <p:ph type="dt" sz="half" idx="10"/>
          </p:nvPr>
        </p:nvSpPr>
        <p:spPr/>
        <p:txBody>
          <a:bodyPr/>
          <a:lstStyle/>
          <a:p>
            <a:fld id="{000D7CDC-9B85-4920-B62C-CA5FA1226E12}" type="datetimeFigureOut">
              <a:rPr lang="en-US" smtClean="0"/>
              <a:t>12/5/2021</a:t>
            </a:fld>
            <a:endParaRPr lang="en-US"/>
          </a:p>
        </p:txBody>
      </p:sp>
      <p:sp>
        <p:nvSpPr>
          <p:cNvPr id="5" name="Footer Placeholder 4">
            <a:extLst>
              <a:ext uri="{FF2B5EF4-FFF2-40B4-BE49-F238E27FC236}">
                <a16:creationId xmlns:a16="http://schemas.microsoft.com/office/drawing/2014/main" id="{8DF4E72E-4C92-466A-9382-090EF000A5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61CE89-682D-46D3-9079-FE4FCBFAF2FB}"/>
              </a:ext>
            </a:extLst>
          </p:cNvPr>
          <p:cNvSpPr>
            <a:spLocks noGrp="1"/>
          </p:cNvSpPr>
          <p:nvPr>
            <p:ph type="sldNum" sz="quarter" idx="12"/>
          </p:nvPr>
        </p:nvSpPr>
        <p:spPr/>
        <p:txBody>
          <a:bodyPr/>
          <a:lstStyle/>
          <a:p>
            <a:fld id="{072A3A0B-5FA2-4686-AAC5-7F3744782F47}" type="slidenum">
              <a:rPr lang="en-US" smtClean="0"/>
              <a:t>‹#›</a:t>
            </a:fld>
            <a:endParaRPr lang="en-US"/>
          </a:p>
        </p:txBody>
      </p:sp>
    </p:spTree>
    <p:extLst>
      <p:ext uri="{BB962C8B-B14F-4D97-AF65-F5344CB8AC3E}">
        <p14:creationId xmlns:p14="http://schemas.microsoft.com/office/powerpoint/2010/main" val="57359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CB5CBFE-7A07-400D-B0F2-C70E6424F71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62C255-DDAB-4781-95E9-94904969403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EEAB20-BF63-4AB9-9DE1-034B6E7CB26E}"/>
              </a:ext>
            </a:extLst>
          </p:cNvPr>
          <p:cNvSpPr>
            <a:spLocks noGrp="1"/>
          </p:cNvSpPr>
          <p:nvPr>
            <p:ph type="dt" sz="half" idx="10"/>
          </p:nvPr>
        </p:nvSpPr>
        <p:spPr/>
        <p:txBody>
          <a:bodyPr/>
          <a:lstStyle/>
          <a:p>
            <a:fld id="{000D7CDC-9B85-4920-B62C-CA5FA1226E12}" type="datetimeFigureOut">
              <a:rPr lang="en-US" smtClean="0"/>
              <a:t>12/5/2021</a:t>
            </a:fld>
            <a:endParaRPr lang="en-US"/>
          </a:p>
        </p:txBody>
      </p:sp>
      <p:sp>
        <p:nvSpPr>
          <p:cNvPr id="5" name="Footer Placeholder 4">
            <a:extLst>
              <a:ext uri="{FF2B5EF4-FFF2-40B4-BE49-F238E27FC236}">
                <a16:creationId xmlns:a16="http://schemas.microsoft.com/office/drawing/2014/main" id="{142F9DD8-69AC-49EF-8490-D895994844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EAE3E4-CAAF-46F1-A99E-15CCC030BCCB}"/>
              </a:ext>
            </a:extLst>
          </p:cNvPr>
          <p:cNvSpPr>
            <a:spLocks noGrp="1"/>
          </p:cNvSpPr>
          <p:nvPr>
            <p:ph type="sldNum" sz="quarter" idx="12"/>
          </p:nvPr>
        </p:nvSpPr>
        <p:spPr/>
        <p:txBody>
          <a:bodyPr/>
          <a:lstStyle/>
          <a:p>
            <a:fld id="{072A3A0B-5FA2-4686-AAC5-7F3744782F47}" type="slidenum">
              <a:rPr lang="en-US" smtClean="0"/>
              <a:t>‹#›</a:t>
            </a:fld>
            <a:endParaRPr lang="en-US"/>
          </a:p>
        </p:txBody>
      </p:sp>
    </p:spTree>
    <p:extLst>
      <p:ext uri="{BB962C8B-B14F-4D97-AF65-F5344CB8AC3E}">
        <p14:creationId xmlns:p14="http://schemas.microsoft.com/office/powerpoint/2010/main" val="401146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A19E3-8BA4-45F3-A309-CE126EBACD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74C623-232D-440F-B1DE-586F0FF9C5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0D28E-1535-489B-AB5E-9E239854A1C7}"/>
              </a:ext>
            </a:extLst>
          </p:cNvPr>
          <p:cNvSpPr>
            <a:spLocks noGrp="1"/>
          </p:cNvSpPr>
          <p:nvPr>
            <p:ph type="dt" sz="half" idx="10"/>
          </p:nvPr>
        </p:nvSpPr>
        <p:spPr/>
        <p:txBody>
          <a:bodyPr/>
          <a:lstStyle/>
          <a:p>
            <a:fld id="{000D7CDC-9B85-4920-B62C-CA5FA1226E12}" type="datetimeFigureOut">
              <a:rPr lang="en-US" smtClean="0"/>
              <a:t>12/5/2021</a:t>
            </a:fld>
            <a:endParaRPr lang="en-US"/>
          </a:p>
        </p:txBody>
      </p:sp>
      <p:sp>
        <p:nvSpPr>
          <p:cNvPr id="5" name="Footer Placeholder 4">
            <a:extLst>
              <a:ext uri="{FF2B5EF4-FFF2-40B4-BE49-F238E27FC236}">
                <a16:creationId xmlns:a16="http://schemas.microsoft.com/office/drawing/2014/main" id="{A9F3F59C-0640-49EC-8205-223DD7CF5E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402C50-9825-49BC-88E4-B70AF5A5C461}"/>
              </a:ext>
            </a:extLst>
          </p:cNvPr>
          <p:cNvSpPr>
            <a:spLocks noGrp="1"/>
          </p:cNvSpPr>
          <p:nvPr>
            <p:ph type="sldNum" sz="quarter" idx="12"/>
          </p:nvPr>
        </p:nvSpPr>
        <p:spPr/>
        <p:txBody>
          <a:bodyPr/>
          <a:lstStyle/>
          <a:p>
            <a:fld id="{072A3A0B-5FA2-4686-AAC5-7F3744782F47}" type="slidenum">
              <a:rPr lang="en-US" smtClean="0"/>
              <a:t>‹#›</a:t>
            </a:fld>
            <a:endParaRPr lang="en-US"/>
          </a:p>
        </p:txBody>
      </p:sp>
    </p:spTree>
    <p:extLst>
      <p:ext uri="{BB962C8B-B14F-4D97-AF65-F5344CB8AC3E}">
        <p14:creationId xmlns:p14="http://schemas.microsoft.com/office/powerpoint/2010/main" val="969181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342FF-B244-4730-A4A8-18CCE274088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EE7BB36-D61E-4F8F-A6DC-5503770A416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D1063DF-C5D4-4D7B-9C9D-DB63223CF76D}"/>
              </a:ext>
            </a:extLst>
          </p:cNvPr>
          <p:cNvSpPr>
            <a:spLocks noGrp="1"/>
          </p:cNvSpPr>
          <p:nvPr>
            <p:ph type="dt" sz="half" idx="10"/>
          </p:nvPr>
        </p:nvSpPr>
        <p:spPr/>
        <p:txBody>
          <a:bodyPr/>
          <a:lstStyle/>
          <a:p>
            <a:fld id="{000D7CDC-9B85-4920-B62C-CA5FA1226E12}" type="datetimeFigureOut">
              <a:rPr lang="en-US" smtClean="0"/>
              <a:t>12/5/2021</a:t>
            </a:fld>
            <a:endParaRPr lang="en-US"/>
          </a:p>
        </p:txBody>
      </p:sp>
      <p:sp>
        <p:nvSpPr>
          <p:cNvPr id="5" name="Footer Placeholder 4">
            <a:extLst>
              <a:ext uri="{FF2B5EF4-FFF2-40B4-BE49-F238E27FC236}">
                <a16:creationId xmlns:a16="http://schemas.microsoft.com/office/drawing/2014/main" id="{80661602-7AE2-4067-A86C-F2174776F5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B0A212-C719-4F87-B211-C043CA5A601C}"/>
              </a:ext>
            </a:extLst>
          </p:cNvPr>
          <p:cNvSpPr>
            <a:spLocks noGrp="1"/>
          </p:cNvSpPr>
          <p:nvPr>
            <p:ph type="sldNum" sz="quarter" idx="12"/>
          </p:nvPr>
        </p:nvSpPr>
        <p:spPr/>
        <p:txBody>
          <a:bodyPr/>
          <a:lstStyle/>
          <a:p>
            <a:fld id="{072A3A0B-5FA2-4686-AAC5-7F3744782F47}" type="slidenum">
              <a:rPr lang="en-US" smtClean="0"/>
              <a:t>‹#›</a:t>
            </a:fld>
            <a:endParaRPr lang="en-US"/>
          </a:p>
        </p:txBody>
      </p:sp>
    </p:spTree>
    <p:extLst>
      <p:ext uri="{BB962C8B-B14F-4D97-AF65-F5344CB8AC3E}">
        <p14:creationId xmlns:p14="http://schemas.microsoft.com/office/powerpoint/2010/main" val="2198952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0EEC4-36DF-4A09-AEB2-04407DA4AB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7E7EFA-7D82-4EBF-BD5B-4E5A2620323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7BD42FF-62ED-41B8-A8A9-9F13D5B6F28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D74054D-865E-45AB-B3AE-4EA3347E3489}"/>
              </a:ext>
            </a:extLst>
          </p:cNvPr>
          <p:cNvSpPr>
            <a:spLocks noGrp="1"/>
          </p:cNvSpPr>
          <p:nvPr>
            <p:ph type="dt" sz="half" idx="10"/>
          </p:nvPr>
        </p:nvSpPr>
        <p:spPr/>
        <p:txBody>
          <a:bodyPr/>
          <a:lstStyle/>
          <a:p>
            <a:fld id="{000D7CDC-9B85-4920-B62C-CA5FA1226E12}" type="datetimeFigureOut">
              <a:rPr lang="en-US" smtClean="0"/>
              <a:t>12/5/2021</a:t>
            </a:fld>
            <a:endParaRPr lang="en-US"/>
          </a:p>
        </p:txBody>
      </p:sp>
      <p:sp>
        <p:nvSpPr>
          <p:cNvPr id="6" name="Footer Placeholder 5">
            <a:extLst>
              <a:ext uri="{FF2B5EF4-FFF2-40B4-BE49-F238E27FC236}">
                <a16:creationId xmlns:a16="http://schemas.microsoft.com/office/drawing/2014/main" id="{99B4EB06-A725-4CD3-A6C2-1890778C6B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8B9E73-17BD-4D31-B9BA-41CF54AB6C33}"/>
              </a:ext>
            </a:extLst>
          </p:cNvPr>
          <p:cNvSpPr>
            <a:spLocks noGrp="1"/>
          </p:cNvSpPr>
          <p:nvPr>
            <p:ph type="sldNum" sz="quarter" idx="12"/>
          </p:nvPr>
        </p:nvSpPr>
        <p:spPr/>
        <p:txBody>
          <a:bodyPr/>
          <a:lstStyle/>
          <a:p>
            <a:fld id="{072A3A0B-5FA2-4686-AAC5-7F3744782F47}" type="slidenum">
              <a:rPr lang="en-US" smtClean="0"/>
              <a:t>‹#›</a:t>
            </a:fld>
            <a:endParaRPr lang="en-US"/>
          </a:p>
        </p:txBody>
      </p:sp>
    </p:spTree>
    <p:extLst>
      <p:ext uri="{BB962C8B-B14F-4D97-AF65-F5344CB8AC3E}">
        <p14:creationId xmlns:p14="http://schemas.microsoft.com/office/powerpoint/2010/main" val="721319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A96D0-E129-41A4-9D0D-A49C96B3899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E884809-0CB7-4761-837F-18B4A66520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C92FA70-6375-4B74-A6A2-293D2517455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253216-3619-4E03-9557-EF338368AD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32F4F0F-DE83-47B2-B095-7713A699A9B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A9F1A61-F7ED-4E90-A3F3-54B78456602E}"/>
              </a:ext>
            </a:extLst>
          </p:cNvPr>
          <p:cNvSpPr>
            <a:spLocks noGrp="1"/>
          </p:cNvSpPr>
          <p:nvPr>
            <p:ph type="dt" sz="half" idx="10"/>
          </p:nvPr>
        </p:nvSpPr>
        <p:spPr/>
        <p:txBody>
          <a:bodyPr/>
          <a:lstStyle/>
          <a:p>
            <a:fld id="{000D7CDC-9B85-4920-B62C-CA5FA1226E12}" type="datetimeFigureOut">
              <a:rPr lang="en-US" smtClean="0"/>
              <a:t>12/5/2021</a:t>
            </a:fld>
            <a:endParaRPr lang="en-US"/>
          </a:p>
        </p:txBody>
      </p:sp>
      <p:sp>
        <p:nvSpPr>
          <p:cNvPr id="8" name="Footer Placeholder 7">
            <a:extLst>
              <a:ext uri="{FF2B5EF4-FFF2-40B4-BE49-F238E27FC236}">
                <a16:creationId xmlns:a16="http://schemas.microsoft.com/office/drawing/2014/main" id="{C8917D8D-81E0-4D68-986A-51ECCC3F125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834F7C9-F251-4DB0-B497-BB9A9B21702B}"/>
              </a:ext>
            </a:extLst>
          </p:cNvPr>
          <p:cNvSpPr>
            <a:spLocks noGrp="1"/>
          </p:cNvSpPr>
          <p:nvPr>
            <p:ph type="sldNum" sz="quarter" idx="12"/>
          </p:nvPr>
        </p:nvSpPr>
        <p:spPr/>
        <p:txBody>
          <a:bodyPr/>
          <a:lstStyle/>
          <a:p>
            <a:fld id="{072A3A0B-5FA2-4686-AAC5-7F3744782F47}" type="slidenum">
              <a:rPr lang="en-US" smtClean="0"/>
              <a:t>‹#›</a:t>
            </a:fld>
            <a:endParaRPr lang="en-US"/>
          </a:p>
        </p:txBody>
      </p:sp>
    </p:spTree>
    <p:extLst>
      <p:ext uri="{BB962C8B-B14F-4D97-AF65-F5344CB8AC3E}">
        <p14:creationId xmlns:p14="http://schemas.microsoft.com/office/powerpoint/2010/main" val="1438408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1825-E41F-43C7-A8E0-2CD83AA9EF5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AAD9BBE-AD26-4518-A655-4621B3349D4B}"/>
              </a:ext>
            </a:extLst>
          </p:cNvPr>
          <p:cNvSpPr>
            <a:spLocks noGrp="1"/>
          </p:cNvSpPr>
          <p:nvPr>
            <p:ph type="dt" sz="half" idx="10"/>
          </p:nvPr>
        </p:nvSpPr>
        <p:spPr/>
        <p:txBody>
          <a:bodyPr/>
          <a:lstStyle/>
          <a:p>
            <a:fld id="{000D7CDC-9B85-4920-B62C-CA5FA1226E12}" type="datetimeFigureOut">
              <a:rPr lang="en-US" smtClean="0"/>
              <a:t>12/5/2021</a:t>
            </a:fld>
            <a:endParaRPr lang="en-US"/>
          </a:p>
        </p:txBody>
      </p:sp>
      <p:sp>
        <p:nvSpPr>
          <p:cNvPr id="4" name="Footer Placeholder 3">
            <a:extLst>
              <a:ext uri="{FF2B5EF4-FFF2-40B4-BE49-F238E27FC236}">
                <a16:creationId xmlns:a16="http://schemas.microsoft.com/office/drawing/2014/main" id="{B42ABFF5-037B-427F-A6F2-DF8418146AC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3EAAE1A-BB90-420D-BF9B-47DCAA58EF05}"/>
              </a:ext>
            </a:extLst>
          </p:cNvPr>
          <p:cNvSpPr>
            <a:spLocks noGrp="1"/>
          </p:cNvSpPr>
          <p:nvPr>
            <p:ph type="sldNum" sz="quarter" idx="12"/>
          </p:nvPr>
        </p:nvSpPr>
        <p:spPr/>
        <p:txBody>
          <a:bodyPr/>
          <a:lstStyle/>
          <a:p>
            <a:fld id="{072A3A0B-5FA2-4686-AAC5-7F3744782F47}" type="slidenum">
              <a:rPr lang="en-US" smtClean="0"/>
              <a:t>‹#›</a:t>
            </a:fld>
            <a:endParaRPr lang="en-US"/>
          </a:p>
        </p:txBody>
      </p:sp>
    </p:spTree>
    <p:extLst>
      <p:ext uri="{BB962C8B-B14F-4D97-AF65-F5344CB8AC3E}">
        <p14:creationId xmlns:p14="http://schemas.microsoft.com/office/powerpoint/2010/main" val="3441124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9D520C-6C6C-489F-91FF-570887966392}"/>
              </a:ext>
            </a:extLst>
          </p:cNvPr>
          <p:cNvSpPr>
            <a:spLocks noGrp="1"/>
          </p:cNvSpPr>
          <p:nvPr>
            <p:ph type="dt" sz="half" idx="10"/>
          </p:nvPr>
        </p:nvSpPr>
        <p:spPr/>
        <p:txBody>
          <a:bodyPr/>
          <a:lstStyle/>
          <a:p>
            <a:fld id="{000D7CDC-9B85-4920-B62C-CA5FA1226E12}" type="datetimeFigureOut">
              <a:rPr lang="en-US" smtClean="0"/>
              <a:t>12/5/2021</a:t>
            </a:fld>
            <a:endParaRPr lang="en-US"/>
          </a:p>
        </p:txBody>
      </p:sp>
      <p:sp>
        <p:nvSpPr>
          <p:cNvPr id="3" name="Footer Placeholder 2">
            <a:extLst>
              <a:ext uri="{FF2B5EF4-FFF2-40B4-BE49-F238E27FC236}">
                <a16:creationId xmlns:a16="http://schemas.microsoft.com/office/drawing/2014/main" id="{A4A45EDA-3147-4C86-AB74-D7C40C2AF0A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9FC7AFD-45D0-4575-AFDD-A162DA4DF876}"/>
              </a:ext>
            </a:extLst>
          </p:cNvPr>
          <p:cNvSpPr>
            <a:spLocks noGrp="1"/>
          </p:cNvSpPr>
          <p:nvPr>
            <p:ph type="sldNum" sz="quarter" idx="12"/>
          </p:nvPr>
        </p:nvSpPr>
        <p:spPr/>
        <p:txBody>
          <a:bodyPr/>
          <a:lstStyle/>
          <a:p>
            <a:fld id="{072A3A0B-5FA2-4686-AAC5-7F3744782F47}" type="slidenum">
              <a:rPr lang="en-US" smtClean="0"/>
              <a:t>‹#›</a:t>
            </a:fld>
            <a:endParaRPr lang="en-US"/>
          </a:p>
        </p:txBody>
      </p:sp>
    </p:spTree>
    <p:extLst>
      <p:ext uri="{BB962C8B-B14F-4D97-AF65-F5344CB8AC3E}">
        <p14:creationId xmlns:p14="http://schemas.microsoft.com/office/powerpoint/2010/main" val="2334784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F19B3-BFF0-4FF7-ABD0-FA8B01B007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CE64AA3-6788-4B15-8D3B-94E1C7D3DE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D65FACE-2A38-463D-BCC2-AE5D9EFD7C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65E659-28FF-47E5-A59C-CA86B348486D}"/>
              </a:ext>
            </a:extLst>
          </p:cNvPr>
          <p:cNvSpPr>
            <a:spLocks noGrp="1"/>
          </p:cNvSpPr>
          <p:nvPr>
            <p:ph type="dt" sz="half" idx="10"/>
          </p:nvPr>
        </p:nvSpPr>
        <p:spPr/>
        <p:txBody>
          <a:bodyPr/>
          <a:lstStyle/>
          <a:p>
            <a:fld id="{000D7CDC-9B85-4920-B62C-CA5FA1226E12}" type="datetimeFigureOut">
              <a:rPr lang="en-US" smtClean="0"/>
              <a:t>12/5/2021</a:t>
            </a:fld>
            <a:endParaRPr lang="en-US"/>
          </a:p>
        </p:txBody>
      </p:sp>
      <p:sp>
        <p:nvSpPr>
          <p:cNvPr id="6" name="Footer Placeholder 5">
            <a:extLst>
              <a:ext uri="{FF2B5EF4-FFF2-40B4-BE49-F238E27FC236}">
                <a16:creationId xmlns:a16="http://schemas.microsoft.com/office/drawing/2014/main" id="{B7A68BDB-B850-4493-92E8-8BCA31B1C3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1313D2-AC57-4E6A-9537-D177D4D68522}"/>
              </a:ext>
            </a:extLst>
          </p:cNvPr>
          <p:cNvSpPr>
            <a:spLocks noGrp="1"/>
          </p:cNvSpPr>
          <p:nvPr>
            <p:ph type="sldNum" sz="quarter" idx="12"/>
          </p:nvPr>
        </p:nvSpPr>
        <p:spPr/>
        <p:txBody>
          <a:bodyPr/>
          <a:lstStyle/>
          <a:p>
            <a:fld id="{072A3A0B-5FA2-4686-AAC5-7F3744782F47}" type="slidenum">
              <a:rPr lang="en-US" smtClean="0"/>
              <a:t>‹#›</a:t>
            </a:fld>
            <a:endParaRPr lang="en-US"/>
          </a:p>
        </p:txBody>
      </p:sp>
    </p:spTree>
    <p:extLst>
      <p:ext uri="{BB962C8B-B14F-4D97-AF65-F5344CB8AC3E}">
        <p14:creationId xmlns:p14="http://schemas.microsoft.com/office/powerpoint/2010/main" val="2966342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20102-0488-4F4D-9C1E-8636D9102A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E1C7D40-F8CA-4B0B-B183-3F528B129B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BED9F42-2D54-4B2C-BFCA-4A1314B99E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94462E-AAD5-44A9-A481-494AB499238E}"/>
              </a:ext>
            </a:extLst>
          </p:cNvPr>
          <p:cNvSpPr>
            <a:spLocks noGrp="1"/>
          </p:cNvSpPr>
          <p:nvPr>
            <p:ph type="dt" sz="half" idx="10"/>
          </p:nvPr>
        </p:nvSpPr>
        <p:spPr/>
        <p:txBody>
          <a:bodyPr/>
          <a:lstStyle/>
          <a:p>
            <a:fld id="{000D7CDC-9B85-4920-B62C-CA5FA1226E12}" type="datetimeFigureOut">
              <a:rPr lang="en-US" smtClean="0"/>
              <a:t>12/5/2021</a:t>
            </a:fld>
            <a:endParaRPr lang="en-US"/>
          </a:p>
        </p:txBody>
      </p:sp>
      <p:sp>
        <p:nvSpPr>
          <p:cNvPr id="6" name="Footer Placeholder 5">
            <a:extLst>
              <a:ext uri="{FF2B5EF4-FFF2-40B4-BE49-F238E27FC236}">
                <a16:creationId xmlns:a16="http://schemas.microsoft.com/office/drawing/2014/main" id="{7FEB4AB6-F931-4B91-9732-7F637D2A0A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06B3EE-F0E3-430B-9AAA-9C8FA00F0291}"/>
              </a:ext>
            </a:extLst>
          </p:cNvPr>
          <p:cNvSpPr>
            <a:spLocks noGrp="1"/>
          </p:cNvSpPr>
          <p:nvPr>
            <p:ph type="sldNum" sz="quarter" idx="12"/>
          </p:nvPr>
        </p:nvSpPr>
        <p:spPr/>
        <p:txBody>
          <a:bodyPr/>
          <a:lstStyle/>
          <a:p>
            <a:fld id="{072A3A0B-5FA2-4686-AAC5-7F3744782F47}" type="slidenum">
              <a:rPr lang="en-US" smtClean="0"/>
              <a:t>‹#›</a:t>
            </a:fld>
            <a:endParaRPr lang="en-US"/>
          </a:p>
        </p:txBody>
      </p:sp>
    </p:spTree>
    <p:extLst>
      <p:ext uri="{BB962C8B-B14F-4D97-AF65-F5344CB8AC3E}">
        <p14:creationId xmlns:p14="http://schemas.microsoft.com/office/powerpoint/2010/main" val="475215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CE4B673-10E3-4E6B-8142-AF598A5DCF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F21239D-3F21-4430-A1CF-1375D48877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1DA64C-06E2-42E2-A73C-3974AB2F5B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0D7CDC-9B85-4920-B62C-CA5FA1226E12}" type="datetimeFigureOut">
              <a:rPr lang="en-US" smtClean="0"/>
              <a:t>12/5/2021</a:t>
            </a:fld>
            <a:endParaRPr lang="en-US"/>
          </a:p>
        </p:txBody>
      </p:sp>
      <p:sp>
        <p:nvSpPr>
          <p:cNvPr id="5" name="Footer Placeholder 4">
            <a:extLst>
              <a:ext uri="{FF2B5EF4-FFF2-40B4-BE49-F238E27FC236}">
                <a16:creationId xmlns:a16="http://schemas.microsoft.com/office/drawing/2014/main" id="{CF6C3949-E4CC-48D6-B570-88D955D133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4167085-F68B-4487-9D00-2DDB3CFFCE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2A3A0B-5FA2-4686-AAC5-7F3744782F47}" type="slidenum">
              <a:rPr lang="en-US" smtClean="0"/>
              <a:t>‹#›</a:t>
            </a:fld>
            <a:endParaRPr lang="en-US"/>
          </a:p>
        </p:txBody>
      </p:sp>
    </p:spTree>
    <p:extLst>
      <p:ext uri="{BB962C8B-B14F-4D97-AF65-F5344CB8AC3E}">
        <p14:creationId xmlns:p14="http://schemas.microsoft.com/office/powerpoint/2010/main" val="1795884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7DBE814-54C0-4867-A1B1-534EC0FDF8F1}"/>
              </a:ext>
            </a:extLst>
          </p:cNvPr>
          <p:cNvSpPr txBox="1"/>
          <p:nvPr/>
        </p:nvSpPr>
        <p:spPr>
          <a:xfrm>
            <a:off x="3466531" y="518613"/>
            <a:ext cx="5008729"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uLnTx/>
                <a:uFillTx/>
                <a:latin typeface="Calibri" panose="020F0502020204030204"/>
                <a:ea typeface="+mn-ea"/>
                <a:cs typeface="+mn-cs"/>
              </a:rPr>
              <a:t>God in Control</a:t>
            </a:r>
          </a:p>
        </p:txBody>
      </p:sp>
    </p:spTree>
    <p:extLst>
      <p:ext uri="{BB962C8B-B14F-4D97-AF65-F5344CB8AC3E}">
        <p14:creationId xmlns:p14="http://schemas.microsoft.com/office/powerpoint/2010/main" val="674862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B52366F-0A8D-45DB-BFF5-166397C0593C}"/>
              </a:ext>
            </a:extLst>
          </p:cNvPr>
          <p:cNvSpPr txBox="1"/>
          <p:nvPr/>
        </p:nvSpPr>
        <p:spPr>
          <a:xfrm>
            <a:off x="3466531" y="518613"/>
            <a:ext cx="5008729"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uLnTx/>
                <a:uFillTx/>
                <a:latin typeface="Calibri" panose="020F0502020204030204"/>
                <a:ea typeface="+mn-ea"/>
                <a:cs typeface="+mn-cs"/>
              </a:rPr>
              <a:t>God in Control</a:t>
            </a:r>
          </a:p>
        </p:txBody>
      </p:sp>
      <p:sp>
        <p:nvSpPr>
          <p:cNvPr id="5" name="TextBox 4">
            <a:extLst>
              <a:ext uri="{FF2B5EF4-FFF2-40B4-BE49-F238E27FC236}">
                <a16:creationId xmlns:a16="http://schemas.microsoft.com/office/drawing/2014/main" id="{DA19C5EB-FF51-4C49-B53A-A06709A48BB5}"/>
              </a:ext>
            </a:extLst>
          </p:cNvPr>
          <p:cNvSpPr txBox="1"/>
          <p:nvPr/>
        </p:nvSpPr>
        <p:spPr>
          <a:xfrm>
            <a:off x="696038" y="1248596"/>
            <a:ext cx="10263116" cy="4888133"/>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Nebuchadnezzar in the book of Daniel</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Daniel 4</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800" b="1" i="0" u="none" strike="noStrike" kern="1200" cap="none" spc="0" normalizeH="0" baseline="30000" noProof="0" dirty="0">
                <a:ln>
                  <a:noFill/>
                </a:ln>
                <a:solidFill>
                  <a:prstClr val="white"/>
                </a:solidFill>
                <a:effectLst/>
                <a:uLnTx/>
                <a:uFillTx/>
                <a:latin typeface="Palatino Linotype" panose="02040502050505030304" pitchFamily="18" charset="0"/>
                <a:ea typeface="+mn-ea"/>
                <a:cs typeface="+mn-cs"/>
              </a:rPr>
              <a:t>24 </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this is the interpretation, O king, and this is the decree of the Most High, which has come upon my lord the king: </a:t>
            </a:r>
            <a:r>
              <a:rPr kumimoji="0" lang="en-US" sz="2800" b="1" i="0" u="none" strike="noStrike" kern="1200" cap="none" spc="0" normalizeH="0" baseline="30000" noProof="0" dirty="0">
                <a:ln>
                  <a:noFill/>
                </a:ln>
                <a:solidFill>
                  <a:prstClr val="white"/>
                </a:solidFill>
                <a:effectLst/>
                <a:uLnTx/>
                <a:uFillTx/>
                <a:latin typeface="Palatino Linotype" panose="02040502050505030304" pitchFamily="18" charset="0"/>
                <a:ea typeface="+mn-ea"/>
                <a:cs typeface="+mn-cs"/>
              </a:rPr>
              <a:t>25 </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that you be driven away from mankind and your dwelling place be with the animals of the field, and you be given grass to eat like cattle and be drenched with the dew of heaven; and seven periods of time will pass over you, </a:t>
            </a:r>
            <a:r>
              <a:rPr kumimoji="0" lang="en-US" sz="2800" b="1" i="0" u="sng"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until you recognize that the Most High is ruler over the realm of mankind and bestows it on whomever He wishes</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a:t>
            </a:r>
            <a:endParaRPr kumimoji="0" lang="en-US" sz="3600" b="0" i="0" u="none" strike="noStrike" kern="1200" cap="none" spc="0" normalizeH="0" baseline="0" noProof="0" dirty="0">
              <a:ln>
                <a:noFill/>
              </a:ln>
              <a:solidFill>
                <a:prstClr val="white"/>
              </a:solidFill>
              <a:effectLst/>
              <a:uLnTx/>
              <a:uFillTx/>
              <a:latin typeface="Palatino Linotype" panose="0204050205050503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74538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B52366F-0A8D-45DB-BFF5-166397C0593C}"/>
              </a:ext>
            </a:extLst>
          </p:cNvPr>
          <p:cNvSpPr txBox="1"/>
          <p:nvPr/>
        </p:nvSpPr>
        <p:spPr>
          <a:xfrm>
            <a:off x="3466531" y="518613"/>
            <a:ext cx="5008729"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uLnTx/>
                <a:uFillTx/>
                <a:latin typeface="Calibri" panose="020F0502020204030204"/>
                <a:ea typeface="+mn-ea"/>
                <a:cs typeface="+mn-cs"/>
              </a:rPr>
              <a:t>God in Control</a:t>
            </a:r>
          </a:p>
        </p:txBody>
      </p:sp>
      <p:sp>
        <p:nvSpPr>
          <p:cNvPr id="5" name="TextBox 4">
            <a:extLst>
              <a:ext uri="{FF2B5EF4-FFF2-40B4-BE49-F238E27FC236}">
                <a16:creationId xmlns:a16="http://schemas.microsoft.com/office/drawing/2014/main" id="{DA19C5EB-FF51-4C49-B53A-A06709A48BB5}"/>
              </a:ext>
            </a:extLst>
          </p:cNvPr>
          <p:cNvSpPr txBox="1"/>
          <p:nvPr/>
        </p:nvSpPr>
        <p:spPr>
          <a:xfrm>
            <a:off x="696033" y="1248600"/>
            <a:ext cx="11027390" cy="5528437"/>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Nebuchadnezzar in the book of Daniel</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Daniel 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prstClr val="white"/>
                </a:solidFill>
                <a:effectLst/>
                <a:uLnTx/>
                <a:uFillTx/>
                <a:latin typeface="Palatino Linotype" panose="02040502050505030304" pitchFamily="18" charset="0"/>
                <a:ea typeface="+mn-ea"/>
                <a:cs typeface="+mn-cs"/>
              </a:rPr>
              <a:t>34 </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“But at the end of that period, I, Nebuchadnezzar, raised my eyes toward heaven and my reason returned to me, and I blessed the Most High and praised and honored Him who lives forever;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For His dominion is an everlasting dominion,</a:t>
            </a:r>
            <a:b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b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And His kingdom endures from generation to generation.</a:t>
            </a:r>
            <a:b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br>
            <a:r>
              <a:rPr kumimoji="0" lang="en-US" sz="2800" b="1" i="0" u="none" strike="noStrike" kern="1200" cap="none" spc="0" normalizeH="0" baseline="30000" noProof="0" dirty="0">
                <a:ln>
                  <a:noFill/>
                </a:ln>
                <a:solidFill>
                  <a:prstClr val="white"/>
                </a:solidFill>
                <a:effectLst/>
                <a:uLnTx/>
                <a:uFillTx/>
                <a:latin typeface="Palatino Linotype" panose="02040502050505030304" pitchFamily="18" charset="0"/>
                <a:ea typeface="+mn-ea"/>
                <a:cs typeface="+mn-cs"/>
              </a:rPr>
              <a:t>35 </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All the inhabitants of the earth are of no account,</a:t>
            </a:r>
            <a:b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br>
            <a:r>
              <a:rPr kumimoji="0" lang="en-US" sz="2800" b="1" i="0" u="sng"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But He does according to His will among the army of heaven</a:t>
            </a:r>
            <a:br>
              <a:rPr kumimoji="0" lang="en-US" sz="2800" b="1" i="0" u="sng"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br>
            <a:r>
              <a:rPr kumimoji="0" lang="en-US" sz="2800" b="1" i="0" u="sng"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And among the inhabitants of earth</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a:t>
            </a:r>
            <a:b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b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And no one can fend off His hand</a:t>
            </a:r>
            <a:b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b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Or say to Him, ‘What have You done?’</a:t>
            </a:r>
          </a:p>
        </p:txBody>
      </p:sp>
    </p:spTree>
    <p:extLst>
      <p:ext uri="{BB962C8B-B14F-4D97-AF65-F5344CB8AC3E}">
        <p14:creationId xmlns:p14="http://schemas.microsoft.com/office/powerpoint/2010/main" val="2508964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B52366F-0A8D-45DB-BFF5-166397C0593C}"/>
              </a:ext>
            </a:extLst>
          </p:cNvPr>
          <p:cNvSpPr txBox="1"/>
          <p:nvPr/>
        </p:nvSpPr>
        <p:spPr>
          <a:xfrm>
            <a:off x="3466531" y="518613"/>
            <a:ext cx="5008729"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uLnTx/>
                <a:uFillTx/>
                <a:latin typeface="Calibri" panose="020F0502020204030204"/>
                <a:ea typeface="+mn-ea"/>
                <a:cs typeface="+mn-cs"/>
              </a:rPr>
              <a:t>God in Control</a:t>
            </a:r>
          </a:p>
        </p:txBody>
      </p:sp>
      <p:sp>
        <p:nvSpPr>
          <p:cNvPr id="5" name="TextBox 4">
            <a:extLst>
              <a:ext uri="{FF2B5EF4-FFF2-40B4-BE49-F238E27FC236}">
                <a16:creationId xmlns:a16="http://schemas.microsoft.com/office/drawing/2014/main" id="{DA19C5EB-FF51-4C49-B53A-A06709A48BB5}"/>
              </a:ext>
            </a:extLst>
          </p:cNvPr>
          <p:cNvSpPr txBox="1"/>
          <p:nvPr/>
        </p:nvSpPr>
        <p:spPr>
          <a:xfrm>
            <a:off x="696033" y="1958286"/>
            <a:ext cx="11027390" cy="1097160"/>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In World Affairs</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In Personal Affairs</a:t>
            </a:r>
            <a:endPar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581297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B52366F-0A8D-45DB-BFF5-166397C0593C}"/>
              </a:ext>
            </a:extLst>
          </p:cNvPr>
          <p:cNvSpPr txBox="1"/>
          <p:nvPr/>
        </p:nvSpPr>
        <p:spPr>
          <a:xfrm>
            <a:off x="3466531" y="518613"/>
            <a:ext cx="5008729"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uLnTx/>
                <a:uFillTx/>
                <a:latin typeface="Calibri" panose="020F0502020204030204"/>
                <a:ea typeface="+mn-ea"/>
                <a:cs typeface="+mn-cs"/>
              </a:rPr>
              <a:t>God in Control</a:t>
            </a:r>
          </a:p>
        </p:txBody>
      </p:sp>
      <p:sp>
        <p:nvSpPr>
          <p:cNvPr id="5" name="TextBox 4">
            <a:extLst>
              <a:ext uri="{FF2B5EF4-FFF2-40B4-BE49-F238E27FC236}">
                <a16:creationId xmlns:a16="http://schemas.microsoft.com/office/drawing/2014/main" id="{DA19C5EB-FF51-4C49-B53A-A06709A48BB5}"/>
              </a:ext>
            </a:extLst>
          </p:cNvPr>
          <p:cNvSpPr txBox="1"/>
          <p:nvPr/>
        </p:nvSpPr>
        <p:spPr>
          <a:xfrm>
            <a:off x="696033" y="1958286"/>
            <a:ext cx="10044947" cy="2677656"/>
          </a:xfrm>
          <a:prstGeom prst="rect">
            <a:avLst/>
          </a:prstGeom>
          <a:noFill/>
        </p:spPr>
        <p:txBody>
          <a:bodyPr wrap="square">
            <a:spAutoFit/>
          </a:bodyPr>
          <a:lstStyle/>
          <a:p>
            <a:pPr marL="91440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Deism</a:t>
            </a:r>
          </a:p>
          <a:p>
            <a:pPr marL="91440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People who deny the active hand of God in the affairs of men are called </a:t>
            </a:r>
            <a:r>
              <a:rPr kumimoji="0" lang="en-US" sz="2800" b="1" i="1"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deists</a:t>
            </a:r>
            <a:r>
              <a:rPr kumimoji="0" lang="en-US" sz="2800" b="0"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 </a:t>
            </a:r>
          </a:p>
          <a:p>
            <a:pPr marL="91440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endParaRPr>
          </a:p>
          <a:p>
            <a:pPr marL="914400" marR="0" lvl="0" indent="0" algn="l"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Practical</a:t>
            </a:r>
            <a:r>
              <a:rPr kumimoji="0" lang="en-US" sz="28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 Atheism</a:t>
            </a:r>
          </a:p>
          <a:p>
            <a:pPr marL="91440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	Psalm 14:1  vs. Psalm 10:4</a:t>
            </a:r>
          </a:p>
        </p:txBody>
      </p:sp>
    </p:spTree>
    <p:extLst>
      <p:ext uri="{BB962C8B-B14F-4D97-AF65-F5344CB8AC3E}">
        <p14:creationId xmlns:p14="http://schemas.microsoft.com/office/powerpoint/2010/main" val="3882446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B52366F-0A8D-45DB-BFF5-166397C0593C}"/>
              </a:ext>
            </a:extLst>
          </p:cNvPr>
          <p:cNvSpPr txBox="1"/>
          <p:nvPr/>
        </p:nvSpPr>
        <p:spPr>
          <a:xfrm>
            <a:off x="1090597" y="518613"/>
            <a:ext cx="9760596"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uLnTx/>
                <a:uFillTx/>
                <a:latin typeface="Calibri" panose="020F0502020204030204"/>
                <a:ea typeface="+mn-ea"/>
                <a:cs typeface="+mn-cs"/>
              </a:rPr>
              <a:t>When it </a:t>
            </a:r>
            <a:r>
              <a:rPr kumimoji="0" lang="en-US" sz="4800" b="1" i="1" u="none" strike="noStrike" kern="1200" cap="none" spc="0" normalizeH="0" baseline="0" noProof="0" dirty="0">
                <a:ln>
                  <a:noFill/>
                </a:ln>
                <a:solidFill>
                  <a:prstClr val="white"/>
                </a:solidFill>
                <a:effectLst/>
                <a:uLnTx/>
                <a:uFillTx/>
                <a:latin typeface="Calibri" panose="020F0502020204030204"/>
                <a:ea typeface="+mn-ea"/>
                <a:cs typeface="+mn-cs"/>
              </a:rPr>
              <a:t>seems</a:t>
            </a:r>
            <a:r>
              <a:rPr kumimoji="0" lang="en-US" sz="4800" b="1" i="0" u="none" strike="noStrike" kern="1200" cap="none" spc="0" normalizeH="0" baseline="0" noProof="0" dirty="0">
                <a:ln>
                  <a:noFill/>
                </a:ln>
                <a:solidFill>
                  <a:prstClr val="white"/>
                </a:solidFill>
                <a:effectLst/>
                <a:uLnTx/>
                <a:uFillTx/>
                <a:latin typeface="Calibri" panose="020F0502020204030204"/>
                <a:ea typeface="+mn-ea"/>
                <a:cs typeface="+mn-cs"/>
              </a:rPr>
              <a:t> God isn’t in Control</a:t>
            </a:r>
          </a:p>
        </p:txBody>
      </p:sp>
      <p:sp>
        <p:nvSpPr>
          <p:cNvPr id="5" name="TextBox 4">
            <a:extLst>
              <a:ext uri="{FF2B5EF4-FFF2-40B4-BE49-F238E27FC236}">
                <a16:creationId xmlns:a16="http://schemas.microsoft.com/office/drawing/2014/main" id="{DA19C5EB-FF51-4C49-B53A-A06709A48BB5}"/>
              </a:ext>
            </a:extLst>
          </p:cNvPr>
          <p:cNvSpPr txBox="1"/>
          <p:nvPr/>
        </p:nvSpPr>
        <p:spPr>
          <a:xfrm>
            <a:off x="696033" y="1958286"/>
            <a:ext cx="10044947" cy="2246769"/>
          </a:xfrm>
          <a:prstGeom prst="rect">
            <a:avLst/>
          </a:prstGeom>
          <a:noFill/>
        </p:spPr>
        <p:txBody>
          <a:bodyPr wrap="square">
            <a:spAutoFit/>
          </a:bodyPr>
          <a:lstStyle/>
          <a:p>
            <a:pPr marL="91440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white"/>
                </a:solidFill>
                <a:effectLst/>
                <a:uLnTx/>
                <a:uFillTx/>
                <a:latin typeface="Calibri" panose="020F0502020204030204"/>
                <a:ea typeface="Times New Roman" panose="02020603050405020304" pitchFamily="18" charset="0"/>
                <a:cs typeface="+mn-cs"/>
              </a:rPr>
              <a:t>Confusing My Idea with God’s Idea</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Suppose Joseph had prayed for safe return home…</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Suppose Rachel had been praying for children…</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Times New Roman" panose="02020603050405020304" pitchFamily="18" charset="0"/>
                <a:cs typeface="+mn-cs"/>
              </a:rPr>
              <a:t>Paul DID pray to be relieved of his “thorn”</a:t>
            </a:r>
          </a:p>
        </p:txBody>
      </p:sp>
    </p:spTree>
    <p:extLst>
      <p:ext uri="{BB962C8B-B14F-4D97-AF65-F5344CB8AC3E}">
        <p14:creationId xmlns:p14="http://schemas.microsoft.com/office/powerpoint/2010/main" val="3082639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B52366F-0A8D-45DB-BFF5-166397C0593C}"/>
              </a:ext>
            </a:extLst>
          </p:cNvPr>
          <p:cNvSpPr txBox="1"/>
          <p:nvPr/>
        </p:nvSpPr>
        <p:spPr>
          <a:xfrm>
            <a:off x="1090597" y="518613"/>
            <a:ext cx="9760596"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uLnTx/>
                <a:uFillTx/>
                <a:latin typeface="Calibri" panose="020F0502020204030204"/>
                <a:ea typeface="+mn-ea"/>
                <a:cs typeface="+mn-cs"/>
              </a:rPr>
              <a:t>When it </a:t>
            </a:r>
            <a:r>
              <a:rPr kumimoji="0" lang="en-US" sz="4800" b="1" i="1" u="none" strike="noStrike" kern="1200" cap="none" spc="0" normalizeH="0" baseline="0" noProof="0" dirty="0">
                <a:ln>
                  <a:noFill/>
                </a:ln>
                <a:solidFill>
                  <a:prstClr val="white"/>
                </a:solidFill>
                <a:effectLst/>
                <a:uLnTx/>
                <a:uFillTx/>
                <a:latin typeface="Calibri" panose="020F0502020204030204"/>
                <a:ea typeface="+mn-ea"/>
                <a:cs typeface="+mn-cs"/>
              </a:rPr>
              <a:t>seems</a:t>
            </a:r>
            <a:r>
              <a:rPr kumimoji="0" lang="en-US" sz="4800" b="1" i="0" u="none" strike="noStrike" kern="1200" cap="none" spc="0" normalizeH="0" baseline="0" noProof="0" dirty="0">
                <a:ln>
                  <a:noFill/>
                </a:ln>
                <a:solidFill>
                  <a:prstClr val="white"/>
                </a:solidFill>
                <a:effectLst/>
                <a:uLnTx/>
                <a:uFillTx/>
                <a:latin typeface="Calibri" panose="020F0502020204030204"/>
                <a:ea typeface="+mn-ea"/>
                <a:cs typeface="+mn-cs"/>
              </a:rPr>
              <a:t> God isn’t in Control</a:t>
            </a:r>
          </a:p>
        </p:txBody>
      </p:sp>
      <p:sp>
        <p:nvSpPr>
          <p:cNvPr id="5" name="TextBox 4">
            <a:extLst>
              <a:ext uri="{FF2B5EF4-FFF2-40B4-BE49-F238E27FC236}">
                <a16:creationId xmlns:a16="http://schemas.microsoft.com/office/drawing/2014/main" id="{DA19C5EB-FF51-4C49-B53A-A06709A48BB5}"/>
              </a:ext>
            </a:extLst>
          </p:cNvPr>
          <p:cNvSpPr txBox="1"/>
          <p:nvPr/>
        </p:nvSpPr>
        <p:spPr>
          <a:xfrm>
            <a:off x="696033" y="1958286"/>
            <a:ext cx="10044947" cy="1384995"/>
          </a:xfrm>
          <a:prstGeom prst="rect">
            <a:avLst/>
          </a:prstGeom>
          <a:noFill/>
        </p:spPr>
        <p:txBody>
          <a:bodyPr wrap="square">
            <a:spAutoFit/>
          </a:bodyPr>
          <a:lstStyle/>
          <a:p>
            <a:pPr marL="91440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white"/>
                </a:solidFill>
                <a:effectLst/>
                <a:uLnTx/>
                <a:uFillTx/>
                <a:latin typeface="Calibri" panose="020F0502020204030204"/>
                <a:ea typeface="Times New Roman" panose="02020603050405020304" pitchFamily="18" charset="0"/>
                <a:cs typeface="+mn-cs"/>
              </a:rPr>
              <a:t>Psalm 22:1</a:t>
            </a:r>
          </a:p>
          <a:p>
            <a:pPr marL="91440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sng" strike="noStrike" kern="1200" cap="none" spc="0" normalizeH="0" baseline="0" noProof="0" dirty="0">
              <a:ln>
                <a:noFill/>
              </a:ln>
              <a:solidFill>
                <a:prstClr val="white"/>
              </a:solidFill>
              <a:effectLst/>
              <a:uLnTx/>
              <a:uFillTx/>
              <a:latin typeface="Calibri" panose="020F0502020204030204"/>
              <a:ea typeface="Times New Roman" panose="02020603050405020304" pitchFamily="18" charset="0"/>
              <a:cs typeface="+mn-cs"/>
            </a:endParaRPr>
          </a:p>
          <a:p>
            <a:pPr marL="91440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white"/>
                </a:solidFill>
                <a:effectLst/>
                <a:uLnTx/>
                <a:uFillTx/>
                <a:latin typeface="Calibri" panose="020F0502020204030204"/>
                <a:ea typeface="Times New Roman" panose="02020603050405020304" pitchFamily="18" charset="0"/>
                <a:cs typeface="+mn-cs"/>
              </a:rPr>
              <a:t>Matthew 27:46</a:t>
            </a:r>
          </a:p>
        </p:txBody>
      </p:sp>
    </p:spTree>
    <p:extLst>
      <p:ext uri="{BB962C8B-B14F-4D97-AF65-F5344CB8AC3E}">
        <p14:creationId xmlns:p14="http://schemas.microsoft.com/office/powerpoint/2010/main" val="4127171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B52366F-0A8D-45DB-BFF5-166397C0593C}"/>
              </a:ext>
            </a:extLst>
          </p:cNvPr>
          <p:cNvSpPr txBox="1"/>
          <p:nvPr/>
        </p:nvSpPr>
        <p:spPr>
          <a:xfrm>
            <a:off x="1090597" y="518613"/>
            <a:ext cx="9760596"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uLnTx/>
                <a:uFillTx/>
                <a:latin typeface="Calibri" panose="020F0502020204030204"/>
                <a:ea typeface="+mn-ea"/>
                <a:cs typeface="+mn-cs"/>
              </a:rPr>
              <a:t>When it </a:t>
            </a:r>
            <a:r>
              <a:rPr kumimoji="0" lang="en-US" sz="4800" b="1" i="1" u="none" strike="noStrike" kern="1200" cap="none" spc="0" normalizeH="0" baseline="0" noProof="0" dirty="0">
                <a:ln>
                  <a:noFill/>
                </a:ln>
                <a:solidFill>
                  <a:prstClr val="white"/>
                </a:solidFill>
                <a:effectLst/>
                <a:uLnTx/>
                <a:uFillTx/>
                <a:latin typeface="Calibri" panose="020F0502020204030204"/>
                <a:ea typeface="+mn-ea"/>
                <a:cs typeface="+mn-cs"/>
              </a:rPr>
              <a:t>seems</a:t>
            </a:r>
            <a:r>
              <a:rPr kumimoji="0" lang="en-US" sz="4800" b="1" i="0" u="none" strike="noStrike" kern="1200" cap="none" spc="0" normalizeH="0" baseline="0" noProof="0" dirty="0">
                <a:ln>
                  <a:noFill/>
                </a:ln>
                <a:solidFill>
                  <a:prstClr val="white"/>
                </a:solidFill>
                <a:effectLst/>
                <a:uLnTx/>
                <a:uFillTx/>
                <a:latin typeface="Calibri" panose="020F0502020204030204"/>
                <a:ea typeface="+mn-ea"/>
                <a:cs typeface="+mn-cs"/>
              </a:rPr>
              <a:t> God isn’t in Control</a:t>
            </a:r>
          </a:p>
        </p:txBody>
      </p:sp>
      <p:sp>
        <p:nvSpPr>
          <p:cNvPr id="5" name="TextBox 4">
            <a:extLst>
              <a:ext uri="{FF2B5EF4-FFF2-40B4-BE49-F238E27FC236}">
                <a16:creationId xmlns:a16="http://schemas.microsoft.com/office/drawing/2014/main" id="{DA19C5EB-FF51-4C49-B53A-A06709A48BB5}"/>
              </a:ext>
            </a:extLst>
          </p:cNvPr>
          <p:cNvSpPr txBox="1"/>
          <p:nvPr/>
        </p:nvSpPr>
        <p:spPr>
          <a:xfrm>
            <a:off x="696033" y="1958286"/>
            <a:ext cx="10044947" cy="2677656"/>
          </a:xfrm>
          <a:prstGeom prst="rect">
            <a:avLst/>
          </a:prstGeom>
          <a:noFill/>
        </p:spPr>
        <p:txBody>
          <a:bodyPr wrap="square">
            <a:spAutoFit/>
          </a:bodyPr>
          <a:lstStyle/>
          <a:p>
            <a:pPr marL="91440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Acts 17</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prstClr val="white"/>
                </a:solidFill>
                <a:effectLst/>
                <a:uLnTx/>
                <a:uFillTx/>
                <a:latin typeface="Palatino Linotype" panose="02040502050505030304" pitchFamily="18" charset="0"/>
                <a:ea typeface="+mn-ea"/>
                <a:cs typeface="+mn-cs"/>
              </a:rPr>
              <a:t>30 </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So having overlooked the times of ignorance, God is now proclaiming to mankind that all people everywhere are to repent, </a:t>
            </a:r>
            <a:r>
              <a:rPr kumimoji="0" lang="en-US" sz="2800" b="1" i="0" u="none" strike="noStrike" kern="1200" cap="none" spc="0" normalizeH="0" baseline="30000" noProof="0" dirty="0">
                <a:ln>
                  <a:noFill/>
                </a:ln>
                <a:solidFill>
                  <a:prstClr val="white"/>
                </a:solidFill>
                <a:effectLst/>
                <a:uLnTx/>
                <a:uFillTx/>
                <a:latin typeface="Palatino Linotype" panose="02040502050505030304" pitchFamily="18" charset="0"/>
                <a:ea typeface="+mn-ea"/>
                <a:cs typeface="+mn-cs"/>
              </a:rPr>
              <a:t>31 </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because He has set a day on which He will judge the world in righteousness through a Man whom He has appointed, having furnished proof to all people by raising Him from the dead.</a:t>
            </a:r>
            <a:endParaRPr kumimoji="0" lang="en-US" sz="2800" b="1" i="0" u="sng" strike="noStrike" kern="1200" cap="none" spc="0" normalizeH="0" baseline="0" noProof="0" dirty="0">
              <a:ln>
                <a:noFill/>
              </a:ln>
              <a:solidFill>
                <a:prstClr val="white"/>
              </a:solidFill>
              <a:effectLst/>
              <a:uLnTx/>
              <a:uFillTx/>
              <a:latin typeface="Palatino Linotype" panose="0204050205050503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1540449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B52366F-0A8D-45DB-BFF5-166397C0593C}"/>
              </a:ext>
            </a:extLst>
          </p:cNvPr>
          <p:cNvSpPr txBox="1"/>
          <p:nvPr/>
        </p:nvSpPr>
        <p:spPr>
          <a:xfrm>
            <a:off x="3466531" y="518613"/>
            <a:ext cx="5008729"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uLnTx/>
                <a:uFillTx/>
                <a:latin typeface="Calibri" panose="020F0502020204030204"/>
                <a:ea typeface="+mn-ea"/>
                <a:cs typeface="+mn-cs"/>
              </a:rPr>
              <a:t>God in Control</a:t>
            </a:r>
          </a:p>
        </p:txBody>
      </p:sp>
      <p:sp>
        <p:nvSpPr>
          <p:cNvPr id="5" name="TextBox 4">
            <a:extLst>
              <a:ext uri="{FF2B5EF4-FFF2-40B4-BE49-F238E27FC236}">
                <a16:creationId xmlns:a16="http://schemas.microsoft.com/office/drawing/2014/main" id="{DA19C5EB-FF51-4C49-B53A-A06709A48BB5}"/>
              </a:ext>
            </a:extLst>
          </p:cNvPr>
          <p:cNvSpPr txBox="1"/>
          <p:nvPr/>
        </p:nvSpPr>
        <p:spPr>
          <a:xfrm>
            <a:off x="1323834" y="1821809"/>
            <a:ext cx="9921921" cy="403187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“providence”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has become a technical term meaning </a:t>
            </a:r>
            <a:r>
              <a:rPr kumimoji="0" lang="en-US" sz="2800" b="1"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“non-miraculous”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Used this way, the word “providence”	loses sight of the 	meaning of the word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Acts 24:2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“Providence RI”</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God’s miracles are providence</a:t>
            </a:r>
          </a:p>
        </p:txBody>
      </p:sp>
    </p:spTree>
    <p:extLst>
      <p:ext uri="{BB962C8B-B14F-4D97-AF65-F5344CB8AC3E}">
        <p14:creationId xmlns:p14="http://schemas.microsoft.com/office/powerpoint/2010/main" val="1725926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B52366F-0A8D-45DB-BFF5-166397C0593C}"/>
              </a:ext>
            </a:extLst>
          </p:cNvPr>
          <p:cNvSpPr txBox="1"/>
          <p:nvPr/>
        </p:nvSpPr>
        <p:spPr>
          <a:xfrm>
            <a:off x="3466531" y="518613"/>
            <a:ext cx="5008729"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uLnTx/>
                <a:uFillTx/>
                <a:latin typeface="Calibri" panose="020F0502020204030204"/>
                <a:ea typeface="+mn-ea"/>
                <a:cs typeface="+mn-cs"/>
              </a:rPr>
              <a:t>God in Control</a:t>
            </a:r>
          </a:p>
        </p:txBody>
      </p:sp>
      <p:sp>
        <p:nvSpPr>
          <p:cNvPr id="5" name="TextBox 4">
            <a:extLst>
              <a:ext uri="{FF2B5EF4-FFF2-40B4-BE49-F238E27FC236}">
                <a16:creationId xmlns:a16="http://schemas.microsoft.com/office/drawing/2014/main" id="{DA19C5EB-FF51-4C49-B53A-A06709A48BB5}"/>
              </a:ext>
            </a:extLst>
          </p:cNvPr>
          <p:cNvSpPr txBox="1"/>
          <p:nvPr/>
        </p:nvSpPr>
        <p:spPr>
          <a:xfrm>
            <a:off x="1323834" y="1821809"/>
            <a:ext cx="9921921" cy="490910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Esther</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the classic illustration</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	Israel was spared from eradication</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	A feast in honor of this: Purim</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	Mordecai won’t bow to Haman and therefore…</a:t>
            </a:r>
          </a:p>
          <a:p>
            <a:pPr marL="0" marR="0" lvl="0" indent="0" algn="l" defTabSz="914400" rtl="0" eaLnBrk="1" fontAlgn="auto" latinLnBrk="0" hangingPunct="1">
              <a:lnSpc>
                <a:spcPct val="107000"/>
              </a:lnSpc>
              <a:spcBef>
                <a:spcPts val="0"/>
              </a:spcBef>
              <a:spcAft>
                <a:spcPts val="800"/>
              </a:spcAft>
              <a:buClrTx/>
              <a:buSzTx/>
              <a:buFontTx/>
              <a:buNone/>
              <a:tabLst/>
              <a:defRPr/>
            </a:pPr>
            <a:endParaRPr kumimoji="0" lang="en-US" sz="28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	It just so happened…</a:t>
            </a:r>
          </a:p>
          <a:p>
            <a:pPr marL="1257300" marR="0" lvl="2" indent="-34290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a Jewess was Queen</a:t>
            </a:r>
          </a:p>
          <a:p>
            <a:pPr marL="1257300" marR="0" lvl="2" indent="-34290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the King Couldn’t Sleep</a:t>
            </a:r>
          </a:p>
          <a:p>
            <a:pPr marL="1257300" marR="0" lvl="2" indent="-34290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Record of Mordecai’s Deed was Read to the King</a:t>
            </a:r>
          </a:p>
        </p:txBody>
      </p:sp>
    </p:spTree>
    <p:extLst>
      <p:ext uri="{BB962C8B-B14F-4D97-AF65-F5344CB8AC3E}">
        <p14:creationId xmlns:p14="http://schemas.microsoft.com/office/powerpoint/2010/main" val="3129419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B52366F-0A8D-45DB-BFF5-166397C0593C}"/>
              </a:ext>
            </a:extLst>
          </p:cNvPr>
          <p:cNvSpPr txBox="1"/>
          <p:nvPr/>
        </p:nvSpPr>
        <p:spPr>
          <a:xfrm>
            <a:off x="3466531" y="518613"/>
            <a:ext cx="5008729"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uLnTx/>
                <a:uFillTx/>
                <a:latin typeface="Calibri" panose="020F0502020204030204"/>
                <a:ea typeface="+mn-ea"/>
                <a:cs typeface="+mn-cs"/>
              </a:rPr>
              <a:t>God in Control</a:t>
            </a:r>
          </a:p>
        </p:txBody>
      </p:sp>
      <p:sp>
        <p:nvSpPr>
          <p:cNvPr id="5" name="TextBox 4">
            <a:extLst>
              <a:ext uri="{FF2B5EF4-FFF2-40B4-BE49-F238E27FC236}">
                <a16:creationId xmlns:a16="http://schemas.microsoft.com/office/drawing/2014/main" id="{DA19C5EB-FF51-4C49-B53A-A06709A48BB5}"/>
              </a:ext>
            </a:extLst>
          </p:cNvPr>
          <p:cNvSpPr txBox="1"/>
          <p:nvPr/>
        </p:nvSpPr>
        <p:spPr>
          <a:xfrm>
            <a:off x="1323834" y="1821809"/>
            <a:ext cx="9921921" cy="440120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Esther</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the classic illustration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Esther 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prstClr val="white"/>
                </a:solidFill>
                <a:effectLst/>
                <a:uLnTx/>
                <a:uFillTx/>
                <a:latin typeface="Palatino Linotype" panose="02040502050505030304" pitchFamily="18" charset="0"/>
                <a:ea typeface="+mn-ea"/>
                <a:cs typeface="+mn-cs"/>
              </a:rPr>
              <a:t>13 </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Then Mordecai told them to reply to Esther, “Do not imagine that you in the king’s palace can escape any more than all the other Jews. </a:t>
            </a:r>
            <a:r>
              <a:rPr kumimoji="0" lang="en-US" sz="2800" b="1" i="0" u="none" strike="noStrike" kern="1200" cap="none" spc="0" normalizeH="0" baseline="30000" noProof="0" dirty="0">
                <a:ln>
                  <a:noFill/>
                </a:ln>
                <a:solidFill>
                  <a:prstClr val="white"/>
                </a:solidFill>
                <a:effectLst/>
                <a:uLnTx/>
                <a:uFillTx/>
                <a:latin typeface="Palatino Linotype" panose="02040502050505030304" pitchFamily="18" charset="0"/>
                <a:ea typeface="+mn-ea"/>
                <a:cs typeface="+mn-cs"/>
              </a:rPr>
              <a:t>14 </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For if you keep silent at this time, </a:t>
            </a:r>
            <a:r>
              <a:rPr kumimoji="0" lang="en-US" sz="2800" b="1" i="0" u="sng"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liberation and rescue will arise for the Jews from another place</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 and you and your father’s house will perish. And </a:t>
            </a:r>
            <a:r>
              <a:rPr kumimoji="0" lang="en-US" sz="2800" b="1" i="0" u="sng"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who knows whether you have not attained royalty for such a time as this</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a:t>
            </a:r>
          </a:p>
        </p:txBody>
      </p:sp>
    </p:spTree>
    <p:extLst>
      <p:ext uri="{BB962C8B-B14F-4D97-AF65-F5344CB8AC3E}">
        <p14:creationId xmlns:p14="http://schemas.microsoft.com/office/powerpoint/2010/main" val="1453770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B52366F-0A8D-45DB-BFF5-166397C0593C}"/>
              </a:ext>
            </a:extLst>
          </p:cNvPr>
          <p:cNvSpPr txBox="1"/>
          <p:nvPr/>
        </p:nvSpPr>
        <p:spPr>
          <a:xfrm>
            <a:off x="3466531" y="518613"/>
            <a:ext cx="5008729"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uLnTx/>
                <a:uFillTx/>
                <a:latin typeface="Calibri" panose="020F0502020204030204"/>
                <a:ea typeface="+mn-ea"/>
                <a:cs typeface="+mn-cs"/>
              </a:rPr>
              <a:t>God in Control</a:t>
            </a:r>
          </a:p>
        </p:txBody>
      </p:sp>
      <p:sp>
        <p:nvSpPr>
          <p:cNvPr id="5" name="TextBox 4">
            <a:extLst>
              <a:ext uri="{FF2B5EF4-FFF2-40B4-BE49-F238E27FC236}">
                <a16:creationId xmlns:a16="http://schemas.microsoft.com/office/drawing/2014/main" id="{DA19C5EB-FF51-4C49-B53A-A06709A48BB5}"/>
              </a:ext>
            </a:extLst>
          </p:cNvPr>
          <p:cNvSpPr txBox="1"/>
          <p:nvPr/>
        </p:nvSpPr>
        <p:spPr>
          <a:xfrm>
            <a:off x="1323834" y="1554523"/>
            <a:ext cx="9921921" cy="532903"/>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Jacob, Leah, &amp; Rachel</a:t>
            </a:r>
            <a:endParaRPr kumimoji="0" lang="en-US" sz="3600" b="1"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0FEBE901-2D46-4FDC-AC25-F59588F52255}"/>
              </a:ext>
            </a:extLst>
          </p:cNvPr>
          <p:cNvSpPr txBox="1"/>
          <p:nvPr/>
        </p:nvSpPr>
        <p:spPr>
          <a:xfrm>
            <a:off x="3165232" y="2178579"/>
            <a:ext cx="8609428" cy="4524315"/>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Genesis 29 </a:t>
            </a:r>
            <a:r>
              <a:rPr kumimoji="0" lang="en-US" sz="24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31 </a:t>
            </a:r>
            <a:r>
              <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Now the </a:t>
            </a:r>
            <a:r>
              <a:rPr kumimoji="0" lang="en-US" sz="24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Lord</a:t>
            </a:r>
            <a:r>
              <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saw that Leah was unloved, and He opened her womb…</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Genesis 30 </a:t>
            </a:r>
            <a:r>
              <a:rPr kumimoji="0" lang="en-US" sz="24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2 </a:t>
            </a:r>
            <a:r>
              <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Then Jacob’s anger burned against Rachel, and he said, “Am I in the place of God, who has withheld from you the fruit of the womb?”</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17 </a:t>
            </a:r>
            <a:r>
              <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God listened to Leah, and she conceived and bore Jacob a fifth son.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22 </a:t>
            </a:r>
            <a:r>
              <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Then God remembered Rachel, and God listened to her and opened her womb.</a:t>
            </a:r>
          </a:p>
        </p:txBody>
      </p:sp>
    </p:spTree>
    <p:extLst>
      <p:ext uri="{BB962C8B-B14F-4D97-AF65-F5344CB8AC3E}">
        <p14:creationId xmlns:p14="http://schemas.microsoft.com/office/powerpoint/2010/main" val="73718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B52366F-0A8D-45DB-BFF5-166397C0593C}"/>
              </a:ext>
            </a:extLst>
          </p:cNvPr>
          <p:cNvSpPr txBox="1"/>
          <p:nvPr/>
        </p:nvSpPr>
        <p:spPr>
          <a:xfrm>
            <a:off x="3466531" y="518613"/>
            <a:ext cx="5008729"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uLnTx/>
                <a:uFillTx/>
                <a:latin typeface="Calibri" panose="020F0502020204030204"/>
                <a:ea typeface="+mn-ea"/>
                <a:cs typeface="+mn-cs"/>
              </a:rPr>
              <a:t>God in Control</a:t>
            </a:r>
          </a:p>
        </p:txBody>
      </p:sp>
      <p:sp>
        <p:nvSpPr>
          <p:cNvPr id="5" name="TextBox 4">
            <a:extLst>
              <a:ext uri="{FF2B5EF4-FFF2-40B4-BE49-F238E27FC236}">
                <a16:creationId xmlns:a16="http://schemas.microsoft.com/office/drawing/2014/main" id="{DA19C5EB-FF51-4C49-B53A-A06709A48BB5}"/>
              </a:ext>
            </a:extLst>
          </p:cNvPr>
          <p:cNvSpPr txBox="1"/>
          <p:nvPr/>
        </p:nvSpPr>
        <p:spPr>
          <a:xfrm>
            <a:off x="1323834" y="1554523"/>
            <a:ext cx="9921921" cy="532903"/>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Joseph</a:t>
            </a:r>
          </a:p>
        </p:txBody>
      </p:sp>
      <p:sp>
        <p:nvSpPr>
          <p:cNvPr id="6" name="TextBox 5">
            <a:extLst>
              <a:ext uri="{FF2B5EF4-FFF2-40B4-BE49-F238E27FC236}">
                <a16:creationId xmlns:a16="http://schemas.microsoft.com/office/drawing/2014/main" id="{0FEBE901-2D46-4FDC-AC25-F59588F52255}"/>
              </a:ext>
            </a:extLst>
          </p:cNvPr>
          <p:cNvSpPr txBox="1"/>
          <p:nvPr/>
        </p:nvSpPr>
        <p:spPr>
          <a:xfrm>
            <a:off x="3165232" y="2178579"/>
            <a:ext cx="8609428" cy="4339650"/>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Genesis 39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the </a:t>
            </a:r>
            <a:r>
              <a:rPr kumimoji="0" lang="en-US" sz="28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Lord</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was with Joseph, so he became a successful man.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5</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 </a:t>
            </a:r>
            <a:r>
              <a:rPr kumimoji="0" lang="en-US" sz="28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Lord</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blessed the Egyptian’s house on account of Joseph; so the </a:t>
            </a:r>
            <a:r>
              <a:rPr kumimoji="0" lang="en-US" sz="28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Lord</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r>
              <a:rPr kumimoji="0" lang="en-US" sz="28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s</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blessing was upon all that he owned, in the house and in the field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the </a:t>
            </a:r>
            <a:r>
              <a:rPr kumimoji="0" lang="en-US" sz="28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Lord</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was with Joseph and extended kindness to him, and gave him favor in the sight of the warden of the prison.</a:t>
            </a:r>
          </a:p>
        </p:txBody>
      </p:sp>
    </p:spTree>
    <p:extLst>
      <p:ext uri="{BB962C8B-B14F-4D97-AF65-F5344CB8AC3E}">
        <p14:creationId xmlns:p14="http://schemas.microsoft.com/office/powerpoint/2010/main" val="961649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B52366F-0A8D-45DB-BFF5-166397C0593C}"/>
              </a:ext>
            </a:extLst>
          </p:cNvPr>
          <p:cNvSpPr txBox="1"/>
          <p:nvPr/>
        </p:nvSpPr>
        <p:spPr>
          <a:xfrm>
            <a:off x="3466531" y="518613"/>
            <a:ext cx="5008729"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uLnTx/>
                <a:uFillTx/>
                <a:latin typeface="Calibri" panose="020F0502020204030204"/>
                <a:ea typeface="+mn-ea"/>
                <a:cs typeface="+mn-cs"/>
              </a:rPr>
              <a:t>God in Control</a:t>
            </a:r>
          </a:p>
        </p:txBody>
      </p:sp>
      <p:sp>
        <p:nvSpPr>
          <p:cNvPr id="6" name="TextBox 5">
            <a:extLst>
              <a:ext uri="{FF2B5EF4-FFF2-40B4-BE49-F238E27FC236}">
                <a16:creationId xmlns:a16="http://schemas.microsoft.com/office/drawing/2014/main" id="{0FEBE901-2D46-4FDC-AC25-F59588F52255}"/>
              </a:ext>
            </a:extLst>
          </p:cNvPr>
          <p:cNvSpPr txBox="1"/>
          <p:nvPr/>
        </p:nvSpPr>
        <p:spPr>
          <a:xfrm>
            <a:off x="3165232" y="2178579"/>
            <a:ext cx="6522107" cy="3539430"/>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Matthew 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9 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“Pray, then, in this way: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‘Our Father, who is in heaven,</a:t>
            </a:r>
            <a:b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Hallowed be Your name.</a:t>
            </a:r>
            <a:b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10 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Your kingdom come.</a:t>
            </a:r>
            <a:b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Your will be done,</a:t>
            </a:r>
            <a:b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On earth as it is in heaven.</a:t>
            </a:r>
            <a:b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11 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Give us this day our daily bread</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p>
        </p:txBody>
      </p:sp>
      <p:sp>
        <p:nvSpPr>
          <p:cNvPr id="8" name="TextBox 7">
            <a:extLst>
              <a:ext uri="{FF2B5EF4-FFF2-40B4-BE49-F238E27FC236}">
                <a16:creationId xmlns:a16="http://schemas.microsoft.com/office/drawing/2014/main" id="{BE009CAC-818F-4A44-BDCE-CFB863D13C49}"/>
              </a:ext>
            </a:extLst>
          </p:cNvPr>
          <p:cNvSpPr txBox="1"/>
          <p:nvPr/>
        </p:nvSpPr>
        <p:spPr>
          <a:xfrm>
            <a:off x="1323834" y="1554523"/>
            <a:ext cx="9921921" cy="532903"/>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Daily Bread</a:t>
            </a:r>
            <a:endParaRPr kumimoji="0" lang="en-US" sz="3600" b="1"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6212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B52366F-0A8D-45DB-BFF5-166397C0593C}"/>
              </a:ext>
            </a:extLst>
          </p:cNvPr>
          <p:cNvSpPr txBox="1"/>
          <p:nvPr/>
        </p:nvSpPr>
        <p:spPr>
          <a:xfrm>
            <a:off x="3466531" y="518613"/>
            <a:ext cx="5008729"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uLnTx/>
                <a:uFillTx/>
                <a:latin typeface="Calibri" panose="020F0502020204030204"/>
                <a:ea typeface="+mn-ea"/>
                <a:cs typeface="+mn-cs"/>
              </a:rPr>
              <a:t>God in Control</a:t>
            </a:r>
          </a:p>
        </p:txBody>
      </p:sp>
      <p:sp>
        <p:nvSpPr>
          <p:cNvPr id="6" name="TextBox 5">
            <a:extLst>
              <a:ext uri="{FF2B5EF4-FFF2-40B4-BE49-F238E27FC236}">
                <a16:creationId xmlns:a16="http://schemas.microsoft.com/office/drawing/2014/main" id="{0FEBE901-2D46-4FDC-AC25-F59588F52255}"/>
              </a:ext>
            </a:extLst>
          </p:cNvPr>
          <p:cNvSpPr txBox="1"/>
          <p:nvPr/>
        </p:nvSpPr>
        <p:spPr>
          <a:xfrm>
            <a:off x="3165232" y="2178579"/>
            <a:ext cx="7979846" cy="3826689"/>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Philemon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perhaps it was for this reason that he was separated from you for a while, that you would have him back forever,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 longer as a slave, but more than a slave, a beloved brother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the same time also prepare me a guest room, for I hope that through your prayers I will be given to you.</a:t>
            </a:r>
          </a:p>
        </p:txBody>
      </p:sp>
      <p:sp>
        <p:nvSpPr>
          <p:cNvPr id="5" name="TextBox 4">
            <a:extLst>
              <a:ext uri="{FF2B5EF4-FFF2-40B4-BE49-F238E27FC236}">
                <a16:creationId xmlns:a16="http://schemas.microsoft.com/office/drawing/2014/main" id="{5ECEDAAE-3F44-41C9-AE75-38CB00D18DD3}"/>
              </a:ext>
            </a:extLst>
          </p:cNvPr>
          <p:cNvSpPr txBox="1"/>
          <p:nvPr/>
        </p:nvSpPr>
        <p:spPr>
          <a:xfrm>
            <a:off x="1323834" y="1554523"/>
            <a:ext cx="9921921" cy="532903"/>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Onesimus, the Runaway Slave</a:t>
            </a:r>
            <a:endParaRPr kumimoji="0" lang="en-US" sz="3600" b="1"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01451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B52366F-0A8D-45DB-BFF5-166397C0593C}"/>
              </a:ext>
            </a:extLst>
          </p:cNvPr>
          <p:cNvSpPr txBox="1"/>
          <p:nvPr/>
        </p:nvSpPr>
        <p:spPr>
          <a:xfrm>
            <a:off x="3466531" y="518613"/>
            <a:ext cx="5008729"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uLnTx/>
                <a:uFillTx/>
                <a:latin typeface="Calibri" panose="020F0502020204030204"/>
                <a:ea typeface="+mn-ea"/>
                <a:cs typeface="+mn-cs"/>
              </a:rPr>
              <a:t>God in Control</a:t>
            </a:r>
          </a:p>
        </p:txBody>
      </p:sp>
      <p:sp>
        <p:nvSpPr>
          <p:cNvPr id="5" name="TextBox 4">
            <a:extLst>
              <a:ext uri="{FF2B5EF4-FFF2-40B4-BE49-F238E27FC236}">
                <a16:creationId xmlns:a16="http://schemas.microsoft.com/office/drawing/2014/main" id="{DA19C5EB-FF51-4C49-B53A-A06709A48BB5}"/>
              </a:ext>
            </a:extLst>
          </p:cNvPr>
          <p:cNvSpPr txBox="1"/>
          <p:nvPr/>
        </p:nvSpPr>
        <p:spPr>
          <a:xfrm>
            <a:off x="696038" y="1248596"/>
            <a:ext cx="10263116" cy="3374001"/>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Nebuchadnezzar in the book of Daniel</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Daniel 2</a:t>
            </a:r>
            <a:endParaRPr kumimoji="0" lang="en-US" sz="2800" b="1" i="0" u="none" strike="noStrike" kern="1200" cap="none" spc="0" normalizeH="0" baseline="0" noProof="0" dirty="0">
              <a:ln>
                <a:noFill/>
              </a:ln>
              <a:solidFill>
                <a:prstClr val="white"/>
              </a:solidFill>
              <a:effectLst/>
              <a:uLnTx/>
              <a:uFillTx/>
              <a:latin typeface="Palatino Linotype" panose="02040502050505030304" pitchFamily="18"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prstClr val="white"/>
                </a:solidFill>
                <a:effectLst/>
                <a:uLnTx/>
                <a:uFillTx/>
                <a:latin typeface="Palatino Linotype" panose="02040502050505030304" pitchFamily="18" charset="0"/>
                <a:ea typeface="+mn-ea"/>
                <a:cs typeface="+mn-cs"/>
              </a:rPr>
              <a:t>20 </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Daniel said,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“May the name of God be blessed forever and ever,</a:t>
            </a:r>
            <a:b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b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For wisdom and power belong to Him.</a:t>
            </a:r>
            <a:b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br>
            <a:r>
              <a:rPr kumimoji="0" lang="en-US" sz="2800" b="1" i="0" u="none" strike="noStrike" kern="1200" cap="none" spc="0" normalizeH="0" baseline="30000" noProof="0" dirty="0">
                <a:ln>
                  <a:noFill/>
                </a:ln>
                <a:solidFill>
                  <a:prstClr val="white"/>
                </a:solidFill>
                <a:effectLst/>
                <a:uLnTx/>
                <a:uFillTx/>
                <a:latin typeface="Palatino Linotype" panose="02040502050505030304" pitchFamily="18" charset="0"/>
                <a:ea typeface="+mn-ea"/>
                <a:cs typeface="+mn-cs"/>
              </a:rPr>
              <a:t>21 </a:t>
            </a:r>
            <a:r>
              <a:rPr kumimoji="0" lang="en-US" sz="2800" b="1" i="0" u="sng"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It is He who changes the times and the periods</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a:t>
            </a:r>
            <a:b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br>
            <a:r>
              <a:rPr kumimoji="0" lang="en-US" sz="2800" b="1" i="0" u="sng"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He removes kings and appoints kings</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a:t>
            </a:r>
          </a:p>
        </p:txBody>
      </p:sp>
    </p:spTree>
    <p:extLst>
      <p:ext uri="{BB962C8B-B14F-4D97-AF65-F5344CB8AC3E}">
        <p14:creationId xmlns:p14="http://schemas.microsoft.com/office/powerpoint/2010/main" val="3077556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959</Words>
  <Application>Microsoft Office PowerPoint</Application>
  <PresentationFormat>Widescreen</PresentationFormat>
  <Paragraphs>87</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Palatino Linotype</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Exton Class</dc:creator>
  <cp:lastModifiedBy>Exton Class</cp:lastModifiedBy>
  <cp:revision>1</cp:revision>
  <dcterms:created xsi:type="dcterms:W3CDTF">2021-12-05T17:04:01Z</dcterms:created>
  <dcterms:modified xsi:type="dcterms:W3CDTF">2021-12-05T17:04:51Z</dcterms:modified>
</cp:coreProperties>
</file>