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687" r:id="rId3"/>
    <p:sldId id="604" r:id="rId4"/>
    <p:sldId id="605" r:id="rId5"/>
    <p:sldId id="270" r:id="rId6"/>
    <p:sldId id="606" r:id="rId7"/>
    <p:sldId id="275" r:id="rId8"/>
    <p:sldId id="607" r:id="rId9"/>
    <p:sldId id="688" r:id="rId10"/>
    <p:sldId id="273" r:id="rId11"/>
    <p:sldId id="610" r:id="rId12"/>
    <p:sldId id="274" r:id="rId13"/>
    <p:sldId id="608" r:id="rId14"/>
    <p:sldId id="609" r:id="rId15"/>
    <p:sldId id="61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7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3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60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E9E4B-CBB7-4ED6-8682-A2B11ACA7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85B17-5468-4232-98C8-BB113C0D9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B638D-A786-48F7-BDF5-2FB17BB3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05267-62C4-4E28-A08E-62345FDB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BA848-2C6F-4A1E-A4A7-C7BBA32B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05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1118-7B5A-4CEC-A81C-7FD1C4D9A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09D1-6D09-4020-9C04-672D84E4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6F0D5-61A5-4208-A7A9-6E314F2A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B59B5-1947-458E-B232-250BB267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433FB-83E6-4010-BBC7-4FA47C18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18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572C-FCDE-4452-96DE-D458B2C4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728F5-02BC-4B35-93EB-A524003E6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2D646-E4B4-420B-A5D8-CF736139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D3B9B-E61C-4286-83E2-3A7847B9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3C916-F435-4DA0-BA95-8267FEFA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06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30E2-042B-4805-85C9-4D6F4CB0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5ED5-49F1-4F25-AC59-13BF3443D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3067A-EE7A-4CFE-B1B3-D3511EED3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EB847-1139-465B-9757-67D37BDE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6FC36-ACCE-42D5-A724-6145028B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7459A-6A53-4E05-84E5-3FB4C516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53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5761-8C18-4F83-916B-589C5983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2D1E9-10C5-4BA8-A409-EF871E80E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B426E-2531-4A8E-AD2E-B9EA98F48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1C7131-68F3-41C3-8953-A9AA007B9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EF96F-D7C8-4463-94E8-4446C827F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34968-74BE-4720-80D4-C460F5AB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09FAE-C2AC-4ABC-BA9E-FA2A67D6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4EFD7-D439-494F-A067-CC31955D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8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9732-866E-4811-AA28-D7722E69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7E136-25D0-41A0-9DEF-4F59823B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E1B71-3137-46AB-AF30-8C749251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22089-99C8-4450-A225-BB92D97E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61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5E6B0-B2AE-4A84-B985-FBA4C10B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8AA83-D21C-4FFE-B7E3-9D402656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17608-6773-4502-AB5D-5F2572DC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89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1D41E-20EC-48C2-9420-5B0977A09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4FF4-1D0D-4C27-84A6-E814E6C8A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12493-9FCE-4EFA-BFFF-1C2212637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0E0C-D3DA-4B68-8DA3-951258D3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E731A-CF99-486D-BD15-F283A08E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38BA1-3C1D-4BFE-B6A4-E84F65C6A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5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77806-9E5E-4F84-AEE4-AF9A2555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CB002-33C5-4D75-929F-D9A8940229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542A4-6A4A-4383-BE8B-5FE8E1518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BB97F-6CBE-4A70-A885-5D8082EB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1E484-B67D-4F49-9693-DEFACC7F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A7E85-B5E7-4F31-8C60-EDA7A82F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77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4E34-07DD-49FE-8DB4-B443A3D7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924EB-2AF5-453E-8E7E-27FA6F40E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FE679-A51A-4B99-ADCA-B4AFF5B5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04FCF-AB68-4FD5-86D1-AB7191CD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C3A74-1F88-4EFC-9860-440284C1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84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E70055-CC2C-4D48-856F-00F05261C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C8768-70D5-4F17-87CD-B732643DE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919E1-7F39-4C57-98B2-5AA9B716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F9533-01E1-4D03-9502-04E25153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5FEE1-8171-4788-B57E-E61859CE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5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2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4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5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4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2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2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B85-2B09-43CD-9899-E8573B298B1C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6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03C19-F460-4EEE-91AC-4C5E29466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B0606-4672-4EA9-95F6-91D6DE3C0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65F5E-F90C-400E-93AE-E52B20B79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3377-023C-4436-A6DF-59290EF8AC3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9C2B-F90A-436D-A277-F0E0852D7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1D112-F170-4928-BA9D-8568C413B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5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255E-7DC4-47F9-BC8C-79645EBBB58C}"/>
              </a:ext>
            </a:extLst>
          </p:cNvPr>
          <p:cNvSpPr txBox="1"/>
          <p:nvPr/>
        </p:nvSpPr>
        <p:spPr>
          <a:xfrm>
            <a:off x="2419868" y="1701800"/>
            <a:ext cx="723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“What is Christianity”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83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223521" y="325669"/>
            <a:ext cx="11810368" cy="407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Community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all the believers were together and had all things in common;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they would sell their property and possessions and share them with all, to the extent that anyone had need.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Day by day continuing with one mind in the temple, and breaking bread from house to house, they were taking their meals together with gladness and sincerity of heart,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praising God and having favor with all the people.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038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223521" y="325669"/>
            <a:ext cx="11810368" cy="407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Community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all the believers were together and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had all things in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common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;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they would sell their property and possessions and share them with all, to the extent that anyone had need.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Day by day continuing with one mind in the temple, and breaking bread from house to house, they were taking their meals together with gladness and sincerity of heart,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praising God and having favor with all the people.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2" descr="Woman with sideways curvature of the spine.">
            <a:extLst>
              <a:ext uri="{FF2B5EF4-FFF2-40B4-BE49-F238E27FC236}">
                <a16:creationId xmlns:a16="http://schemas.microsoft.com/office/drawing/2014/main" id="{FCC31D87-C43A-4C38-A483-22E2F2D327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2"/>
          <a:stretch/>
        </p:blipFill>
        <p:spPr bwMode="auto">
          <a:xfrm>
            <a:off x="7580360" y="3691617"/>
            <a:ext cx="459531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B25D32-AFE3-426C-BC71-18CFC50DCE2A}"/>
              </a:ext>
            </a:extLst>
          </p:cNvPr>
          <p:cNvSpPr txBox="1"/>
          <p:nvPr/>
        </p:nvSpPr>
        <p:spPr>
          <a:xfrm>
            <a:off x="1992813" y="3851190"/>
            <a:ext cx="45953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40 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with many other words he solemnly testified and kept on urging them, saying, “Be saved from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this perverse generation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!”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7123D1-93D2-420E-8C91-6FFC88935E56}"/>
              </a:ext>
            </a:extLst>
          </p:cNvPr>
          <p:cNvSpPr txBox="1"/>
          <p:nvPr/>
        </p:nvSpPr>
        <p:spPr>
          <a:xfrm>
            <a:off x="3903786" y="5731697"/>
            <a:ext cx="3425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“perverse”</a:t>
            </a:r>
          </a:p>
          <a:p>
            <a:pPr marL="457189" marR="0" lvl="1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think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scoliosis</a:t>
            </a:r>
          </a:p>
        </p:txBody>
      </p:sp>
    </p:spTree>
    <p:extLst>
      <p:ext uri="{BB962C8B-B14F-4D97-AF65-F5344CB8AC3E}">
        <p14:creationId xmlns:p14="http://schemas.microsoft.com/office/powerpoint/2010/main" val="184238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223521" y="325669"/>
            <a:ext cx="11810368" cy="345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Community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all the believers were together and had all things in common;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they would sell their property and possessions and share them with all, to the extent that anyone had need.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46 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Day by day continuing with one mind in the temple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 breaking bread from house to house, they were taking their meals together with gladness and sincerity of heart,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praising God and having favor with all the people.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737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223521" y="325669"/>
            <a:ext cx="11810368" cy="407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Community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all the believers were together and had all things in common;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they would sell their property and possessions and share them with all, to the extent that anyone had need.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Day by day continuing with one mind in the temple, 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breaking bread from house to house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they were taking their meals together with gladness and sincerity of heart,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praising God and having favor with all the people.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4769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04FB3AB-4D5E-4B4E-B254-B5A7EFCEBA41}"/>
              </a:ext>
            </a:extLst>
          </p:cNvPr>
          <p:cNvSpPr txBox="1"/>
          <p:nvPr/>
        </p:nvSpPr>
        <p:spPr>
          <a:xfrm>
            <a:off x="2519680" y="948174"/>
            <a:ext cx="72136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Conviction, leading to a Conviction</a:t>
            </a:r>
          </a:p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Commencement</a:t>
            </a:r>
          </a:p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Commitment</a:t>
            </a:r>
          </a:p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Community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568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BC66B-24A1-4011-A96C-3A72CDAEFAC5}"/>
              </a:ext>
            </a:extLst>
          </p:cNvPr>
          <p:cNvSpPr txBox="1"/>
          <p:nvPr/>
        </p:nvSpPr>
        <p:spPr>
          <a:xfrm>
            <a:off x="172720" y="91440"/>
            <a:ext cx="1184656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word “Christianity” is not in the Bible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“Christian” only occurs 3 times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Acts 11:26 “disciples first called Christians”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Acts 26:28 “almost persuade me to be a Christian”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Peter 4:16 “if anyone suffers as a Christian”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Indicates identity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Identity with Christ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Compare Galatians 2:20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“Crucified with Christ, and it is no longer I that live, but Christ lives in me”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Compare 2 Corinthians 5:17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“If any man is in Christ, he is a new creature”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Compare Galatians 3:27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“as many as have been baptized into Christ have put on Christ”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434DFF-FEF8-4B59-ACA9-E4B94F3C4473}"/>
              </a:ext>
            </a:extLst>
          </p:cNvPr>
          <p:cNvSpPr txBox="1"/>
          <p:nvPr/>
        </p:nvSpPr>
        <p:spPr>
          <a:xfrm>
            <a:off x="396240" y="1599476"/>
            <a:ext cx="11214100" cy="13849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“Christian” is not merely someone who goes to church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“Christian” is not merely someone who believes Jesus is a good teacher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“Christian” is someone whose identity is in Christ</a:t>
            </a:r>
          </a:p>
        </p:txBody>
      </p:sp>
    </p:spTree>
    <p:extLst>
      <p:ext uri="{BB962C8B-B14F-4D97-AF65-F5344CB8AC3E}">
        <p14:creationId xmlns:p14="http://schemas.microsoft.com/office/powerpoint/2010/main" val="313421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6BC66B-24A1-4011-A96C-3A72CDAEFAC5}"/>
              </a:ext>
            </a:extLst>
          </p:cNvPr>
          <p:cNvSpPr txBox="1"/>
          <p:nvPr/>
        </p:nvSpPr>
        <p:spPr>
          <a:xfrm>
            <a:off x="172720" y="91440"/>
            <a:ext cx="118465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about “Christianity”?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I’ll define it as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practice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being a Christian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AA6822-3FF0-4EC6-A14D-E6DF7361E0FA}"/>
              </a:ext>
            </a:extLst>
          </p:cNvPr>
          <p:cNvSpPr txBox="1"/>
          <p:nvPr/>
        </p:nvSpPr>
        <p:spPr>
          <a:xfrm>
            <a:off x="2123440" y="1974334"/>
            <a:ext cx="72136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Conviction, leading to a Conviction</a:t>
            </a:r>
          </a:p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Commencement</a:t>
            </a:r>
          </a:p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Commitment</a:t>
            </a:r>
          </a:p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Community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85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5D1599-435C-4C07-A393-A02EE10CFE1E}"/>
              </a:ext>
            </a:extLst>
          </p:cNvPr>
          <p:cNvSpPr txBox="1"/>
          <p:nvPr/>
        </p:nvSpPr>
        <p:spPr>
          <a:xfrm>
            <a:off x="3222172" y="2310896"/>
            <a:ext cx="59218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Beginning”</a:t>
            </a:r>
          </a:p>
        </p:txBody>
      </p:sp>
    </p:spTree>
    <p:extLst>
      <p:ext uri="{BB962C8B-B14F-4D97-AF65-F5344CB8AC3E}">
        <p14:creationId xmlns:p14="http://schemas.microsoft.com/office/powerpoint/2010/main" val="392322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335280" y="435691"/>
            <a:ext cx="11698609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Conviction leading to a Conviction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“Therefore let all the house of Israel know for certain that God has made Him both Lord and Christ—this Jesus whom you crucified.”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 they heard this, they were pierced to the heart, and said to Peter and the rest of the apostles, “Brothers, what are we to do?”</a:t>
            </a:r>
          </a:p>
        </p:txBody>
      </p:sp>
    </p:spTree>
    <p:extLst>
      <p:ext uri="{BB962C8B-B14F-4D97-AF65-F5344CB8AC3E}">
        <p14:creationId xmlns:p14="http://schemas.microsoft.com/office/powerpoint/2010/main" val="270512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335280" y="435691"/>
            <a:ext cx="11698609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Conviction leading to a Conviction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“Therefore let all the house of Israel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know for certain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that God has made Him both Lord and Christ—this Jesus whom you crucified.”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 they heard this, they were pierced to the heart, and said to Peter and the rest of the apostles, “Brothers, what are we to do?”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D4B8EC-9E7C-4352-B181-CCBB3D46EF19}"/>
              </a:ext>
            </a:extLst>
          </p:cNvPr>
          <p:cNvSpPr txBox="1"/>
          <p:nvPr/>
        </p:nvSpPr>
        <p:spPr>
          <a:xfrm rot="20289944">
            <a:off x="5173293" y="775454"/>
            <a:ext cx="2324787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“Conviction”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48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335280" y="435691"/>
            <a:ext cx="11698609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Conviction leading to a Conviction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“Therefore let all the house of Israel know for certain that God has made Him both Lord and Christ—this Jesus whom you crucified.”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 they heard this,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were pierced to the heart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 said to Peter and the rest of the apostles, “Brothers, what are we to do?”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C01A8-4AEB-4413-8614-41663F231EB3}"/>
              </a:ext>
            </a:extLst>
          </p:cNvPr>
          <p:cNvSpPr txBox="1"/>
          <p:nvPr/>
        </p:nvSpPr>
        <p:spPr>
          <a:xfrm rot="1019673">
            <a:off x="9531933" y="2340094"/>
            <a:ext cx="2324787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“Conviction”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07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294641" y="478067"/>
            <a:ext cx="11739248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Commencement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then, those who had received his word were baptized; and that day there were added about three thousand souls. 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D563E9-E1A3-48CD-9447-3F0063547C97}"/>
              </a:ext>
            </a:extLst>
          </p:cNvPr>
          <p:cNvSpPr txBox="1"/>
          <p:nvPr/>
        </p:nvSpPr>
        <p:spPr>
          <a:xfrm>
            <a:off x="1483360" y="2644170"/>
            <a:ext cx="766064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 into Christ is the Beginning Point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Creature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Birth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Life</a:t>
            </a:r>
          </a:p>
        </p:txBody>
      </p:sp>
    </p:spTree>
    <p:extLst>
      <p:ext uri="{BB962C8B-B14F-4D97-AF65-F5344CB8AC3E}">
        <p14:creationId xmlns:p14="http://schemas.microsoft.com/office/powerpoint/2010/main" val="23823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213361" y="396788"/>
            <a:ext cx="11820528" cy="407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Commitment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were continually devoting themselves to the apostles’ teaching and to fellowship, to the breaking of bread and to prayer.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stem-ui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Compared to Marriage, Ephesians 5:25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ff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Growth is expected, Hebrews 5:11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ff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Service to One Another, 1 Peter 5:5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87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Palatino Linotype</vt:lpstr>
      <vt:lpstr>system-ui</vt:lpstr>
      <vt:lpstr>3_Office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2021-10-31T16:19:31Z</dcterms:created>
  <dcterms:modified xsi:type="dcterms:W3CDTF">2021-10-31T16:19:53Z</dcterms:modified>
</cp:coreProperties>
</file>