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5" r:id="rId3"/>
    <p:sldId id="262" r:id="rId4"/>
    <p:sldId id="268" r:id="rId5"/>
    <p:sldId id="264" r:id="rId6"/>
    <p:sldId id="263" r:id="rId7"/>
    <p:sldId id="269" r:id="rId8"/>
    <p:sldId id="265" r:id="rId9"/>
    <p:sldId id="272" r:id="rId10"/>
    <p:sldId id="273" r:id="rId11"/>
    <p:sldId id="25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1A01"/>
    <a:srgbClr val="FF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2257"/>
    <p:restoredTop sz="94678"/>
  </p:normalViewPr>
  <p:slideViewPr>
    <p:cSldViewPr snapToGrid="0" snapToObjects="1">
      <p:cViewPr>
        <p:scale>
          <a:sx n="70" d="100"/>
          <a:sy n="70" d="100"/>
        </p:scale>
        <p:origin x="1312" y="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A949-86CA-564A-A9C7-F4F7805EDF8D}" type="datetimeFigureOut">
              <a:rPr lang="en-US" smtClean="0"/>
              <a:t>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DA7C-225F-B049-9D71-42BA8B13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7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A949-86CA-564A-A9C7-F4F7805EDF8D}" type="datetimeFigureOut">
              <a:rPr lang="en-US" smtClean="0"/>
              <a:t>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DA7C-225F-B049-9D71-42BA8B13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2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A949-86CA-564A-A9C7-F4F7805EDF8D}" type="datetimeFigureOut">
              <a:rPr lang="en-US" smtClean="0"/>
              <a:t>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DA7C-225F-B049-9D71-42BA8B13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A949-86CA-564A-A9C7-F4F7805EDF8D}" type="datetimeFigureOut">
              <a:rPr lang="en-US" smtClean="0"/>
              <a:t>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DA7C-225F-B049-9D71-42BA8B13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4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A949-86CA-564A-A9C7-F4F7805EDF8D}" type="datetimeFigureOut">
              <a:rPr lang="en-US" smtClean="0"/>
              <a:t>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DA7C-225F-B049-9D71-42BA8B13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0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A949-86CA-564A-A9C7-F4F7805EDF8D}" type="datetimeFigureOut">
              <a:rPr lang="en-US" smtClean="0"/>
              <a:t>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DA7C-225F-B049-9D71-42BA8B13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2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A949-86CA-564A-A9C7-F4F7805EDF8D}" type="datetimeFigureOut">
              <a:rPr lang="en-US" smtClean="0"/>
              <a:t>2/2/20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DA7C-225F-B049-9D71-42BA8B13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0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A949-86CA-564A-A9C7-F4F7805EDF8D}" type="datetimeFigureOut">
              <a:rPr lang="en-US" smtClean="0"/>
              <a:t>2/2/20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DA7C-225F-B049-9D71-42BA8B13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2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A949-86CA-564A-A9C7-F4F7805EDF8D}" type="datetimeFigureOut">
              <a:rPr lang="en-US" smtClean="0"/>
              <a:t>2/2/20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DA7C-225F-B049-9D71-42BA8B13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0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A949-86CA-564A-A9C7-F4F7805EDF8D}" type="datetimeFigureOut">
              <a:rPr lang="en-US" smtClean="0"/>
              <a:t>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DA7C-225F-B049-9D71-42BA8B13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7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A949-86CA-564A-A9C7-F4F7805EDF8D}" type="datetimeFigureOut">
              <a:rPr lang="en-US" smtClean="0"/>
              <a:t>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DA7C-225F-B049-9D71-42BA8B13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1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8A949-86CA-564A-A9C7-F4F7805EDF8D}" type="datetimeFigureOut">
              <a:rPr lang="en-US" smtClean="0"/>
              <a:t>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0DA7C-225F-B049-9D71-42BA8B13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763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0CA76-AF77-BC4C-86C6-ACF3254954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“It is more blessed to give than to receive”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0456FE-0D45-5743-BF22-7077923B5000}"/>
              </a:ext>
            </a:extLst>
          </p:cNvPr>
          <p:cNvSpPr/>
          <p:nvPr/>
        </p:nvSpPr>
        <p:spPr>
          <a:xfrm>
            <a:off x="2944368" y="5214429"/>
            <a:ext cx="6455664" cy="104241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53975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our focus point: 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i="1" dirty="0">
                <a:solidFill>
                  <a:schemeClr val="tx1"/>
                </a:solidFill>
              </a:rPr>
              <a:t>human to human relationship</a:t>
            </a: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3317E519-BEE1-C34A-9C5D-0EB32C5336E0}"/>
              </a:ext>
            </a:extLst>
          </p:cNvPr>
          <p:cNvSpPr/>
          <p:nvPr/>
        </p:nvSpPr>
        <p:spPr>
          <a:xfrm>
            <a:off x="1865376" y="5058981"/>
            <a:ext cx="1353312" cy="1353312"/>
          </a:xfrm>
          <a:prstGeom prst="rightArrow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81FB90C9-2529-1543-81B5-7F817A956D82}"/>
              </a:ext>
            </a:extLst>
          </p:cNvPr>
          <p:cNvSpPr/>
          <p:nvPr/>
        </p:nvSpPr>
        <p:spPr>
          <a:xfrm flipH="1">
            <a:off x="9083040" y="5058981"/>
            <a:ext cx="1353312" cy="1353312"/>
          </a:xfrm>
          <a:prstGeom prst="rightArrow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2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0CA76-AF77-BC4C-86C6-ACF325495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" y="0"/>
            <a:ext cx="11704320" cy="4407408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“</a:t>
            </a:r>
            <a:r>
              <a:rPr lang="en-US" dirty="0"/>
              <a:t>remember the words of the Lord Jesus, how he himself said, </a:t>
            </a:r>
            <a:br>
              <a:rPr lang="en-US" dirty="0"/>
            </a:br>
            <a:r>
              <a:rPr lang="en-US" u="sng" dirty="0"/>
              <a:t>‘</a:t>
            </a:r>
            <a:r>
              <a:rPr lang="en-US" b="1" u="sng" dirty="0"/>
              <a:t>It is more blessed to give</a:t>
            </a:r>
            <a:br>
              <a:rPr lang="en-US" b="1" u="sng" dirty="0"/>
            </a:br>
            <a:r>
              <a:rPr lang="en-US" b="1" u="sng" dirty="0"/>
              <a:t>than to receiv</a:t>
            </a:r>
            <a:r>
              <a:rPr lang="en-US" u="sng" dirty="0"/>
              <a:t>e.</a:t>
            </a:r>
            <a:r>
              <a:rPr lang="en-US" dirty="0"/>
              <a:t>’</a:t>
            </a:r>
            <a:r>
              <a:rPr lang="en-US" dirty="0">
                <a:latin typeface="+mn-lt"/>
              </a:rPr>
              <a:t>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785F05-7153-474C-A63F-387290EDAB9F}"/>
              </a:ext>
            </a:extLst>
          </p:cNvPr>
          <p:cNvSpPr/>
          <p:nvPr/>
        </p:nvSpPr>
        <p:spPr>
          <a:xfrm>
            <a:off x="3072384" y="4887042"/>
            <a:ext cx="5943600" cy="131259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53975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Acts 20.35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ESV</a:t>
            </a:r>
          </a:p>
        </p:txBody>
      </p:sp>
    </p:spTree>
    <p:extLst>
      <p:ext uri="{BB962C8B-B14F-4D97-AF65-F5344CB8AC3E}">
        <p14:creationId xmlns:p14="http://schemas.microsoft.com/office/powerpoint/2010/main" val="3030716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4AC3C-4623-1449-82F4-66EA966A3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F68CC-653B-E44E-91A0-464144C98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0E2E2DDC-C142-7046-B838-3C299AAEA877}"/>
              </a:ext>
            </a:extLst>
          </p:cNvPr>
          <p:cNvGrpSpPr/>
          <p:nvPr/>
        </p:nvGrpSpPr>
        <p:grpSpPr>
          <a:xfrm rot="518057">
            <a:off x="1270331" y="1281750"/>
            <a:ext cx="3954914" cy="5396837"/>
            <a:chOff x="7157553" y="1372949"/>
            <a:chExt cx="3954914" cy="5396837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1E10780-32C4-B942-B497-511635A7EB04}"/>
                </a:ext>
              </a:extLst>
            </p:cNvPr>
            <p:cNvSpPr/>
            <p:nvPr/>
          </p:nvSpPr>
          <p:spPr>
            <a:xfrm rot="20717094">
              <a:off x="7157553" y="2992596"/>
              <a:ext cx="3587704" cy="1770379"/>
            </a:xfrm>
            <a:custGeom>
              <a:avLst/>
              <a:gdLst>
                <a:gd name="connsiteX0" fmla="*/ 0 w 2373186"/>
                <a:gd name="connsiteY0" fmla="*/ 1143892 h 2287783"/>
                <a:gd name="connsiteX1" fmla="*/ 1186593 w 2373186"/>
                <a:gd name="connsiteY1" fmla="*/ 0 h 2287783"/>
                <a:gd name="connsiteX2" fmla="*/ 2373186 w 2373186"/>
                <a:gd name="connsiteY2" fmla="*/ 1143892 h 2287783"/>
                <a:gd name="connsiteX3" fmla="*/ 1186593 w 2373186"/>
                <a:gd name="connsiteY3" fmla="*/ 2287784 h 2287783"/>
                <a:gd name="connsiteX4" fmla="*/ 0 w 2373186"/>
                <a:gd name="connsiteY4" fmla="*/ 1143892 h 2287783"/>
                <a:gd name="connsiteX0" fmla="*/ 108127 w 2481313"/>
                <a:gd name="connsiteY0" fmla="*/ 1148471 h 2292363"/>
                <a:gd name="connsiteX1" fmla="*/ 188986 w 2481313"/>
                <a:gd name="connsiteY1" fmla="*/ 762492 h 2292363"/>
                <a:gd name="connsiteX2" fmla="*/ 1294720 w 2481313"/>
                <a:gd name="connsiteY2" fmla="*/ 4579 h 2292363"/>
                <a:gd name="connsiteX3" fmla="*/ 2481313 w 2481313"/>
                <a:gd name="connsiteY3" fmla="*/ 1148471 h 2292363"/>
                <a:gd name="connsiteX4" fmla="*/ 1294720 w 2481313"/>
                <a:gd name="connsiteY4" fmla="*/ 2292363 h 2292363"/>
                <a:gd name="connsiteX5" fmla="*/ 108127 w 2481313"/>
                <a:gd name="connsiteY5" fmla="*/ 1148471 h 2292363"/>
                <a:gd name="connsiteX0" fmla="*/ 108127 w 2481313"/>
                <a:gd name="connsiteY0" fmla="*/ 1181035 h 2324927"/>
                <a:gd name="connsiteX1" fmla="*/ 188986 w 2481313"/>
                <a:gd name="connsiteY1" fmla="*/ 795056 h 2324927"/>
                <a:gd name="connsiteX2" fmla="*/ 651989 w 2481313"/>
                <a:gd name="connsiteY2" fmla="*/ 325773 h 2324927"/>
                <a:gd name="connsiteX3" fmla="*/ 1294720 w 2481313"/>
                <a:gd name="connsiteY3" fmla="*/ 37143 h 2324927"/>
                <a:gd name="connsiteX4" fmla="*/ 2481313 w 2481313"/>
                <a:gd name="connsiteY4" fmla="*/ 1181035 h 2324927"/>
                <a:gd name="connsiteX5" fmla="*/ 1294720 w 2481313"/>
                <a:gd name="connsiteY5" fmla="*/ 2324927 h 2324927"/>
                <a:gd name="connsiteX6" fmla="*/ 108127 w 2481313"/>
                <a:gd name="connsiteY6" fmla="*/ 1181035 h 2324927"/>
                <a:gd name="connsiteX0" fmla="*/ 108127 w 2483822"/>
                <a:gd name="connsiteY0" fmla="*/ 1152897 h 2296789"/>
                <a:gd name="connsiteX1" fmla="*/ 188986 w 2483822"/>
                <a:gd name="connsiteY1" fmla="*/ 766918 h 2296789"/>
                <a:gd name="connsiteX2" fmla="*/ 651989 w 2483822"/>
                <a:gd name="connsiteY2" fmla="*/ 297635 h 2296789"/>
                <a:gd name="connsiteX3" fmla="*/ 1294720 w 2483822"/>
                <a:gd name="connsiteY3" fmla="*/ 9005 h 2296789"/>
                <a:gd name="connsiteX4" fmla="*/ 1599490 w 2483822"/>
                <a:gd name="connsiteY4" fmla="*/ 177175 h 2296789"/>
                <a:gd name="connsiteX5" fmla="*/ 2481313 w 2483822"/>
                <a:gd name="connsiteY5" fmla="*/ 1152897 h 2296789"/>
                <a:gd name="connsiteX6" fmla="*/ 1294720 w 2483822"/>
                <a:gd name="connsiteY6" fmla="*/ 2296789 h 2296789"/>
                <a:gd name="connsiteX7" fmla="*/ 108127 w 2483822"/>
                <a:gd name="connsiteY7" fmla="*/ 1152897 h 2296789"/>
                <a:gd name="connsiteX0" fmla="*/ 108127 w 2507282"/>
                <a:gd name="connsiteY0" fmla="*/ 1146599 h 2290491"/>
                <a:gd name="connsiteX1" fmla="*/ 188986 w 2507282"/>
                <a:gd name="connsiteY1" fmla="*/ 760620 h 2290491"/>
                <a:gd name="connsiteX2" fmla="*/ 651989 w 2507282"/>
                <a:gd name="connsiteY2" fmla="*/ 291337 h 2290491"/>
                <a:gd name="connsiteX3" fmla="*/ 1294720 w 2507282"/>
                <a:gd name="connsiteY3" fmla="*/ 2707 h 2290491"/>
                <a:gd name="connsiteX4" fmla="*/ 1599490 w 2507282"/>
                <a:gd name="connsiteY4" fmla="*/ 170877 h 2290491"/>
                <a:gd name="connsiteX5" fmla="*/ 2073101 w 2507282"/>
                <a:gd name="connsiteY5" fmla="*/ 561156 h 2290491"/>
                <a:gd name="connsiteX6" fmla="*/ 2481313 w 2507282"/>
                <a:gd name="connsiteY6" fmla="*/ 1146599 h 2290491"/>
                <a:gd name="connsiteX7" fmla="*/ 1294720 w 2507282"/>
                <a:gd name="connsiteY7" fmla="*/ 2290491 h 2290491"/>
                <a:gd name="connsiteX8" fmla="*/ 108127 w 2507282"/>
                <a:gd name="connsiteY8" fmla="*/ 1146599 h 2290491"/>
                <a:gd name="connsiteX0" fmla="*/ 544794 w 2943949"/>
                <a:gd name="connsiteY0" fmla="*/ 1157778 h 2301670"/>
                <a:gd name="connsiteX1" fmla="*/ 625653 w 2943949"/>
                <a:gd name="connsiteY1" fmla="*/ 771799 h 2301670"/>
                <a:gd name="connsiteX2" fmla="*/ 25579 w 2943949"/>
                <a:gd name="connsiteY2" fmla="*/ 525572 h 2301670"/>
                <a:gd name="connsiteX3" fmla="*/ 1731387 w 2943949"/>
                <a:gd name="connsiteY3" fmla="*/ 13886 h 2301670"/>
                <a:gd name="connsiteX4" fmla="*/ 2036157 w 2943949"/>
                <a:gd name="connsiteY4" fmla="*/ 182056 h 2301670"/>
                <a:gd name="connsiteX5" fmla="*/ 2509768 w 2943949"/>
                <a:gd name="connsiteY5" fmla="*/ 572335 h 2301670"/>
                <a:gd name="connsiteX6" fmla="*/ 2917980 w 2943949"/>
                <a:gd name="connsiteY6" fmla="*/ 1157778 h 2301670"/>
                <a:gd name="connsiteX7" fmla="*/ 1731387 w 2943949"/>
                <a:gd name="connsiteY7" fmla="*/ 2301670 h 2301670"/>
                <a:gd name="connsiteX8" fmla="*/ 544794 w 2943949"/>
                <a:gd name="connsiteY8" fmla="*/ 1157778 h 2301670"/>
                <a:gd name="connsiteX0" fmla="*/ 544794 w 2943949"/>
                <a:gd name="connsiteY0" fmla="*/ 1077931 h 2221823"/>
                <a:gd name="connsiteX1" fmla="*/ 625653 w 2943949"/>
                <a:gd name="connsiteY1" fmla="*/ 691952 h 2221823"/>
                <a:gd name="connsiteX2" fmla="*/ 25579 w 2943949"/>
                <a:gd name="connsiteY2" fmla="*/ 445725 h 2221823"/>
                <a:gd name="connsiteX3" fmla="*/ 1352554 w 2943949"/>
                <a:gd name="connsiteY3" fmla="*/ 26584 h 2221823"/>
                <a:gd name="connsiteX4" fmla="*/ 2036157 w 2943949"/>
                <a:gd name="connsiteY4" fmla="*/ 102209 h 2221823"/>
                <a:gd name="connsiteX5" fmla="*/ 2509768 w 2943949"/>
                <a:gd name="connsiteY5" fmla="*/ 492488 h 2221823"/>
                <a:gd name="connsiteX6" fmla="*/ 2917980 w 2943949"/>
                <a:gd name="connsiteY6" fmla="*/ 1077931 h 2221823"/>
                <a:gd name="connsiteX7" fmla="*/ 1731387 w 2943949"/>
                <a:gd name="connsiteY7" fmla="*/ 2221823 h 2221823"/>
                <a:gd name="connsiteX8" fmla="*/ 544794 w 2943949"/>
                <a:gd name="connsiteY8" fmla="*/ 1077931 h 2221823"/>
                <a:gd name="connsiteX0" fmla="*/ 544794 w 2943949"/>
                <a:gd name="connsiteY0" fmla="*/ 1067627 h 2211519"/>
                <a:gd name="connsiteX1" fmla="*/ 625653 w 2943949"/>
                <a:gd name="connsiteY1" fmla="*/ 681648 h 2211519"/>
                <a:gd name="connsiteX2" fmla="*/ 25579 w 2943949"/>
                <a:gd name="connsiteY2" fmla="*/ 435421 h 2211519"/>
                <a:gd name="connsiteX3" fmla="*/ 1352554 w 2943949"/>
                <a:gd name="connsiteY3" fmla="*/ 16280 h 2211519"/>
                <a:gd name="connsiteX4" fmla="*/ 2305973 w 2943949"/>
                <a:gd name="connsiteY4" fmla="*/ 133222 h 2211519"/>
                <a:gd name="connsiteX5" fmla="*/ 2509768 w 2943949"/>
                <a:gd name="connsiteY5" fmla="*/ 482184 h 2211519"/>
                <a:gd name="connsiteX6" fmla="*/ 2917980 w 2943949"/>
                <a:gd name="connsiteY6" fmla="*/ 1067627 h 2211519"/>
                <a:gd name="connsiteX7" fmla="*/ 1731387 w 2943949"/>
                <a:gd name="connsiteY7" fmla="*/ 2211519 h 2211519"/>
                <a:gd name="connsiteX8" fmla="*/ 544794 w 2943949"/>
                <a:gd name="connsiteY8" fmla="*/ 1067627 h 2211519"/>
                <a:gd name="connsiteX0" fmla="*/ 544794 w 3516134"/>
                <a:gd name="connsiteY0" fmla="*/ 1067627 h 2211519"/>
                <a:gd name="connsiteX1" fmla="*/ 625653 w 3516134"/>
                <a:gd name="connsiteY1" fmla="*/ 681648 h 2211519"/>
                <a:gd name="connsiteX2" fmla="*/ 25579 w 3516134"/>
                <a:gd name="connsiteY2" fmla="*/ 435421 h 2211519"/>
                <a:gd name="connsiteX3" fmla="*/ 1352554 w 3516134"/>
                <a:gd name="connsiteY3" fmla="*/ 16280 h 2211519"/>
                <a:gd name="connsiteX4" fmla="*/ 2305973 w 3516134"/>
                <a:gd name="connsiteY4" fmla="*/ 133222 h 2211519"/>
                <a:gd name="connsiteX5" fmla="*/ 3492863 w 3516134"/>
                <a:gd name="connsiteY5" fmla="*/ 282440 h 2211519"/>
                <a:gd name="connsiteX6" fmla="*/ 2917980 w 3516134"/>
                <a:gd name="connsiteY6" fmla="*/ 1067627 h 2211519"/>
                <a:gd name="connsiteX7" fmla="*/ 1731387 w 3516134"/>
                <a:gd name="connsiteY7" fmla="*/ 2211519 h 2211519"/>
                <a:gd name="connsiteX8" fmla="*/ 544794 w 3516134"/>
                <a:gd name="connsiteY8" fmla="*/ 1067627 h 2211519"/>
                <a:gd name="connsiteX0" fmla="*/ 877810 w 3849150"/>
                <a:gd name="connsiteY0" fmla="*/ 1067627 h 2211519"/>
                <a:gd name="connsiteX1" fmla="*/ 34478 w 3849150"/>
                <a:gd name="connsiteY1" fmla="*/ 882091 h 2211519"/>
                <a:gd name="connsiteX2" fmla="*/ 358595 w 3849150"/>
                <a:gd name="connsiteY2" fmla="*/ 435421 h 2211519"/>
                <a:gd name="connsiteX3" fmla="*/ 1685570 w 3849150"/>
                <a:gd name="connsiteY3" fmla="*/ 16280 h 2211519"/>
                <a:gd name="connsiteX4" fmla="*/ 2638989 w 3849150"/>
                <a:gd name="connsiteY4" fmla="*/ 133222 h 2211519"/>
                <a:gd name="connsiteX5" fmla="*/ 3825879 w 3849150"/>
                <a:gd name="connsiteY5" fmla="*/ 282440 h 2211519"/>
                <a:gd name="connsiteX6" fmla="*/ 3250996 w 3849150"/>
                <a:gd name="connsiteY6" fmla="*/ 1067627 h 2211519"/>
                <a:gd name="connsiteX7" fmla="*/ 2064403 w 3849150"/>
                <a:gd name="connsiteY7" fmla="*/ 2211519 h 2211519"/>
                <a:gd name="connsiteX8" fmla="*/ 877810 w 3849150"/>
                <a:gd name="connsiteY8" fmla="*/ 1067627 h 2211519"/>
                <a:gd name="connsiteX0" fmla="*/ 876466 w 3847806"/>
                <a:gd name="connsiteY0" fmla="*/ 1067627 h 1813842"/>
                <a:gd name="connsiteX1" fmla="*/ 33134 w 3847806"/>
                <a:gd name="connsiteY1" fmla="*/ 882091 h 1813842"/>
                <a:gd name="connsiteX2" fmla="*/ 357251 w 3847806"/>
                <a:gd name="connsiteY2" fmla="*/ 435421 h 1813842"/>
                <a:gd name="connsiteX3" fmla="*/ 1684226 w 3847806"/>
                <a:gd name="connsiteY3" fmla="*/ 16280 h 1813842"/>
                <a:gd name="connsiteX4" fmla="*/ 2637645 w 3847806"/>
                <a:gd name="connsiteY4" fmla="*/ 133222 h 1813842"/>
                <a:gd name="connsiteX5" fmla="*/ 3824535 w 3847806"/>
                <a:gd name="connsiteY5" fmla="*/ 282440 h 1813842"/>
                <a:gd name="connsiteX6" fmla="*/ 3249652 w 3847806"/>
                <a:gd name="connsiteY6" fmla="*/ 1067627 h 1813842"/>
                <a:gd name="connsiteX7" fmla="*/ 1842516 w 3847806"/>
                <a:gd name="connsiteY7" fmla="*/ 1813842 h 1813842"/>
                <a:gd name="connsiteX8" fmla="*/ 876466 w 3847806"/>
                <a:gd name="connsiteY8" fmla="*/ 1067627 h 1813842"/>
                <a:gd name="connsiteX0" fmla="*/ 876466 w 3847288"/>
                <a:gd name="connsiteY0" fmla="*/ 1067627 h 1813842"/>
                <a:gd name="connsiteX1" fmla="*/ 33134 w 3847288"/>
                <a:gd name="connsiteY1" fmla="*/ 882091 h 1813842"/>
                <a:gd name="connsiteX2" fmla="*/ 357251 w 3847288"/>
                <a:gd name="connsiteY2" fmla="*/ 435421 h 1813842"/>
                <a:gd name="connsiteX3" fmla="*/ 1684226 w 3847288"/>
                <a:gd name="connsiteY3" fmla="*/ 16280 h 1813842"/>
                <a:gd name="connsiteX4" fmla="*/ 2637645 w 3847288"/>
                <a:gd name="connsiteY4" fmla="*/ 133222 h 1813842"/>
                <a:gd name="connsiteX5" fmla="*/ 3824535 w 3847288"/>
                <a:gd name="connsiteY5" fmla="*/ 282440 h 1813842"/>
                <a:gd name="connsiteX6" fmla="*/ 3406376 w 3847288"/>
                <a:gd name="connsiteY6" fmla="*/ 832636 h 1813842"/>
                <a:gd name="connsiteX7" fmla="*/ 3249652 w 3847288"/>
                <a:gd name="connsiteY7" fmla="*/ 1067627 h 1813842"/>
                <a:gd name="connsiteX8" fmla="*/ 1842516 w 3847288"/>
                <a:gd name="connsiteY8" fmla="*/ 1813842 h 1813842"/>
                <a:gd name="connsiteX9" fmla="*/ 876466 w 3847288"/>
                <a:gd name="connsiteY9" fmla="*/ 1067627 h 1813842"/>
                <a:gd name="connsiteX0" fmla="*/ 876466 w 3847288"/>
                <a:gd name="connsiteY0" fmla="*/ 1067627 h 1875908"/>
                <a:gd name="connsiteX1" fmla="*/ 33134 w 3847288"/>
                <a:gd name="connsiteY1" fmla="*/ 882091 h 1875908"/>
                <a:gd name="connsiteX2" fmla="*/ 357251 w 3847288"/>
                <a:gd name="connsiteY2" fmla="*/ 435421 h 1875908"/>
                <a:gd name="connsiteX3" fmla="*/ 1684226 w 3847288"/>
                <a:gd name="connsiteY3" fmla="*/ 16280 h 1875908"/>
                <a:gd name="connsiteX4" fmla="*/ 2637645 w 3847288"/>
                <a:gd name="connsiteY4" fmla="*/ 133222 h 1875908"/>
                <a:gd name="connsiteX5" fmla="*/ 3824535 w 3847288"/>
                <a:gd name="connsiteY5" fmla="*/ 282440 h 1875908"/>
                <a:gd name="connsiteX6" fmla="*/ 3406376 w 3847288"/>
                <a:gd name="connsiteY6" fmla="*/ 832636 h 1875908"/>
                <a:gd name="connsiteX7" fmla="*/ 3210707 w 3847288"/>
                <a:gd name="connsiteY7" fmla="*/ 1722139 h 1875908"/>
                <a:gd name="connsiteX8" fmla="*/ 1842516 w 3847288"/>
                <a:gd name="connsiteY8" fmla="*/ 1813842 h 1875908"/>
                <a:gd name="connsiteX9" fmla="*/ 876466 w 3847288"/>
                <a:gd name="connsiteY9" fmla="*/ 1067627 h 1875908"/>
                <a:gd name="connsiteX0" fmla="*/ 876572 w 3847394"/>
                <a:gd name="connsiteY0" fmla="*/ 1067627 h 1835704"/>
                <a:gd name="connsiteX1" fmla="*/ 33240 w 3847394"/>
                <a:gd name="connsiteY1" fmla="*/ 882091 h 1835704"/>
                <a:gd name="connsiteX2" fmla="*/ 357357 w 3847394"/>
                <a:gd name="connsiteY2" fmla="*/ 435421 h 1835704"/>
                <a:gd name="connsiteX3" fmla="*/ 1684332 w 3847394"/>
                <a:gd name="connsiteY3" fmla="*/ 16280 h 1835704"/>
                <a:gd name="connsiteX4" fmla="*/ 2637751 w 3847394"/>
                <a:gd name="connsiteY4" fmla="*/ 133222 h 1835704"/>
                <a:gd name="connsiteX5" fmla="*/ 3824641 w 3847394"/>
                <a:gd name="connsiteY5" fmla="*/ 282440 h 1835704"/>
                <a:gd name="connsiteX6" fmla="*/ 3406482 w 3847394"/>
                <a:gd name="connsiteY6" fmla="*/ 832636 h 1835704"/>
                <a:gd name="connsiteX7" fmla="*/ 3210813 w 3847394"/>
                <a:gd name="connsiteY7" fmla="*/ 1722139 h 1835704"/>
                <a:gd name="connsiteX8" fmla="*/ 1860768 w 3847394"/>
                <a:gd name="connsiteY8" fmla="*/ 1744748 h 1835704"/>
                <a:gd name="connsiteX9" fmla="*/ 876572 w 3847394"/>
                <a:gd name="connsiteY9" fmla="*/ 1067627 h 1835704"/>
                <a:gd name="connsiteX0" fmla="*/ 876572 w 3847394"/>
                <a:gd name="connsiteY0" fmla="*/ 1067627 h 2060515"/>
                <a:gd name="connsiteX1" fmla="*/ 33240 w 3847394"/>
                <a:gd name="connsiteY1" fmla="*/ 882091 h 2060515"/>
                <a:gd name="connsiteX2" fmla="*/ 357357 w 3847394"/>
                <a:gd name="connsiteY2" fmla="*/ 435421 h 2060515"/>
                <a:gd name="connsiteX3" fmla="*/ 1684332 w 3847394"/>
                <a:gd name="connsiteY3" fmla="*/ 16280 h 2060515"/>
                <a:gd name="connsiteX4" fmla="*/ 2637751 w 3847394"/>
                <a:gd name="connsiteY4" fmla="*/ 133222 h 2060515"/>
                <a:gd name="connsiteX5" fmla="*/ 3824641 w 3847394"/>
                <a:gd name="connsiteY5" fmla="*/ 282440 h 2060515"/>
                <a:gd name="connsiteX6" fmla="*/ 3406482 w 3847394"/>
                <a:gd name="connsiteY6" fmla="*/ 832636 h 2060515"/>
                <a:gd name="connsiteX7" fmla="*/ 3210813 w 3847394"/>
                <a:gd name="connsiteY7" fmla="*/ 1722139 h 2060515"/>
                <a:gd name="connsiteX8" fmla="*/ 1860768 w 3847394"/>
                <a:gd name="connsiteY8" fmla="*/ 1744748 h 2060515"/>
                <a:gd name="connsiteX9" fmla="*/ 876572 w 3847394"/>
                <a:gd name="connsiteY9" fmla="*/ 1067627 h 2060515"/>
                <a:gd name="connsiteX0" fmla="*/ 876572 w 3847394"/>
                <a:gd name="connsiteY0" fmla="*/ 1067627 h 2060515"/>
                <a:gd name="connsiteX1" fmla="*/ 33240 w 3847394"/>
                <a:gd name="connsiteY1" fmla="*/ 882091 h 2060515"/>
                <a:gd name="connsiteX2" fmla="*/ 357357 w 3847394"/>
                <a:gd name="connsiteY2" fmla="*/ 435421 h 2060515"/>
                <a:gd name="connsiteX3" fmla="*/ 1684332 w 3847394"/>
                <a:gd name="connsiteY3" fmla="*/ 16280 h 2060515"/>
                <a:gd name="connsiteX4" fmla="*/ 2637751 w 3847394"/>
                <a:gd name="connsiteY4" fmla="*/ 133222 h 2060515"/>
                <a:gd name="connsiteX5" fmla="*/ 3824641 w 3847394"/>
                <a:gd name="connsiteY5" fmla="*/ 282440 h 2060515"/>
                <a:gd name="connsiteX6" fmla="*/ 3406482 w 3847394"/>
                <a:gd name="connsiteY6" fmla="*/ 832636 h 2060515"/>
                <a:gd name="connsiteX7" fmla="*/ 3210813 w 3847394"/>
                <a:gd name="connsiteY7" fmla="*/ 1722139 h 2060515"/>
                <a:gd name="connsiteX8" fmla="*/ 1860768 w 3847394"/>
                <a:gd name="connsiteY8" fmla="*/ 1744748 h 2060515"/>
                <a:gd name="connsiteX9" fmla="*/ 876572 w 3847394"/>
                <a:gd name="connsiteY9" fmla="*/ 1067627 h 2060515"/>
                <a:gd name="connsiteX0" fmla="*/ 876572 w 3847394"/>
                <a:gd name="connsiteY0" fmla="*/ 1067627 h 1769325"/>
                <a:gd name="connsiteX1" fmla="*/ 33240 w 3847394"/>
                <a:gd name="connsiteY1" fmla="*/ 882091 h 1769325"/>
                <a:gd name="connsiteX2" fmla="*/ 357357 w 3847394"/>
                <a:gd name="connsiteY2" fmla="*/ 435421 h 1769325"/>
                <a:gd name="connsiteX3" fmla="*/ 1684332 w 3847394"/>
                <a:gd name="connsiteY3" fmla="*/ 16280 h 1769325"/>
                <a:gd name="connsiteX4" fmla="*/ 2637751 w 3847394"/>
                <a:gd name="connsiteY4" fmla="*/ 133222 h 1769325"/>
                <a:gd name="connsiteX5" fmla="*/ 3824641 w 3847394"/>
                <a:gd name="connsiteY5" fmla="*/ 282440 h 1769325"/>
                <a:gd name="connsiteX6" fmla="*/ 3406482 w 3847394"/>
                <a:gd name="connsiteY6" fmla="*/ 832636 h 1769325"/>
                <a:gd name="connsiteX7" fmla="*/ 3210813 w 3847394"/>
                <a:gd name="connsiteY7" fmla="*/ 1722139 h 1769325"/>
                <a:gd name="connsiteX8" fmla="*/ 1860768 w 3847394"/>
                <a:gd name="connsiteY8" fmla="*/ 1744748 h 1769325"/>
                <a:gd name="connsiteX9" fmla="*/ 876572 w 3847394"/>
                <a:gd name="connsiteY9" fmla="*/ 1067627 h 1769325"/>
                <a:gd name="connsiteX0" fmla="*/ 876572 w 3847394"/>
                <a:gd name="connsiteY0" fmla="*/ 1067627 h 1769325"/>
                <a:gd name="connsiteX1" fmla="*/ 33240 w 3847394"/>
                <a:gd name="connsiteY1" fmla="*/ 882091 h 1769325"/>
                <a:gd name="connsiteX2" fmla="*/ 357357 w 3847394"/>
                <a:gd name="connsiteY2" fmla="*/ 435421 h 1769325"/>
                <a:gd name="connsiteX3" fmla="*/ 1684332 w 3847394"/>
                <a:gd name="connsiteY3" fmla="*/ 16280 h 1769325"/>
                <a:gd name="connsiteX4" fmla="*/ 2637751 w 3847394"/>
                <a:gd name="connsiteY4" fmla="*/ 133222 h 1769325"/>
                <a:gd name="connsiteX5" fmla="*/ 3824641 w 3847394"/>
                <a:gd name="connsiteY5" fmla="*/ 282440 h 1769325"/>
                <a:gd name="connsiteX6" fmla="*/ 3406482 w 3847394"/>
                <a:gd name="connsiteY6" fmla="*/ 832636 h 1769325"/>
                <a:gd name="connsiteX7" fmla="*/ 3210813 w 3847394"/>
                <a:gd name="connsiteY7" fmla="*/ 1722139 h 1769325"/>
                <a:gd name="connsiteX8" fmla="*/ 1860768 w 3847394"/>
                <a:gd name="connsiteY8" fmla="*/ 1744748 h 1769325"/>
                <a:gd name="connsiteX9" fmla="*/ 876572 w 3847394"/>
                <a:gd name="connsiteY9" fmla="*/ 1067627 h 1769325"/>
                <a:gd name="connsiteX0" fmla="*/ 1524729 w 3833222"/>
                <a:gd name="connsiteY0" fmla="*/ 739324 h 1769325"/>
                <a:gd name="connsiteX1" fmla="*/ 19068 w 3833222"/>
                <a:gd name="connsiteY1" fmla="*/ 882091 h 1769325"/>
                <a:gd name="connsiteX2" fmla="*/ 343185 w 3833222"/>
                <a:gd name="connsiteY2" fmla="*/ 435421 h 1769325"/>
                <a:gd name="connsiteX3" fmla="*/ 1670160 w 3833222"/>
                <a:gd name="connsiteY3" fmla="*/ 16280 h 1769325"/>
                <a:gd name="connsiteX4" fmla="*/ 2623579 w 3833222"/>
                <a:gd name="connsiteY4" fmla="*/ 133222 h 1769325"/>
                <a:gd name="connsiteX5" fmla="*/ 3810469 w 3833222"/>
                <a:gd name="connsiteY5" fmla="*/ 282440 h 1769325"/>
                <a:gd name="connsiteX6" fmla="*/ 3392310 w 3833222"/>
                <a:gd name="connsiteY6" fmla="*/ 832636 h 1769325"/>
                <a:gd name="connsiteX7" fmla="*/ 3196641 w 3833222"/>
                <a:gd name="connsiteY7" fmla="*/ 1722139 h 1769325"/>
                <a:gd name="connsiteX8" fmla="*/ 1846596 w 3833222"/>
                <a:gd name="connsiteY8" fmla="*/ 1744748 h 1769325"/>
                <a:gd name="connsiteX9" fmla="*/ 1524729 w 3833222"/>
                <a:gd name="connsiteY9" fmla="*/ 739324 h 1769325"/>
                <a:gd name="connsiteX0" fmla="*/ 1524729 w 3833222"/>
                <a:gd name="connsiteY0" fmla="*/ 739324 h 1769325"/>
                <a:gd name="connsiteX1" fmla="*/ 19068 w 3833222"/>
                <a:gd name="connsiteY1" fmla="*/ 882091 h 1769325"/>
                <a:gd name="connsiteX2" fmla="*/ 343185 w 3833222"/>
                <a:gd name="connsiteY2" fmla="*/ 435421 h 1769325"/>
                <a:gd name="connsiteX3" fmla="*/ 1670160 w 3833222"/>
                <a:gd name="connsiteY3" fmla="*/ 16280 h 1769325"/>
                <a:gd name="connsiteX4" fmla="*/ 2623579 w 3833222"/>
                <a:gd name="connsiteY4" fmla="*/ 133222 h 1769325"/>
                <a:gd name="connsiteX5" fmla="*/ 3810469 w 3833222"/>
                <a:gd name="connsiteY5" fmla="*/ 282440 h 1769325"/>
                <a:gd name="connsiteX6" fmla="*/ 3392310 w 3833222"/>
                <a:gd name="connsiteY6" fmla="*/ 832636 h 1769325"/>
                <a:gd name="connsiteX7" fmla="*/ 3196641 w 3833222"/>
                <a:gd name="connsiteY7" fmla="*/ 1722139 h 1769325"/>
                <a:gd name="connsiteX8" fmla="*/ 1846596 w 3833222"/>
                <a:gd name="connsiteY8" fmla="*/ 1744748 h 1769325"/>
                <a:gd name="connsiteX9" fmla="*/ 1524729 w 3833222"/>
                <a:gd name="connsiteY9" fmla="*/ 739324 h 1769325"/>
                <a:gd name="connsiteX0" fmla="*/ 1524729 w 3833222"/>
                <a:gd name="connsiteY0" fmla="*/ 739324 h 1744748"/>
                <a:gd name="connsiteX1" fmla="*/ 19068 w 3833222"/>
                <a:gd name="connsiteY1" fmla="*/ 882091 h 1744748"/>
                <a:gd name="connsiteX2" fmla="*/ 343185 w 3833222"/>
                <a:gd name="connsiteY2" fmla="*/ 435421 h 1744748"/>
                <a:gd name="connsiteX3" fmla="*/ 1670160 w 3833222"/>
                <a:gd name="connsiteY3" fmla="*/ 16280 h 1744748"/>
                <a:gd name="connsiteX4" fmla="*/ 2623579 w 3833222"/>
                <a:gd name="connsiteY4" fmla="*/ 133222 h 1744748"/>
                <a:gd name="connsiteX5" fmla="*/ 3810469 w 3833222"/>
                <a:gd name="connsiteY5" fmla="*/ 282440 h 1744748"/>
                <a:gd name="connsiteX6" fmla="*/ 3392310 w 3833222"/>
                <a:gd name="connsiteY6" fmla="*/ 832636 h 1744748"/>
                <a:gd name="connsiteX7" fmla="*/ 3196641 w 3833222"/>
                <a:gd name="connsiteY7" fmla="*/ 1722139 h 1744748"/>
                <a:gd name="connsiteX8" fmla="*/ 1846596 w 3833222"/>
                <a:gd name="connsiteY8" fmla="*/ 1744748 h 1744748"/>
                <a:gd name="connsiteX9" fmla="*/ 1524729 w 3833222"/>
                <a:gd name="connsiteY9" fmla="*/ 739324 h 1744748"/>
                <a:gd name="connsiteX0" fmla="*/ 1524729 w 3833222"/>
                <a:gd name="connsiteY0" fmla="*/ 739324 h 1744748"/>
                <a:gd name="connsiteX1" fmla="*/ 19068 w 3833222"/>
                <a:gd name="connsiteY1" fmla="*/ 882091 h 1744748"/>
                <a:gd name="connsiteX2" fmla="*/ 343185 w 3833222"/>
                <a:gd name="connsiteY2" fmla="*/ 435421 h 1744748"/>
                <a:gd name="connsiteX3" fmla="*/ 1670160 w 3833222"/>
                <a:gd name="connsiteY3" fmla="*/ 16280 h 1744748"/>
                <a:gd name="connsiteX4" fmla="*/ 2623579 w 3833222"/>
                <a:gd name="connsiteY4" fmla="*/ 133222 h 1744748"/>
                <a:gd name="connsiteX5" fmla="*/ 3810469 w 3833222"/>
                <a:gd name="connsiteY5" fmla="*/ 282440 h 1744748"/>
                <a:gd name="connsiteX6" fmla="*/ 3392310 w 3833222"/>
                <a:gd name="connsiteY6" fmla="*/ 832636 h 1744748"/>
                <a:gd name="connsiteX7" fmla="*/ 3196641 w 3833222"/>
                <a:gd name="connsiteY7" fmla="*/ 1722139 h 1744748"/>
                <a:gd name="connsiteX8" fmla="*/ 1846596 w 3833222"/>
                <a:gd name="connsiteY8" fmla="*/ 1744748 h 1744748"/>
                <a:gd name="connsiteX9" fmla="*/ 1524729 w 3833222"/>
                <a:gd name="connsiteY9" fmla="*/ 739324 h 1744748"/>
                <a:gd name="connsiteX0" fmla="*/ 1524729 w 3833222"/>
                <a:gd name="connsiteY0" fmla="*/ 739324 h 1839385"/>
                <a:gd name="connsiteX1" fmla="*/ 19068 w 3833222"/>
                <a:gd name="connsiteY1" fmla="*/ 882091 h 1839385"/>
                <a:gd name="connsiteX2" fmla="*/ 343185 w 3833222"/>
                <a:gd name="connsiteY2" fmla="*/ 435421 h 1839385"/>
                <a:gd name="connsiteX3" fmla="*/ 1670160 w 3833222"/>
                <a:gd name="connsiteY3" fmla="*/ 16280 h 1839385"/>
                <a:gd name="connsiteX4" fmla="*/ 2623579 w 3833222"/>
                <a:gd name="connsiteY4" fmla="*/ 133222 h 1839385"/>
                <a:gd name="connsiteX5" fmla="*/ 3810469 w 3833222"/>
                <a:gd name="connsiteY5" fmla="*/ 282440 h 1839385"/>
                <a:gd name="connsiteX6" fmla="*/ 3392310 w 3833222"/>
                <a:gd name="connsiteY6" fmla="*/ 832636 h 1839385"/>
                <a:gd name="connsiteX7" fmla="*/ 3697750 w 3833222"/>
                <a:gd name="connsiteY7" fmla="*/ 1838972 h 1839385"/>
                <a:gd name="connsiteX8" fmla="*/ 1846596 w 3833222"/>
                <a:gd name="connsiteY8" fmla="*/ 1744748 h 1839385"/>
                <a:gd name="connsiteX9" fmla="*/ 1524729 w 3833222"/>
                <a:gd name="connsiteY9" fmla="*/ 739324 h 1839385"/>
                <a:gd name="connsiteX0" fmla="*/ 1524729 w 3854161"/>
                <a:gd name="connsiteY0" fmla="*/ 739324 h 1839385"/>
                <a:gd name="connsiteX1" fmla="*/ 19068 w 3854161"/>
                <a:gd name="connsiteY1" fmla="*/ 882091 h 1839385"/>
                <a:gd name="connsiteX2" fmla="*/ 343185 w 3854161"/>
                <a:gd name="connsiteY2" fmla="*/ 435421 h 1839385"/>
                <a:gd name="connsiteX3" fmla="*/ 1670160 w 3854161"/>
                <a:gd name="connsiteY3" fmla="*/ 16280 h 1839385"/>
                <a:gd name="connsiteX4" fmla="*/ 2623579 w 3854161"/>
                <a:gd name="connsiteY4" fmla="*/ 133222 h 1839385"/>
                <a:gd name="connsiteX5" fmla="*/ 3810469 w 3854161"/>
                <a:gd name="connsiteY5" fmla="*/ 282440 h 1839385"/>
                <a:gd name="connsiteX6" fmla="*/ 3578376 w 3854161"/>
                <a:gd name="connsiteY6" fmla="*/ 630379 h 1839385"/>
                <a:gd name="connsiteX7" fmla="*/ 3392310 w 3854161"/>
                <a:gd name="connsiteY7" fmla="*/ 832636 h 1839385"/>
                <a:gd name="connsiteX8" fmla="*/ 3697750 w 3854161"/>
                <a:gd name="connsiteY8" fmla="*/ 1838972 h 1839385"/>
                <a:gd name="connsiteX9" fmla="*/ 1846596 w 3854161"/>
                <a:gd name="connsiteY9" fmla="*/ 1744748 h 1839385"/>
                <a:gd name="connsiteX10" fmla="*/ 1524729 w 3854161"/>
                <a:gd name="connsiteY10" fmla="*/ 739324 h 1839385"/>
                <a:gd name="connsiteX0" fmla="*/ 1524729 w 4214072"/>
                <a:gd name="connsiteY0" fmla="*/ 739324 h 1839385"/>
                <a:gd name="connsiteX1" fmla="*/ 19068 w 4214072"/>
                <a:gd name="connsiteY1" fmla="*/ 882091 h 1839385"/>
                <a:gd name="connsiteX2" fmla="*/ 343185 w 4214072"/>
                <a:gd name="connsiteY2" fmla="*/ 435421 h 1839385"/>
                <a:gd name="connsiteX3" fmla="*/ 1670160 w 4214072"/>
                <a:gd name="connsiteY3" fmla="*/ 16280 h 1839385"/>
                <a:gd name="connsiteX4" fmla="*/ 2623579 w 4214072"/>
                <a:gd name="connsiteY4" fmla="*/ 133222 h 1839385"/>
                <a:gd name="connsiteX5" fmla="*/ 3810469 w 4214072"/>
                <a:gd name="connsiteY5" fmla="*/ 282440 h 1839385"/>
                <a:gd name="connsiteX6" fmla="*/ 4203855 w 4214072"/>
                <a:gd name="connsiteY6" fmla="*/ 779874 h 1839385"/>
                <a:gd name="connsiteX7" fmla="*/ 3392310 w 4214072"/>
                <a:gd name="connsiteY7" fmla="*/ 832636 h 1839385"/>
                <a:gd name="connsiteX8" fmla="*/ 3697750 w 4214072"/>
                <a:gd name="connsiteY8" fmla="*/ 1838972 h 1839385"/>
                <a:gd name="connsiteX9" fmla="*/ 1846596 w 4214072"/>
                <a:gd name="connsiteY9" fmla="*/ 1744748 h 1839385"/>
                <a:gd name="connsiteX10" fmla="*/ 1524729 w 4214072"/>
                <a:gd name="connsiteY10" fmla="*/ 739324 h 1839385"/>
                <a:gd name="connsiteX0" fmla="*/ 1524729 w 4214072"/>
                <a:gd name="connsiteY0" fmla="*/ 919224 h 2019285"/>
                <a:gd name="connsiteX1" fmla="*/ 19068 w 4214072"/>
                <a:gd name="connsiteY1" fmla="*/ 1061991 h 2019285"/>
                <a:gd name="connsiteX2" fmla="*/ 613420 w 4214072"/>
                <a:gd name="connsiteY2" fmla="*/ 36324 h 2019285"/>
                <a:gd name="connsiteX3" fmla="*/ 1670160 w 4214072"/>
                <a:gd name="connsiteY3" fmla="*/ 196180 h 2019285"/>
                <a:gd name="connsiteX4" fmla="*/ 2623579 w 4214072"/>
                <a:gd name="connsiteY4" fmla="*/ 313122 h 2019285"/>
                <a:gd name="connsiteX5" fmla="*/ 3810469 w 4214072"/>
                <a:gd name="connsiteY5" fmla="*/ 462340 h 2019285"/>
                <a:gd name="connsiteX6" fmla="*/ 4203855 w 4214072"/>
                <a:gd name="connsiteY6" fmla="*/ 959774 h 2019285"/>
                <a:gd name="connsiteX7" fmla="*/ 3392310 w 4214072"/>
                <a:gd name="connsiteY7" fmla="*/ 1012536 h 2019285"/>
                <a:gd name="connsiteX8" fmla="*/ 3697750 w 4214072"/>
                <a:gd name="connsiteY8" fmla="*/ 2018872 h 2019285"/>
                <a:gd name="connsiteX9" fmla="*/ 1846596 w 4214072"/>
                <a:gd name="connsiteY9" fmla="*/ 1924648 h 2019285"/>
                <a:gd name="connsiteX10" fmla="*/ 1524729 w 4214072"/>
                <a:gd name="connsiteY10" fmla="*/ 919224 h 2019285"/>
                <a:gd name="connsiteX0" fmla="*/ 1050978 w 3740321"/>
                <a:gd name="connsiteY0" fmla="*/ 919224 h 2019285"/>
                <a:gd name="connsiteX1" fmla="*/ 25767 w 3740321"/>
                <a:gd name="connsiteY1" fmla="*/ 582518 h 2019285"/>
                <a:gd name="connsiteX2" fmla="*/ 139669 w 3740321"/>
                <a:gd name="connsiteY2" fmla="*/ 36324 h 2019285"/>
                <a:gd name="connsiteX3" fmla="*/ 1196409 w 3740321"/>
                <a:gd name="connsiteY3" fmla="*/ 196180 h 2019285"/>
                <a:gd name="connsiteX4" fmla="*/ 2149828 w 3740321"/>
                <a:gd name="connsiteY4" fmla="*/ 313122 h 2019285"/>
                <a:gd name="connsiteX5" fmla="*/ 3336718 w 3740321"/>
                <a:gd name="connsiteY5" fmla="*/ 462340 h 2019285"/>
                <a:gd name="connsiteX6" fmla="*/ 3730104 w 3740321"/>
                <a:gd name="connsiteY6" fmla="*/ 959774 h 2019285"/>
                <a:gd name="connsiteX7" fmla="*/ 2918559 w 3740321"/>
                <a:gd name="connsiteY7" fmla="*/ 1012536 h 2019285"/>
                <a:gd name="connsiteX8" fmla="*/ 3223999 w 3740321"/>
                <a:gd name="connsiteY8" fmla="*/ 2018872 h 2019285"/>
                <a:gd name="connsiteX9" fmla="*/ 1372845 w 3740321"/>
                <a:gd name="connsiteY9" fmla="*/ 1924648 h 2019285"/>
                <a:gd name="connsiteX10" fmla="*/ 1050978 w 3740321"/>
                <a:gd name="connsiteY10" fmla="*/ 919224 h 2019285"/>
                <a:gd name="connsiteX0" fmla="*/ 1050978 w 3818864"/>
                <a:gd name="connsiteY0" fmla="*/ 919224 h 2019285"/>
                <a:gd name="connsiteX1" fmla="*/ 25767 w 3818864"/>
                <a:gd name="connsiteY1" fmla="*/ 582518 h 2019285"/>
                <a:gd name="connsiteX2" fmla="*/ 139669 w 3818864"/>
                <a:gd name="connsiteY2" fmla="*/ 36324 h 2019285"/>
                <a:gd name="connsiteX3" fmla="*/ 1196409 w 3818864"/>
                <a:gd name="connsiteY3" fmla="*/ 196180 h 2019285"/>
                <a:gd name="connsiteX4" fmla="*/ 2149828 w 3818864"/>
                <a:gd name="connsiteY4" fmla="*/ 313122 h 2019285"/>
                <a:gd name="connsiteX5" fmla="*/ 3729928 w 3818864"/>
                <a:gd name="connsiteY5" fmla="*/ 33814 h 2019285"/>
                <a:gd name="connsiteX6" fmla="*/ 3730104 w 3818864"/>
                <a:gd name="connsiteY6" fmla="*/ 959774 h 2019285"/>
                <a:gd name="connsiteX7" fmla="*/ 2918559 w 3818864"/>
                <a:gd name="connsiteY7" fmla="*/ 1012536 h 2019285"/>
                <a:gd name="connsiteX8" fmla="*/ 3223999 w 3818864"/>
                <a:gd name="connsiteY8" fmla="*/ 2018872 h 2019285"/>
                <a:gd name="connsiteX9" fmla="*/ 1372845 w 3818864"/>
                <a:gd name="connsiteY9" fmla="*/ 1924648 h 2019285"/>
                <a:gd name="connsiteX10" fmla="*/ 1050978 w 3818864"/>
                <a:gd name="connsiteY10" fmla="*/ 919224 h 2019285"/>
                <a:gd name="connsiteX0" fmla="*/ 1050978 w 3867646"/>
                <a:gd name="connsiteY0" fmla="*/ 919224 h 2019285"/>
                <a:gd name="connsiteX1" fmla="*/ 25767 w 3867646"/>
                <a:gd name="connsiteY1" fmla="*/ 582518 h 2019285"/>
                <a:gd name="connsiteX2" fmla="*/ 139669 w 3867646"/>
                <a:gd name="connsiteY2" fmla="*/ 36324 h 2019285"/>
                <a:gd name="connsiteX3" fmla="*/ 1196409 w 3867646"/>
                <a:gd name="connsiteY3" fmla="*/ 196180 h 2019285"/>
                <a:gd name="connsiteX4" fmla="*/ 2149828 w 3867646"/>
                <a:gd name="connsiteY4" fmla="*/ 313122 h 2019285"/>
                <a:gd name="connsiteX5" fmla="*/ 3729928 w 3867646"/>
                <a:gd name="connsiteY5" fmla="*/ 33814 h 2019285"/>
                <a:gd name="connsiteX6" fmla="*/ 3825161 w 3867646"/>
                <a:gd name="connsiteY6" fmla="*/ 541578 h 2019285"/>
                <a:gd name="connsiteX7" fmla="*/ 2918559 w 3867646"/>
                <a:gd name="connsiteY7" fmla="*/ 1012536 h 2019285"/>
                <a:gd name="connsiteX8" fmla="*/ 3223999 w 3867646"/>
                <a:gd name="connsiteY8" fmla="*/ 2018872 h 2019285"/>
                <a:gd name="connsiteX9" fmla="*/ 1372845 w 3867646"/>
                <a:gd name="connsiteY9" fmla="*/ 1924648 h 2019285"/>
                <a:gd name="connsiteX10" fmla="*/ 1050978 w 3867646"/>
                <a:gd name="connsiteY10" fmla="*/ 919224 h 2019285"/>
                <a:gd name="connsiteX0" fmla="*/ 963784 w 3780452"/>
                <a:gd name="connsiteY0" fmla="*/ 919224 h 2019285"/>
                <a:gd name="connsiteX1" fmla="*/ 145019 w 3780452"/>
                <a:gd name="connsiteY1" fmla="*/ 415156 h 2019285"/>
                <a:gd name="connsiteX2" fmla="*/ 52475 w 3780452"/>
                <a:gd name="connsiteY2" fmla="*/ 36324 h 2019285"/>
                <a:gd name="connsiteX3" fmla="*/ 1109215 w 3780452"/>
                <a:gd name="connsiteY3" fmla="*/ 196180 h 2019285"/>
                <a:gd name="connsiteX4" fmla="*/ 2062634 w 3780452"/>
                <a:gd name="connsiteY4" fmla="*/ 313122 h 2019285"/>
                <a:gd name="connsiteX5" fmla="*/ 3642734 w 3780452"/>
                <a:gd name="connsiteY5" fmla="*/ 33814 h 2019285"/>
                <a:gd name="connsiteX6" fmla="*/ 3737967 w 3780452"/>
                <a:gd name="connsiteY6" fmla="*/ 541578 h 2019285"/>
                <a:gd name="connsiteX7" fmla="*/ 2831365 w 3780452"/>
                <a:gd name="connsiteY7" fmla="*/ 1012536 h 2019285"/>
                <a:gd name="connsiteX8" fmla="*/ 3136805 w 3780452"/>
                <a:gd name="connsiteY8" fmla="*/ 2018872 h 2019285"/>
                <a:gd name="connsiteX9" fmla="*/ 1285651 w 3780452"/>
                <a:gd name="connsiteY9" fmla="*/ 1924648 h 2019285"/>
                <a:gd name="connsiteX10" fmla="*/ 963784 w 3780452"/>
                <a:gd name="connsiteY10" fmla="*/ 919224 h 2019285"/>
                <a:gd name="connsiteX0" fmla="*/ 1035537 w 3852205"/>
                <a:gd name="connsiteY0" fmla="*/ 919224 h 2019285"/>
                <a:gd name="connsiteX1" fmla="*/ 216772 w 3852205"/>
                <a:gd name="connsiteY1" fmla="*/ 415156 h 2019285"/>
                <a:gd name="connsiteX2" fmla="*/ 124228 w 3852205"/>
                <a:gd name="connsiteY2" fmla="*/ 36324 h 2019285"/>
                <a:gd name="connsiteX3" fmla="*/ 1180968 w 3852205"/>
                <a:gd name="connsiteY3" fmla="*/ 196180 h 2019285"/>
                <a:gd name="connsiteX4" fmla="*/ 2134387 w 3852205"/>
                <a:gd name="connsiteY4" fmla="*/ 313122 h 2019285"/>
                <a:gd name="connsiteX5" fmla="*/ 3714487 w 3852205"/>
                <a:gd name="connsiteY5" fmla="*/ 33814 h 2019285"/>
                <a:gd name="connsiteX6" fmla="*/ 3809720 w 3852205"/>
                <a:gd name="connsiteY6" fmla="*/ 541578 h 2019285"/>
                <a:gd name="connsiteX7" fmla="*/ 2903118 w 3852205"/>
                <a:gd name="connsiteY7" fmla="*/ 1012536 h 2019285"/>
                <a:gd name="connsiteX8" fmla="*/ 3208558 w 3852205"/>
                <a:gd name="connsiteY8" fmla="*/ 2018872 h 2019285"/>
                <a:gd name="connsiteX9" fmla="*/ 1357404 w 3852205"/>
                <a:gd name="connsiteY9" fmla="*/ 1924648 h 2019285"/>
                <a:gd name="connsiteX10" fmla="*/ 1035537 w 3852205"/>
                <a:gd name="connsiteY10" fmla="*/ 919224 h 2019285"/>
                <a:gd name="connsiteX0" fmla="*/ 1035537 w 3852205"/>
                <a:gd name="connsiteY0" fmla="*/ 919224 h 2019285"/>
                <a:gd name="connsiteX1" fmla="*/ 216772 w 3852205"/>
                <a:gd name="connsiteY1" fmla="*/ 415156 h 2019285"/>
                <a:gd name="connsiteX2" fmla="*/ 124228 w 3852205"/>
                <a:gd name="connsiteY2" fmla="*/ 36324 h 2019285"/>
                <a:gd name="connsiteX3" fmla="*/ 1180968 w 3852205"/>
                <a:gd name="connsiteY3" fmla="*/ 196180 h 2019285"/>
                <a:gd name="connsiteX4" fmla="*/ 2134387 w 3852205"/>
                <a:gd name="connsiteY4" fmla="*/ 313122 h 2019285"/>
                <a:gd name="connsiteX5" fmla="*/ 3714487 w 3852205"/>
                <a:gd name="connsiteY5" fmla="*/ 33814 h 2019285"/>
                <a:gd name="connsiteX6" fmla="*/ 3809720 w 3852205"/>
                <a:gd name="connsiteY6" fmla="*/ 541578 h 2019285"/>
                <a:gd name="connsiteX7" fmla="*/ 2903118 w 3852205"/>
                <a:gd name="connsiteY7" fmla="*/ 1012536 h 2019285"/>
                <a:gd name="connsiteX8" fmla="*/ 3208558 w 3852205"/>
                <a:gd name="connsiteY8" fmla="*/ 2018872 h 2019285"/>
                <a:gd name="connsiteX9" fmla="*/ 1357404 w 3852205"/>
                <a:gd name="connsiteY9" fmla="*/ 1924648 h 2019285"/>
                <a:gd name="connsiteX10" fmla="*/ 1035537 w 3852205"/>
                <a:gd name="connsiteY10" fmla="*/ 919224 h 2019285"/>
                <a:gd name="connsiteX0" fmla="*/ 1042300 w 3858968"/>
                <a:gd name="connsiteY0" fmla="*/ 919224 h 2019285"/>
                <a:gd name="connsiteX1" fmla="*/ 207622 w 3858968"/>
                <a:gd name="connsiteY1" fmla="*/ 588241 h 2019285"/>
                <a:gd name="connsiteX2" fmla="*/ 130991 w 3858968"/>
                <a:gd name="connsiteY2" fmla="*/ 36324 h 2019285"/>
                <a:gd name="connsiteX3" fmla="*/ 1187731 w 3858968"/>
                <a:gd name="connsiteY3" fmla="*/ 196180 h 2019285"/>
                <a:gd name="connsiteX4" fmla="*/ 2141150 w 3858968"/>
                <a:gd name="connsiteY4" fmla="*/ 313122 h 2019285"/>
                <a:gd name="connsiteX5" fmla="*/ 3721250 w 3858968"/>
                <a:gd name="connsiteY5" fmla="*/ 33814 h 2019285"/>
                <a:gd name="connsiteX6" fmla="*/ 3816483 w 3858968"/>
                <a:gd name="connsiteY6" fmla="*/ 541578 h 2019285"/>
                <a:gd name="connsiteX7" fmla="*/ 2909881 w 3858968"/>
                <a:gd name="connsiteY7" fmla="*/ 1012536 h 2019285"/>
                <a:gd name="connsiteX8" fmla="*/ 3215321 w 3858968"/>
                <a:gd name="connsiteY8" fmla="*/ 2018872 h 2019285"/>
                <a:gd name="connsiteX9" fmla="*/ 1364167 w 3858968"/>
                <a:gd name="connsiteY9" fmla="*/ 1924648 h 2019285"/>
                <a:gd name="connsiteX10" fmla="*/ 1042300 w 3858968"/>
                <a:gd name="connsiteY10" fmla="*/ 919224 h 2019285"/>
                <a:gd name="connsiteX0" fmla="*/ 1042300 w 3858968"/>
                <a:gd name="connsiteY0" fmla="*/ 958966 h 2059027"/>
                <a:gd name="connsiteX1" fmla="*/ 207622 w 3858968"/>
                <a:gd name="connsiteY1" fmla="*/ 627983 h 2059027"/>
                <a:gd name="connsiteX2" fmla="*/ 130991 w 3858968"/>
                <a:gd name="connsiteY2" fmla="*/ 76066 h 2059027"/>
                <a:gd name="connsiteX3" fmla="*/ 341622 w 3858968"/>
                <a:gd name="connsiteY3" fmla="*/ 21554 h 2059027"/>
                <a:gd name="connsiteX4" fmla="*/ 1187731 w 3858968"/>
                <a:gd name="connsiteY4" fmla="*/ 235922 h 2059027"/>
                <a:gd name="connsiteX5" fmla="*/ 2141150 w 3858968"/>
                <a:gd name="connsiteY5" fmla="*/ 352864 h 2059027"/>
                <a:gd name="connsiteX6" fmla="*/ 3721250 w 3858968"/>
                <a:gd name="connsiteY6" fmla="*/ 73556 h 2059027"/>
                <a:gd name="connsiteX7" fmla="*/ 3816483 w 3858968"/>
                <a:gd name="connsiteY7" fmla="*/ 581320 h 2059027"/>
                <a:gd name="connsiteX8" fmla="*/ 2909881 w 3858968"/>
                <a:gd name="connsiteY8" fmla="*/ 1052278 h 2059027"/>
                <a:gd name="connsiteX9" fmla="*/ 3215321 w 3858968"/>
                <a:gd name="connsiteY9" fmla="*/ 2058614 h 2059027"/>
                <a:gd name="connsiteX10" fmla="*/ 1364167 w 3858968"/>
                <a:gd name="connsiteY10" fmla="*/ 1964390 h 2059027"/>
                <a:gd name="connsiteX11" fmla="*/ 1042300 w 3858968"/>
                <a:gd name="connsiteY11" fmla="*/ 958966 h 2059027"/>
                <a:gd name="connsiteX0" fmla="*/ 1042300 w 3858968"/>
                <a:gd name="connsiteY0" fmla="*/ 1008465 h 2108526"/>
                <a:gd name="connsiteX1" fmla="*/ 207622 w 3858968"/>
                <a:gd name="connsiteY1" fmla="*/ 677482 h 2108526"/>
                <a:gd name="connsiteX2" fmla="*/ 130991 w 3858968"/>
                <a:gd name="connsiteY2" fmla="*/ 125565 h 2108526"/>
                <a:gd name="connsiteX3" fmla="*/ 550301 w 3858968"/>
                <a:gd name="connsiteY3" fmla="*/ 7682 h 2108526"/>
                <a:gd name="connsiteX4" fmla="*/ 1187731 w 3858968"/>
                <a:gd name="connsiteY4" fmla="*/ 285421 h 2108526"/>
                <a:gd name="connsiteX5" fmla="*/ 2141150 w 3858968"/>
                <a:gd name="connsiteY5" fmla="*/ 402363 h 2108526"/>
                <a:gd name="connsiteX6" fmla="*/ 3721250 w 3858968"/>
                <a:gd name="connsiteY6" fmla="*/ 123055 h 2108526"/>
                <a:gd name="connsiteX7" fmla="*/ 3816483 w 3858968"/>
                <a:gd name="connsiteY7" fmla="*/ 630819 h 2108526"/>
                <a:gd name="connsiteX8" fmla="*/ 2909881 w 3858968"/>
                <a:gd name="connsiteY8" fmla="*/ 1101777 h 2108526"/>
                <a:gd name="connsiteX9" fmla="*/ 3215321 w 3858968"/>
                <a:gd name="connsiteY9" fmla="*/ 2108113 h 2108526"/>
                <a:gd name="connsiteX10" fmla="*/ 1364167 w 3858968"/>
                <a:gd name="connsiteY10" fmla="*/ 2013889 h 2108526"/>
                <a:gd name="connsiteX11" fmla="*/ 1042300 w 3858968"/>
                <a:gd name="connsiteY11" fmla="*/ 1008465 h 2108526"/>
                <a:gd name="connsiteX0" fmla="*/ 1042300 w 3858968"/>
                <a:gd name="connsiteY0" fmla="*/ 1000783 h 2100844"/>
                <a:gd name="connsiteX1" fmla="*/ 207622 w 3858968"/>
                <a:gd name="connsiteY1" fmla="*/ 669800 h 2100844"/>
                <a:gd name="connsiteX2" fmla="*/ 130991 w 3858968"/>
                <a:gd name="connsiteY2" fmla="*/ 117883 h 2100844"/>
                <a:gd name="connsiteX3" fmla="*/ 550301 w 3858968"/>
                <a:gd name="connsiteY3" fmla="*/ 0 h 2100844"/>
                <a:gd name="connsiteX4" fmla="*/ 1187731 w 3858968"/>
                <a:gd name="connsiteY4" fmla="*/ 277739 h 2100844"/>
                <a:gd name="connsiteX5" fmla="*/ 2141150 w 3858968"/>
                <a:gd name="connsiteY5" fmla="*/ 394681 h 2100844"/>
                <a:gd name="connsiteX6" fmla="*/ 3721250 w 3858968"/>
                <a:gd name="connsiteY6" fmla="*/ 115373 h 2100844"/>
                <a:gd name="connsiteX7" fmla="*/ 3816483 w 3858968"/>
                <a:gd name="connsiteY7" fmla="*/ 623137 h 2100844"/>
                <a:gd name="connsiteX8" fmla="*/ 2909881 w 3858968"/>
                <a:gd name="connsiteY8" fmla="*/ 1094095 h 2100844"/>
                <a:gd name="connsiteX9" fmla="*/ 3215321 w 3858968"/>
                <a:gd name="connsiteY9" fmla="*/ 2100431 h 2100844"/>
                <a:gd name="connsiteX10" fmla="*/ 1364167 w 3858968"/>
                <a:gd name="connsiteY10" fmla="*/ 2006207 h 2100844"/>
                <a:gd name="connsiteX11" fmla="*/ 1042300 w 3858968"/>
                <a:gd name="connsiteY11" fmla="*/ 1000783 h 2100844"/>
                <a:gd name="connsiteX0" fmla="*/ 1002122 w 3818790"/>
                <a:gd name="connsiteY0" fmla="*/ 1041567 h 2141628"/>
                <a:gd name="connsiteX1" fmla="*/ 167444 w 3818790"/>
                <a:gd name="connsiteY1" fmla="*/ 710584 h 2141628"/>
                <a:gd name="connsiteX2" fmla="*/ 172190 w 3818790"/>
                <a:gd name="connsiteY2" fmla="*/ 17548 h 2141628"/>
                <a:gd name="connsiteX3" fmla="*/ 510123 w 3818790"/>
                <a:gd name="connsiteY3" fmla="*/ 40784 h 2141628"/>
                <a:gd name="connsiteX4" fmla="*/ 1147553 w 3818790"/>
                <a:gd name="connsiteY4" fmla="*/ 318523 h 2141628"/>
                <a:gd name="connsiteX5" fmla="*/ 2100972 w 3818790"/>
                <a:gd name="connsiteY5" fmla="*/ 435465 h 2141628"/>
                <a:gd name="connsiteX6" fmla="*/ 3681072 w 3818790"/>
                <a:gd name="connsiteY6" fmla="*/ 156157 h 2141628"/>
                <a:gd name="connsiteX7" fmla="*/ 3776305 w 3818790"/>
                <a:gd name="connsiteY7" fmla="*/ 663921 h 2141628"/>
                <a:gd name="connsiteX8" fmla="*/ 2869703 w 3818790"/>
                <a:gd name="connsiteY8" fmla="*/ 1134879 h 2141628"/>
                <a:gd name="connsiteX9" fmla="*/ 3175143 w 3818790"/>
                <a:gd name="connsiteY9" fmla="*/ 2141215 h 2141628"/>
                <a:gd name="connsiteX10" fmla="*/ 1323989 w 3818790"/>
                <a:gd name="connsiteY10" fmla="*/ 2046991 h 2141628"/>
                <a:gd name="connsiteX11" fmla="*/ 1002122 w 3818790"/>
                <a:gd name="connsiteY11" fmla="*/ 1041567 h 2141628"/>
                <a:gd name="connsiteX0" fmla="*/ 907545 w 3724213"/>
                <a:gd name="connsiteY0" fmla="*/ 1041567 h 2141628"/>
                <a:gd name="connsiteX1" fmla="*/ 325934 w 3724213"/>
                <a:gd name="connsiteY1" fmla="*/ 703187 h 2141628"/>
                <a:gd name="connsiteX2" fmla="*/ 77613 w 3724213"/>
                <a:gd name="connsiteY2" fmla="*/ 17548 h 2141628"/>
                <a:gd name="connsiteX3" fmla="*/ 415546 w 3724213"/>
                <a:gd name="connsiteY3" fmla="*/ 40784 h 2141628"/>
                <a:gd name="connsiteX4" fmla="*/ 1052976 w 3724213"/>
                <a:gd name="connsiteY4" fmla="*/ 318523 h 2141628"/>
                <a:gd name="connsiteX5" fmla="*/ 2006395 w 3724213"/>
                <a:gd name="connsiteY5" fmla="*/ 435465 h 2141628"/>
                <a:gd name="connsiteX6" fmla="*/ 3586495 w 3724213"/>
                <a:gd name="connsiteY6" fmla="*/ 156157 h 2141628"/>
                <a:gd name="connsiteX7" fmla="*/ 3681728 w 3724213"/>
                <a:gd name="connsiteY7" fmla="*/ 663921 h 2141628"/>
                <a:gd name="connsiteX8" fmla="*/ 2775126 w 3724213"/>
                <a:gd name="connsiteY8" fmla="*/ 1134879 h 2141628"/>
                <a:gd name="connsiteX9" fmla="*/ 3080566 w 3724213"/>
                <a:gd name="connsiteY9" fmla="*/ 2141215 h 2141628"/>
                <a:gd name="connsiteX10" fmla="*/ 1229412 w 3724213"/>
                <a:gd name="connsiteY10" fmla="*/ 2046991 h 2141628"/>
                <a:gd name="connsiteX11" fmla="*/ 907545 w 3724213"/>
                <a:gd name="connsiteY11" fmla="*/ 1041567 h 2141628"/>
                <a:gd name="connsiteX0" fmla="*/ 907545 w 3703014"/>
                <a:gd name="connsiteY0" fmla="*/ 1041567 h 2141628"/>
                <a:gd name="connsiteX1" fmla="*/ 325934 w 3703014"/>
                <a:gd name="connsiteY1" fmla="*/ 703187 h 2141628"/>
                <a:gd name="connsiteX2" fmla="*/ 77613 w 3703014"/>
                <a:gd name="connsiteY2" fmla="*/ 17548 h 2141628"/>
                <a:gd name="connsiteX3" fmla="*/ 415546 w 3703014"/>
                <a:gd name="connsiteY3" fmla="*/ 40784 h 2141628"/>
                <a:gd name="connsiteX4" fmla="*/ 1052976 w 3703014"/>
                <a:gd name="connsiteY4" fmla="*/ 318523 h 2141628"/>
                <a:gd name="connsiteX5" fmla="*/ 2006395 w 3703014"/>
                <a:gd name="connsiteY5" fmla="*/ 435465 h 2141628"/>
                <a:gd name="connsiteX6" fmla="*/ 3411732 w 3703014"/>
                <a:gd name="connsiteY6" fmla="*/ 162921 h 2141628"/>
                <a:gd name="connsiteX7" fmla="*/ 3586495 w 3703014"/>
                <a:gd name="connsiteY7" fmla="*/ 156157 h 2141628"/>
                <a:gd name="connsiteX8" fmla="*/ 3681728 w 3703014"/>
                <a:gd name="connsiteY8" fmla="*/ 663921 h 2141628"/>
                <a:gd name="connsiteX9" fmla="*/ 2775126 w 3703014"/>
                <a:gd name="connsiteY9" fmla="*/ 1134879 h 2141628"/>
                <a:gd name="connsiteX10" fmla="*/ 3080566 w 3703014"/>
                <a:gd name="connsiteY10" fmla="*/ 2141215 h 2141628"/>
                <a:gd name="connsiteX11" fmla="*/ 1229412 w 3703014"/>
                <a:gd name="connsiteY11" fmla="*/ 2046991 h 2141628"/>
                <a:gd name="connsiteX12" fmla="*/ 907545 w 3703014"/>
                <a:gd name="connsiteY12" fmla="*/ 1041567 h 2141628"/>
                <a:gd name="connsiteX0" fmla="*/ 907545 w 3703014"/>
                <a:gd name="connsiteY0" fmla="*/ 1069079 h 2169140"/>
                <a:gd name="connsiteX1" fmla="*/ 325934 w 3703014"/>
                <a:gd name="connsiteY1" fmla="*/ 730699 h 2169140"/>
                <a:gd name="connsiteX2" fmla="*/ 77613 w 3703014"/>
                <a:gd name="connsiteY2" fmla="*/ 45060 h 2169140"/>
                <a:gd name="connsiteX3" fmla="*/ 415546 w 3703014"/>
                <a:gd name="connsiteY3" fmla="*/ 68296 h 2169140"/>
                <a:gd name="connsiteX4" fmla="*/ 1052976 w 3703014"/>
                <a:gd name="connsiteY4" fmla="*/ 346035 h 2169140"/>
                <a:gd name="connsiteX5" fmla="*/ 2006395 w 3703014"/>
                <a:gd name="connsiteY5" fmla="*/ 462977 h 2169140"/>
                <a:gd name="connsiteX6" fmla="*/ 3341103 w 3703014"/>
                <a:gd name="connsiteY6" fmla="*/ 9391 h 2169140"/>
                <a:gd name="connsiteX7" fmla="*/ 3586495 w 3703014"/>
                <a:gd name="connsiteY7" fmla="*/ 183669 h 2169140"/>
                <a:gd name="connsiteX8" fmla="*/ 3681728 w 3703014"/>
                <a:gd name="connsiteY8" fmla="*/ 691433 h 2169140"/>
                <a:gd name="connsiteX9" fmla="*/ 2775126 w 3703014"/>
                <a:gd name="connsiteY9" fmla="*/ 1162391 h 2169140"/>
                <a:gd name="connsiteX10" fmla="*/ 3080566 w 3703014"/>
                <a:gd name="connsiteY10" fmla="*/ 2168727 h 2169140"/>
                <a:gd name="connsiteX11" fmla="*/ 1229412 w 3703014"/>
                <a:gd name="connsiteY11" fmla="*/ 2074503 h 2169140"/>
                <a:gd name="connsiteX12" fmla="*/ 907545 w 3703014"/>
                <a:gd name="connsiteY12" fmla="*/ 1069079 h 2169140"/>
                <a:gd name="connsiteX0" fmla="*/ 907545 w 3703014"/>
                <a:gd name="connsiteY0" fmla="*/ 1069079 h 2169140"/>
                <a:gd name="connsiteX1" fmla="*/ 325934 w 3703014"/>
                <a:gd name="connsiteY1" fmla="*/ 730699 h 2169140"/>
                <a:gd name="connsiteX2" fmla="*/ 77613 w 3703014"/>
                <a:gd name="connsiteY2" fmla="*/ 45060 h 2169140"/>
                <a:gd name="connsiteX3" fmla="*/ 415546 w 3703014"/>
                <a:gd name="connsiteY3" fmla="*/ 68296 h 2169140"/>
                <a:gd name="connsiteX4" fmla="*/ 1052976 w 3703014"/>
                <a:gd name="connsiteY4" fmla="*/ 346035 h 2169140"/>
                <a:gd name="connsiteX5" fmla="*/ 2006395 w 3703014"/>
                <a:gd name="connsiteY5" fmla="*/ 462977 h 2169140"/>
                <a:gd name="connsiteX6" fmla="*/ 3341103 w 3703014"/>
                <a:gd name="connsiteY6" fmla="*/ 9391 h 2169140"/>
                <a:gd name="connsiteX7" fmla="*/ 3586495 w 3703014"/>
                <a:gd name="connsiteY7" fmla="*/ 183669 h 2169140"/>
                <a:gd name="connsiteX8" fmla="*/ 3681728 w 3703014"/>
                <a:gd name="connsiteY8" fmla="*/ 691433 h 2169140"/>
                <a:gd name="connsiteX9" fmla="*/ 2775126 w 3703014"/>
                <a:gd name="connsiteY9" fmla="*/ 1162391 h 2169140"/>
                <a:gd name="connsiteX10" fmla="*/ 3080566 w 3703014"/>
                <a:gd name="connsiteY10" fmla="*/ 2168727 h 2169140"/>
                <a:gd name="connsiteX11" fmla="*/ 1229412 w 3703014"/>
                <a:gd name="connsiteY11" fmla="*/ 2074503 h 2169140"/>
                <a:gd name="connsiteX12" fmla="*/ 907545 w 3703014"/>
                <a:gd name="connsiteY12" fmla="*/ 1069079 h 2169140"/>
                <a:gd name="connsiteX0" fmla="*/ 907545 w 3703014"/>
                <a:gd name="connsiteY0" fmla="*/ 1059688 h 2159749"/>
                <a:gd name="connsiteX1" fmla="*/ 325934 w 3703014"/>
                <a:gd name="connsiteY1" fmla="*/ 721308 h 2159749"/>
                <a:gd name="connsiteX2" fmla="*/ 77613 w 3703014"/>
                <a:gd name="connsiteY2" fmla="*/ 35669 h 2159749"/>
                <a:gd name="connsiteX3" fmla="*/ 415546 w 3703014"/>
                <a:gd name="connsiteY3" fmla="*/ 58905 h 2159749"/>
                <a:gd name="connsiteX4" fmla="*/ 1052976 w 3703014"/>
                <a:gd name="connsiteY4" fmla="*/ 336644 h 2159749"/>
                <a:gd name="connsiteX5" fmla="*/ 2006395 w 3703014"/>
                <a:gd name="connsiteY5" fmla="*/ 453586 h 2159749"/>
                <a:gd name="connsiteX6" fmla="*/ 3341103 w 3703014"/>
                <a:gd name="connsiteY6" fmla="*/ 0 h 2159749"/>
                <a:gd name="connsiteX7" fmla="*/ 3586495 w 3703014"/>
                <a:gd name="connsiteY7" fmla="*/ 174278 h 2159749"/>
                <a:gd name="connsiteX8" fmla="*/ 3681728 w 3703014"/>
                <a:gd name="connsiteY8" fmla="*/ 682042 h 2159749"/>
                <a:gd name="connsiteX9" fmla="*/ 2775126 w 3703014"/>
                <a:gd name="connsiteY9" fmla="*/ 1153000 h 2159749"/>
                <a:gd name="connsiteX10" fmla="*/ 3080566 w 3703014"/>
                <a:gd name="connsiteY10" fmla="*/ 2159336 h 2159749"/>
                <a:gd name="connsiteX11" fmla="*/ 1229412 w 3703014"/>
                <a:gd name="connsiteY11" fmla="*/ 2065112 h 2159749"/>
                <a:gd name="connsiteX12" fmla="*/ 907545 w 3703014"/>
                <a:gd name="connsiteY12" fmla="*/ 1059688 h 2159749"/>
                <a:gd name="connsiteX0" fmla="*/ 907545 w 3734735"/>
                <a:gd name="connsiteY0" fmla="*/ 1059688 h 2159749"/>
                <a:gd name="connsiteX1" fmla="*/ 325934 w 3734735"/>
                <a:gd name="connsiteY1" fmla="*/ 721308 h 2159749"/>
                <a:gd name="connsiteX2" fmla="*/ 77613 w 3734735"/>
                <a:gd name="connsiteY2" fmla="*/ 35669 h 2159749"/>
                <a:gd name="connsiteX3" fmla="*/ 415546 w 3734735"/>
                <a:gd name="connsiteY3" fmla="*/ 58905 h 2159749"/>
                <a:gd name="connsiteX4" fmla="*/ 1052976 w 3734735"/>
                <a:gd name="connsiteY4" fmla="*/ 336644 h 2159749"/>
                <a:gd name="connsiteX5" fmla="*/ 2006395 w 3734735"/>
                <a:gd name="connsiteY5" fmla="*/ 453586 h 2159749"/>
                <a:gd name="connsiteX6" fmla="*/ 3341103 w 3734735"/>
                <a:gd name="connsiteY6" fmla="*/ 0 h 2159749"/>
                <a:gd name="connsiteX7" fmla="*/ 3701374 w 3734735"/>
                <a:gd name="connsiteY7" fmla="*/ 130588 h 2159749"/>
                <a:gd name="connsiteX8" fmla="*/ 3681728 w 3734735"/>
                <a:gd name="connsiteY8" fmla="*/ 682042 h 2159749"/>
                <a:gd name="connsiteX9" fmla="*/ 2775126 w 3734735"/>
                <a:gd name="connsiteY9" fmla="*/ 1153000 h 2159749"/>
                <a:gd name="connsiteX10" fmla="*/ 3080566 w 3734735"/>
                <a:gd name="connsiteY10" fmla="*/ 2159336 h 2159749"/>
                <a:gd name="connsiteX11" fmla="*/ 1229412 w 3734735"/>
                <a:gd name="connsiteY11" fmla="*/ 2065112 h 2159749"/>
                <a:gd name="connsiteX12" fmla="*/ 907545 w 3734735"/>
                <a:gd name="connsiteY12" fmla="*/ 1059688 h 2159749"/>
                <a:gd name="connsiteX0" fmla="*/ 907545 w 3734735"/>
                <a:gd name="connsiteY0" fmla="*/ 1059688 h 2159749"/>
                <a:gd name="connsiteX1" fmla="*/ 325934 w 3734735"/>
                <a:gd name="connsiteY1" fmla="*/ 721308 h 2159749"/>
                <a:gd name="connsiteX2" fmla="*/ 77613 w 3734735"/>
                <a:gd name="connsiteY2" fmla="*/ 35669 h 2159749"/>
                <a:gd name="connsiteX3" fmla="*/ 415546 w 3734735"/>
                <a:gd name="connsiteY3" fmla="*/ 58905 h 2159749"/>
                <a:gd name="connsiteX4" fmla="*/ 1052976 w 3734735"/>
                <a:gd name="connsiteY4" fmla="*/ 336644 h 2159749"/>
                <a:gd name="connsiteX5" fmla="*/ 2006395 w 3734735"/>
                <a:gd name="connsiteY5" fmla="*/ 453586 h 2159749"/>
                <a:gd name="connsiteX6" fmla="*/ 3341103 w 3734735"/>
                <a:gd name="connsiteY6" fmla="*/ 0 h 2159749"/>
                <a:gd name="connsiteX7" fmla="*/ 3701374 w 3734735"/>
                <a:gd name="connsiteY7" fmla="*/ 130588 h 2159749"/>
                <a:gd name="connsiteX8" fmla="*/ 3681728 w 3734735"/>
                <a:gd name="connsiteY8" fmla="*/ 682042 h 2159749"/>
                <a:gd name="connsiteX9" fmla="*/ 2775126 w 3734735"/>
                <a:gd name="connsiteY9" fmla="*/ 1153000 h 2159749"/>
                <a:gd name="connsiteX10" fmla="*/ 3080566 w 3734735"/>
                <a:gd name="connsiteY10" fmla="*/ 2159336 h 2159749"/>
                <a:gd name="connsiteX11" fmla="*/ 1229412 w 3734735"/>
                <a:gd name="connsiteY11" fmla="*/ 2065112 h 2159749"/>
                <a:gd name="connsiteX12" fmla="*/ 907545 w 3734735"/>
                <a:gd name="connsiteY12" fmla="*/ 1059688 h 2159749"/>
                <a:gd name="connsiteX0" fmla="*/ 907545 w 3748769"/>
                <a:gd name="connsiteY0" fmla="*/ 1059688 h 2159749"/>
                <a:gd name="connsiteX1" fmla="*/ 325934 w 3748769"/>
                <a:gd name="connsiteY1" fmla="*/ 721308 h 2159749"/>
                <a:gd name="connsiteX2" fmla="*/ 77613 w 3748769"/>
                <a:gd name="connsiteY2" fmla="*/ 35669 h 2159749"/>
                <a:gd name="connsiteX3" fmla="*/ 415546 w 3748769"/>
                <a:gd name="connsiteY3" fmla="*/ 58905 h 2159749"/>
                <a:gd name="connsiteX4" fmla="*/ 1052976 w 3748769"/>
                <a:gd name="connsiteY4" fmla="*/ 336644 h 2159749"/>
                <a:gd name="connsiteX5" fmla="*/ 2006395 w 3748769"/>
                <a:gd name="connsiteY5" fmla="*/ 453586 h 2159749"/>
                <a:gd name="connsiteX6" fmla="*/ 3341103 w 3748769"/>
                <a:gd name="connsiteY6" fmla="*/ 0 h 2159749"/>
                <a:gd name="connsiteX7" fmla="*/ 3723987 w 3748769"/>
                <a:gd name="connsiteY7" fmla="*/ 269474 h 2159749"/>
                <a:gd name="connsiteX8" fmla="*/ 3681728 w 3748769"/>
                <a:gd name="connsiteY8" fmla="*/ 682042 h 2159749"/>
                <a:gd name="connsiteX9" fmla="*/ 2775126 w 3748769"/>
                <a:gd name="connsiteY9" fmla="*/ 1153000 h 2159749"/>
                <a:gd name="connsiteX10" fmla="*/ 3080566 w 3748769"/>
                <a:gd name="connsiteY10" fmla="*/ 2159336 h 2159749"/>
                <a:gd name="connsiteX11" fmla="*/ 1229412 w 3748769"/>
                <a:gd name="connsiteY11" fmla="*/ 2065112 h 2159749"/>
                <a:gd name="connsiteX12" fmla="*/ 907545 w 3748769"/>
                <a:gd name="connsiteY12" fmla="*/ 1059688 h 2159749"/>
                <a:gd name="connsiteX0" fmla="*/ 907545 w 3748769"/>
                <a:gd name="connsiteY0" fmla="*/ 1059688 h 2159749"/>
                <a:gd name="connsiteX1" fmla="*/ 325934 w 3748769"/>
                <a:gd name="connsiteY1" fmla="*/ 721308 h 2159749"/>
                <a:gd name="connsiteX2" fmla="*/ 77613 w 3748769"/>
                <a:gd name="connsiteY2" fmla="*/ 35669 h 2159749"/>
                <a:gd name="connsiteX3" fmla="*/ 415546 w 3748769"/>
                <a:gd name="connsiteY3" fmla="*/ 58905 h 2159749"/>
                <a:gd name="connsiteX4" fmla="*/ 1052976 w 3748769"/>
                <a:gd name="connsiteY4" fmla="*/ 336644 h 2159749"/>
                <a:gd name="connsiteX5" fmla="*/ 2006395 w 3748769"/>
                <a:gd name="connsiteY5" fmla="*/ 453586 h 2159749"/>
                <a:gd name="connsiteX6" fmla="*/ 3341103 w 3748769"/>
                <a:gd name="connsiteY6" fmla="*/ 0 h 2159749"/>
                <a:gd name="connsiteX7" fmla="*/ 3723987 w 3748769"/>
                <a:gd name="connsiteY7" fmla="*/ 269474 h 2159749"/>
                <a:gd name="connsiteX8" fmla="*/ 3681728 w 3748769"/>
                <a:gd name="connsiteY8" fmla="*/ 682042 h 2159749"/>
                <a:gd name="connsiteX9" fmla="*/ 2775126 w 3748769"/>
                <a:gd name="connsiteY9" fmla="*/ 1153000 h 2159749"/>
                <a:gd name="connsiteX10" fmla="*/ 3080566 w 3748769"/>
                <a:gd name="connsiteY10" fmla="*/ 2159336 h 2159749"/>
                <a:gd name="connsiteX11" fmla="*/ 1229412 w 3748769"/>
                <a:gd name="connsiteY11" fmla="*/ 2065112 h 2159749"/>
                <a:gd name="connsiteX12" fmla="*/ 907545 w 3748769"/>
                <a:gd name="connsiteY12" fmla="*/ 1059688 h 2159749"/>
                <a:gd name="connsiteX0" fmla="*/ 907545 w 3797430"/>
                <a:gd name="connsiteY0" fmla="*/ 1059688 h 2159749"/>
                <a:gd name="connsiteX1" fmla="*/ 325934 w 3797430"/>
                <a:gd name="connsiteY1" fmla="*/ 721308 h 2159749"/>
                <a:gd name="connsiteX2" fmla="*/ 77613 w 3797430"/>
                <a:gd name="connsiteY2" fmla="*/ 35669 h 2159749"/>
                <a:gd name="connsiteX3" fmla="*/ 415546 w 3797430"/>
                <a:gd name="connsiteY3" fmla="*/ 58905 h 2159749"/>
                <a:gd name="connsiteX4" fmla="*/ 1052976 w 3797430"/>
                <a:gd name="connsiteY4" fmla="*/ 336644 h 2159749"/>
                <a:gd name="connsiteX5" fmla="*/ 2006395 w 3797430"/>
                <a:gd name="connsiteY5" fmla="*/ 453586 h 2159749"/>
                <a:gd name="connsiteX6" fmla="*/ 3341103 w 3797430"/>
                <a:gd name="connsiteY6" fmla="*/ 0 h 2159749"/>
                <a:gd name="connsiteX7" fmla="*/ 3723987 w 3797430"/>
                <a:gd name="connsiteY7" fmla="*/ 269474 h 2159749"/>
                <a:gd name="connsiteX8" fmla="*/ 3681728 w 3797430"/>
                <a:gd name="connsiteY8" fmla="*/ 682042 h 2159749"/>
                <a:gd name="connsiteX9" fmla="*/ 2775126 w 3797430"/>
                <a:gd name="connsiteY9" fmla="*/ 1153000 h 2159749"/>
                <a:gd name="connsiteX10" fmla="*/ 3080566 w 3797430"/>
                <a:gd name="connsiteY10" fmla="*/ 2159336 h 2159749"/>
                <a:gd name="connsiteX11" fmla="*/ 1229412 w 3797430"/>
                <a:gd name="connsiteY11" fmla="*/ 2065112 h 2159749"/>
                <a:gd name="connsiteX12" fmla="*/ 907545 w 3797430"/>
                <a:gd name="connsiteY12" fmla="*/ 1059688 h 2159749"/>
                <a:gd name="connsiteX0" fmla="*/ 907545 w 3797430"/>
                <a:gd name="connsiteY0" fmla="*/ 1059688 h 2159749"/>
                <a:gd name="connsiteX1" fmla="*/ 325934 w 3797430"/>
                <a:gd name="connsiteY1" fmla="*/ 721308 h 2159749"/>
                <a:gd name="connsiteX2" fmla="*/ 77613 w 3797430"/>
                <a:gd name="connsiteY2" fmla="*/ 35669 h 2159749"/>
                <a:gd name="connsiteX3" fmla="*/ 415546 w 3797430"/>
                <a:gd name="connsiteY3" fmla="*/ 58905 h 2159749"/>
                <a:gd name="connsiteX4" fmla="*/ 1052976 w 3797430"/>
                <a:gd name="connsiteY4" fmla="*/ 336644 h 2159749"/>
                <a:gd name="connsiteX5" fmla="*/ 2006395 w 3797430"/>
                <a:gd name="connsiteY5" fmla="*/ 453586 h 2159749"/>
                <a:gd name="connsiteX6" fmla="*/ 3341103 w 3797430"/>
                <a:gd name="connsiteY6" fmla="*/ 0 h 2159749"/>
                <a:gd name="connsiteX7" fmla="*/ 3723987 w 3797430"/>
                <a:gd name="connsiteY7" fmla="*/ 269474 h 2159749"/>
                <a:gd name="connsiteX8" fmla="*/ 3681728 w 3797430"/>
                <a:gd name="connsiteY8" fmla="*/ 682042 h 2159749"/>
                <a:gd name="connsiteX9" fmla="*/ 2928529 w 3797430"/>
                <a:gd name="connsiteY9" fmla="*/ 1075111 h 2159749"/>
                <a:gd name="connsiteX10" fmla="*/ 3080566 w 3797430"/>
                <a:gd name="connsiteY10" fmla="*/ 2159336 h 2159749"/>
                <a:gd name="connsiteX11" fmla="*/ 1229412 w 3797430"/>
                <a:gd name="connsiteY11" fmla="*/ 2065112 h 2159749"/>
                <a:gd name="connsiteX12" fmla="*/ 907545 w 3797430"/>
                <a:gd name="connsiteY12" fmla="*/ 1059688 h 2159749"/>
                <a:gd name="connsiteX0" fmla="*/ 907545 w 3797430"/>
                <a:gd name="connsiteY0" fmla="*/ 1059688 h 2159749"/>
                <a:gd name="connsiteX1" fmla="*/ 325934 w 3797430"/>
                <a:gd name="connsiteY1" fmla="*/ 721308 h 2159749"/>
                <a:gd name="connsiteX2" fmla="*/ 77613 w 3797430"/>
                <a:gd name="connsiteY2" fmla="*/ 35669 h 2159749"/>
                <a:gd name="connsiteX3" fmla="*/ 415546 w 3797430"/>
                <a:gd name="connsiteY3" fmla="*/ 58905 h 2159749"/>
                <a:gd name="connsiteX4" fmla="*/ 1052976 w 3797430"/>
                <a:gd name="connsiteY4" fmla="*/ 336644 h 2159749"/>
                <a:gd name="connsiteX5" fmla="*/ 2006395 w 3797430"/>
                <a:gd name="connsiteY5" fmla="*/ 453586 h 2159749"/>
                <a:gd name="connsiteX6" fmla="*/ 3341103 w 3797430"/>
                <a:gd name="connsiteY6" fmla="*/ 0 h 2159749"/>
                <a:gd name="connsiteX7" fmla="*/ 3723987 w 3797430"/>
                <a:gd name="connsiteY7" fmla="*/ 269474 h 2159749"/>
                <a:gd name="connsiteX8" fmla="*/ 3681728 w 3797430"/>
                <a:gd name="connsiteY8" fmla="*/ 682042 h 2159749"/>
                <a:gd name="connsiteX9" fmla="*/ 2928529 w 3797430"/>
                <a:gd name="connsiteY9" fmla="*/ 1075111 h 2159749"/>
                <a:gd name="connsiteX10" fmla="*/ 3080566 w 3797430"/>
                <a:gd name="connsiteY10" fmla="*/ 2159336 h 2159749"/>
                <a:gd name="connsiteX11" fmla="*/ 1229412 w 3797430"/>
                <a:gd name="connsiteY11" fmla="*/ 2065112 h 2159749"/>
                <a:gd name="connsiteX12" fmla="*/ 907545 w 3797430"/>
                <a:gd name="connsiteY12" fmla="*/ 1059688 h 2159749"/>
                <a:gd name="connsiteX0" fmla="*/ 907545 w 3797430"/>
                <a:gd name="connsiteY0" fmla="*/ 1059688 h 2197578"/>
                <a:gd name="connsiteX1" fmla="*/ 325934 w 3797430"/>
                <a:gd name="connsiteY1" fmla="*/ 721308 h 2197578"/>
                <a:gd name="connsiteX2" fmla="*/ 77613 w 3797430"/>
                <a:gd name="connsiteY2" fmla="*/ 35669 h 2197578"/>
                <a:gd name="connsiteX3" fmla="*/ 415546 w 3797430"/>
                <a:gd name="connsiteY3" fmla="*/ 58905 h 2197578"/>
                <a:gd name="connsiteX4" fmla="*/ 1052976 w 3797430"/>
                <a:gd name="connsiteY4" fmla="*/ 336644 h 2197578"/>
                <a:gd name="connsiteX5" fmla="*/ 2006395 w 3797430"/>
                <a:gd name="connsiteY5" fmla="*/ 453586 h 2197578"/>
                <a:gd name="connsiteX6" fmla="*/ 3341103 w 3797430"/>
                <a:gd name="connsiteY6" fmla="*/ 0 h 2197578"/>
                <a:gd name="connsiteX7" fmla="*/ 3723987 w 3797430"/>
                <a:gd name="connsiteY7" fmla="*/ 269474 h 2197578"/>
                <a:gd name="connsiteX8" fmla="*/ 3681728 w 3797430"/>
                <a:gd name="connsiteY8" fmla="*/ 682042 h 2197578"/>
                <a:gd name="connsiteX9" fmla="*/ 2928529 w 3797430"/>
                <a:gd name="connsiteY9" fmla="*/ 1075111 h 2197578"/>
                <a:gd name="connsiteX10" fmla="*/ 3080566 w 3797430"/>
                <a:gd name="connsiteY10" fmla="*/ 2159336 h 2197578"/>
                <a:gd name="connsiteX11" fmla="*/ 1002587 w 3797430"/>
                <a:gd name="connsiteY11" fmla="*/ 2197578 h 2197578"/>
                <a:gd name="connsiteX12" fmla="*/ 907545 w 3797430"/>
                <a:gd name="connsiteY12" fmla="*/ 1059688 h 2197578"/>
                <a:gd name="connsiteX0" fmla="*/ 907545 w 3797430"/>
                <a:gd name="connsiteY0" fmla="*/ 1059688 h 2197578"/>
                <a:gd name="connsiteX1" fmla="*/ 325934 w 3797430"/>
                <a:gd name="connsiteY1" fmla="*/ 721308 h 2197578"/>
                <a:gd name="connsiteX2" fmla="*/ 77613 w 3797430"/>
                <a:gd name="connsiteY2" fmla="*/ 35669 h 2197578"/>
                <a:gd name="connsiteX3" fmla="*/ 415546 w 3797430"/>
                <a:gd name="connsiteY3" fmla="*/ 58905 h 2197578"/>
                <a:gd name="connsiteX4" fmla="*/ 1052976 w 3797430"/>
                <a:gd name="connsiteY4" fmla="*/ 336644 h 2197578"/>
                <a:gd name="connsiteX5" fmla="*/ 2006395 w 3797430"/>
                <a:gd name="connsiteY5" fmla="*/ 453586 h 2197578"/>
                <a:gd name="connsiteX6" fmla="*/ 3341103 w 3797430"/>
                <a:gd name="connsiteY6" fmla="*/ 0 h 2197578"/>
                <a:gd name="connsiteX7" fmla="*/ 3723987 w 3797430"/>
                <a:gd name="connsiteY7" fmla="*/ 269474 h 2197578"/>
                <a:gd name="connsiteX8" fmla="*/ 3681728 w 3797430"/>
                <a:gd name="connsiteY8" fmla="*/ 682042 h 2197578"/>
                <a:gd name="connsiteX9" fmla="*/ 2928529 w 3797430"/>
                <a:gd name="connsiteY9" fmla="*/ 1075111 h 2197578"/>
                <a:gd name="connsiteX10" fmla="*/ 3080566 w 3797430"/>
                <a:gd name="connsiteY10" fmla="*/ 2159336 h 2197578"/>
                <a:gd name="connsiteX11" fmla="*/ 1002587 w 3797430"/>
                <a:gd name="connsiteY11" fmla="*/ 2197578 h 2197578"/>
                <a:gd name="connsiteX12" fmla="*/ 907545 w 3797430"/>
                <a:gd name="connsiteY12" fmla="*/ 1059688 h 2197578"/>
                <a:gd name="connsiteX0" fmla="*/ 946743 w 3836628"/>
                <a:gd name="connsiteY0" fmla="*/ 1059688 h 2197578"/>
                <a:gd name="connsiteX1" fmla="*/ 228059 w 3836628"/>
                <a:gd name="connsiteY1" fmla="*/ 1468226 h 2197578"/>
                <a:gd name="connsiteX2" fmla="*/ 116811 w 3836628"/>
                <a:gd name="connsiteY2" fmla="*/ 35669 h 2197578"/>
                <a:gd name="connsiteX3" fmla="*/ 454744 w 3836628"/>
                <a:gd name="connsiteY3" fmla="*/ 58905 h 2197578"/>
                <a:gd name="connsiteX4" fmla="*/ 1092174 w 3836628"/>
                <a:gd name="connsiteY4" fmla="*/ 336644 h 2197578"/>
                <a:gd name="connsiteX5" fmla="*/ 2045593 w 3836628"/>
                <a:gd name="connsiteY5" fmla="*/ 453586 h 2197578"/>
                <a:gd name="connsiteX6" fmla="*/ 3380301 w 3836628"/>
                <a:gd name="connsiteY6" fmla="*/ 0 h 2197578"/>
                <a:gd name="connsiteX7" fmla="*/ 3763185 w 3836628"/>
                <a:gd name="connsiteY7" fmla="*/ 269474 h 2197578"/>
                <a:gd name="connsiteX8" fmla="*/ 3720926 w 3836628"/>
                <a:gd name="connsiteY8" fmla="*/ 682042 h 2197578"/>
                <a:gd name="connsiteX9" fmla="*/ 2967727 w 3836628"/>
                <a:gd name="connsiteY9" fmla="*/ 1075111 h 2197578"/>
                <a:gd name="connsiteX10" fmla="*/ 3119764 w 3836628"/>
                <a:gd name="connsiteY10" fmla="*/ 2159336 h 2197578"/>
                <a:gd name="connsiteX11" fmla="*/ 1041785 w 3836628"/>
                <a:gd name="connsiteY11" fmla="*/ 2197578 h 2197578"/>
                <a:gd name="connsiteX12" fmla="*/ 946743 w 3836628"/>
                <a:gd name="connsiteY12" fmla="*/ 1059688 h 2197578"/>
                <a:gd name="connsiteX0" fmla="*/ 1055556 w 3945441"/>
                <a:gd name="connsiteY0" fmla="*/ 1059688 h 2197578"/>
                <a:gd name="connsiteX1" fmla="*/ 336872 w 3945441"/>
                <a:gd name="connsiteY1" fmla="*/ 1468226 h 2197578"/>
                <a:gd name="connsiteX2" fmla="*/ 74872 w 3945441"/>
                <a:gd name="connsiteY2" fmla="*/ 1059662 h 2197578"/>
                <a:gd name="connsiteX3" fmla="*/ 563557 w 3945441"/>
                <a:gd name="connsiteY3" fmla="*/ 58905 h 2197578"/>
                <a:gd name="connsiteX4" fmla="*/ 1200987 w 3945441"/>
                <a:gd name="connsiteY4" fmla="*/ 336644 h 2197578"/>
                <a:gd name="connsiteX5" fmla="*/ 2154406 w 3945441"/>
                <a:gd name="connsiteY5" fmla="*/ 453586 h 2197578"/>
                <a:gd name="connsiteX6" fmla="*/ 3489114 w 3945441"/>
                <a:gd name="connsiteY6" fmla="*/ 0 h 2197578"/>
                <a:gd name="connsiteX7" fmla="*/ 3871998 w 3945441"/>
                <a:gd name="connsiteY7" fmla="*/ 269474 h 2197578"/>
                <a:gd name="connsiteX8" fmla="*/ 3829739 w 3945441"/>
                <a:gd name="connsiteY8" fmla="*/ 682042 h 2197578"/>
                <a:gd name="connsiteX9" fmla="*/ 3076540 w 3945441"/>
                <a:gd name="connsiteY9" fmla="*/ 1075111 h 2197578"/>
                <a:gd name="connsiteX10" fmla="*/ 3228577 w 3945441"/>
                <a:gd name="connsiteY10" fmla="*/ 2159336 h 2197578"/>
                <a:gd name="connsiteX11" fmla="*/ 1150598 w 3945441"/>
                <a:gd name="connsiteY11" fmla="*/ 2197578 h 2197578"/>
                <a:gd name="connsiteX12" fmla="*/ 1055556 w 3945441"/>
                <a:gd name="connsiteY12" fmla="*/ 1059688 h 2197578"/>
                <a:gd name="connsiteX0" fmla="*/ 1055556 w 3945441"/>
                <a:gd name="connsiteY0" fmla="*/ 1059688 h 2197578"/>
                <a:gd name="connsiteX1" fmla="*/ 336872 w 3945441"/>
                <a:gd name="connsiteY1" fmla="*/ 1468226 h 2197578"/>
                <a:gd name="connsiteX2" fmla="*/ 74872 w 3945441"/>
                <a:gd name="connsiteY2" fmla="*/ 1059662 h 2197578"/>
                <a:gd name="connsiteX3" fmla="*/ 408200 w 3945441"/>
                <a:gd name="connsiteY3" fmla="*/ 594212 h 2197578"/>
                <a:gd name="connsiteX4" fmla="*/ 1200987 w 3945441"/>
                <a:gd name="connsiteY4" fmla="*/ 336644 h 2197578"/>
                <a:gd name="connsiteX5" fmla="*/ 2154406 w 3945441"/>
                <a:gd name="connsiteY5" fmla="*/ 453586 h 2197578"/>
                <a:gd name="connsiteX6" fmla="*/ 3489114 w 3945441"/>
                <a:gd name="connsiteY6" fmla="*/ 0 h 2197578"/>
                <a:gd name="connsiteX7" fmla="*/ 3871998 w 3945441"/>
                <a:gd name="connsiteY7" fmla="*/ 269474 h 2197578"/>
                <a:gd name="connsiteX8" fmla="*/ 3829739 w 3945441"/>
                <a:gd name="connsiteY8" fmla="*/ 682042 h 2197578"/>
                <a:gd name="connsiteX9" fmla="*/ 3076540 w 3945441"/>
                <a:gd name="connsiteY9" fmla="*/ 1075111 h 2197578"/>
                <a:gd name="connsiteX10" fmla="*/ 3228577 w 3945441"/>
                <a:gd name="connsiteY10" fmla="*/ 2159336 h 2197578"/>
                <a:gd name="connsiteX11" fmla="*/ 1150598 w 3945441"/>
                <a:gd name="connsiteY11" fmla="*/ 2197578 h 2197578"/>
                <a:gd name="connsiteX12" fmla="*/ 1055556 w 3945441"/>
                <a:gd name="connsiteY12" fmla="*/ 1059688 h 2197578"/>
                <a:gd name="connsiteX0" fmla="*/ 1055556 w 3933420"/>
                <a:gd name="connsiteY0" fmla="*/ 1059688 h 2197578"/>
                <a:gd name="connsiteX1" fmla="*/ 336872 w 3933420"/>
                <a:gd name="connsiteY1" fmla="*/ 1468226 h 2197578"/>
                <a:gd name="connsiteX2" fmla="*/ 74872 w 3933420"/>
                <a:gd name="connsiteY2" fmla="*/ 1059662 h 2197578"/>
                <a:gd name="connsiteX3" fmla="*/ 408200 w 3933420"/>
                <a:gd name="connsiteY3" fmla="*/ 594212 h 2197578"/>
                <a:gd name="connsiteX4" fmla="*/ 1200987 w 3933420"/>
                <a:gd name="connsiteY4" fmla="*/ 336644 h 2197578"/>
                <a:gd name="connsiteX5" fmla="*/ 2154406 w 3933420"/>
                <a:gd name="connsiteY5" fmla="*/ 453586 h 2197578"/>
                <a:gd name="connsiteX6" fmla="*/ 3489114 w 3933420"/>
                <a:gd name="connsiteY6" fmla="*/ 0 h 2197578"/>
                <a:gd name="connsiteX7" fmla="*/ 3871998 w 3933420"/>
                <a:gd name="connsiteY7" fmla="*/ 269474 h 2197578"/>
                <a:gd name="connsiteX8" fmla="*/ 3890318 w 3933420"/>
                <a:gd name="connsiteY8" fmla="*/ 1126341 h 2197578"/>
                <a:gd name="connsiteX9" fmla="*/ 3076540 w 3933420"/>
                <a:gd name="connsiteY9" fmla="*/ 1075111 h 2197578"/>
                <a:gd name="connsiteX10" fmla="*/ 3228577 w 3933420"/>
                <a:gd name="connsiteY10" fmla="*/ 2159336 h 2197578"/>
                <a:gd name="connsiteX11" fmla="*/ 1150598 w 3933420"/>
                <a:gd name="connsiteY11" fmla="*/ 2197578 h 2197578"/>
                <a:gd name="connsiteX12" fmla="*/ 1055556 w 3933420"/>
                <a:gd name="connsiteY12" fmla="*/ 1059688 h 2197578"/>
                <a:gd name="connsiteX0" fmla="*/ 1055556 w 4297886"/>
                <a:gd name="connsiteY0" fmla="*/ 1059688 h 2197578"/>
                <a:gd name="connsiteX1" fmla="*/ 336872 w 4297886"/>
                <a:gd name="connsiteY1" fmla="*/ 1468226 h 2197578"/>
                <a:gd name="connsiteX2" fmla="*/ 74872 w 4297886"/>
                <a:gd name="connsiteY2" fmla="*/ 1059662 h 2197578"/>
                <a:gd name="connsiteX3" fmla="*/ 408200 w 4297886"/>
                <a:gd name="connsiteY3" fmla="*/ 594212 h 2197578"/>
                <a:gd name="connsiteX4" fmla="*/ 1200987 w 4297886"/>
                <a:gd name="connsiteY4" fmla="*/ 336644 h 2197578"/>
                <a:gd name="connsiteX5" fmla="*/ 2154406 w 4297886"/>
                <a:gd name="connsiteY5" fmla="*/ 453586 h 2197578"/>
                <a:gd name="connsiteX6" fmla="*/ 3489114 w 4297886"/>
                <a:gd name="connsiteY6" fmla="*/ 0 h 2197578"/>
                <a:gd name="connsiteX7" fmla="*/ 4290333 w 4297886"/>
                <a:gd name="connsiteY7" fmla="*/ 645236 h 2197578"/>
                <a:gd name="connsiteX8" fmla="*/ 3890318 w 4297886"/>
                <a:gd name="connsiteY8" fmla="*/ 1126341 h 2197578"/>
                <a:gd name="connsiteX9" fmla="*/ 3076540 w 4297886"/>
                <a:gd name="connsiteY9" fmla="*/ 1075111 h 2197578"/>
                <a:gd name="connsiteX10" fmla="*/ 3228577 w 4297886"/>
                <a:gd name="connsiteY10" fmla="*/ 2159336 h 2197578"/>
                <a:gd name="connsiteX11" fmla="*/ 1150598 w 4297886"/>
                <a:gd name="connsiteY11" fmla="*/ 2197578 h 2197578"/>
                <a:gd name="connsiteX12" fmla="*/ 1055556 w 4297886"/>
                <a:gd name="connsiteY12" fmla="*/ 1059688 h 2197578"/>
                <a:gd name="connsiteX0" fmla="*/ 1055556 w 4290913"/>
                <a:gd name="connsiteY0" fmla="*/ 744226 h 1882116"/>
                <a:gd name="connsiteX1" fmla="*/ 336872 w 4290913"/>
                <a:gd name="connsiteY1" fmla="*/ 1152764 h 1882116"/>
                <a:gd name="connsiteX2" fmla="*/ 74872 w 4290913"/>
                <a:gd name="connsiteY2" fmla="*/ 744200 h 1882116"/>
                <a:gd name="connsiteX3" fmla="*/ 408200 w 4290913"/>
                <a:gd name="connsiteY3" fmla="*/ 278750 h 1882116"/>
                <a:gd name="connsiteX4" fmla="*/ 1200987 w 4290913"/>
                <a:gd name="connsiteY4" fmla="*/ 21182 h 1882116"/>
                <a:gd name="connsiteX5" fmla="*/ 2154406 w 4290913"/>
                <a:gd name="connsiteY5" fmla="*/ 138124 h 1882116"/>
                <a:gd name="connsiteX6" fmla="*/ 3790338 w 4290913"/>
                <a:gd name="connsiteY6" fmla="*/ 0 h 1882116"/>
                <a:gd name="connsiteX7" fmla="*/ 4290333 w 4290913"/>
                <a:gd name="connsiteY7" fmla="*/ 329774 h 1882116"/>
                <a:gd name="connsiteX8" fmla="*/ 3890318 w 4290913"/>
                <a:gd name="connsiteY8" fmla="*/ 810879 h 1882116"/>
                <a:gd name="connsiteX9" fmla="*/ 3076540 w 4290913"/>
                <a:gd name="connsiteY9" fmla="*/ 759649 h 1882116"/>
                <a:gd name="connsiteX10" fmla="*/ 3228577 w 4290913"/>
                <a:gd name="connsiteY10" fmla="*/ 1843874 h 1882116"/>
                <a:gd name="connsiteX11" fmla="*/ 1150598 w 4290913"/>
                <a:gd name="connsiteY11" fmla="*/ 1882116 h 1882116"/>
                <a:gd name="connsiteX12" fmla="*/ 1055556 w 4290913"/>
                <a:gd name="connsiteY12" fmla="*/ 744226 h 1882116"/>
                <a:gd name="connsiteX0" fmla="*/ 1055556 w 4114065"/>
                <a:gd name="connsiteY0" fmla="*/ 744226 h 1882116"/>
                <a:gd name="connsiteX1" fmla="*/ 336872 w 4114065"/>
                <a:gd name="connsiteY1" fmla="*/ 1152764 h 1882116"/>
                <a:gd name="connsiteX2" fmla="*/ 74872 w 4114065"/>
                <a:gd name="connsiteY2" fmla="*/ 744200 h 1882116"/>
                <a:gd name="connsiteX3" fmla="*/ 408200 w 4114065"/>
                <a:gd name="connsiteY3" fmla="*/ 278750 h 1882116"/>
                <a:gd name="connsiteX4" fmla="*/ 1200987 w 4114065"/>
                <a:gd name="connsiteY4" fmla="*/ 21182 h 1882116"/>
                <a:gd name="connsiteX5" fmla="*/ 2154406 w 4114065"/>
                <a:gd name="connsiteY5" fmla="*/ 138124 h 1882116"/>
                <a:gd name="connsiteX6" fmla="*/ 3790338 w 4114065"/>
                <a:gd name="connsiteY6" fmla="*/ 0 h 1882116"/>
                <a:gd name="connsiteX7" fmla="*/ 4112920 w 4114065"/>
                <a:gd name="connsiteY7" fmla="*/ 386585 h 1882116"/>
                <a:gd name="connsiteX8" fmla="*/ 3890318 w 4114065"/>
                <a:gd name="connsiteY8" fmla="*/ 810879 h 1882116"/>
                <a:gd name="connsiteX9" fmla="*/ 3076540 w 4114065"/>
                <a:gd name="connsiteY9" fmla="*/ 759649 h 1882116"/>
                <a:gd name="connsiteX10" fmla="*/ 3228577 w 4114065"/>
                <a:gd name="connsiteY10" fmla="*/ 1843874 h 1882116"/>
                <a:gd name="connsiteX11" fmla="*/ 1150598 w 4114065"/>
                <a:gd name="connsiteY11" fmla="*/ 1882116 h 1882116"/>
                <a:gd name="connsiteX12" fmla="*/ 1055556 w 4114065"/>
                <a:gd name="connsiteY12" fmla="*/ 744226 h 1882116"/>
                <a:gd name="connsiteX0" fmla="*/ 1055556 w 4118089"/>
                <a:gd name="connsiteY0" fmla="*/ 744226 h 1882116"/>
                <a:gd name="connsiteX1" fmla="*/ 336872 w 4118089"/>
                <a:gd name="connsiteY1" fmla="*/ 1152764 h 1882116"/>
                <a:gd name="connsiteX2" fmla="*/ 74872 w 4118089"/>
                <a:gd name="connsiteY2" fmla="*/ 744200 h 1882116"/>
                <a:gd name="connsiteX3" fmla="*/ 408200 w 4118089"/>
                <a:gd name="connsiteY3" fmla="*/ 278750 h 1882116"/>
                <a:gd name="connsiteX4" fmla="*/ 1200987 w 4118089"/>
                <a:gd name="connsiteY4" fmla="*/ 21182 h 1882116"/>
                <a:gd name="connsiteX5" fmla="*/ 2154406 w 4118089"/>
                <a:gd name="connsiteY5" fmla="*/ 138124 h 1882116"/>
                <a:gd name="connsiteX6" fmla="*/ 3790338 w 4118089"/>
                <a:gd name="connsiteY6" fmla="*/ 0 h 1882116"/>
                <a:gd name="connsiteX7" fmla="*/ 4112920 w 4118089"/>
                <a:gd name="connsiteY7" fmla="*/ 386585 h 1882116"/>
                <a:gd name="connsiteX8" fmla="*/ 3890318 w 4118089"/>
                <a:gd name="connsiteY8" fmla="*/ 810879 h 1882116"/>
                <a:gd name="connsiteX9" fmla="*/ 3076540 w 4118089"/>
                <a:gd name="connsiteY9" fmla="*/ 759649 h 1882116"/>
                <a:gd name="connsiteX10" fmla="*/ 3228577 w 4118089"/>
                <a:gd name="connsiteY10" fmla="*/ 1843874 h 1882116"/>
                <a:gd name="connsiteX11" fmla="*/ 1150598 w 4118089"/>
                <a:gd name="connsiteY11" fmla="*/ 1882116 h 1882116"/>
                <a:gd name="connsiteX12" fmla="*/ 1055556 w 4118089"/>
                <a:gd name="connsiteY12" fmla="*/ 744226 h 1882116"/>
                <a:gd name="connsiteX0" fmla="*/ 1055556 w 4118089"/>
                <a:gd name="connsiteY0" fmla="*/ 744226 h 1882116"/>
                <a:gd name="connsiteX1" fmla="*/ 336872 w 4118089"/>
                <a:gd name="connsiteY1" fmla="*/ 1152764 h 1882116"/>
                <a:gd name="connsiteX2" fmla="*/ 74872 w 4118089"/>
                <a:gd name="connsiteY2" fmla="*/ 744200 h 1882116"/>
                <a:gd name="connsiteX3" fmla="*/ 408200 w 4118089"/>
                <a:gd name="connsiteY3" fmla="*/ 278750 h 1882116"/>
                <a:gd name="connsiteX4" fmla="*/ 1200987 w 4118089"/>
                <a:gd name="connsiteY4" fmla="*/ 21182 h 1882116"/>
                <a:gd name="connsiteX5" fmla="*/ 2154406 w 4118089"/>
                <a:gd name="connsiteY5" fmla="*/ 138124 h 1882116"/>
                <a:gd name="connsiteX6" fmla="*/ 3790338 w 4118089"/>
                <a:gd name="connsiteY6" fmla="*/ 0 h 1882116"/>
                <a:gd name="connsiteX7" fmla="*/ 4112920 w 4118089"/>
                <a:gd name="connsiteY7" fmla="*/ 386585 h 1882116"/>
                <a:gd name="connsiteX8" fmla="*/ 3890318 w 4118089"/>
                <a:gd name="connsiteY8" fmla="*/ 810879 h 1882116"/>
                <a:gd name="connsiteX9" fmla="*/ 3076540 w 4118089"/>
                <a:gd name="connsiteY9" fmla="*/ 759649 h 1882116"/>
                <a:gd name="connsiteX10" fmla="*/ 3228577 w 4118089"/>
                <a:gd name="connsiteY10" fmla="*/ 1843874 h 1882116"/>
                <a:gd name="connsiteX11" fmla="*/ 1150598 w 4118089"/>
                <a:gd name="connsiteY11" fmla="*/ 1882116 h 1882116"/>
                <a:gd name="connsiteX12" fmla="*/ 1055556 w 4118089"/>
                <a:gd name="connsiteY12" fmla="*/ 744226 h 1882116"/>
                <a:gd name="connsiteX0" fmla="*/ 1055556 w 4118089"/>
                <a:gd name="connsiteY0" fmla="*/ 744226 h 1882116"/>
                <a:gd name="connsiteX1" fmla="*/ 336872 w 4118089"/>
                <a:gd name="connsiteY1" fmla="*/ 1152764 h 1882116"/>
                <a:gd name="connsiteX2" fmla="*/ 74872 w 4118089"/>
                <a:gd name="connsiteY2" fmla="*/ 744200 h 1882116"/>
                <a:gd name="connsiteX3" fmla="*/ 408200 w 4118089"/>
                <a:gd name="connsiteY3" fmla="*/ 278750 h 1882116"/>
                <a:gd name="connsiteX4" fmla="*/ 1200987 w 4118089"/>
                <a:gd name="connsiteY4" fmla="*/ 21182 h 1882116"/>
                <a:gd name="connsiteX5" fmla="*/ 2154406 w 4118089"/>
                <a:gd name="connsiteY5" fmla="*/ 138124 h 1882116"/>
                <a:gd name="connsiteX6" fmla="*/ 3790338 w 4118089"/>
                <a:gd name="connsiteY6" fmla="*/ 0 h 1882116"/>
                <a:gd name="connsiteX7" fmla="*/ 4112920 w 4118089"/>
                <a:gd name="connsiteY7" fmla="*/ 386585 h 1882116"/>
                <a:gd name="connsiteX8" fmla="*/ 3890318 w 4118089"/>
                <a:gd name="connsiteY8" fmla="*/ 810879 h 1882116"/>
                <a:gd name="connsiteX9" fmla="*/ 3076540 w 4118089"/>
                <a:gd name="connsiteY9" fmla="*/ 759649 h 1882116"/>
                <a:gd name="connsiteX10" fmla="*/ 3228577 w 4118089"/>
                <a:gd name="connsiteY10" fmla="*/ 1843874 h 1882116"/>
                <a:gd name="connsiteX11" fmla="*/ 1150598 w 4118089"/>
                <a:gd name="connsiteY11" fmla="*/ 1882116 h 1882116"/>
                <a:gd name="connsiteX12" fmla="*/ 1055556 w 4118089"/>
                <a:gd name="connsiteY12" fmla="*/ 744226 h 1882116"/>
                <a:gd name="connsiteX0" fmla="*/ 1055556 w 4118089"/>
                <a:gd name="connsiteY0" fmla="*/ 744226 h 1882116"/>
                <a:gd name="connsiteX1" fmla="*/ 336872 w 4118089"/>
                <a:gd name="connsiteY1" fmla="*/ 1152764 h 1882116"/>
                <a:gd name="connsiteX2" fmla="*/ 74872 w 4118089"/>
                <a:gd name="connsiteY2" fmla="*/ 744200 h 1882116"/>
                <a:gd name="connsiteX3" fmla="*/ 382796 w 4118089"/>
                <a:gd name="connsiteY3" fmla="*/ 375482 h 1882116"/>
                <a:gd name="connsiteX4" fmla="*/ 1200987 w 4118089"/>
                <a:gd name="connsiteY4" fmla="*/ 21182 h 1882116"/>
                <a:gd name="connsiteX5" fmla="*/ 2154406 w 4118089"/>
                <a:gd name="connsiteY5" fmla="*/ 138124 h 1882116"/>
                <a:gd name="connsiteX6" fmla="*/ 3790338 w 4118089"/>
                <a:gd name="connsiteY6" fmla="*/ 0 h 1882116"/>
                <a:gd name="connsiteX7" fmla="*/ 4112920 w 4118089"/>
                <a:gd name="connsiteY7" fmla="*/ 386585 h 1882116"/>
                <a:gd name="connsiteX8" fmla="*/ 3890318 w 4118089"/>
                <a:gd name="connsiteY8" fmla="*/ 810879 h 1882116"/>
                <a:gd name="connsiteX9" fmla="*/ 3076540 w 4118089"/>
                <a:gd name="connsiteY9" fmla="*/ 759649 h 1882116"/>
                <a:gd name="connsiteX10" fmla="*/ 3228577 w 4118089"/>
                <a:gd name="connsiteY10" fmla="*/ 1843874 h 1882116"/>
                <a:gd name="connsiteX11" fmla="*/ 1150598 w 4118089"/>
                <a:gd name="connsiteY11" fmla="*/ 1882116 h 1882116"/>
                <a:gd name="connsiteX12" fmla="*/ 1055556 w 4118089"/>
                <a:gd name="connsiteY12" fmla="*/ 744226 h 1882116"/>
                <a:gd name="connsiteX0" fmla="*/ 1031500 w 4094033"/>
                <a:gd name="connsiteY0" fmla="*/ 744226 h 1882116"/>
                <a:gd name="connsiteX1" fmla="*/ 487297 w 4094033"/>
                <a:gd name="connsiteY1" fmla="*/ 1050867 h 1882116"/>
                <a:gd name="connsiteX2" fmla="*/ 50816 w 4094033"/>
                <a:gd name="connsiteY2" fmla="*/ 744200 h 1882116"/>
                <a:gd name="connsiteX3" fmla="*/ 358740 w 4094033"/>
                <a:gd name="connsiteY3" fmla="*/ 375482 h 1882116"/>
                <a:gd name="connsiteX4" fmla="*/ 1176931 w 4094033"/>
                <a:gd name="connsiteY4" fmla="*/ 21182 h 1882116"/>
                <a:gd name="connsiteX5" fmla="*/ 2130350 w 4094033"/>
                <a:gd name="connsiteY5" fmla="*/ 138124 h 1882116"/>
                <a:gd name="connsiteX6" fmla="*/ 3766282 w 4094033"/>
                <a:gd name="connsiteY6" fmla="*/ 0 h 1882116"/>
                <a:gd name="connsiteX7" fmla="*/ 4088864 w 4094033"/>
                <a:gd name="connsiteY7" fmla="*/ 386585 h 1882116"/>
                <a:gd name="connsiteX8" fmla="*/ 3866262 w 4094033"/>
                <a:gd name="connsiteY8" fmla="*/ 810879 h 1882116"/>
                <a:gd name="connsiteX9" fmla="*/ 3052484 w 4094033"/>
                <a:gd name="connsiteY9" fmla="*/ 759649 h 1882116"/>
                <a:gd name="connsiteX10" fmla="*/ 3204521 w 4094033"/>
                <a:gd name="connsiteY10" fmla="*/ 1843874 h 1882116"/>
                <a:gd name="connsiteX11" fmla="*/ 1126542 w 4094033"/>
                <a:gd name="connsiteY11" fmla="*/ 1882116 h 1882116"/>
                <a:gd name="connsiteX12" fmla="*/ 1031500 w 4094033"/>
                <a:gd name="connsiteY12" fmla="*/ 744226 h 1882116"/>
                <a:gd name="connsiteX0" fmla="*/ 1024065 w 4086598"/>
                <a:gd name="connsiteY0" fmla="*/ 744226 h 1882116"/>
                <a:gd name="connsiteX1" fmla="*/ 479862 w 4086598"/>
                <a:gd name="connsiteY1" fmla="*/ 1050867 h 1882116"/>
                <a:gd name="connsiteX2" fmla="*/ 43381 w 4086598"/>
                <a:gd name="connsiteY2" fmla="*/ 744200 h 1882116"/>
                <a:gd name="connsiteX3" fmla="*/ 351305 w 4086598"/>
                <a:gd name="connsiteY3" fmla="*/ 375482 h 1882116"/>
                <a:gd name="connsiteX4" fmla="*/ 1169496 w 4086598"/>
                <a:gd name="connsiteY4" fmla="*/ 21182 h 1882116"/>
                <a:gd name="connsiteX5" fmla="*/ 2122915 w 4086598"/>
                <a:gd name="connsiteY5" fmla="*/ 138124 h 1882116"/>
                <a:gd name="connsiteX6" fmla="*/ 3758847 w 4086598"/>
                <a:gd name="connsiteY6" fmla="*/ 0 h 1882116"/>
                <a:gd name="connsiteX7" fmla="*/ 4081429 w 4086598"/>
                <a:gd name="connsiteY7" fmla="*/ 386585 h 1882116"/>
                <a:gd name="connsiteX8" fmla="*/ 3858827 w 4086598"/>
                <a:gd name="connsiteY8" fmla="*/ 810879 h 1882116"/>
                <a:gd name="connsiteX9" fmla="*/ 3045049 w 4086598"/>
                <a:gd name="connsiteY9" fmla="*/ 759649 h 1882116"/>
                <a:gd name="connsiteX10" fmla="*/ 3197086 w 4086598"/>
                <a:gd name="connsiteY10" fmla="*/ 1843874 h 1882116"/>
                <a:gd name="connsiteX11" fmla="*/ 1119107 w 4086598"/>
                <a:gd name="connsiteY11" fmla="*/ 1882116 h 1882116"/>
                <a:gd name="connsiteX12" fmla="*/ 1024065 w 4086598"/>
                <a:gd name="connsiteY12" fmla="*/ 744226 h 1882116"/>
                <a:gd name="connsiteX0" fmla="*/ 1024065 w 4086598"/>
                <a:gd name="connsiteY0" fmla="*/ 744226 h 1882116"/>
                <a:gd name="connsiteX1" fmla="*/ 479862 w 4086598"/>
                <a:gd name="connsiteY1" fmla="*/ 1050867 h 1882116"/>
                <a:gd name="connsiteX2" fmla="*/ 43381 w 4086598"/>
                <a:gd name="connsiteY2" fmla="*/ 744200 h 1882116"/>
                <a:gd name="connsiteX3" fmla="*/ 351305 w 4086598"/>
                <a:gd name="connsiteY3" fmla="*/ 375482 h 1882116"/>
                <a:gd name="connsiteX4" fmla="*/ 1169496 w 4086598"/>
                <a:gd name="connsiteY4" fmla="*/ 21182 h 1882116"/>
                <a:gd name="connsiteX5" fmla="*/ 2122915 w 4086598"/>
                <a:gd name="connsiteY5" fmla="*/ 138124 h 1882116"/>
                <a:gd name="connsiteX6" fmla="*/ 3758847 w 4086598"/>
                <a:gd name="connsiteY6" fmla="*/ 0 h 1882116"/>
                <a:gd name="connsiteX7" fmla="*/ 4081429 w 4086598"/>
                <a:gd name="connsiteY7" fmla="*/ 386585 h 1882116"/>
                <a:gd name="connsiteX8" fmla="*/ 3858827 w 4086598"/>
                <a:gd name="connsiteY8" fmla="*/ 810879 h 1882116"/>
                <a:gd name="connsiteX9" fmla="*/ 3045049 w 4086598"/>
                <a:gd name="connsiteY9" fmla="*/ 759649 h 1882116"/>
                <a:gd name="connsiteX10" fmla="*/ 3197086 w 4086598"/>
                <a:gd name="connsiteY10" fmla="*/ 1843874 h 1882116"/>
                <a:gd name="connsiteX11" fmla="*/ 1119107 w 4086598"/>
                <a:gd name="connsiteY11" fmla="*/ 1882116 h 1882116"/>
                <a:gd name="connsiteX12" fmla="*/ 1024065 w 4086598"/>
                <a:gd name="connsiteY12" fmla="*/ 744226 h 1882116"/>
                <a:gd name="connsiteX0" fmla="*/ 996009 w 4058542"/>
                <a:gd name="connsiteY0" fmla="*/ 744226 h 1882116"/>
                <a:gd name="connsiteX1" fmla="*/ 451806 w 4058542"/>
                <a:gd name="connsiteY1" fmla="*/ 1050867 h 1882116"/>
                <a:gd name="connsiteX2" fmla="*/ 15325 w 4058542"/>
                <a:gd name="connsiteY2" fmla="*/ 744200 h 1882116"/>
                <a:gd name="connsiteX3" fmla="*/ 323249 w 4058542"/>
                <a:gd name="connsiteY3" fmla="*/ 375482 h 1882116"/>
                <a:gd name="connsiteX4" fmla="*/ 1141440 w 4058542"/>
                <a:gd name="connsiteY4" fmla="*/ 21182 h 1882116"/>
                <a:gd name="connsiteX5" fmla="*/ 2094859 w 4058542"/>
                <a:gd name="connsiteY5" fmla="*/ 138124 h 1882116"/>
                <a:gd name="connsiteX6" fmla="*/ 3730791 w 4058542"/>
                <a:gd name="connsiteY6" fmla="*/ 0 h 1882116"/>
                <a:gd name="connsiteX7" fmla="*/ 4053373 w 4058542"/>
                <a:gd name="connsiteY7" fmla="*/ 386585 h 1882116"/>
                <a:gd name="connsiteX8" fmla="*/ 3830771 w 4058542"/>
                <a:gd name="connsiteY8" fmla="*/ 810879 h 1882116"/>
                <a:gd name="connsiteX9" fmla="*/ 3016993 w 4058542"/>
                <a:gd name="connsiteY9" fmla="*/ 759649 h 1882116"/>
                <a:gd name="connsiteX10" fmla="*/ 3169030 w 4058542"/>
                <a:gd name="connsiteY10" fmla="*/ 1843874 h 1882116"/>
                <a:gd name="connsiteX11" fmla="*/ 1091051 w 4058542"/>
                <a:gd name="connsiteY11" fmla="*/ 1882116 h 1882116"/>
                <a:gd name="connsiteX12" fmla="*/ 996009 w 4058542"/>
                <a:gd name="connsiteY12" fmla="*/ 744226 h 1882116"/>
                <a:gd name="connsiteX0" fmla="*/ 988346 w 4050879"/>
                <a:gd name="connsiteY0" fmla="*/ 744226 h 1882116"/>
                <a:gd name="connsiteX1" fmla="*/ 444143 w 4050879"/>
                <a:gd name="connsiteY1" fmla="*/ 1050867 h 1882116"/>
                <a:gd name="connsiteX2" fmla="*/ 7662 w 4050879"/>
                <a:gd name="connsiteY2" fmla="*/ 744200 h 1882116"/>
                <a:gd name="connsiteX3" fmla="*/ 315586 w 4050879"/>
                <a:gd name="connsiteY3" fmla="*/ 375482 h 1882116"/>
                <a:gd name="connsiteX4" fmla="*/ 1133777 w 4050879"/>
                <a:gd name="connsiteY4" fmla="*/ 21182 h 1882116"/>
                <a:gd name="connsiteX5" fmla="*/ 2087196 w 4050879"/>
                <a:gd name="connsiteY5" fmla="*/ 138124 h 1882116"/>
                <a:gd name="connsiteX6" fmla="*/ 3723128 w 4050879"/>
                <a:gd name="connsiteY6" fmla="*/ 0 h 1882116"/>
                <a:gd name="connsiteX7" fmla="*/ 4045710 w 4050879"/>
                <a:gd name="connsiteY7" fmla="*/ 386585 h 1882116"/>
                <a:gd name="connsiteX8" fmla="*/ 3823108 w 4050879"/>
                <a:gd name="connsiteY8" fmla="*/ 810879 h 1882116"/>
                <a:gd name="connsiteX9" fmla="*/ 3009330 w 4050879"/>
                <a:gd name="connsiteY9" fmla="*/ 759649 h 1882116"/>
                <a:gd name="connsiteX10" fmla="*/ 3161367 w 4050879"/>
                <a:gd name="connsiteY10" fmla="*/ 1843874 h 1882116"/>
                <a:gd name="connsiteX11" fmla="*/ 1083388 w 4050879"/>
                <a:gd name="connsiteY11" fmla="*/ 1882116 h 1882116"/>
                <a:gd name="connsiteX12" fmla="*/ 988346 w 4050879"/>
                <a:gd name="connsiteY12" fmla="*/ 744226 h 1882116"/>
                <a:gd name="connsiteX0" fmla="*/ 988346 w 4050879"/>
                <a:gd name="connsiteY0" fmla="*/ 744226 h 1882116"/>
                <a:gd name="connsiteX1" fmla="*/ 444143 w 4050879"/>
                <a:gd name="connsiteY1" fmla="*/ 1050867 h 1882116"/>
                <a:gd name="connsiteX2" fmla="*/ 7662 w 4050879"/>
                <a:gd name="connsiteY2" fmla="*/ 744200 h 1882116"/>
                <a:gd name="connsiteX3" fmla="*/ 441351 w 4050879"/>
                <a:gd name="connsiteY3" fmla="*/ 290335 h 1882116"/>
                <a:gd name="connsiteX4" fmla="*/ 1133777 w 4050879"/>
                <a:gd name="connsiteY4" fmla="*/ 21182 h 1882116"/>
                <a:gd name="connsiteX5" fmla="*/ 2087196 w 4050879"/>
                <a:gd name="connsiteY5" fmla="*/ 138124 h 1882116"/>
                <a:gd name="connsiteX6" fmla="*/ 3723128 w 4050879"/>
                <a:gd name="connsiteY6" fmla="*/ 0 h 1882116"/>
                <a:gd name="connsiteX7" fmla="*/ 4045710 w 4050879"/>
                <a:gd name="connsiteY7" fmla="*/ 386585 h 1882116"/>
                <a:gd name="connsiteX8" fmla="*/ 3823108 w 4050879"/>
                <a:gd name="connsiteY8" fmla="*/ 810879 h 1882116"/>
                <a:gd name="connsiteX9" fmla="*/ 3009330 w 4050879"/>
                <a:gd name="connsiteY9" fmla="*/ 759649 h 1882116"/>
                <a:gd name="connsiteX10" fmla="*/ 3161367 w 4050879"/>
                <a:gd name="connsiteY10" fmla="*/ 1843874 h 1882116"/>
                <a:gd name="connsiteX11" fmla="*/ 1083388 w 4050879"/>
                <a:gd name="connsiteY11" fmla="*/ 1882116 h 1882116"/>
                <a:gd name="connsiteX12" fmla="*/ 988346 w 4050879"/>
                <a:gd name="connsiteY12" fmla="*/ 744226 h 1882116"/>
                <a:gd name="connsiteX0" fmla="*/ 988346 w 4050879"/>
                <a:gd name="connsiteY0" fmla="*/ 744226 h 1882116"/>
                <a:gd name="connsiteX1" fmla="*/ 444143 w 4050879"/>
                <a:gd name="connsiteY1" fmla="*/ 1050867 h 1882116"/>
                <a:gd name="connsiteX2" fmla="*/ 7662 w 4050879"/>
                <a:gd name="connsiteY2" fmla="*/ 744200 h 1882116"/>
                <a:gd name="connsiteX3" fmla="*/ 441351 w 4050879"/>
                <a:gd name="connsiteY3" fmla="*/ 290335 h 1882116"/>
                <a:gd name="connsiteX4" fmla="*/ 1133777 w 4050879"/>
                <a:gd name="connsiteY4" fmla="*/ 21182 h 1882116"/>
                <a:gd name="connsiteX5" fmla="*/ 2087196 w 4050879"/>
                <a:gd name="connsiteY5" fmla="*/ 138124 h 1882116"/>
                <a:gd name="connsiteX6" fmla="*/ 3723128 w 4050879"/>
                <a:gd name="connsiteY6" fmla="*/ 0 h 1882116"/>
                <a:gd name="connsiteX7" fmla="*/ 4045710 w 4050879"/>
                <a:gd name="connsiteY7" fmla="*/ 386585 h 1882116"/>
                <a:gd name="connsiteX8" fmla="*/ 3823108 w 4050879"/>
                <a:gd name="connsiteY8" fmla="*/ 810879 h 1882116"/>
                <a:gd name="connsiteX9" fmla="*/ 3009330 w 4050879"/>
                <a:gd name="connsiteY9" fmla="*/ 759649 h 1882116"/>
                <a:gd name="connsiteX10" fmla="*/ 3161367 w 4050879"/>
                <a:gd name="connsiteY10" fmla="*/ 1843874 h 1882116"/>
                <a:gd name="connsiteX11" fmla="*/ 1083388 w 4050879"/>
                <a:gd name="connsiteY11" fmla="*/ 1882116 h 1882116"/>
                <a:gd name="connsiteX12" fmla="*/ 988346 w 4050879"/>
                <a:gd name="connsiteY12" fmla="*/ 744226 h 1882116"/>
                <a:gd name="connsiteX0" fmla="*/ 988346 w 4050879"/>
                <a:gd name="connsiteY0" fmla="*/ 744226 h 1882116"/>
                <a:gd name="connsiteX1" fmla="*/ 444143 w 4050879"/>
                <a:gd name="connsiteY1" fmla="*/ 1050867 h 1882116"/>
                <a:gd name="connsiteX2" fmla="*/ 7662 w 4050879"/>
                <a:gd name="connsiteY2" fmla="*/ 744200 h 1882116"/>
                <a:gd name="connsiteX3" fmla="*/ 441351 w 4050879"/>
                <a:gd name="connsiteY3" fmla="*/ 290335 h 1882116"/>
                <a:gd name="connsiteX4" fmla="*/ 1133777 w 4050879"/>
                <a:gd name="connsiteY4" fmla="*/ 21182 h 1882116"/>
                <a:gd name="connsiteX5" fmla="*/ 2087196 w 4050879"/>
                <a:gd name="connsiteY5" fmla="*/ 138124 h 1882116"/>
                <a:gd name="connsiteX6" fmla="*/ 3723128 w 4050879"/>
                <a:gd name="connsiteY6" fmla="*/ 0 h 1882116"/>
                <a:gd name="connsiteX7" fmla="*/ 4045710 w 4050879"/>
                <a:gd name="connsiteY7" fmla="*/ 386585 h 1882116"/>
                <a:gd name="connsiteX8" fmla="*/ 3823108 w 4050879"/>
                <a:gd name="connsiteY8" fmla="*/ 810879 h 1882116"/>
                <a:gd name="connsiteX9" fmla="*/ 3009330 w 4050879"/>
                <a:gd name="connsiteY9" fmla="*/ 759649 h 1882116"/>
                <a:gd name="connsiteX10" fmla="*/ 3161367 w 4050879"/>
                <a:gd name="connsiteY10" fmla="*/ 1843874 h 1882116"/>
                <a:gd name="connsiteX11" fmla="*/ 1083388 w 4050879"/>
                <a:gd name="connsiteY11" fmla="*/ 1882116 h 1882116"/>
                <a:gd name="connsiteX12" fmla="*/ 988346 w 4050879"/>
                <a:gd name="connsiteY12" fmla="*/ 744226 h 1882116"/>
                <a:gd name="connsiteX0" fmla="*/ 991745 w 4054278"/>
                <a:gd name="connsiteY0" fmla="*/ 744226 h 1882116"/>
                <a:gd name="connsiteX1" fmla="*/ 329175 w 4054278"/>
                <a:gd name="connsiteY1" fmla="*/ 1389080 h 1882116"/>
                <a:gd name="connsiteX2" fmla="*/ 11061 w 4054278"/>
                <a:gd name="connsiteY2" fmla="*/ 744200 h 1882116"/>
                <a:gd name="connsiteX3" fmla="*/ 444750 w 4054278"/>
                <a:gd name="connsiteY3" fmla="*/ 290335 h 1882116"/>
                <a:gd name="connsiteX4" fmla="*/ 1137176 w 4054278"/>
                <a:gd name="connsiteY4" fmla="*/ 21182 h 1882116"/>
                <a:gd name="connsiteX5" fmla="*/ 2090595 w 4054278"/>
                <a:gd name="connsiteY5" fmla="*/ 138124 h 1882116"/>
                <a:gd name="connsiteX6" fmla="*/ 3726527 w 4054278"/>
                <a:gd name="connsiteY6" fmla="*/ 0 h 1882116"/>
                <a:gd name="connsiteX7" fmla="*/ 4049109 w 4054278"/>
                <a:gd name="connsiteY7" fmla="*/ 386585 h 1882116"/>
                <a:gd name="connsiteX8" fmla="*/ 3826507 w 4054278"/>
                <a:gd name="connsiteY8" fmla="*/ 810879 h 1882116"/>
                <a:gd name="connsiteX9" fmla="*/ 3012729 w 4054278"/>
                <a:gd name="connsiteY9" fmla="*/ 759649 h 1882116"/>
                <a:gd name="connsiteX10" fmla="*/ 3164766 w 4054278"/>
                <a:gd name="connsiteY10" fmla="*/ 1843874 h 1882116"/>
                <a:gd name="connsiteX11" fmla="*/ 1086787 w 4054278"/>
                <a:gd name="connsiteY11" fmla="*/ 1882116 h 1882116"/>
                <a:gd name="connsiteX12" fmla="*/ 991745 w 4054278"/>
                <a:gd name="connsiteY12" fmla="*/ 744226 h 1882116"/>
                <a:gd name="connsiteX0" fmla="*/ 1030910 w 4093443"/>
                <a:gd name="connsiteY0" fmla="*/ 744226 h 1882116"/>
                <a:gd name="connsiteX1" fmla="*/ 368340 w 4093443"/>
                <a:gd name="connsiteY1" fmla="*/ 1389080 h 1882116"/>
                <a:gd name="connsiteX2" fmla="*/ 9607 w 4093443"/>
                <a:gd name="connsiteY2" fmla="*/ 955113 h 1882116"/>
                <a:gd name="connsiteX3" fmla="*/ 483915 w 4093443"/>
                <a:gd name="connsiteY3" fmla="*/ 290335 h 1882116"/>
                <a:gd name="connsiteX4" fmla="*/ 1176341 w 4093443"/>
                <a:gd name="connsiteY4" fmla="*/ 21182 h 1882116"/>
                <a:gd name="connsiteX5" fmla="*/ 2129760 w 4093443"/>
                <a:gd name="connsiteY5" fmla="*/ 138124 h 1882116"/>
                <a:gd name="connsiteX6" fmla="*/ 3765692 w 4093443"/>
                <a:gd name="connsiteY6" fmla="*/ 0 h 1882116"/>
                <a:gd name="connsiteX7" fmla="*/ 4088274 w 4093443"/>
                <a:gd name="connsiteY7" fmla="*/ 386585 h 1882116"/>
                <a:gd name="connsiteX8" fmla="*/ 3865672 w 4093443"/>
                <a:gd name="connsiteY8" fmla="*/ 810879 h 1882116"/>
                <a:gd name="connsiteX9" fmla="*/ 3051894 w 4093443"/>
                <a:gd name="connsiteY9" fmla="*/ 759649 h 1882116"/>
                <a:gd name="connsiteX10" fmla="*/ 3203931 w 4093443"/>
                <a:gd name="connsiteY10" fmla="*/ 1843874 h 1882116"/>
                <a:gd name="connsiteX11" fmla="*/ 1125952 w 4093443"/>
                <a:gd name="connsiteY11" fmla="*/ 1882116 h 1882116"/>
                <a:gd name="connsiteX12" fmla="*/ 1030910 w 4093443"/>
                <a:gd name="connsiteY12" fmla="*/ 744226 h 1882116"/>
                <a:gd name="connsiteX0" fmla="*/ 1030910 w 4093443"/>
                <a:gd name="connsiteY0" fmla="*/ 744226 h 1882116"/>
                <a:gd name="connsiteX1" fmla="*/ 368340 w 4093443"/>
                <a:gd name="connsiteY1" fmla="*/ 1389080 h 1882116"/>
                <a:gd name="connsiteX2" fmla="*/ 9607 w 4093443"/>
                <a:gd name="connsiteY2" fmla="*/ 955113 h 1882116"/>
                <a:gd name="connsiteX3" fmla="*/ 483915 w 4093443"/>
                <a:gd name="connsiteY3" fmla="*/ 290335 h 1882116"/>
                <a:gd name="connsiteX4" fmla="*/ 1176341 w 4093443"/>
                <a:gd name="connsiteY4" fmla="*/ 21182 h 1882116"/>
                <a:gd name="connsiteX5" fmla="*/ 2129760 w 4093443"/>
                <a:gd name="connsiteY5" fmla="*/ 138124 h 1882116"/>
                <a:gd name="connsiteX6" fmla="*/ 3765692 w 4093443"/>
                <a:gd name="connsiteY6" fmla="*/ 0 h 1882116"/>
                <a:gd name="connsiteX7" fmla="*/ 4088274 w 4093443"/>
                <a:gd name="connsiteY7" fmla="*/ 386585 h 1882116"/>
                <a:gd name="connsiteX8" fmla="*/ 3865672 w 4093443"/>
                <a:gd name="connsiteY8" fmla="*/ 810879 h 1882116"/>
                <a:gd name="connsiteX9" fmla="*/ 3051894 w 4093443"/>
                <a:gd name="connsiteY9" fmla="*/ 759649 h 1882116"/>
                <a:gd name="connsiteX10" fmla="*/ 3203931 w 4093443"/>
                <a:gd name="connsiteY10" fmla="*/ 1843874 h 1882116"/>
                <a:gd name="connsiteX11" fmla="*/ 1125952 w 4093443"/>
                <a:gd name="connsiteY11" fmla="*/ 1882116 h 1882116"/>
                <a:gd name="connsiteX12" fmla="*/ 1030910 w 4093443"/>
                <a:gd name="connsiteY12" fmla="*/ 744226 h 1882116"/>
                <a:gd name="connsiteX0" fmla="*/ 1027311 w 4089844"/>
                <a:gd name="connsiteY0" fmla="*/ 744226 h 1882116"/>
                <a:gd name="connsiteX1" fmla="*/ 547317 w 4089844"/>
                <a:gd name="connsiteY1" fmla="*/ 1481346 h 1882116"/>
                <a:gd name="connsiteX2" fmla="*/ 6008 w 4089844"/>
                <a:gd name="connsiteY2" fmla="*/ 955113 h 1882116"/>
                <a:gd name="connsiteX3" fmla="*/ 480316 w 4089844"/>
                <a:gd name="connsiteY3" fmla="*/ 290335 h 1882116"/>
                <a:gd name="connsiteX4" fmla="*/ 1172742 w 4089844"/>
                <a:gd name="connsiteY4" fmla="*/ 21182 h 1882116"/>
                <a:gd name="connsiteX5" fmla="*/ 2126161 w 4089844"/>
                <a:gd name="connsiteY5" fmla="*/ 138124 h 1882116"/>
                <a:gd name="connsiteX6" fmla="*/ 3762093 w 4089844"/>
                <a:gd name="connsiteY6" fmla="*/ 0 h 1882116"/>
                <a:gd name="connsiteX7" fmla="*/ 4084675 w 4089844"/>
                <a:gd name="connsiteY7" fmla="*/ 386585 h 1882116"/>
                <a:gd name="connsiteX8" fmla="*/ 3862073 w 4089844"/>
                <a:gd name="connsiteY8" fmla="*/ 810879 h 1882116"/>
                <a:gd name="connsiteX9" fmla="*/ 3048295 w 4089844"/>
                <a:gd name="connsiteY9" fmla="*/ 759649 h 1882116"/>
                <a:gd name="connsiteX10" fmla="*/ 3200332 w 4089844"/>
                <a:gd name="connsiteY10" fmla="*/ 1843874 h 1882116"/>
                <a:gd name="connsiteX11" fmla="*/ 1122353 w 4089844"/>
                <a:gd name="connsiteY11" fmla="*/ 1882116 h 1882116"/>
                <a:gd name="connsiteX12" fmla="*/ 1027311 w 4089844"/>
                <a:gd name="connsiteY12" fmla="*/ 744226 h 1882116"/>
                <a:gd name="connsiteX0" fmla="*/ 1027311 w 4089844"/>
                <a:gd name="connsiteY0" fmla="*/ 744226 h 1882116"/>
                <a:gd name="connsiteX1" fmla="*/ 547317 w 4089844"/>
                <a:gd name="connsiteY1" fmla="*/ 1481346 h 1882116"/>
                <a:gd name="connsiteX2" fmla="*/ 6008 w 4089844"/>
                <a:gd name="connsiteY2" fmla="*/ 955113 h 1882116"/>
                <a:gd name="connsiteX3" fmla="*/ 480316 w 4089844"/>
                <a:gd name="connsiteY3" fmla="*/ 290335 h 1882116"/>
                <a:gd name="connsiteX4" fmla="*/ 1172742 w 4089844"/>
                <a:gd name="connsiteY4" fmla="*/ 21182 h 1882116"/>
                <a:gd name="connsiteX5" fmla="*/ 2126161 w 4089844"/>
                <a:gd name="connsiteY5" fmla="*/ 138124 h 1882116"/>
                <a:gd name="connsiteX6" fmla="*/ 3762093 w 4089844"/>
                <a:gd name="connsiteY6" fmla="*/ 0 h 1882116"/>
                <a:gd name="connsiteX7" fmla="*/ 4084675 w 4089844"/>
                <a:gd name="connsiteY7" fmla="*/ 386585 h 1882116"/>
                <a:gd name="connsiteX8" fmla="*/ 3862073 w 4089844"/>
                <a:gd name="connsiteY8" fmla="*/ 810879 h 1882116"/>
                <a:gd name="connsiteX9" fmla="*/ 3048295 w 4089844"/>
                <a:gd name="connsiteY9" fmla="*/ 759649 h 1882116"/>
                <a:gd name="connsiteX10" fmla="*/ 3200332 w 4089844"/>
                <a:gd name="connsiteY10" fmla="*/ 1843874 h 1882116"/>
                <a:gd name="connsiteX11" fmla="*/ 1122353 w 4089844"/>
                <a:gd name="connsiteY11" fmla="*/ 1882116 h 1882116"/>
                <a:gd name="connsiteX12" fmla="*/ 1027311 w 4089844"/>
                <a:gd name="connsiteY12" fmla="*/ 744226 h 1882116"/>
                <a:gd name="connsiteX0" fmla="*/ 1027311 w 4089844"/>
                <a:gd name="connsiteY0" fmla="*/ 744226 h 1882116"/>
                <a:gd name="connsiteX1" fmla="*/ 547317 w 4089844"/>
                <a:gd name="connsiteY1" fmla="*/ 1481346 h 1882116"/>
                <a:gd name="connsiteX2" fmla="*/ 6008 w 4089844"/>
                <a:gd name="connsiteY2" fmla="*/ 955113 h 1882116"/>
                <a:gd name="connsiteX3" fmla="*/ 480316 w 4089844"/>
                <a:gd name="connsiteY3" fmla="*/ 290335 h 1882116"/>
                <a:gd name="connsiteX4" fmla="*/ 1172742 w 4089844"/>
                <a:gd name="connsiteY4" fmla="*/ 21182 h 1882116"/>
                <a:gd name="connsiteX5" fmla="*/ 2126161 w 4089844"/>
                <a:gd name="connsiteY5" fmla="*/ 138124 h 1882116"/>
                <a:gd name="connsiteX6" fmla="*/ 3762093 w 4089844"/>
                <a:gd name="connsiteY6" fmla="*/ 0 h 1882116"/>
                <a:gd name="connsiteX7" fmla="*/ 4084675 w 4089844"/>
                <a:gd name="connsiteY7" fmla="*/ 386585 h 1882116"/>
                <a:gd name="connsiteX8" fmla="*/ 3862073 w 4089844"/>
                <a:gd name="connsiteY8" fmla="*/ 810879 h 1882116"/>
                <a:gd name="connsiteX9" fmla="*/ 3048295 w 4089844"/>
                <a:gd name="connsiteY9" fmla="*/ 759649 h 1882116"/>
                <a:gd name="connsiteX10" fmla="*/ 3200332 w 4089844"/>
                <a:gd name="connsiteY10" fmla="*/ 1843874 h 1882116"/>
                <a:gd name="connsiteX11" fmla="*/ 1122353 w 4089844"/>
                <a:gd name="connsiteY11" fmla="*/ 1882116 h 1882116"/>
                <a:gd name="connsiteX12" fmla="*/ 1027311 w 4089844"/>
                <a:gd name="connsiteY12" fmla="*/ 744226 h 1882116"/>
                <a:gd name="connsiteX0" fmla="*/ 879771 w 4089844"/>
                <a:gd name="connsiteY0" fmla="*/ 912286 h 1882116"/>
                <a:gd name="connsiteX1" fmla="*/ 547317 w 4089844"/>
                <a:gd name="connsiteY1" fmla="*/ 1481346 h 1882116"/>
                <a:gd name="connsiteX2" fmla="*/ 6008 w 4089844"/>
                <a:gd name="connsiteY2" fmla="*/ 955113 h 1882116"/>
                <a:gd name="connsiteX3" fmla="*/ 480316 w 4089844"/>
                <a:gd name="connsiteY3" fmla="*/ 290335 h 1882116"/>
                <a:gd name="connsiteX4" fmla="*/ 1172742 w 4089844"/>
                <a:gd name="connsiteY4" fmla="*/ 21182 h 1882116"/>
                <a:gd name="connsiteX5" fmla="*/ 2126161 w 4089844"/>
                <a:gd name="connsiteY5" fmla="*/ 138124 h 1882116"/>
                <a:gd name="connsiteX6" fmla="*/ 3762093 w 4089844"/>
                <a:gd name="connsiteY6" fmla="*/ 0 h 1882116"/>
                <a:gd name="connsiteX7" fmla="*/ 4084675 w 4089844"/>
                <a:gd name="connsiteY7" fmla="*/ 386585 h 1882116"/>
                <a:gd name="connsiteX8" fmla="*/ 3862073 w 4089844"/>
                <a:gd name="connsiteY8" fmla="*/ 810879 h 1882116"/>
                <a:gd name="connsiteX9" fmla="*/ 3048295 w 4089844"/>
                <a:gd name="connsiteY9" fmla="*/ 759649 h 1882116"/>
                <a:gd name="connsiteX10" fmla="*/ 3200332 w 4089844"/>
                <a:gd name="connsiteY10" fmla="*/ 1843874 h 1882116"/>
                <a:gd name="connsiteX11" fmla="*/ 1122353 w 4089844"/>
                <a:gd name="connsiteY11" fmla="*/ 1882116 h 1882116"/>
                <a:gd name="connsiteX12" fmla="*/ 879771 w 4089844"/>
                <a:gd name="connsiteY12" fmla="*/ 912286 h 1882116"/>
                <a:gd name="connsiteX0" fmla="*/ 879111 w 4089184"/>
                <a:gd name="connsiteY0" fmla="*/ 912286 h 1882116"/>
                <a:gd name="connsiteX1" fmla="*/ 606399 w 4089184"/>
                <a:gd name="connsiteY1" fmla="*/ 1703844 h 1882116"/>
                <a:gd name="connsiteX2" fmla="*/ 5348 w 4089184"/>
                <a:gd name="connsiteY2" fmla="*/ 955113 h 1882116"/>
                <a:gd name="connsiteX3" fmla="*/ 479656 w 4089184"/>
                <a:gd name="connsiteY3" fmla="*/ 290335 h 1882116"/>
                <a:gd name="connsiteX4" fmla="*/ 1172082 w 4089184"/>
                <a:gd name="connsiteY4" fmla="*/ 21182 h 1882116"/>
                <a:gd name="connsiteX5" fmla="*/ 2125501 w 4089184"/>
                <a:gd name="connsiteY5" fmla="*/ 138124 h 1882116"/>
                <a:gd name="connsiteX6" fmla="*/ 3761433 w 4089184"/>
                <a:gd name="connsiteY6" fmla="*/ 0 h 1882116"/>
                <a:gd name="connsiteX7" fmla="*/ 4084015 w 4089184"/>
                <a:gd name="connsiteY7" fmla="*/ 386585 h 1882116"/>
                <a:gd name="connsiteX8" fmla="*/ 3861413 w 4089184"/>
                <a:gd name="connsiteY8" fmla="*/ 810879 h 1882116"/>
                <a:gd name="connsiteX9" fmla="*/ 3047635 w 4089184"/>
                <a:gd name="connsiteY9" fmla="*/ 759649 h 1882116"/>
                <a:gd name="connsiteX10" fmla="*/ 3199672 w 4089184"/>
                <a:gd name="connsiteY10" fmla="*/ 1843874 h 1882116"/>
                <a:gd name="connsiteX11" fmla="*/ 1121693 w 4089184"/>
                <a:gd name="connsiteY11" fmla="*/ 1882116 h 1882116"/>
                <a:gd name="connsiteX12" fmla="*/ 879111 w 4089184"/>
                <a:gd name="connsiteY12" fmla="*/ 912286 h 1882116"/>
                <a:gd name="connsiteX0" fmla="*/ 971984 w 4182057"/>
                <a:gd name="connsiteY0" fmla="*/ 912286 h 1882116"/>
                <a:gd name="connsiteX1" fmla="*/ 699272 w 4182057"/>
                <a:gd name="connsiteY1" fmla="*/ 1703844 h 1882116"/>
                <a:gd name="connsiteX2" fmla="*/ 4560 w 4182057"/>
                <a:gd name="connsiteY2" fmla="*/ 1255499 h 1882116"/>
                <a:gd name="connsiteX3" fmla="*/ 572529 w 4182057"/>
                <a:gd name="connsiteY3" fmla="*/ 290335 h 1882116"/>
                <a:gd name="connsiteX4" fmla="*/ 1264955 w 4182057"/>
                <a:gd name="connsiteY4" fmla="*/ 21182 h 1882116"/>
                <a:gd name="connsiteX5" fmla="*/ 2218374 w 4182057"/>
                <a:gd name="connsiteY5" fmla="*/ 138124 h 1882116"/>
                <a:gd name="connsiteX6" fmla="*/ 3854306 w 4182057"/>
                <a:gd name="connsiteY6" fmla="*/ 0 h 1882116"/>
                <a:gd name="connsiteX7" fmla="*/ 4176888 w 4182057"/>
                <a:gd name="connsiteY7" fmla="*/ 386585 h 1882116"/>
                <a:gd name="connsiteX8" fmla="*/ 3954286 w 4182057"/>
                <a:gd name="connsiteY8" fmla="*/ 810879 h 1882116"/>
                <a:gd name="connsiteX9" fmla="*/ 3140508 w 4182057"/>
                <a:gd name="connsiteY9" fmla="*/ 759649 h 1882116"/>
                <a:gd name="connsiteX10" fmla="*/ 3292545 w 4182057"/>
                <a:gd name="connsiteY10" fmla="*/ 1843874 h 1882116"/>
                <a:gd name="connsiteX11" fmla="*/ 1214566 w 4182057"/>
                <a:gd name="connsiteY11" fmla="*/ 1882116 h 1882116"/>
                <a:gd name="connsiteX12" fmla="*/ 971984 w 4182057"/>
                <a:gd name="connsiteY12" fmla="*/ 912286 h 1882116"/>
                <a:gd name="connsiteX0" fmla="*/ 971984 w 4182057"/>
                <a:gd name="connsiteY0" fmla="*/ 912286 h 1882116"/>
                <a:gd name="connsiteX1" fmla="*/ 711274 w 4182057"/>
                <a:gd name="connsiteY1" fmla="*/ 1449445 h 1882116"/>
                <a:gd name="connsiteX2" fmla="*/ 699272 w 4182057"/>
                <a:gd name="connsiteY2" fmla="*/ 1703844 h 1882116"/>
                <a:gd name="connsiteX3" fmla="*/ 4560 w 4182057"/>
                <a:gd name="connsiteY3" fmla="*/ 1255499 h 1882116"/>
                <a:gd name="connsiteX4" fmla="*/ 572529 w 4182057"/>
                <a:gd name="connsiteY4" fmla="*/ 290335 h 1882116"/>
                <a:gd name="connsiteX5" fmla="*/ 1264955 w 4182057"/>
                <a:gd name="connsiteY5" fmla="*/ 21182 h 1882116"/>
                <a:gd name="connsiteX6" fmla="*/ 2218374 w 4182057"/>
                <a:gd name="connsiteY6" fmla="*/ 138124 h 1882116"/>
                <a:gd name="connsiteX7" fmla="*/ 3854306 w 4182057"/>
                <a:gd name="connsiteY7" fmla="*/ 0 h 1882116"/>
                <a:gd name="connsiteX8" fmla="*/ 4176888 w 4182057"/>
                <a:gd name="connsiteY8" fmla="*/ 386585 h 1882116"/>
                <a:gd name="connsiteX9" fmla="*/ 3954286 w 4182057"/>
                <a:gd name="connsiteY9" fmla="*/ 810879 h 1882116"/>
                <a:gd name="connsiteX10" fmla="*/ 3140508 w 4182057"/>
                <a:gd name="connsiteY10" fmla="*/ 759649 h 1882116"/>
                <a:gd name="connsiteX11" fmla="*/ 3292545 w 4182057"/>
                <a:gd name="connsiteY11" fmla="*/ 1843874 h 1882116"/>
                <a:gd name="connsiteX12" fmla="*/ 1214566 w 4182057"/>
                <a:gd name="connsiteY12" fmla="*/ 1882116 h 1882116"/>
                <a:gd name="connsiteX13" fmla="*/ 971984 w 4182057"/>
                <a:gd name="connsiteY13" fmla="*/ 912286 h 1882116"/>
                <a:gd name="connsiteX0" fmla="*/ 971984 w 4182057"/>
                <a:gd name="connsiteY0" fmla="*/ 912286 h 1882116"/>
                <a:gd name="connsiteX1" fmla="*/ 711274 w 4182057"/>
                <a:gd name="connsiteY1" fmla="*/ 1449445 h 1882116"/>
                <a:gd name="connsiteX2" fmla="*/ 699272 w 4182057"/>
                <a:gd name="connsiteY2" fmla="*/ 1703844 h 1882116"/>
                <a:gd name="connsiteX3" fmla="*/ 4560 w 4182057"/>
                <a:gd name="connsiteY3" fmla="*/ 1255499 h 1882116"/>
                <a:gd name="connsiteX4" fmla="*/ 572529 w 4182057"/>
                <a:gd name="connsiteY4" fmla="*/ 290335 h 1882116"/>
                <a:gd name="connsiteX5" fmla="*/ 1264955 w 4182057"/>
                <a:gd name="connsiteY5" fmla="*/ 21182 h 1882116"/>
                <a:gd name="connsiteX6" fmla="*/ 2218374 w 4182057"/>
                <a:gd name="connsiteY6" fmla="*/ 138124 h 1882116"/>
                <a:gd name="connsiteX7" fmla="*/ 3854306 w 4182057"/>
                <a:gd name="connsiteY7" fmla="*/ 0 h 1882116"/>
                <a:gd name="connsiteX8" fmla="*/ 4176888 w 4182057"/>
                <a:gd name="connsiteY8" fmla="*/ 386585 h 1882116"/>
                <a:gd name="connsiteX9" fmla="*/ 3954286 w 4182057"/>
                <a:gd name="connsiteY9" fmla="*/ 810879 h 1882116"/>
                <a:gd name="connsiteX10" fmla="*/ 3140508 w 4182057"/>
                <a:gd name="connsiteY10" fmla="*/ 759649 h 1882116"/>
                <a:gd name="connsiteX11" fmla="*/ 3292545 w 4182057"/>
                <a:gd name="connsiteY11" fmla="*/ 1843874 h 1882116"/>
                <a:gd name="connsiteX12" fmla="*/ 1214566 w 4182057"/>
                <a:gd name="connsiteY12" fmla="*/ 1882116 h 1882116"/>
                <a:gd name="connsiteX13" fmla="*/ 971984 w 4182057"/>
                <a:gd name="connsiteY13" fmla="*/ 912286 h 1882116"/>
                <a:gd name="connsiteX0" fmla="*/ 971984 w 4182057"/>
                <a:gd name="connsiteY0" fmla="*/ 912286 h 1882116"/>
                <a:gd name="connsiteX1" fmla="*/ 711274 w 4182057"/>
                <a:gd name="connsiteY1" fmla="*/ 1449445 h 1882116"/>
                <a:gd name="connsiteX2" fmla="*/ 699272 w 4182057"/>
                <a:gd name="connsiteY2" fmla="*/ 1703844 h 1882116"/>
                <a:gd name="connsiteX3" fmla="*/ 4560 w 4182057"/>
                <a:gd name="connsiteY3" fmla="*/ 1255499 h 1882116"/>
                <a:gd name="connsiteX4" fmla="*/ 768926 w 4182057"/>
                <a:gd name="connsiteY4" fmla="*/ 386230 h 1882116"/>
                <a:gd name="connsiteX5" fmla="*/ 1264955 w 4182057"/>
                <a:gd name="connsiteY5" fmla="*/ 21182 h 1882116"/>
                <a:gd name="connsiteX6" fmla="*/ 2218374 w 4182057"/>
                <a:gd name="connsiteY6" fmla="*/ 138124 h 1882116"/>
                <a:gd name="connsiteX7" fmla="*/ 3854306 w 4182057"/>
                <a:gd name="connsiteY7" fmla="*/ 0 h 1882116"/>
                <a:gd name="connsiteX8" fmla="*/ 4176888 w 4182057"/>
                <a:gd name="connsiteY8" fmla="*/ 386585 h 1882116"/>
                <a:gd name="connsiteX9" fmla="*/ 3954286 w 4182057"/>
                <a:gd name="connsiteY9" fmla="*/ 810879 h 1882116"/>
                <a:gd name="connsiteX10" fmla="*/ 3140508 w 4182057"/>
                <a:gd name="connsiteY10" fmla="*/ 759649 h 1882116"/>
                <a:gd name="connsiteX11" fmla="*/ 3292545 w 4182057"/>
                <a:gd name="connsiteY11" fmla="*/ 1843874 h 1882116"/>
                <a:gd name="connsiteX12" fmla="*/ 1214566 w 4182057"/>
                <a:gd name="connsiteY12" fmla="*/ 1882116 h 1882116"/>
                <a:gd name="connsiteX13" fmla="*/ 971984 w 4182057"/>
                <a:gd name="connsiteY13" fmla="*/ 912286 h 1882116"/>
                <a:gd name="connsiteX0" fmla="*/ 971984 w 4182057"/>
                <a:gd name="connsiteY0" fmla="*/ 912286 h 1882116"/>
                <a:gd name="connsiteX1" fmla="*/ 711274 w 4182057"/>
                <a:gd name="connsiteY1" fmla="*/ 1449445 h 1882116"/>
                <a:gd name="connsiteX2" fmla="*/ 699272 w 4182057"/>
                <a:gd name="connsiteY2" fmla="*/ 1703844 h 1882116"/>
                <a:gd name="connsiteX3" fmla="*/ 4560 w 4182057"/>
                <a:gd name="connsiteY3" fmla="*/ 1255499 h 1882116"/>
                <a:gd name="connsiteX4" fmla="*/ 768926 w 4182057"/>
                <a:gd name="connsiteY4" fmla="*/ 386230 h 1882116"/>
                <a:gd name="connsiteX5" fmla="*/ 1430084 w 4182057"/>
                <a:gd name="connsiteY5" fmla="*/ 123638 h 1882116"/>
                <a:gd name="connsiteX6" fmla="*/ 2218374 w 4182057"/>
                <a:gd name="connsiteY6" fmla="*/ 138124 h 1882116"/>
                <a:gd name="connsiteX7" fmla="*/ 3854306 w 4182057"/>
                <a:gd name="connsiteY7" fmla="*/ 0 h 1882116"/>
                <a:gd name="connsiteX8" fmla="*/ 4176888 w 4182057"/>
                <a:gd name="connsiteY8" fmla="*/ 386585 h 1882116"/>
                <a:gd name="connsiteX9" fmla="*/ 3954286 w 4182057"/>
                <a:gd name="connsiteY9" fmla="*/ 810879 h 1882116"/>
                <a:gd name="connsiteX10" fmla="*/ 3140508 w 4182057"/>
                <a:gd name="connsiteY10" fmla="*/ 759649 h 1882116"/>
                <a:gd name="connsiteX11" fmla="*/ 3292545 w 4182057"/>
                <a:gd name="connsiteY11" fmla="*/ 1843874 h 1882116"/>
                <a:gd name="connsiteX12" fmla="*/ 1214566 w 4182057"/>
                <a:gd name="connsiteY12" fmla="*/ 1882116 h 1882116"/>
                <a:gd name="connsiteX13" fmla="*/ 971984 w 4182057"/>
                <a:gd name="connsiteY13" fmla="*/ 912286 h 1882116"/>
                <a:gd name="connsiteX0" fmla="*/ 1249059 w 4182057"/>
                <a:gd name="connsiteY0" fmla="*/ 925965 h 1882116"/>
                <a:gd name="connsiteX1" fmla="*/ 711274 w 4182057"/>
                <a:gd name="connsiteY1" fmla="*/ 1449445 h 1882116"/>
                <a:gd name="connsiteX2" fmla="*/ 699272 w 4182057"/>
                <a:gd name="connsiteY2" fmla="*/ 1703844 h 1882116"/>
                <a:gd name="connsiteX3" fmla="*/ 4560 w 4182057"/>
                <a:gd name="connsiteY3" fmla="*/ 1255499 h 1882116"/>
                <a:gd name="connsiteX4" fmla="*/ 768926 w 4182057"/>
                <a:gd name="connsiteY4" fmla="*/ 386230 h 1882116"/>
                <a:gd name="connsiteX5" fmla="*/ 1430084 w 4182057"/>
                <a:gd name="connsiteY5" fmla="*/ 123638 h 1882116"/>
                <a:gd name="connsiteX6" fmla="*/ 2218374 w 4182057"/>
                <a:gd name="connsiteY6" fmla="*/ 138124 h 1882116"/>
                <a:gd name="connsiteX7" fmla="*/ 3854306 w 4182057"/>
                <a:gd name="connsiteY7" fmla="*/ 0 h 1882116"/>
                <a:gd name="connsiteX8" fmla="*/ 4176888 w 4182057"/>
                <a:gd name="connsiteY8" fmla="*/ 386585 h 1882116"/>
                <a:gd name="connsiteX9" fmla="*/ 3954286 w 4182057"/>
                <a:gd name="connsiteY9" fmla="*/ 810879 h 1882116"/>
                <a:gd name="connsiteX10" fmla="*/ 3140508 w 4182057"/>
                <a:gd name="connsiteY10" fmla="*/ 759649 h 1882116"/>
                <a:gd name="connsiteX11" fmla="*/ 3292545 w 4182057"/>
                <a:gd name="connsiteY11" fmla="*/ 1843874 h 1882116"/>
                <a:gd name="connsiteX12" fmla="*/ 1214566 w 4182057"/>
                <a:gd name="connsiteY12" fmla="*/ 1882116 h 1882116"/>
                <a:gd name="connsiteX13" fmla="*/ 1249059 w 4182057"/>
                <a:gd name="connsiteY13" fmla="*/ 925965 h 1882116"/>
                <a:gd name="connsiteX0" fmla="*/ 1249059 w 4182057"/>
                <a:gd name="connsiteY0" fmla="*/ 925965 h 1882116"/>
                <a:gd name="connsiteX1" fmla="*/ 711274 w 4182057"/>
                <a:gd name="connsiteY1" fmla="*/ 1449445 h 1882116"/>
                <a:gd name="connsiteX2" fmla="*/ 699272 w 4182057"/>
                <a:gd name="connsiteY2" fmla="*/ 1703844 h 1882116"/>
                <a:gd name="connsiteX3" fmla="*/ 4560 w 4182057"/>
                <a:gd name="connsiteY3" fmla="*/ 1255499 h 1882116"/>
                <a:gd name="connsiteX4" fmla="*/ 768926 w 4182057"/>
                <a:gd name="connsiteY4" fmla="*/ 386230 h 1882116"/>
                <a:gd name="connsiteX5" fmla="*/ 1430084 w 4182057"/>
                <a:gd name="connsiteY5" fmla="*/ 123638 h 1882116"/>
                <a:gd name="connsiteX6" fmla="*/ 2218374 w 4182057"/>
                <a:gd name="connsiteY6" fmla="*/ 138124 h 1882116"/>
                <a:gd name="connsiteX7" fmla="*/ 3854306 w 4182057"/>
                <a:gd name="connsiteY7" fmla="*/ 0 h 1882116"/>
                <a:gd name="connsiteX8" fmla="*/ 4176888 w 4182057"/>
                <a:gd name="connsiteY8" fmla="*/ 386585 h 1882116"/>
                <a:gd name="connsiteX9" fmla="*/ 3954286 w 4182057"/>
                <a:gd name="connsiteY9" fmla="*/ 810879 h 1882116"/>
                <a:gd name="connsiteX10" fmla="*/ 2807459 w 4182057"/>
                <a:gd name="connsiteY10" fmla="*/ 790358 h 1882116"/>
                <a:gd name="connsiteX11" fmla="*/ 3292545 w 4182057"/>
                <a:gd name="connsiteY11" fmla="*/ 1843874 h 1882116"/>
                <a:gd name="connsiteX12" fmla="*/ 1214566 w 4182057"/>
                <a:gd name="connsiteY12" fmla="*/ 1882116 h 1882116"/>
                <a:gd name="connsiteX13" fmla="*/ 1249059 w 4182057"/>
                <a:gd name="connsiteY13" fmla="*/ 925965 h 1882116"/>
                <a:gd name="connsiteX0" fmla="*/ 1249059 w 4182565"/>
                <a:gd name="connsiteY0" fmla="*/ 925965 h 1882116"/>
                <a:gd name="connsiteX1" fmla="*/ 711274 w 4182565"/>
                <a:gd name="connsiteY1" fmla="*/ 1449445 h 1882116"/>
                <a:gd name="connsiteX2" fmla="*/ 699272 w 4182565"/>
                <a:gd name="connsiteY2" fmla="*/ 1703844 h 1882116"/>
                <a:gd name="connsiteX3" fmla="*/ 4560 w 4182565"/>
                <a:gd name="connsiteY3" fmla="*/ 1255499 h 1882116"/>
                <a:gd name="connsiteX4" fmla="*/ 768926 w 4182565"/>
                <a:gd name="connsiteY4" fmla="*/ 386230 h 1882116"/>
                <a:gd name="connsiteX5" fmla="*/ 1430084 w 4182565"/>
                <a:gd name="connsiteY5" fmla="*/ 123638 h 1882116"/>
                <a:gd name="connsiteX6" fmla="*/ 2218374 w 4182565"/>
                <a:gd name="connsiteY6" fmla="*/ 138124 h 1882116"/>
                <a:gd name="connsiteX7" fmla="*/ 3854306 w 4182565"/>
                <a:gd name="connsiteY7" fmla="*/ 0 h 1882116"/>
                <a:gd name="connsiteX8" fmla="*/ 4176888 w 4182565"/>
                <a:gd name="connsiteY8" fmla="*/ 386585 h 1882116"/>
                <a:gd name="connsiteX9" fmla="*/ 3555074 w 4182565"/>
                <a:gd name="connsiteY9" fmla="*/ 868527 h 1882116"/>
                <a:gd name="connsiteX10" fmla="*/ 2807459 w 4182565"/>
                <a:gd name="connsiteY10" fmla="*/ 790358 h 1882116"/>
                <a:gd name="connsiteX11" fmla="*/ 3292545 w 4182565"/>
                <a:gd name="connsiteY11" fmla="*/ 1843874 h 1882116"/>
                <a:gd name="connsiteX12" fmla="*/ 1214566 w 4182565"/>
                <a:gd name="connsiteY12" fmla="*/ 1882116 h 1882116"/>
                <a:gd name="connsiteX13" fmla="*/ 1249059 w 4182565"/>
                <a:gd name="connsiteY13" fmla="*/ 925965 h 1882116"/>
                <a:gd name="connsiteX0" fmla="*/ 1249059 w 3937058"/>
                <a:gd name="connsiteY0" fmla="*/ 925965 h 1882116"/>
                <a:gd name="connsiteX1" fmla="*/ 711274 w 3937058"/>
                <a:gd name="connsiteY1" fmla="*/ 1449445 h 1882116"/>
                <a:gd name="connsiteX2" fmla="*/ 699272 w 3937058"/>
                <a:gd name="connsiteY2" fmla="*/ 1703844 h 1882116"/>
                <a:gd name="connsiteX3" fmla="*/ 4560 w 3937058"/>
                <a:gd name="connsiteY3" fmla="*/ 1255499 h 1882116"/>
                <a:gd name="connsiteX4" fmla="*/ 768926 w 3937058"/>
                <a:gd name="connsiteY4" fmla="*/ 386230 h 1882116"/>
                <a:gd name="connsiteX5" fmla="*/ 1430084 w 3937058"/>
                <a:gd name="connsiteY5" fmla="*/ 123638 h 1882116"/>
                <a:gd name="connsiteX6" fmla="*/ 2218374 w 3937058"/>
                <a:gd name="connsiteY6" fmla="*/ 138124 h 1882116"/>
                <a:gd name="connsiteX7" fmla="*/ 3854306 w 3937058"/>
                <a:gd name="connsiteY7" fmla="*/ 0 h 1882116"/>
                <a:gd name="connsiteX8" fmla="*/ 3912235 w 3937058"/>
                <a:gd name="connsiteY8" fmla="*/ 494344 h 1882116"/>
                <a:gd name="connsiteX9" fmla="*/ 3555074 w 3937058"/>
                <a:gd name="connsiteY9" fmla="*/ 868527 h 1882116"/>
                <a:gd name="connsiteX10" fmla="*/ 2807459 w 3937058"/>
                <a:gd name="connsiteY10" fmla="*/ 790358 h 1882116"/>
                <a:gd name="connsiteX11" fmla="*/ 3292545 w 3937058"/>
                <a:gd name="connsiteY11" fmla="*/ 1843874 h 1882116"/>
                <a:gd name="connsiteX12" fmla="*/ 1214566 w 3937058"/>
                <a:gd name="connsiteY12" fmla="*/ 1882116 h 1882116"/>
                <a:gd name="connsiteX13" fmla="*/ 1249059 w 3937058"/>
                <a:gd name="connsiteY13" fmla="*/ 925965 h 1882116"/>
                <a:gd name="connsiteX0" fmla="*/ 1249059 w 3914025"/>
                <a:gd name="connsiteY0" fmla="*/ 814228 h 1770379"/>
                <a:gd name="connsiteX1" fmla="*/ 711274 w 3914025"/>
                <a:gd name="connsiteY1" fmla="*/ 1337708 h 1770379"/>
                <a:gd name="connsiteX2" fmla="*/ 699272 w 3914025"/>
                <a:gd name="connsiteY2" fmla="*/ 1592107 h 1770379"/>
                <a:gd name="connsiteX3" fmla="*/ 4560 w 3914025"/>
                <a:gd name="connsiteY3" fmla="*/ 1143762 h 1770379"/>
                <a:gd name="connsiteX4" fmla="*/ 768926 w 3914025"/>
                <a:gd name="connsiteY4" fmla="*/ 274493 h 1770379"/>
                <a:gd name="connsiteX5" fmla="*/ 1430084 w 3914025"/>
                <a:gd name="connsiteY5" fmla="*/ 11901 h 1770379"/>
                <a:gd name="connsiteX6" fmla="*/ 2218374 w 3914025"/>
                <a:gd name="connsiteY6" fmla="*/ 26387 h 1770379"/>
                <a:gd name="connsiteX7" fmla="*/ 3682058 w 3914025"/>
                <a:gd name="connsiteY7" fmla="*/ 94150 h 1770379"/>
                <a:gd name="connsiteX8" fmla="*/ 3912235 w 3914025"/>
                <a:gd name="connsiteY8" fmla="*/ 382607 h 1770379"/>
                <a:gd name="connsiteX9" fmla="*/ 3555074 w 3914025"/>
                <a:gd name="connsiteY9" fmla="*/ 756790 h 1770379"/>
                <a:gd name="connsiteX10" fmla="*/ 2807459 w 3914025"/>
                <a:gd name="connsiteY10" fmla="*/ 678621 h 1770379"/>
                <a:gd name="connsiteX11" fmla="*/ 3292545 w 3914025"/>
                <a:gd name="connsiteY11" fmla="*/ 1732137 h 1770379"/>
                <a:gd name="connsiteX12" fmla="*/ 1214566 w 3914025"/>
                <a:gd name="connsiteY12" fmla="*/ 1770379 h 1770379"/>
                <a:gd name="connsiteX13" fmla="*/ 1249059 w 3914025"/>
                <a:gd name="connsiteY13" fmla="*/ 814228 h 1770379"/>
                <a:gd name="connsiteX0" fmla="*/ 1249059 w 3914025"/>
                <a:gd name="connsiteY0" fmla="*/ 814228 h 1770379"/>
                <a:gd name="connsiteX1" fmla="*/ 711274 w 3914025"/>
                <a:gd name="connsiteY1" fmla="*/ 1337708 h 1770379"/>
                <a:gd name="connsiteX2" fmla="*/ 699272 w 3914025"/>
                <a:gd name="connsiteY2" fmla="*/ 1592107 h 1770379"/>
                <a:gd name="connsiteX3" fmla="*/ 4560 w 3914025"/>
                <a:gd name="connsiteY3" fmla="*/ 1143762 h 1770379"/>
                <a:gd name="connsiteX4" fmla="*/ 768926 w 3914025"/>
                <a:gd name="connsiteY4" fmla="*/ 274493 h 1770379"/>
                <a:gd name="connsiteX5" fmla="*/ 1430084 w 3914025"/>
                <a:gd name="connsiteY5" fmla="*/ 11901 h 1770379"/>
                <a:gd name="connsiteX6" fmla="*/ 2218374 w 3914025"/>
                <a:gd name="connsiteY6" fmla="*/ 26387 h 1770379"/>
                <a:gd name="connsiteX7" fmla="*/ 3682058 w 3914025"/>
                <a:gd name="connsiteY7" fmla="*/ 94150 h 1770379"/>
                <a:gd name="connsiteX8" fmla="*/ 3912235 w 3914025"/>
                <a:gd name="connsiteY8" fmla="*/ 382607 h 1770379"/>
                <a:gd name="connsiteX9" fmla="*/ 3555074 w 3914025"/>
                <a:gd name="connsiteY9" fmla="*/ 756790 h 1770379"/>
                <a:gd name="connsiteX10" fmla="*/ 2807459 w 3914025"/>
                <a:gd name="connsiteY10" fmla="*/ 678621 h 1770379"/>
                <a:gd name="connsiteX11" fmla="*/ 3292545 w 3914025"/>
                <a:gd name="connsiteY11" fmla="*/ 1732137 h 1770379"/>
                <a:gd name="connsiteX12" fmla="*/ 1214566 w 3914025"/>
                <a:gd name="connsiteY12" fmla="*/ 1770379 h 1770379"/>
                <a:gd name="connsiteX13" fmla="*/ 1249059 w 3914025"/>
                <a:gd name="connsiteY13" fmla="*/ 814228 h 1770379"/>
                <a:gd name="connsiteX0" fmla="*/ 1249059 w 3949935"/>
                <a:gd name="connsiteY0" fmla="*/ 814228 h 1770379"/>
                <a:gd name="connsiteX1" fmla="*/ 711274 w 3949935"/>
                <a:gd name="connsiteY1" fmla="*/ 1337708 h 1770379"/>
                <a:gd name="connsiteX2" fmla="*/ 699272 w 3949935"/>
                <a:gd name="connsiteY2" fmla="*/ 1592107 h 1770379"/>
                <a:gd name="connsiteX3" fmla="*/ 4560 w 3949935"/>
                <a:gd name="connsiteY3" fmla="*/ 1143762 h 1770379"/>
                <a:gd name="connsiteX4" fmla="*/ 768926 w 3949935"/>
                <a:gd name="connsiteY4" fmla="*/ 274493 h 1770379"/>
                <a:gd name="connsiteX5" fmla="*/ 1430084 w 3949935"/>
                <a:gd name="connsiteY5" fmla="*/ 11901 h 1770379"/>
                <a:gd name="connsiteX6" fmla="*/ 2218374 w 3949935"/>
                <a:gd name="connsiteY6" fmla="*/ 26387 h 1770379"/>
                <a:gd name="connsiteX7" fmla="*/ 3682058 w 3949935"/>
                <a:gd name="connsiteY7" fmla="*/ 94150 h 1770379"/>
                <a:gd name="connsiteX8" fmla="*/ 3912235 w 3949935"/>
                <a:gd name="connsiteY8" fmla="*/ 382607 h 1770379"/>
                <a:gd name="connsiteX9" fmla="*/ 3555074 w 3949935"/>
                <a:gd name="connsiteY9" fmla="*/ 756790 h 1770379"/>
                <a:gd name="connsiteX10" fmla="*/ 2807459 w 3949935"/>
                <a:gd name="connsiteY10" fmla="*/ 678621 h 1770379"/>
                <a:gd name="connsiteX11" fmla="*/ 3292545 w 3949935"/>
                <a:gd name="connsiteY11" fmla="*/ 1732137 h 1770379"/>
                <a:gd name="connsiteX12" fmla="*/ 1214566 w 3949935"/>
                <a:gd name="connsiteY12" fmla="*/ 1770379 h 1770379"/>
                <a:gd name="connsiteX13" fmla="*/ 1249059 w 3949935"/>
                <a:gd name="connsiteY13" fmla="*/ 814228 h 1770379"/>
                <a:gd name="connsiteX0" fmla="*/ 1249059 w 3919335"/>
                <a:gd name="connsiteY0" fmla="*/ 814228 h 1770379"/>
                <a:gd name="connsiteX1" fmla="*/ 711274 w 3919335"/>
                <a:gd name="connsiteY1" fmla="*/ 1337708 h 1770379"/>
                <a:gd name="connsiteX2" fmla="*/ 699272 w 3919335"/>
                <a:gd name="connsiteY2" fmla="*/ 1592107 h 1770379"/>
                <a:gd name="connsiteX3" fmla="*/ 4560 w 3919335"/>
                <a:gd name="connsiteY3" fmla="*/ 1143762 h 1770379"/>
                <a:gd name="connsiteX4" fmla="*/ 768926 w 3919335"/>
                <a:gd name="connsiteY4" fmla="*/ 274493 h 1770379"/>
                <a:gd name="connsiteX5" fmla="*/ 1430084 w 3919335"/>
                <a:gd name="connsiteY5" fmla="*/ 11901 h 1770379"/>
                <a:gd name="connsiteX6" fmla="*/ 2218374 w 3919335"/>
                <a:gd name="connsiteY6" fmla="*/ 26387 h 1770379"/>
                <a:gd name="connsiteX7" fmla="*/ 3682058 w 3919335"/>
                <a:gd name="connsiteY7" fmla="*/ 94150 h 1770379"/>
                <a:gd name="connsiteX8" fmla="*/ 3912235 w 3919335"/>
                <a:gd name="connsiteY8" fmla="*/ 382607 h 1770379"/>
                <a:gd name="connsiteX9" fmla="*/ 3555074 w 3919335"/>
                <a:gd name="connsiteY9" fmla="*/ 756790 h 1770379"/>
                <a:gd name="connsiteX10" fmla="*/ 2807459 w 3919335"/>
                <a:gd name="connsiteY10" fmla="*/ 678621 h 1770379"/>
                <a:gd name="connsiteX11" fmla="*/ 3292545 w 3919335"/>
                <a:gd name="connsiteY11" fmla="*/ 1732137 h 1770379"/>
                <a:gd name="connsiteX12" fmla="*/ 1214566 w 3919335"/>
                <a:gd name="connsiteY12" fmla="*/ 1770379 h 1770379"/>
                <a:gd name="connsiteX13" fmla="*/ 1249059 w 3919335"/>
                <a:gd name="connsiteY13" fmla="*/ 814228 h 1770379"/>
                <a:gd name="connsiteX0" fmla="*/ 1249059 w 3919335"/>
                <a:gd name="connsiteY0" fmla="*/ 814228 h 1770379"/>
                <a:gd name="connsiteX1" fmla="*/ 711274 w 3919335"/>
                <a:gd name="connsiteY1" fmla="*/ 1337708 h 1770379"/>
                <a:gd name="connsiteX2" fmla="*/ 699272 w 3919335"/>
                <a:gd name="connsiteY2" fmla="*/ 1592107 h 1770379"/>
                <a:gd name="connsiteX3" fmla="*/ 4560 w 3919335"/>
                <a:gd name="connsiteY3" fmla="*/ 1143762 h 1770379"/>
                <a:gd name="connsiteX4" fmla="*/ 768926 w 3919335"/>
                <a:gd name="connsiteY4" fmla="*/ 274493 h 1770379"/>
                <a:gd name="connsiteX5" fmla="*/ 1430084 w 3919335"/>
                <a:gd name="connsiteY5" fmla="*/ 11901 h 1770379"/>
                <a:gd name="connsiteX6" fmla="*/ 2218374 w 3919335"/>
                <a:gd name="connsiteY6" fmla="*/ 26387 h 1770379"/>
                <a:gd name="connsiteX7" fmla="*/ 3682058 w 3919335"/>
                <a:gd name="connsiteY7" fmla="*/ 94150 h 1770379"/>
                <a:gd name="connsiteX8" fmla="*/ 3912235 w 3919335"/>
                <a:gd name="connsiteY8" fmla="*/ 382607 h 1770379"/>
                <a:gd name="connsiteX9" fmla="*/ 3555074 w 3919335"/>
                <a:gd name="connsiteY9" fmla="*/ 756790 h 1770379"/>
                <a:gd name="connsiteX10" fmla="*/ 2807459 w 3919335"/>
                <a:gd name="connsiteY10" fmla="*/ 678621 h 1770379"/>
                <a:gd name="connsiteX11" fmla="*/ 3292545 w 3919335"/>
                <a:gd name="connsiteY11" fmla="*/ 1732137 h 1770379"/>
                <a:gd name="connsiteX12" fmla="*/ 1214566 w 3919335"/>
                <a:gd name="connsiteY12" fmla="*/ 1770379 h 1770379"/>
                <a:gd name="connsiteX13" fmla="*/ 1249059 w 3919335"/>
                <a:gd name="connsiteY13" fmla="*/ 814228 h 1770379"/>
                <a:gd name="connsiteX0" fmla="*/ 1249059 w 3919335"/>
                <a:gd name="connsiteY0" fmla="*/ 814228 h 1770379"/>
                <a:gd name="connsiteX1" fmla="*/ 711274 w 3919335"/>
                <a:gd name="connsiteY1" fmla="*/ 1337708 h 1770379"/>
                <a:gd name="connsiteX2" fmla="*/ 699272 w 3919335"/>
                <a:gd name="connsiteY2" fmla="*/ 1592107 h 1770379"/>
                <a:gd name="connsiteX3" fmla="*/ 4560 w 3919335"/>
                <a:gd name="connsiteY3" fmla="*/ 1143762 h 1770379"/>
                <a:gd name="connsiteX4" fmla="*/ 768926 w 3919335"/>
                <a:gd name="connsiteY4" fmla="*/ 274493 h 1770379"/>
                <a:gd name="connsiteX5" fmla="*/ 1430084 w 3919335"/>
                <a:gd name="connsiteY5" fmla="*/ 11901 h 1770379"/>
                <a:gd name="connsiteX6" fmla="*/ 2218374 w 3919335"/>
                <a:gd name="connsiteY6" fmla="*/ 26387 h 1770379"/>
                <a:gd name="connsiteX7" fmla="*/ 3682058 w 3919335"/>
                <a:gd name="connsiteY7" fmla="*/ 94150 h 1770379"/>
                <a:gd name="connsiteX8" fmla="*/ 3912235 w 3919335"/>
                <a:gd name="connsiteY8" fmla="*/ 382607 h 1770379"/>
                <a:gd name="connsiteX9" fmla="*/ 3555074 w 3919335"/>
                <a:gd name="connsiteY9" fmla="*/ 756790 h 1770379"/>
                <a:gd name="connsiteX10" fmla="*/ 2807459 w 3919335"/>
                <a:gd name="connsiteY10" fmla="*/ 678621 h 1770379"/>
                <a:gd name="connsiteX11" fmla="*/ 3292545 w 3919335"/>
                <a:gd name="connsiteY11" fmla="*/ 1732137 h 1770379"/>
                <a:gd name="connsiteX12" fmla="*/ 1214566 w 3919335"/>
                <a:gd name="connsiteY12" fmla="*/ 1770379 h 1770379"/>
                <a:gd name="connsiteX13" fmla="*/ 1249059 w 3919335"/>
                <a:gd name="connsiteY13" fmla="*/ 814228 h 1770379"/>
                <a:gd name="connsiteX0" fmla="*/ 1249059 w 3984775"/>
                <a:gd name="connsiteY0" fmla="*/ 814228 h 1770379"/>
                <a:gd name="connsiteX1" fmla="*/ 711274 w 3984775"/>
                <a:gd name="connsiteY1" fmla="*/ 1337708 h 1770379"/>
                <a:gd name="connsiteX2" fmla="*/ 699272 w 3984775"/>
                <a:gd name="connsiteY2" fmla="*/ 1592107 h 1770379"/>
                <a:gd name="connsiteX3" fmla="*/ 4560 w 3984775"/>
                <a:gd name="connsiteY3" fmla="*/ 1143762 h 1770379"/>
                <a:gd name="connsiteX4" fmla="*/ 768926 w 3984775"/>
                <a:gd name="connsiteY4" fmla="*/ 274493 h 1770379"/>
                <a:gd name="connsiteX5" fmla="*/ 1430084 w 3984775"/>
                <a:gd name="connsiteY5" fmla="*/ 11901 h 1770379"/>
                <a:gd name="connsiteX6" fmla="*/ 2218374 w 3984775"/>
                <a:gd name="connsiteY6" fmla="*/ 26387 h 1770379"/>
                <a:gd name="connsiteX7" fmla="*/ 3682058 w 3984775"/>
                <a:gd name="connsiteY7" fmla="*/ 94150 h 1770379"/>
                <a:gd name="connsiteX8" fmla="*/ 3979934 w 3984775"/>
                <a:gd name="connsiteY8" fmla="*/ 518563 h 1770379"/>
                <a:gd name="connsiteX9" fmla="*/ 3555074 w 3984775"/>
                <a:gd name="connsiteY9" fmla="*/ 756790 h 1770379"/>
                <a:gd name="connsiteX10" fmla="*/ 2807459 w 3984775"/>
                <a:gd name="connsiteY10" fmla="*/ 678621 h 1770379"/>
                <a:gd name="connsiteX11" fmla="*/ 3292545 w 3984775"/>
                <a:gd name="connsiteY11" fmla="*/ 1732137 h 1770379"/>
                <a:gd name="connsiteX12" fmla="*/ 1214566 w 3984775"/>
                <a:gd name="connsiteY12" fmla="*/ 1770379 h 1770379"/>
                <a:gd name="connsiteX13" fmla="*/ 1249059 w 3984775"/>
                <a:gd name="connsiteY13" fmla="*/ 814228 h 1770379"/>
                <a:gd name="connsiteX0" fmla="*/ 1249059 w 3984354"/>
                <a:gd name="connsiteY0" fmla="*/ 814228 h 1770379"/>
                <a:gd name="connsiteX1" fmla="*/ 711274 w 3984354"/>
                <a:gd name="connsiteY1" fmla="*/ 1337708 h 1770379"/>
                <a:gd name="connsiteX2" fmla="*/ 699272 w 3984354"/>
                <a:gd name="connsiteY2" fmla="*/ 1592107 h 1770379"/>
                <a:gd name="connsiteX3" fmla="*/ 4560 w 3984354"/>
                <a:gd name="connsiteY3" fmla="*/ 1143762 h 1770379"/>
                <a:gd name="connsiteX4" fmla="*/ 768926 w 3984354"/>
                <a:gd name="connsiteY4" fmla="*/ 274493 h 1770379"/>
                <a:gd name="connsiteX5" fmla="*/ 1430084 w 3984354"/>
                <a:gd name="connsiteY5" fmla="*/ 11901 h 1770379"/>
                <a:gd name="connsiteX6" fmla="*/ 2218374 w 3984354"/>
                <a:gd name="connsiteY6" fmla="*/ 26387 h 1770379"/>
                <a:gd name="connsiteX7" fmla="*/ 3682058 w 3984354"/>
                <a:gd name="connsiteY7" fmla="*/ 94150 h 1770379"/>
                <a:gd name="connsiteX8" fmla="*/ 3979934 w 3984354"/>
                <a:gd name="connsiteY8" fmla="*/ 518563 h 1770379"/>
                <a:gd name="connsiteX9" fmla="*/ 3555074 w 3984354"/>
                <a:gd name="connsiteY9" fmla="*/ 756790 h 1770379"/>
                <a:gd name="connsiteX10" fmla="*/ 2807459 w 3984354"/>
                <a:gd name="connsiteY10" fmla="*/ 678621 h 1770379"/>
                <a:gd name="connsiteX11" fmla="*/ 3292545 w 3984354"/>
                <a:gd name="connsiteY11" fmla="*/ 1732137 h 1770379"/>
                <a:gd name="connsiteX12" fmla="*/ 1214566 w 3984354"/>
                <a:gd name="connsiteY12" fmla="*/ 1770379 h 1770379"/>
                <a:gd name="connsiteX13" fmla="*/ 1249059 w 3984354"/>
                <a:gd name="connsiteY13" fmla="*/ 814228 h 1770379"/>
                <a:gd name="connsiteX0" fmla="*/ 1249059 w 3981893"/>
                <a:gd name="connsiteY0" fmla="*/ 814228 h 1770379"/>
                <a:gd name="connsiteX1" fmla="*/ 711274 w 3981893"/>
                <a:gd name="connsiteY1" fmla="*/ 1337708 h 1770379"/>
                <a:gd name="connsiteX2" fmla="*/ 699272 w 3981893"/>
                <a:gd name="connsiteY2" fmla="*/ 1592107 h 1770379"/>
                <a:gd name="connsiteX3" fmla="*/ 4560 w 3981893"/>
                <a:gd name="connsiteY3" fmla="*/ 1143762 h 1770379"/>
                <a:gd name="connsiteX4" fmla="*/ 768926 w 3981893"/>
                <a:gd name="connsiteY4" fmla="*/ 274493 h 1770379"/>
                <a:gd name="connsiteX5" fmla="*/ 1430084 w 3981893"/>
                <a:gd name="connsiteY5" fmla="*/ 11901 h 1770379"/>
                <a:gd name="connsiteX6" fmla="*/ 2218374 w 3981893"/>
                <a:gd name="connsiteY6" fmla="*/ 26387 h 1770379"/>
                <a:gd name="connsiteX7" fmla="*/ 3682058 w 3981893"/>
                <a:gd name="connsiteY7" fmla="*/ 94150 h 1770379"/>
                <a:gd name="connsiteX8" fmla="*/ 3979934 w 3981893"/>
                <a:gd name="connsiteY8" fmla="*/ 518563 h 1770379"/>
                <a:gd name="connsiteX9" fmla="*/ 3505661 w 3981893"/>
                <a:gd name="connsiteY9" fmla="*/ 832445 h 1770379"/>
                <a:gd name="connsiteX10" fmla="*/ 2807459 w 3981893"/>
                <a:gd name="connsiteY10" fmla="*/ 678621 h 1770379"/>
                <a:gd name="connsiteX11" fmla="*/ 3292545 w 3981893"/>
                <a:gd name="connsiteY11" fmla="*/ 1732137 h 1770379"/>
                <a:gd name="connsiteX12" fmla="*/ 1214566 w 3981893"/>
                <a:gd name="connsiteY12" fmla="*/ 1770379 h 1770379"/>
                <a:gd name="connsiteX13" fmla="*/ 1249059 w 3981893"/>
                <a:gd name="connsiteY13" fmla="*/ 814228 h 1770379"/>
                <a:gd name="connsiteX0" fmla="*/ 1249059 w 3981893"/>
                <a:gd name="connsiteY0" fmla="*/ 814228 h 1770379"/>
                <a:gd name="connsiteX1" fmla="*/ 711274 w 3981893"/>
                <a:gd name="connsiteY1" fmla="*/ 1337708 h 1770379"/>
                <a:gd name="connsiteX2" fmla="*/ 699272 w 3981893"/>
                <a:gd name="connsiteY2" fmla="*/ 1592107 h 1770379"/>
                <a:gd name="connsiteX3" fmla="*/ 4560 w 3981893"/>
                <a:gd name="connsiteY3" fmla="*/ 1143762 h 1770379"/>
                <a:gd name="connsiteX4" fmla="*/ 768926 w 3981893"/>
                <a:gd name="connsiteY4" fmla="*/ 274493 h 1770379"/>
                <a:gd name="connsiteX5" fmla="*/ 1430084 w 3981893"/>
                <a:gd name="connsiteY5" fmla="*/ 11901 h 1770379"/>
                <a:gd name="connsiteX6" fmla="*/ 2218374 w 3981893"/>
                <a:gd name="connsiteY6" fmla="*/ 26387 h 1770379"/>
                <a:gd name="connsiteX7" fmla="*/ 3682058 w 3981893"/>
                <a:gd name="connsiteY7" fmla="*/ 94150 h 1770379"/>
                <a:gd name="connsiteX8" fmla="*/ 3979934 w 3981893"/>
                <a:gd name="connsiteY8" fmla="*/ 518563 h 1770379"/>
                <a:gd name="connsiteX9" fmla="*/ 3505661 w 3981893"/>
                <a:gd name="connsiteY9" fmla="*/ 832445 h 1770379"/>
                <a:gd name="connsiteX10" fmla="*/ 2807459 w 3981893"/>
                <a:gd name="connsiteY10" fmla="*/ 678621 h 1770379"/>
                <a:gd name="connsiteX11" fmla="*/ 3292545 w 3981893"/>
                <a:gd name="connsiteY11" fmla="*/ 1732137 h 1770379"/>
                <a:gd name="connsiteX12" fmla="*/ 1214566 w 3981893"/>
                <a:gd name="connsiteY12" fmla="*/ 1770379 h 1770379"/>
                <a:gd name="connsiteX13" fmla="*/ 1249059 w 3981893"/>
                <a:gd name="connsiteY13" fmla="*/ 814228 h 1770379"/>
                <a:gd name="connsiteX0" fmla="*/ 1249059 w 3981941"/>
                <a:gd name="connsiteY0" fmla="*/ 814228 h 1770379"/>
                <a:gd name="connsiteX1" fmla="*/ 711274 w 3981941"/>
                <a:gd name="connsiteY1" fmla="*/ 1337708 h 1770379"/>
                <a:gd name="connsiteX2" fmla="*/ 699272 w 3981941"/>
                <a:gd name="connsiteY2" fmla="*/ 1592107 h 1770379"/>
                <a:gd name="connsiteX3" fmla="*/ 4560 w 3981941"/>
                <a:gd name="connsiteY3" fmla="*/ 1143762 h 1770379"/>
                <a:gd name="connsiteX4" fmla="*/ 768926 w 3981941"/>
                <a:gd name="connsiteY4" fmla="*/ 274493 h 1770379"/>
                <a:gd name="connsiteX5" fmla="*/ 1430084 w 3981941"/>
                <a:gd name="connsiteY5" fmla="*/ 11901 h 1770379"/>
                <a:gd name="connsiteX6" fmla="*/ 2218374 w 3981941"/>
                <a:gd name="connsiteY6" fmla="*/ 26387 h 1770379"/>
                <a:gd name="connsiteX7" fmla="*/ 3682058 w 3981941"/>
                <a:gd name="connsiteY7" fmla="*/ 94150 h 1770379"/>
                <a:gd name="connsiteX8" fmla="*/ 3979934 w 3981941"/>
                <a:gd name="connsiteY8" fmla="*/ 518563 h 1770379"/>
                <a:gd name="connsiteX9" fmla="*/ 3505661 w 3981941"/>
                <a:gd name="connsiteY9" fmla="*/ 832445 h 1770379"/>
                <a:gd name="connsiteX10" fmla="*/ 2807459 w 3981941"/>
                <a:gd name="connsiteY10" fmla="*/ 678621 h 1770379"/>
                <a:gd name="connsiteX11" fmla="*/ 3292545 w 3981941"/>
                <a:gd name="connsiteY11" fmla="*/ 1732137 h 1770379"/>
                <a:gd name="connsiteX12" fmla="*/ 1214566 w 3981941"/>
                <a:gd name="connsiteY12" fmla="*/ 1770379 h 1770379"/>
                <a:gd name="connsiteX13" fmla="*/ 1249059 w 3981941"/>
                <a:gd name="connsiteY13" fmla="*/ 814228 h 1770379"/>
                <a:gd name="connsiteX0" fmla="*/ 1249059 w 3997364"/>
                <a:gd name="connsiteY0" fmla="*/ 814228 h 1770379"/>
                <a:gd name="connsiteX1" fmla="*/ 711274 w 3997364"/>
                <a:gd name="connsiteY1" fmla="*/ 1337708 h 1770379"/>
                <a:gd name="connsiteX2" fmla="*/ 699272 w 3997364"/>
                <a:gd name="connsiteY2" fmla="*/ 1592107 h 1770379"/>
                <a:gd name="connsiteX3" fmla="*/ 4560 w 3997364"/>
                <a:gd name="connsiteY3" fmla="*/ 1143762 h 1770379"/>
                <a:gd name="connsiteX4" fmla="*/ 768926 w 3997364"/>
                <a:gd name="connsiteY4" fmla="*/ 274493 h 1770379"/>
                <a:gd name="connsiteX5" fmla="*/ 1430084 w 3997364"/>
                <a:gd name="connsiteY5" fmla="*/ 11901 h 1770379"/>
                <a:gd name="connsiteX6" fmla="*/ 2218374 w 3997364"/>
                <a:gd name="connsiteY6" fmla="*/ 26387 h 1770379"/>
                <a:gd name="connsiteX7" fmla="*/ 3682058 w 3997364"/>
                <a:gd name="connsiteY7" fmla="*/ 94150 h 1770379"/>
                <a:gd name="connsiteX8" fmla="*/ 3979934 w 3997364"/>
                <a:gd name="connsiteY8" fmla="*/ 518563 h 1770379"/>
                <a:gd name="connsiteX9" fmla="*/ 3505661 w 3997364"/>
                <a:gd name="connsiteY9" fmla="*/ 832445 h 1770379"/>
                <a:gd name="connsiteX10" fmla="*/ 2807459 w 3997364"/>
                <a:gd name="connsiteY10" fmla="*/ 678621 h 1770379"/>
                <a:gd name="connsiteX11" fmla="*/ 3292545 w 3997364"/>
                <a:gd name="connsiteY11" fmla="*/ 1732137 h 1770379"/>
                <a:gd name="connsiteX12" fmla="*/ 1214566 w 3997364"/>
                <a:gd name="connsiteY12" fmla="*/ 1770379 h 1770379"/>
                <a:gd name="connsiteX13" fmla="*/ 1249059 w 3997364"/>
                <a:gd name="connsiteY13" fmla="*/ 814228 h 1770379"/>
                <a:gd name="connsiteX0" fmla="*/ 1249059 w 3981422"/>
                <a:gd name="connsiteY0" fmla="*/ 814228 h 1770379"/>
                <a:gd name="connsiteX1" fmla="*/ 711274 w 3981422"/>
                <a:gd name="connsiteY1" fmla="*/ 1337708 h 1770379"/>
                <a:gd name="connsiteX2" fmla="*/ 699272 w 3981422"/>
                <a:gd name="connsiteY2" fmla="*/ 1592107 h 1770379"/>
                <a:gd name="connsiteX3" fmla="*/ 4560 w 3981422"/>
                <a:gd name="connsiteY3" fmla="*/ 1143762 h 1770379"/>
                <a:gd name="connsiteX4" fmla="*/ 768926 w 3981422"/>
                <a:gd name="connsiteY4" fmla="*/ 274493 h 1770379"/>
                <a:gd name="connsiteX5" fmla="*/ 1430084 w 3981422"/>
                <a:gd name="connsiteY5" fmla="*/ 11901 h 1770379"/>
                <a:gd name="connsiteX6" fmla="*/ 2218374 w 3981422"/>
                <a:gd name="connsiteY6" fmla="*/ 26387 h 1770379"/>
                <a:gd name="connsiteX7" fmla="*/ 3682058 w 3981422"/>
                <a:gd name="connsiteY7" fmla="*/ 94150 h 1770379"/>
                <a:gd name="connsiteX8" fmla="*/ 3979934 w 3981422"/>
                <a:gd name="connsiteY8" fmla="*/ 518563 h 1770379"/>
                <a:gd name="connsiteX9" fmla="*/ 3531903 w 3981422"/>
                <a:gd name="connsiteY9" fmla="*/ 957513 h 1770379"/>
                <a:gd name="connsiteX10" fmla="*/ 2807459 w 3981422"/>
                <a:gd name="connsiteY10" fmla="*/ 678621 h 1770379"/>
                <a:gd name="connsiteX11" fmla="*/ 3292545 w 3981422"/>
                <a:gd name="connsiteY11" fmla="*/ 1732137 h 1770379"/>
                <a:gd name="connsiteX12" fmla="*/ 1214566 w 3981422"/>
                <a:gd name="connsiteY12" fmla="*/ 1770379 h 1770379"/>
                <a:gd name="connsiteX13" fmla="*/ 1249059 w 3981422"/>
                <a:gd name="connsiteY13" fmla="*/ 814228 h 1770379"/>
                <a:gd name="connsiteX0" fmla="*/ 1249059 w 3959756"/>
                <a:gd name="connsiteY0" fmla="*/ 814228 h 1770379"/>
                <a:gd name="connsiteX1" fmla="*/ 711274 w 3959756"/>
                <a:gd name="connsiteY1" fmla="*/ 1337708 h 1770379"/>
                <a:gd name="connsiteX2" fmla="*/ 699272 w 3959756"/>
                <a:gd name="connsiteY2" fmla="*/ 1592107 h 1770379"/>
                <a:gd name="connsiteX3" fmla="*/ 4560 w 3959756"/>
                <a:gd name="connsiteY3" fmla="*/ 1143762 h 1770379"/>
                <a:gd name="connsiteX4" fmla="*/ 768926 w 3959756"/>
                <a:gd name="connsiteY4" fmla="*/ 274493 h 1770379"/>
                <a:gd name="connsiteX5" fmla="*/ 1430084 w 3959756"/>
                <a:gd name="connsiteY5" fmla="*/ 11901 h 1770379"/>
                <a:gd name="connsiteX6" fmla="*/ 2218374 w 3959756"/>
                <a:gd name="connsiteY6" fmla="*/ 26387 h 1770379"/>
                <a:gd name="connsiteX7" fmla="*/ 3682058 w 3959756"/>
                <a:gd name="connsiteY7" fmla="*/ 94150 h 1770379"/>
                <a:gd name="connsiteX8" fmla="*/ 3958158 w 3959756"/>
                <a:gd name="connsiteY8" fmla="*/ 601476 h 1770379"/>
                <a:gd name="connsiteX9" fmla="*/ 3531903 w 3959756"/>
                <a:gd name="connsiteY9" fmla="*/ 957513 h 1770379"/>
                <a:gd name="connsiteX10" fmla="*/ 2807459 w 3959756"/>
                <a:gd name="connsiteY10" fmla="*/ 678621 h 1770379"/>
                <a:gd name="connsiteX11" fmla="*/ 3292545 w 3959756"/>
                <a:gd name="connsiteY11" fmla="*/ 1732137 h 1770379"/>
                <a:gd name="connsiteX12" fmla="*/ 1214566 w 3959756"/>
                <a:gd name="connsiteY12" fmla="*/ 1770379 h 1770379"/>
                <a:gd name="connsiteX13" fmla="*/ 1249059 w 3959756"/>
                <a:gd name="connsiteY13" fmla="*/ 814228 h 1770379"/>
                <a:gd name="connsiteX0" fmla="*/ 1249059 w 3968903"/>
                <a:gd name="connsiteY0" fmla="*/ 814228 h 1770379"/>
                <a:gd name="connsiteX1" fmla="*/ 711274 w 3968903"/>
                <a:gd name="connsiteY1" fmla="*/ 1337708 h 1770379"/>
                <a:gd name="connsiteX2" fmla="*/ 699272 w 3968903"/>
                <a:gd name="connsiteY2" fmla="*/ 1592107 h 1770379"/>
                <a:gd name="connsiteX3" fmla="*/ 4560 w 3968903"/>
                <a:gd name="connsiteY3" fmla="*/ 1143762 h 1770379"/>
                <a:gd name="connsiteX4" fmla="*/ 768926 w 3968903"/>
                <a:gd name="connsiteY4" fmla="*/ 274493 h 1770379"/>
                <a:gd name="connsiteX5" fmla="*/ 1430084 w 3968903"/>
                <a:gd name="connsiteY5" fmla="*/ 11901 h 1770379"/>
                <a:gd name="connsiteX6" fmla="*/ 2218374 w 3968903"/>
                <a:gd name="connsiteY6" fmla="*/ 26387 h 1770379"/>
                <a:gd name="connsiteX7" fmla="*/ 3682058 w 3968903"/>
                <a:gd name="connsiteY7" fmla="*/ 94150 h 1770379"/>
                <a:gd name="connsiteX8" fmla="*/ 3958158 w 3968903"/>
                <a:gd name="connsiteY8" fmla="*/ 601476 h 1770379"/>
                <a:gd name="connsiteX9" fmla="*/ 3531903 w 3968903"/>
                <a:gd name="connsiteY9" fmla="*/ 957513 h 1770379"/>
                <a:gd name="connsiteX10" fmla="*/ 2807459 w 3968903"/>
                <a:gd name="connsiteY10" fmla="*/ 678621 h 1770379"/>
                <a:gd name="connsiteX11" fmla="*/ 3292545 w 3968903"/>
                <a:gd name="connsiteY11" fmla="*/ 1732137 h 1770379"/>
                <a:gd name="connsiteX12" fmla="*/ 1214566 w 3968903"/>
                <a:gd name="connsiteY12" fmla="*/ 1770379 h 1770379"/>
                <a:gd name="connsiteX13" fmla="*/ 1249059 w 3968903"/>
                <a:gd name="connsiteY13" fmla="*/ 814228 h 1770379"/>
                <a:gd name="connsiteX0" fmla="*/ 1249059 w 3962746"/>
                <a:gd name="connsiteY0" fmla="*/ 814228 h 1770379"/>
                <a:gd name="connsiteX1" fmla="*/ 711274 w 3962746"/>
                <a:gd name="connsiteY1" fmla="*/ 1337708 h 1770379"/>
                <a:gd name="connsiteX2" fmla="*/ 699272 w 3962746"/>
                <a:gd name="connsiteY2" fmla="*/ 1592107 h 1770379"/>
                <a:gd name="connsiteX3" fmla="*/ 4560 w 3962746"/>
                <a:gd name="connsiteY3" fmla="*/ 1143762 h 1770379"/>
                <a:gd name="connsiteX4" fmla="*/ 768926 w 3962746"/>
                <a:gd name="connsiteY4" fmla="*/ 274493 h 1770379"/>
                <a:gd name="connsiteX5" fmla="*/ 1430084 w 3962746"/>
                <a:gd name="connsiteY5" fmla="*/ 11901 h 1770379"/>
                <a:gd name="connsiteX6" fmla="*/ 2218374 w 3962746"/>
                <a:gd name="connsiteY6" fmla="*/ 26387 h 1770379"/>
                <a:gd name="connsiteX7" fmla="*/ 3760643 w 3962746"/>
                <a:gd name="connsiteY7" fmla="*/ 188649 h 1770379"/>
                <a:gd name="connsiteX8" fmla="*/ 3958158 w 3962746"/>
                <a:gd name="connsiteY8" fmla="*/ 601476 h 1770379"/>
                <a:gd name="connsiteX9" fmla="*/ 3531903 w 3962746"/>
                <a:gd name="connsiteY9" fmla="*/ 957513 h 1770379"/>
                <a:gd name="connsiteX10" fmla="*/ 2807459 w 3962746"/>
                <a:gd name="connsiteY10" fmla="*/ 678621 h 1770379"/>
                <a:gd name="connsiteX11" fmla="*/ 3292545 w 3962746"/>
                <a:gd name="connsiteY11" fmla="*/ 1732137 h 1770379"/>
                <a:gd name="connsiteX12" fmla="*/ 1214566 w 3962746"/>
                <a:gd name="connsiteY12" fmla="*/ 1770379 h 1770379"/>
                <a:gd name="connsiteX13" fmla="*/ 1249059 w 3962746"/>
                <a:gd name="connsiteY13" fmla="*/ 814228 h 1770379"/>
                <a:gd name="connsiteX0" fmla="*/ 1249059 w 3962746"/>
                <a:gd name="connsiteY0" fmla="*/ 814228 h 1770379"/>
                <a:gd name="connsiteX1" fmla="*/ 711274 w 3962746"/>
                <a:gd name="connsiteY1" fmla="*/ 1337708 h 1770379"/>
                <a:gd name="connsiteX2" fmla="*/ 699272 w 3962746"/>
                <a:gd name="connsiteY2" fmla="*/ 1592107 h 1770379"/>
                <a:gd name="connsiteX3" fmla="*/ 4560 w 3962746"/>
                <a:gd name="connsiteY3" fmla="*/ 1143762 h 1770379"/>
                <a:gd name="connsiteX4" fmla="*/ 768926 w 3962746"/>
                <a:gd name="connsiteY4" fmla="*/ 274493 h 1770379"/>
                <a:gd name="connsiteX5" fmla="*/ 1430084 w 3962746"/>
                <a:gd name="connsiteY5" fmla="*/ 11901 h 1770379"/>
                <a:gd name="connsiteX6" fmla="*/ 2218374 w 3962746"/>
                <a:gd name="connsiteY6" fmla="*/ 26387 h 1770379"/>
                <a:gd name="connsiteX7" fmla="*/ 3760643 w 3962746"/>
                <a:gd name="connsiteY7" fmla="*/ 188649 h 1770379"/>
                <a:gd name="connsiteX8" fmla="*/ 3958158 w 3962746"/>
                <a:gd name="connsiteY8" fmla="*/ 601476 h 1770379"/>
                <a:gd name="connsiteX9" fmla="*/ 3531903 w 3962746"/>
                <a:gd name="connsiteY9" fmla="*/ 957513 h 1770379"/>
                <a:gd name="connsiteX10" fmla="*/ 2807459 w 3962746"/>
                <a:gd name="connsiteY10" fmla="*/ 678621 h 1770379"/>
                <a:gd name="connsiteX11" fmla="*/ 3292545 w 3962746"/>
                <a:gd name="connsiteY11" fmla="*/ 1732137 h 1770379"/>
                <a:gd name="connsiteX12" fmla="*/ 1214566 w 3962746"/>
                <a:gd name="connsiteY12" fmla="*/ 1770379 h 1770379"/>
                <a:gd name="connsiteX13" fmla="*/ 1249059 w 3962746"/>
                <a:gd name="connsiteY13" fmla="*/ 814228 h 1770379"/>
                <a:gd name="connsiteX0" fmla="*/ 1249059 w 3961240"/>
                <a:gd name="connsiteY0" fmla="*/ 814228 h 1770379"/>
                <a:gd name="connsiteX1" fmla="*/ 711274 w 3961240"/>
                <a:gd name="connsiteY1" fmla="*/ 1337708 h 1770379"/>
                <a:gd name="connsiteX2" fmla="*/ 699272 w 3961240"/>
                <a:gd name="connsiteY2" fmla="*/ 1592107 h 1770379"/>
                <a:gd name="connsiteX3" fmla="*/ 4560 w 3961240"/>
                <a:gd name="connsiteY3" fmla="*/ 1143762 h 1770379"/>
                <a:gd name="connsiteX4" fmla="*/ 768926 w 3961240"/>
                <a:gd name="connsiteY4" fmla="*/ 274493 h 1770379"/>
                <a:gd name="connsiteX5" fmla="*/ 1430084 w 3961240"/>
                <a:gd name="connsiteY5" fmla="*/ 11901 h 1770379"/>
                <a:gd name="connsiteX6" fmla="*/ 2218374 w 3961240"/>
                <a:gd name="connsiteY6" fmla="*/ 26387 h 1770379"/>
                <a:gd name="connsiteX7" fmla="*/ 3760643 w 3961240"/>
                <a:gd name="connsiteY7" fmla="*/ 188649 h 1770379"/>
                <a:gd name="connsiteX8" fmla="*/ 3958158 w 3961240"/>
                <a:gd name="connsiteY8" fmla="*/ 601476 h 1770379"/>
                <a:gd name="connsiteX9" fmla="*/ 3531903 w 3961240"/>
                <a:gd name="connsiteY9" fmla="*/ 957513 h 1770379"/>
                <a:gd name="connsiteX10" fmla="*/ 2807459 w 3961240"/>
                <a:gd name="connsiteY10" fmla="*/ 678621 h 1770379"/>
                <a:gd name="connsiteX11" fmla="*/ 3292545 w 3961240"/>
                <a:gd name="connsiteY11" fmla="*/ 1732137 h 1770379"/>
                <a:gd name="connsiteX12" fmla="*/ 1214566 w 3961240"/>
                <a:gd name="connsiteY12" fmla="*/ 1770379 h 1770379"/>
                <a:gd name="connsiteX13" fmla="*/ 1249059 w 3961240"/>
                <a:gd name="connsiteY13" fmla="*/ 814228 h 1770379"/>
                <a:gd name="connsiteX0" fmla="*/ 1249059 w 3961240"/>
                <a:gd name="connsiteY0" fmla="*/ 814228 h 1770379"/>
                <a:gd name="connsiteX1" fmla="*/ 711274 w 3961240"/>
                <a:gd name="connsiteY1" fmla="*/ 1337708 h 1770379"/>
                <a:gd name="connsiteX2" fmla="*/ 699272 w 3961240"/>
                <a:gd name="connsiteY2" fmla="*/ 1592107 h 1770379"/>
                <a:gd name="connsiteX3" fmla="*/ 4560 w 3961240"/>
                <a:gd name="connsiteY3" fmla="*/ 1143762 h 1770379"/>
                <a:gd name="connsiteX4" fmla="*/ 768926 w 3961240"/>
                <a:gd name="connsiteY4" fmla="*/ 274493 h 1770379"/>
                <a:gd name="connsiteX5" fmla="*/ 1430084 w 3961240"/>
                <a:gd name="connsiteY5" fmla="*/ 11901 h 1770379"/>
                <a:gd name="connsiteX6" fmla="*/ 2218374 w 3961240"/>
                <a:gd name="connsiteY6" fmla="*/ 26387 h 1770379"/>
                <a:gd name="connsiteX7" fmla="*/ 3760643 w 3961240"/>
                <a:gd name="connsiteY7" fmla="*/ 188649 h 1770379"/>
                <a:gd name="connsiteX8" fmla="*/ 3958158 w 3961240"/>
                <a:gd name="connsiteY8" fmla="*/ 601476 h 1770379"/>
                <a:gd name="connsiteX9" fmla="*/ 3531903 w 3961240"/>
                <a:gd name="connsiteY9" fmla="*/ 957513 h 1770379"/>
                <a:gd name="connsiteX10" fmla="*/ 2807459 w 3961240"/>
                <a:gd name="connsiteY10" fmla="*/ 678621 h 1770379"/>
                <a:gd name="connsiteX11" fmla="*/ 3292545 w 3961240"/>
                <a:gd name="connsiteY11" fmla="*/ 1732137 h 1770379"/>
                <a:gd name="connsiteX12" fmla="*/ 1214566 w 3961240"/>
                <a:gd name="connsiteY12" fmla="*/ 1770379 h 1770379"/>
                <a:gd name="connsiteX13" fmla="*/ 1249059 w 3961240"/>
                <a:gd name="connsiteY13" fmla="*/ 814228 h 1770379"/>
                <a:gd name="connsiteX0" fmla="*/ 1249059 w 3961240"/>
                <a:gd name="connsiteY0" fmla="*/ 814228 h 1770379"/>
                <a:gd name="connsiteX1" fmla="*/ 711274 w 3961240"/>
                <a:gd name="connsiteY1" fmla="*/ 1337708 h 1770379"/>
                <a:gd name="connsiteX2" fmla="*/ 699272 w 3961240"/>
                <a:gd name="connsiteY2" fmla="*/ 1592107 h 1770379"/>
                <a:gd name="connsiteX3" fmla="*/ 4560 w 3961240"/>
                <a:gd name="connsiteY3" fmla="*/ 1143762 h 1770379"/>
                <a:gd name="connsiteX4" fmla="*/ 768926 w 3961240"/>
                <a:gd name="connsiteY4" fmla="*/ 274493 h 1770379"/>
                <a:gd name="connsiteX5" fmla="*/ 1430084 w 3961240"/>
                <a:gd name="connsiteY5" fmla="*/ 11901 h 1770379"/>
                <a:gd name="connsiteX6" fmla="*/ 2218374 w 3961240"/>
                <a:gd name="connsiteY6" fmla="*/ 26387 h 1770379"/>
                <a:gd name="connsiteX7" fmla="*/ 3760643 w 3961240"/>
                <a:gd name="connsiteY7" fmla="*/ 188649 h 1770379"/>
                <a:gd name="connsiteX8" fmla="*/ 3958158 w 3961240"/>
                <a:gd name="connsiteY8" fmla="*/ 601476 h 1770379"/>
                <a:gd name="connsiteX9" fmla="*/ 3531903 w 3961240"/>
                <a:gd name="connsiteY9" fmla="*/ 957513 h 1770379"/>
                <a:gd name="connsiteX10" fmla="*/ 2807459 w 3961240"/>
                <a:gd name="connsiteY10" fmla="*/ 678621 h 1770379"/>
                <a:gd name="connsiteX11" fmla="*/ 3292545 w 3961240"/>
                <a:gd name="connsiteY11" fmla="*/ 1732137 h 1770379"/>
                <a:gd name="connsiteX12" fmla="*/ 1214566 w 3961240"/>
                <a:gd name="connsiteY12" fmla="*/ 1770379 h 1770379"/>
                <a:gd name="connsiteX13" fmla="*/ 1249059 w 3961240"/>
                <a:gd name="connsiteY13" fmla="*/ 814228 h 1770379"/>
                <a:gd name="connsiteX0" fmla="*/ 1249059 w 3959396"/>
                <a:gd name="connsiteY0" fmla="*/ 814228 h 1770379"/>
                <a:gd name="connsiteX1" fmla="*/ 711274 w 3959396"/>
                <a:gd name="connsiteY1" fmla="*/ 1337708 h 1770379"/>
                <a:gd name="connsiteX2" fmla="*/ 699272 w 3959396"/>
                <a:gd name="connsiteY2" fmla="*/ 1592107 h 1770379"/>
                <a:gd name="connsiteX3" fmla="*/ 4560 w 3959396"/>
                <a:gd name="connsiteY3" fmla="*/ 1143762 h 1770379"/>
                <a:gd name="connsiteX4" fmla="*/ 768926 w 3959396"/>
                <a:gd name="connsiteY4" fmla="*/ 274493 h 1770379"/>
                <a:gd name="connsiteX5" fmla="*/ 1430084 w 3959396"/>
                <a:gd name="connsiteY5" fmla="*/ 11901 h 1770379"/>
                <a:gd name="connsiteX6" fmla="*/ 2218374 w 3959396"/>
                <a:gd name="connsiteY6" fmla="*/ 26387 h 1770379"/>
                <a:gd name="connsiteX7" fmla="*/ 3760643 w 3959396"/>
                <a:gd name="connsiteY7" fmla="*/ 188649 h 1770379"/>
                <a:gd name="connsiteX8" fmla="*/ 3958158 w 3959396"/>
                <a:gd name="connsiteY8" fmla="*/ 601476 h 1770379"/>
                <a:gd name="connsiteX9" fmla="*/ 3620679 w 3959396"/>
                <a:gd name="connsiteY9" fmla="*/ 1069460 h 1770379"/>
                <a:gd name="connsiteX10" fmla="*/ 2807459 w 3959396"/>
                <a:gd name="connsiteY10" fmla="*/ 678621 h 1770379"/>
                <a:gd name="connsiteX11" fmla="*/ 3292545 w 3959396"/>
                <a:gd name="connsiteY11" fmla="*/ 1732137 h 1770379"/>
                <a:gd name="connsiteX12" fmla="*/ 1214566 w 3959396"/>
                <a:gd name="connsiteY12" fmla="*/ 1770379 h 1770379"/>
                <a:gd name="connsiteX13" fmla="*/ 1249059 w 3959396"/>
                <a:gd name="connsiteY13" fmla="*/ 814228 h 1770379"/>
                <a:gd name="connsiteX0" fmla="*/ 1249059 w 3959396"/>
                <a:gd name="connsiteY0" fmla="*/ 830621 h 1786772"/>
                <a:gd name="connsiteX1" fmla="*/ 711274 w 3959396"/>
                <a:gd name="connsiteY1" fmla="*/ 1354101 h 1786772"/>
                <a:gd name="connsiteX2" fmla="*/ 699272 w 3959396"/>
                <a:gd name="connsiteY2" fmla="*/ 1608500 h 1786772"/>
                <a:gd name="connsiteX3" fmla="*/ 4560 w 3959396"/>
                <a:gd name="connsiteY3" fmla="*/ 1160155 h 1786772"/>
                <a:gd name="connsiteX4" fmla="*/ 768926 w 3959396"/>
                <a:gd name="connsiteY4" fmla="*/ 290886 h 1786772"/>
                <a:gd name="connsiteX5" fmla="*/ 1430084 w 3959396"/>
                <a:gd name="connsiteY5" fmla="*/ 28294 h 1786772"/>
                <a:gd name="connsiteX6" fmla="*/ 2218374 w 3959396"/>
                <a:gd name="connsiteY6" fmla="*/ 42780 h 1786772"/>
                <a:gd name="connsiteX7" fmla="*/ 3760643 w 3959396"/>
                <a:gd name="connsiteY7" fmla="*/ 205042 h 1786772"/>
                <a:gd name="connsiteX8" fmla="*/ 3958158 w 3959396"/>
                <a:gd name="connsiteY8" fmla="*/ 617869 h 1786772"/>
                <a:gd name="connsiteX9" fmla="*/ 3620679 w 3959396"/>
                <a:gd name="connsiteY9" fmla="*/ 1085853 h 1786772"/>
                <a:gd name="connsiteX10" fmla="*/ 2807459 w 3959396"/>
                <a:gd name="connsiteY10" fmla="*/ 695014 h 1786772"/>
                <a:gd name="connsiteX11" fmla="*/ 3292545 w 3959396"/>
                <a:gd name="connsiteY11" fmla="*/ 1748530 h 1786772"/>
                <a:gd name="connsiteX12" fmla="*/ 1214566 w 3959396"/>
                <a:gd name="connsiteY12" fmla="*/ 1786772 h 1786772"/>
                <a:gd name="connsiteX13" fmla="*/ 1249059 w 3959396"/>
                <a:gd name="connsiteY13" fmla="*/ 830621 h 1786772"/>
                <a:gd name="connsiteX0" fmla="*/ 1249059 w 4007278"/>
                <a:gd name="connsiteY0" fmla="*/ 814228 h 1770379"/>
                <a:gd name="connsiteX1" fmla="*/ 711274 w 4007278"/>
                <a:gd name="connsiteY1" fmla="*/ 1337708 h 1770379"/>
                <a:gd name="connsiteX2" fmla="*/ 699272 w 4007278"/>
                <a:gd name="connsiteY2" fmla="*/ 1592107 h 1770379"/>
                <a:gd name="connsiteX3" fmla="*/ 4560 w 4007278"/>
                <a:gd name="connsiteY3" fmla="*/ 1143762 h 1770379"/>
                <a:gd name="connsiteX4" fmla="*/ 768926 w 4007278"/>
                <a:gd name="connsiteY4" fmla="*/ 274493 h 1770379"/>
                <a:gd name="connsiteX5" fmla="*/ 1430084 w 4007278"/>
                <a:gd name="connsiteY5" fmla="*/ 11901 h 1770379"/>
                <a:gd name="connsiteX6" fmla="*/ 2218374 w 4007278"/>
                <a:gd name="connsiteY6" fmla="*/ 26387 h 1770379"/>
                <a:gd name="connsiteX7" fmla="*/ 3760643 w 4007278"/>
                <a:gd name="connsiteY7" fmla="*/ 188649 h 1770379"/>
                <a:gd name="connsiteX8" fmla="*/ 3958158 w 4007278"/>
                <a:gd name="connsiteY8" fmla="*/ 601476 h 1770379"/>
                <a:gd name="connsiteX9" fmla="*/ 3620679 w 4007278"/>
                <a:gd name="connsiteY9" fmla="*/ 1069460 h 1770379"/>
                <a:gd name="connsiteX10" fmla="*/ 2807459 w 4007278"/>
                <a:gd name="connsiteY10" fmla="*/ 678621 h 1770379"/>
                <a:gd name="connsiteX11" fmla="*/ 3292545 w 4007278"/>
                <a:gd name="connsiteY11" fmla="*/ 1732137 h 1770379"/>
                <a:gd name="connsiteX12" fmla="*/ 1214566 w 4007278"/>
                <a:gd name="connsiteY12" fmla="*/ 1770379 h 1770379"/>
                <a:gd name="connsiteX13" fmla="*/ 1249059 w 4007278"/>
                <a:gd name="connsiteY13" fmla="*/ 814228 h 1770379"/>
                <a:gd name="connsiteX0" fmla="*/ 1249059 w 3961466"/>
                <a:gd name="connsiteY0" fmla="*/ 814228 h 1770379"/>
                <a:gd name="connsiteX1" fmla="*/ 711274 w 3961466"/>
                <a:gd name="connsiteY1" fmla="*/ 1337708 h 1770379"/>
                <a:gd name="connsiteX2" fmla="*/ 699272 w 3961466"/>
                <a:gd name="connsiteY2" fmla="*/ 1592107 h 1770379"/>
                <a:gd name="connsiteX3" fmla="*/ 4560 w 3961466"/>
                <a:gd name="connsiteY3" fmla="*/ 1143762 h 1770379"/>
                <a:gd name="connsiteX4" fmla="*/ 768926 w 3961466"/>
                <a:gd name="connsiteY4" fmla="*/ 274493 h 1770379"/>
                <a:gd name="connsiteX5" fmla="*/ 1430084 w 3961466"/>
                <a:gd name="connsiteY5" fmla="*/ 11901 h 1770379"/>
                <a:gd name="connsiteX6" fmla="*/ 2218374 w 3961466"/>
                <a:gd name="connsiteY6" fmla="*/ 26387 h 1770379"/>
                <a:gd name="connsiteX7" fmla="*/ 3760643 w 3961466"/>
                <a:gd name="connsiteY7" fmla="*/ 188649 h 1770379"/>
                <a:gd name="connsiteX8" fmla="*/ 3958158 w 3961466"/>
                <a:gd name="connsiteY8" fmla="*/ 601476 h 1770379"/>
                <a:gd name="connsiteX9" fmla="*/ 3620679 w 3961466"/>
                <a:gd name="connsiteY9" fmla="*/ 1069460 h 1770379"/>
                <a:gd name="connsiteX10" fmla="*/ 2807459 w 3961466"/>
                <a:gd name="connsiteY10" fmla="*/ 678621 h 1770379"/>
                <a:gd name="connsiteX11" fmla="*/ 3292545 w 3961466"/>
                <a:gd name="connsiteY11" fmla="*/ 1732137 h 1770379"/>
                <a:gd name="connsiteX12" fmla="*/ 1214566 w 3961466"/>
                <a:gd name="connsiteY12" fmla="*/ 1770379 h 1770379"/>
                <a:gd name="connsiteX13" fmla="*/ 1249059 w 3961466"/>
                <a:gd name="connsiteY13" fmla="*/ 814228 h 1770379"/>
                <a:gd name="connsiteX0" fmla="*/ 1249059 w 3959845"/>
                <a:gd name="connsiteY0" fmla="*/ 814228 h 1770379"/>
                <a:gd name="connsiteX1" fmla="*/ 711274 w 3959845"/>
                <a:gd name="connsiteY1" fmla="*/ 1337708 h 1770379"/>
                <a:gd name="connsiteX2" fmla="*/ 699272 w 3959845"/>
                <a:gd name="connsiteY2" fmla="*/ 1592107 h 1770379"/>
                <a:gd name="connsiteX3" fmla="*/ 4560 w 3959845"/>
                <a:gd name="connsiteY3" fmla="*/ 1143762 h 1770379"/>
                <a:gd name="connsiteX4" fmla="*/ 768926 w 3959845"/>
                <a:gd name="connsiteY4" fmla="*/ 274493 h 1770379"/>
                <a:gd name="connsiteX5" fmla="*/ 1430084 w 3959845"/>
                <a:gd name="connsiteY5" fmla="*/ 11901 h 1770379"/>
                <a:gd name="connsiteX6" fmla="*/ 2218374 w 3959845"/>
                <a:gd name="connsiteY6" fmla="*/ 26387 h 1770379"/>
                <a:gd name="connsiteX7" fmla="*/ 3572344 w 3959845"/>
                <a:gd name="connsiteY7" fmla="*/ 286917 h 1770379"/>
                <a:gd name="connsiteX8" fmla="*/ 3958158 w 3959845"/>
                <a:gd name="connsiteY8" fmla="*/ 601476 h 1770379"/>
                <a:gd name="connsiteX9" fmla="*/ 3620679 w 3959845"/>
                <a:gd name="connsiteY9" fmla="*/ 1069460 h 1770379"/>
                <a:gd name="connsiteX10" fmla="*/ 2807459 w 3959845"/>
                <a:gd name="connsiteY10" fmla="*/ 678621 h 1770379"/>
                <a:gd name="connsiteX11" fmla="*/ 3292545 w 3959845"/>
                <a:gd name="connsiteY11" fmla="*/ 1732137 h 1770379"/>
                <a:gd name="connsiteX12" fmla="*/ 1214566 w 3959845"/>
                <a:gd name="connsiteY12" fmla="*/ 1770379 h 1770379"/>
                <a:gd name="connsiteX13" fmla="*/ 1249059 w 3959845"/>
                <a:gd name="connsiteY13" fmla="*/ 814228 h 1770379"/>
                <a:gd name="connsiteX0" fmla="*/ 1249059 w 3872514"/>
                <a:gd name="connsiteY0" fmla="*/ 814228 h 1770379"/>
                <a:gd name="connsiteX1" fmla="*/ 711274 w 3872514"/>
                <a:gd name="connsiteY1" fmla="*/ 1337708 h 1770379"/>
                <a:gd name="connsiteX2" fmla="*/ 699272 w 3872514"/>
                <a:gd name="connsiteY2" fmla="*/ 1592107 h 1770379"/>
                <a:gd name="connsiteX3" fmla="*/ 4560 w 3872514"/>
                <a:gd name="connsiteY3" fmla="*/ 1143762 h 1770379"/>
                <a:gd name="connsiteX4" fmla="*/ 768926 w 3872514"/>
                <a:gd name="connsiteY4" fmla="*/ 274493 h 1770379"/>
                <a:gd name="connsiteX5" fmla="*/ 1430084 w 3872514"/>
                <a:gd name="connsiteY5" fmla="*/ 11901 h 1770379"/>
                <a:gd name="connsiteX6" fmla="*/ 2218374 w 3872514"/>
                <a:gd name="connsiteY6" fmla="*/ 26387 h 1770379"/>
                <a:gd name="connsiteX7" fmla="*/ 3572344 w 3872514"/>
                <a:gd name="connsiteY7" fmla="*/ 286917 h 1770379"/>
                <a:gd name="connsiteX8" fmla="*/ 3853470 w 3872514"/>
                <a:gd name="connsiteY8" fmla="*/ 662614 h 1770379"/>
                <a:gd name="connsiteX9" fmla="*/ 3620679 w 3872514"/>
                <a:gd name="connsiteY9" fmla="*/ 1069460 h 1770379"/>
                <a:gd name="connsiteX10" fmla="*/ 2807459 w 3872514"/>
                <a:gd name="connsiteY10" fmla="*/ 678621 h 1770379"/>
                <a:gd name="connsiteX11" fmla="*/ 3292545 w 3872514"/>
                <a:gd name="connsiteY11" fmla="*/ 1732137 h 1770379"/>
                <a:gd name="connsiteX12" fmla="*/ 1214566 w 3872514"/>
                <a:gd name="connsiteY12" fmla="*/ 1770379 h 1770379"/>
                <a:gd name="connsiteX13" fmla="*/ 1249059 w 3872514"/>
                <a:gd name="connsiteY13" fmla="*/ 814228 h 1770379"/>
                <a:gd name="connsiteX0" fmla="*/ 1249059 w 3855246"/>
                <a:gd name="connsiteY0" fmla="*/ 814228 h 1770379"/>
                <a:gd name="connsiteX1" fmla="*/ 711274 w 3855246"/>
                <a:gd name="connsiteY1" fmla="*/ 1337708 h 1770379"/>
                <a:gd name="connsiteX2" fmla="*/ 699272 w 3855246"/>
                <a:gd name="connsiteY2" fmla="*/ 1592107 h 1770379"/>
                <a:gd name="connsiteX3" fmla="*/ 4560 w 3855246"/>
                <a:gd name="connsiteY3" fmla="*/ 1143762 h 1770379"/>
                <a:gd name="connsiteX4" fmla="*/ 768926 w 3855246"/>
                <a:gd name="connsiteY4" fmla="*/ 274493 h 1770379"/>
                <a:gd name="connsiteX5" fmla="*/ 1430084 w 3855246"/>
                <a:gd name="connsiteY5" fmla="*/ 11901 h 1770379"/>
                <a:gd name="connsiteX6" fmla="*/ 2218374 w 3855246"/>
                <a:gd name="connsiteY6" fmla="*/ 26387 h 1770379"/>
                <a:gd name="connsiteX7" fmla="*/ 3572344 w 3855246"/>
                <a:gd name="connsiteY7" fmla="*/ 286917 h 1770379"/>
                <a:gd name="connsiteX8" fmla="*/ 3853470 w 3855246"/>
                <a:gd name="connsiteY8" fmla="*/ 662614 h 1770379"/>
                <a:gd name="connsiteX9" fmla="*/ 3516688 w 3855246"/>
                <a:gd name="connsiteY9" fmla="*/ 1071693 h 1770379"/>
                <a:gd name="connsiteX10" fmla="*/ 2807459 w 3855246"/>
                <a:gd name="connsiteY10" fmla="*/ 678621 h 1770379"/>
                <a:gd name="connsiteX11" fmla="*/ 3292545 w 3855246"/>
                <a:gd name="connsiteY11" fmla="*/ 1732137 h 1770379"/>
                <a:gd name="connsiteX12" fmla="*/ 1214566 w 3855246"/>
                <a:gd name="connsiteY12" fmla="*/ 1770379 h 1770379"/>
                <a:gd name="connsiteX13" fmla="*/ 1249059 w 3855246"/>
                <a:gd name="connsiteY13" fmla="*/ 814228 h 1770379"/>
                <a:gd name="connsiteX0" fmla="*/ 1249059 w 3853220"/>
                <a:gd name="connsiteY0" fmla="*/ 814228 h 1770379"/>
                <a:gd name="connsiteX1" fmla="*/ 711274 w 3853220"/>
                <a:gd name="connsiteY1" fmla="*/ 1337708 h 1770379"/>
                <a:gd name="connsiteX2" fmla="*/ 699272 w 3853220"/>
                <a:gd name="connsiteY2" fmla="*/ 1592107 h 1770379"/>
                <a:gd name="connsiteX3" fmla="*/ 4560 w 3853220"/>
                <a:gd name="connsiteY3" fmla="*/ 1143762 h 1770379"/>
                <a:gd name="connsiteX4" fmla="*/ 768926 w 3853220"/>
                <a:gd name="connsiteY4" fmla="*/ 274493 h 1770379"/>
                <a:gd name="connsiteX5" fmla="*/ 1430084 w 3853220"/>
                <a:gd name="connsiteY5" fmla="*/ 11901 h 1770379"/>
                <a:gd name="connsiteX6" fmla="*/ 2218374 w 3853220"/>
                <a:gd name="connsiteY6" fmla="*/ 26387 h 1770379"/>
                <a:gd name="connsiteX7" fmla="*/ 3572344 w 3853220"/>
                <a:gd name="connsiteY7" fmla="*/ 286917 h 1770379"/>
                <a:gd name="connsiteX8" fmla="*/ 3851377 w 3853220"/>
                <a:gd name="connsiteY8" fmla="*/ 839329 h 1770379"/>
                <a:gd name="connsiteX9" fmla="*/ 3516688 w 3853220"/>
                <a:gd name="connsiteY9" fmla="*/ 1071693 h 1770379"/>
                <a:gd name="connsiteX10" fmla="*/ 2807459 w 3853220"/>
                <a:gd name="connsiteY10" fmla="*/ 678621 h 1770379"/>
                <a:gd name="connsiteX11" fmla="*/ 3292545 w 3853220"/>
                <a:gd name="connsiteY11" fmla="*/ 1732137 h 1770379"/>
                <a:gd name="connsiteX12" fmla="*/ 1214566 w 3853220"/>
                <a:gd name="connsiteY12" fmla="*/ 1770379 h 1770379"/>
                <a:gd name="connsiteX13" fmla="*/ 1249059 w 3853220"/>
                <a:gd name="connsiteY13" fmla="*/ 814228 h 1770379"/>
                <a:gd name="connsiteX0" fmla="*/ 1061985 w 3666146"/>
                <a:gd name="connsiteY0" fmla="*/ 814228 h 1770379"/>
                <a:gd name="connsiteX1" fmla="*/ 524200 w 3666146"/>
                <a:gd name="connsiteY1" fmla="*/ 1337708 h 1770379"/>
                <a:gd name="connsiteX2" fmla="*/ 512198 w 3666146"/>
                <a:gd name="connsiteY2" fmla="*/ 1592107 h 1770379"/>
                <a:gd name="connsiteX3" fmla="*/ 6484 w 3666146"/>
                <a:gd name="connsiteY3" fmla="*/ 986590 h 1770379"/>
                <a:gd name="connsiteX4" fmla="*/ 581852 w 3666146"/>
                <a:gd name="connsiteY4" fmla="*/ 274493 h 1770379"/>
                <a:gd name="connsiteX5" fmla="*/ 1243010 w 3666146"/>
                <a:gd name="connsiteY5" fmla="*/ 11901 h 1770379"/>
                <a:gd name="connsiteX6" fmla="*/ 2031300 w 3666146"/>
                <a:gd name="connsiteY6" fmla="*/ 26387 h 1770379"/>
                <a:gd name="connsiteX7" fmla="*/ 3385270 w 3666146"/>
                <a:gd name="connsiteY7" fmla="*/ 286917 h 1770379"/>
                <a:gd name="connsiteX8" fmla="*/ 3664303 w 3666146"/>
                <a:gd name="connsiteY8" fmla="*/ 839329 h 1770379"/>
                <a:gd name="connsiteX9" fmla="*/ 3329614 w 3666146"/>
                <a:gd name="connsiteY9" fmla="*/ 1071693 h 1770379"/>
                <a:gd name="connsiteX10" fmla="*/ 2620385 w 3666146"/>
                <a:gd name="connsiteY10" fmla="*/ 678621 h 1770379"/>
                <a:gd name="connsiteX11" fmla="*/ 3105471 w 3666146"/>
                <a:gd name="connsiteY11" fmla="*/ 1732137 h 1770379"/>
                <a:gd name="connsiteX12" fmla="*/ 1027492 w 3666146"/>
                <a:gd name="connsiteY12" fmla="*/ 1770379 h 1770379"/>
                <a:gd name="connsiteX13" fmla="*/ 1061985 w 3666146"/>
                <a:gd name="connsiteY13" fmla="*/ 814228 h 1770379"/>
                <a:gd name="connsiteX0" fmla="*/ 1061985 w 3666146"/>
                <a:gd name="connsiteY0" fmla="*/ 814228 h 1770379"/>
                <a:gd name="connsiteX1" fmla="*/ 631820 w 3666146"/>
                <a:gd name="connsiteY1" fmla="*/ 1321655 h 1770379"/>
                <a:gd name="connsiteX2" fmla="*/ 512198 w 3666146"/>
                <a:gd name="connsiteY2" fmla="*/ 1592107 h 1770379"/>
                <a:gd name="connsiteX3" fmla="*/ 6484 w 3666146"/>
                <a:gd name="connsiteY3" fmla="*/ 986590 h 1770379"/>
                <a:gd name="connsiteX4" fmla="*/ 581852 w 3666146"/>
                <a:gd name="connsiteY4" fmla="*/ 274493 h 1770379"/>
                <a:gd name="connsiteX5" fmla="*/ 1243010 w 3666146"/>
                <a:gd name="connsiteY5" fmla="*/ 11901 h 1770379"/>
                <a:gd name="connsiteX6" fmla="*/ 2031300 w 3666146"/>
                <a:gd name="connsiteY6" fmla="*/ 26387 h 1770379"/>
                <a:gd name="connsiteX7" fmla="*/ 3385270 w 3666146"/>
                <a:gd name="connsiteY7" fmla="*/ 286917 h 1770379"/>
                <a:gd name="connsiteX8" fmla="*/ 3664303 w 3666146"/>
                <a:gd name="connsiteY8" fmla="*/ 839329 h 1770379"/>
                <a:gd name="connsiteX9" fmla="*/ 3329614 w 3666146"/>
                <a:gd name="connsiteY9" fmla="*/ 1071693 h 1770379"/>
                <a:gd name="connsiteX10" fmla="*/ 2620385 w 3666146"/>
                <a:gd name="connsiteY10" fmla="*/ 678621 h 1770379"/>
                <a:gd name="connsiteX11" fmla="*/ 3105471 w 3666146"/>
                <a:gd name="connsiteY11" fmla="*/ 1732137 h 1770379"/>
                <a:gd name="connsiteX12" fmla="*/ 1027492 w 3666146"/>
                <a:gd name="connsiteY12" fmla="*/ 1770379 h 1770379"/>
                <a:gd name="connsiteX13" fmla="*/ 1061985 w 3666146"/>
                <a:gd name="connsiteY13" fmla="*/ 814228 h 1770379"/>
                <a:gd name="connsiteX0" fmla="*/ 1066070 w 3670231"/>
                <a:gd name="connsiteY0" fmla="*/ 814228 h 1770379"/>
                <a:gd name="connsiteX1" fmla="*/ 635905 w 3670231"/>
                <a:gd name="connsiteY1" fmla="*/ 1321655 h 1770379"/>
                <a:gd name="connsiteX2" fmla="*/ 516283 w 3670231"/>
                <a:gd name="connsiteY2" fmla="*/ 1592107 h 1770379"/>
                <a:gd name="connsiteX3" fmla="*/ 10569 w 3670231"/>
                <a:gd name="connsiteY3" fmla="*/ 986590 h 1770379"/>
                <a:gd name="connsiteX4" fmla="*/ 585937 w 3670231"/>
                <a:gd name="connsiteY4" fmla="*/ 274493 h 1770379"/>
                <a:gd name="connsiteX5" fmla="*/ 1247095 w 3670231"/>
                <a:gd name="connsiteY5" fmla="*/ 11901 h 1770379"/>
                <a:gd name="connsiteX6" fmla="*/ 2035385 w 3670231"/>
                <a:gd name="connsiteY6" fmla="*/ 26387 h 1770379"/>
                <a:gd name="connsiteX7" fmla="*/ 3389355 w 3670231"/>
                <a:gd name="connsiteY7" fmla="*/ 286917 h 1770379"/>
                <a:gd name="connsiteX8" fmla="*/ 3668388 w 3670231"/>
                <a:gd name="connsiteY8" fmla="*/ 839329 h 1770379"/>
                <a:gd name="connsiteX9" fmla="*/ 3333699 w 3670231"/>
                <a:gd name="connsiteY9" fmla="*/ 1071693 h 1770379"/>
                <a:gd name="connsiteX10" fmla="*/ 2624470 w 3670231"/>
                <a:gd name="connsiteY10" fmla="*/ 678621 h 1770379"/>
                <a:gd name="connsiteX11" fmla="*/ 3109556 w 3670231"/>
                <a:gd name="connsiteY11" fmla="*/ 1732137 h 1770379"/>
                <a:gd name="connsiteX12" fmla="*/ 1031577 w 3670231"/>
                <a:gd name="connsiteY12" fmla="*/ 1770379 h 1770379"/>
                <a:gd name="connsiteX13" fmla="*/ 1066070 w 3670231"/>
                <a:gd name="connsiteY13" fmla="*/ 814228 h 1770379"/>
                <a:gd name="connsiteX0" fmla="*/ 1066070 w 3670231"/>
                <a:gd name="connsiteY0" fmla="*/ 814228 h 1770379"/>
                <a:gd name="connsiteX1" fmla="*/ 635905 w 3670231"/>
                <a:gd name="connsiteY1" fmla="*/ 1321655 h 1770379"/>
                <a:gd name="connsiteX2" fmla="*/ 516283 w 3670231"/>
                <a:gd name="connsiteY2" fmla="*/ 1592107 h 1770379"/>
                <a:gd name="connsiteX3" fmla="*/ 10569 w 3670231"/>
                <a:gd name="connsiteY3" fmla="*/ 986590 h 1770379"/>
                <a:gd name="connsiteX4" fmla="*/ 585937 w 3670231"/>
                <a:gd name="connsiteY4" fmla="*/ 274493 h 1770379"/>
                <a:gd name="connsiteX5" fmla="*/ 1247095 w 3670231"/>
                <a:gd name="connsiteY5" fmla="*/ 11901 h 1770379"/>
                <a:gd name="connsiteX6" fmla="*/ 2035385 w 3670231"/>
                <a:gd name="connsiteY6" fmla="*/ 26387 h 1770379"/>
                <a:gd name="connsiteX7" fmla="*/ 3389355 w 3670231"/>
                <a:gd name="connsiteY7" fmla="*/ 286917 h 1770379"/>
                <a:gd name="connsiteX8" fmla="*/ 3668388 w 3670231"/>
                <a:gd name="connsiteY8" fmla="*/ 839329 h 1770379"/>
                <a:gd name="connsiteX9" fmla="*/ 3333699 w 3670231"/>
                <a:gd name="connsiteY9" fmla="*/ 1071693 h 1770379"/>
                <a:gd name="connsiteX10" fmla="*/ 2624470 w 3670231"/>
                <a:gd name="connsiteY10" fmla="*/ 678621 h 1770379"/>
                <a:gd name="connsiteX11" fmla="*/ 3109556 w 3670231"/>
                <a:gd name="connsiteY11" fmla="*/ 1732137 h 1770379"/>
                <a:gd name="connsiteX12" fmla="*/ 1031577 w 3670231"/>
                <a:gd name="connsiteY12" fmla="*/ 1770379 h 1770379"/>
                <a:gd name="connsiteX13" fmla="*/ 1066070 w 3670231"/>
                <a:gd name="connsiteY13" fmla="*/ 814228 h 1770379"/>
                <a:gd name="connsiteX0" fmla="*/ 1077557 w 3681718"/>
                <a:gd name="connsiteY0" fmla="*/ 814228 h 1770379"/>
                <a:gd name="connsiteX1" fmla="*/ 647392 w 3681718"/>
                <a:gd name="connsiteY1" fmla="*/ 1321655 h 1770379"/>
                <a:gd name="connsiteX2" fmla="*/ 366366 w 3681718"/>
                <a:gd name="connsiteY2" fmla="*/ 1488700 h 1770379"/>
                <a:gd name="connsiteX3" fmla="*/ 22056 w 3681718"/>
                <a:gd name="connsiteY3" fmla="*/ 986590 h 1770379"/>
                <a:gd name="connsiteX4" fmla="*/ 597424 w 3681718"/>
                <a:gd name="connsiteY4" fmla="*/ 274493 h 1770379"/>
                <a:gd name="connsiteX5" fmla="*/ 1258582 w 3681718"/>
                <a:gd name="connsiteY5" fmla="*/ 11901 h 1770379"/>
                <a:gd name="connsiteX6" fmla="*/ 2046872 w 3681718"/>
                <a:gd name="connsiteY6" fmla="*/ 26387 h 1770379"/>
                <a:gd name="connsiteX7" fmla="*/ 3400842 w 3681718"/>
                <a:gd name="connsiteY7" fmla="*/ 286917 h 1770379"/>
                <a:gd name="connsiteX8" fmla="*/ 3679875 w 3681718"/>
                <a:gd name="connsiteY8" fmla="*/ 839329 h 1770379"/>
                <a:gd name="connsiteX9" fmla="*/ 3345186 w 3681718"/>
                <a:gd name="connsiteY9" fmla="*/ 1071693 h 1770379"/>
                <a:gd name="connsiteX10" fmla="*/ 2635957 w 3681718"/>
                <a:gd name="connsiteY10" fmla="*/ 678621 h 1770379"/>
                <a:gd name="connsiteX11" fmla="*/ 3121043 w 3681718"/>
                <a:gd name="connsiteY11" fmla="*/ 1732137 h 1770379"/>
                <a:gd name="connsiteX12" fmla="*/ 1043064 w 3681718"/>
                <a:gd name="connsiteY12" fmla="*/ 1770379 h 1770379"/>
                <a:gd name="connsiteX13" fmla="*/ 1077557 w 3681718"/>
                <a:gd name="connsiteY13" fmla="*/ 814228 h 1770379"/>
                <a:gd name="connsiteX0" fmla="*/ 998576 w 3602737"/>
                <a:gd name="connsiteY0" fmla="*/ 814228 h 1770379"/>
                <a:gd name="connsiteX1" fmla="*/ 568411 w 3602737"/>
                <a:gd name="connsiteY1" fmla="*/ 1321655 h 1770379"/>
                <a:gd name="connsiteX2" fmla="*/ 287385 w 3602737"/>
                <a:gd name="connsiteY2" fmla="*/ 1488700 h 1770379"/>
                <a:gd name="connsiteX3" fmla="*/ 42525 w 3602737"/>
                <a:gd name="connsiteY3" fmla="*/ 997184 h 1770379"/>
                <a:gd name="connsiteX4" fmla="*/ 518443 w 3602737"/>
                <a:gd name="connsiteY4" fmla="*/ 274493 h 1770379"/>
                <a:gd name="connsiteX5" fmla="*/ 1179601 w 3602737"/>
                <a:gd name="connsiteY5" fmla="*/ 11901 h 1770379"/>
                <a:gd name="connsiteX6" fmla="*/ 1967891 w 3602737"/>
                <a:gd name="connsiteY6" fmla="*/ 26387 h 1770379"/>
                <a:gd name="connsiteX7" fmla="*/ 3321861 w 3602737"/>
                <a:gd name="connsiteY7" fmla="*/ 286917 h 1770379"/>
                <a:gd name="connsiteX8" fmla="*/ 3600894 w 3602737"/>
                <a:gd name="connsiteY8" fmla="*/ 839329 h 1770379"/>
                <a:gd name="connsiteX9" fmla="*/ 3266205 w 3602737"/>
                <a:gd name="connsiteY9" fmla="*/ 1071693 h 1770379"/>
                <a:gd name="connsiteX10" fmla="*/ 2556976 w 3602737"/>
                <a:gd name="connsiteY10" fmla="*/ 678621 h 1770379"/>
                <a:gd name="connsiteX11" fmla="*/ 3042062 w 3602737"/>
                <a:gd name="connsiteY11" fmla="*/ 1732137 h 1770379"/>
                <a:gd name="connsiteX12" fmla="*/ 964083 w 3602737"/>
                <a:gd name="connsiteY12" fmla="*/ 1770379 h 1770379"/>
                <a:gd name="connsiteX13" fmla="*/ 998576 w 3602737"/>
                <a:gd name="connsiteY13" fmla="*/ 814228 h 1770379"/>
                <a:gd name="connsiteX0" fmla="*/ 983543 w 3587704"/>
                <a:gd name="connsiteY0" fmla="*/ 814228 h 1770379"/>
                <a:gd name="connsiteX1" fmla="*/ 553378 w 3587704"/>
                <a:gd name="connsiteY1" fmla="*/ 1321655 h 1770379"/>
                <a:gd name="connsiteX2" fmla="*/ 272352 w 3587704"/>
                <a:gd name="connsiteY2" fmla="*/ 1488700 h 1770379"/>
                <a:gd name="connsiteX3" fmla="*/ 27492 w 3587704"/>
                <a:gd name="connsiteY3" fmla="*/ 997184 h 1770379"/>
                <a:gd name="connsiteX4" fmla="*/ 503410 w 3587704"/>
                <a:gd name="connsiteY4" fmla="*/ 274493 h 1770379"/>
                <a:gd name="connsiteX5" fmla="*/ 1164568 w 3587704"/>
                <a:gd name="connsiteY5" fmla="*/ 11901 h 1770379"/>
                <a:gd name="connsiteX6" fmla="*/ 1952858 w 3587704"/>
                <a:gd name="connsiteY6" fmla="*/ 26387 h 1770379"/>
                <a:gd name="connsiteX7" fmla="*/ 3306828 w 3587704"/>
                <a:gd name="connsiteY7" fmla="*/ 286917 h 1770379"/>
                <a:gd name="connsiteX8" fmla="*/ 3585861 w 3587704"/>
                <a:gd name="connsiteY8" fmla="*/ 839329 h 1770379"/>
                <a:gd name="connsiteX9" fmla="*/ 3251172 w 3587704"/>
                <a:gd name="connsiteY9" fmla="*/ 1071693 h 1770379"/>
                <a:gd name="connsiteX10" fmla="*/ 2541943 w 3587704"/>
                <a:gd name="connsiteY10" fmla="*/ 678621 h 1770379"/>
                <a:gd name="connsiteX11" fmla="*/ 3027029 w 3587704"/>
                <a:gd name="connsiteY11" fmla="*/ 1732137 h 1770379"/>
                <a:gd name="connsiteX12" fmla="*/ 949050 w 3587704"/>
                <a:gd name="connsiteY12" fmla="*/ 1770379 h 1770379"/>
                <a:gd name="connsiteX13" fmla="*/ 983543 w 3587704"/>
                <a:gd name="connsiteY13" fmla="*/ 814228 h 1770379"/>
                <a:gd name="connsiteX0" fmla="*/ 983543 w 3587704"/>
                <a:gd name="connsiteY0" fmla="*/ 814228 h 1770379"/>
                <a:gd name="connsiteX1" fmla="*/ 553378 w 3587704"/>
                <a:gd name="connsiteY1" fmla="*/ 1321655 h 1770379"/>
                <a:gd name="connsiteX2" fmla="*/ 272352 w 3587704"/>
                <a:gd name="connsiteY2" fmla="*/ 1488700 h 1770379"/>
                <a:gd name="connsiteX3" fmla="*/ 27492 w 3587704"/>
                <a:gd name="connsiteY3" fmla="*/ 997184 h 1770379"/>
                <a:gd name="connsiteX4" fmla="*/ 503410 w 3587704"/>
                <a:gd name="connsiteY4" fmla="*/ 274493 h 1770379"/>
                <a:gd name="connsiteX5" fmla="*/ 1164568 w 3587704"/>
                <a:gd name="connsiteY5" fmla="*/ 11901 h 1770379"/>
                <a:gd name="connsiteX6" fmla="*/ 1952858 w 3587704"/>
                <a:gd name="connsiteY6" fmla="*/ 26387 h 1770379"/>
                <a:gd name="connsiteX7" fmla="*/ 3306828 w 3587704"/>
                <a:gd name="connsiteY7" fmla="*/ 286917 h 1770379"/>
                <a:gd name="connsiteX8" fmla="*/ 3585861 w 3587704"/>
                <a:gd name="connsiteY8" fmla="*/ 839329 h 1770379"/>
                <a:gd name="connsiteX9" fmla="*/ 3251172 w 3587704"/>
                <a:gd name="connsiteY9" fmla="*/ 1071693 h 1770379"/>
                <a:gd name="connsiteX10" fmla="*/ 2541943 w 3587704"/>
                <a:gd name="connsiteY10" fmla="*/ 678621 h 1770379"/>
                <a:gd name="connsiteX11" fmla="*/ 3027029 w 3587704"/>
                <a:gd name="connsiteY11" fmla="*/ 1732137 h 1770379"/>
                <a:gd name="connsiteX12" fmla="*/ 949050 w 3587704"/>
                <a:gd name="connsiteY12" fmla="*/ 1770379 h 1770379"/>
                <a:gd name="connsiteX13" fmla="*/ 983543 w 3587704"/>
                <a:gd name="connsiteY13" fmla="*/ 814228 h 1770379"/>
                <a:gd name="connsiteX0" fmla="*/ 983543 w 3587704"/>
                <a:gd name="connsiteY0" fmla="*/ 814228 h 1770379"/>
                <a:gd name="connsiteX1" fmla="*/ 599026 w 3587704"/>
                <a:gd name="connsiteY1" fmla="*/ 1297781 h 1770379"/>
                <a:gd name="connsiteX2" fmla="*/ 272352 w 3587704"/>
                <a:gd name="connsiteY2" fmla="*/ 1488700 h 1770379"/>
                <a:gd name="connsiteX3" fmla="*/ 27492 w 3587704"/>
                <a:gd name="connsiteY3" fmla="*/ 997184 h 1770379"/>
                <a:gd name="connsiteX4" fmla="*/ 503410 w 3587704"/>
                <a:gd name="connsiteY4" fmla="*/ 274493 h 1770379"/>
                <a:gd name="connsiteX5" fmla="*/ 1164568 w 3587704"/>
                <a:gd name="connsiteY5" fmla="*/ 11901 h 1770379"/>
                <a:gd name="connsiteX6" fmla="*/ 1952858 w 3587704"/>
                <a:gd name="connsiteY6" fmla="*/ 26387 h 1770379"/>
                <a:gd name="connsiteX7" fmla="*/ 3306828 w 3587704"/>
                <a:gd name="connsiteY7" fmla="*/ 286917 h 1770379"/>
                <a:gd name="connsiteX8" fmla="*/ 3585861 w 3587704"/>
                <a:gd name="connsiteY8" fmla="*/ 839329 h 1770379"/>
                <a:gd name="connsiteX9" fmla="*/ 3251172 w 3587704"/>
                <a:gd name="connsiteY9" fmla="*/ 1071693 h 1770379"/>
                <a:gd name="connsiteX10" fmla="*/ 2541943 w 3587704"/>
                <a:gd name="connsiteY10" fmla="*/ 678621 h 1770379"/>
                <a:gd name="connsiteX11" fmla="*/ 3027029 w 3587704"/>
                <a:gd name="connsiteY11" fmla="*/ 1732137 h 1770379"/>
                <a:gd name="connsiteX12" fmla="*/ 949050 w 3587704"/>
                <a:gd name="connsiteY12" fmla="*/ 1770379 h 1770379"/>
                <a:gd name="connsiteX13" fmla="*/ 983543 w 3587704"/>
                <a:gd name="connsiteY13" fmla="*/ 814228 h 1770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87704" h="1770379">
                  <a:moveTo>
                    <a:pt x="983543" y="814228"/>
                  </a:moveTo>
                  <a:cubicBezTo>
                    <a:pt x="925206" y="735462"/>
                    <a:pt x="729135" y="1045558"/>
                    <a:pt x="599026" y="1297781"/>
                  </a:cubicBezTo>
                  <a:cubicBezTo>
                    <a:pt x="664069" y="1554389"/>
                    <a:pt x="390138" y="1521024"/>
                    <a:pt x="272352" y="1488700"/>
                  </a:cubicBezTo>
                  <a:cubicBezTo>
                    <a:pt x="-7104" y="1374710"/>
                    <a:pt x="-34521" y="1332880"/>
                    <a:pt x="27492" y="997184"/>
                  </a:cubicBezTo>
                  <a:cubicBezTo>
                    <a:pt x="96307" y="775371"/>
                    <a:pt x="313897" y="438707"/>
                    <a:pt x="503410" y="274493"/>
                  </a:cubicBezTo>
                  <a:cubicBezTo>
                    <a:pt x="692923" y="110279"/>
                    <a:pt x="922993" y="53252"/>
                    <a:pt x="1164568" y="11901"/>
                  </a:cubicBezTo>
                  <a:cubicBezTo>
                    <a:pt x="1406143" y="-29450"/>
                    <a:pt x="1559732" y="52321"/>
                    <a:pt x="1952858" y="26387"/>
                  </a:cubicBezTo>
                  <a:cubicBezTo>
                    <a:pt x="2345984" y="453"/>
                    <a:pt x="3034661" y="151427"/>
                    <a:pt x="3306828" y="286917"/>
                  </a:cubicBezTo>
                  <a:cubicBezTo>
                    <a:pt x="3578995" y="422407"/>
                    <a:pt x="3595137" y="708533"/>
                    <a:pt x="3585861" y="839329"/>
                  </a:cubicBezTo>
                  <a:cubicBezTo>
                    <a:pt x="3576585" y="970125"/>
                    <a:pt x="3589287" y="1139121"/>
                    <a:pt x="3251172" y="1071693"/>
                  </a:cubicBezTo>
                  <a:cubicBezTo>
                    <a:pt x="2993040" y="980954"/>
                    <a:pt x="2698063" y="538188"/>
                    <a:pt x="2541943" y="678621"/>
                  </a:cubicBezTo>
                  <a:cubicBezTo>
                    <a:pt x="2561839" y="880053"/>
                    <a:pt x="3148646" y="1310510"/>
                    <a:pt x="3027029" y="1732137"/>
                  </a:cubicBezTo>
                  <a:cubicBezTo>
                    <a:pt x="2924117" y="1745060"/>
                    <a:pt x="1235914" y="1143573"/>
                    <a:pt x="949050" y="1770379"/>
                  </a:cubicBezTo>
                  <a:cubicBezTo>
                    <a:pt x="686893" y="896930"/>
                    <a:pt x="1041880" y="892994"/>
                    <a:pt x="983543" y="814228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A697F13-BFBA-6F46-A8F2-A1408E34235F}"/>
                </a:ext>
              </a:extLst>
            </p:cNvPr>
            <p:cNvSpPr/>
            <p:nvPr/>
          </p:nvSpPr>
          <p:spPr>
            <a:xfrm rot="20717094">
              <a:off x="7689251" y="1440548"/>
              <a:ext cx="1712558" cy="180676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hord 5">
              <a:extLst>
                <a:ext uri="{FF2B5EF4-FFF2-40B4-BE49-F238E27FC236}">
                  <a16:creationId xmlns:a16="http://schemas.microsoft.com/office/drawing/2014/main" id="{515A35ED-AE91-1449-97AF-F25FBDEE2541}"/>
                </a:ext>
              </a:extLst>
            </p:cNvPr>
            <p:cNvSpPr/>
            <p:nvPr/>
          </p:nvSpPr>
          <p:spPr>
            <a:xfrm rot="4106275">
              <a:off x="8194530" y="2229260"/>
              <a:ext cx="955920" cy="692508"/>
            </a:xfrm>
            <a:prstGeom prst="chord">
              <a:avLst>
                <a:gd name="adj1" fmla="val 2700000"/>
                <a:gd name="adj2" fmla="val 18828824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Moon 6">
              <a:extLst>
                <a:ext uri="{FF2B5EF4-FFF2-40B4-BE49-F238E27FC236}">
                  <a16:creationId xmlns:a16="http://schemas.microsoft.com/office/drawing/2014/main" id="{56AD6165-0B78-7D4A-9C87-8FFEA21E6DB2}"/>
                </a:ext>
              </a:extLst>
            </p:cNvPr>
            <p:cNvSpPr/>
            <p:nvPr/>
          </p:nvSpPr>
          <p:spPr>
            <a:xfrm rot="4608636">
              <a:off x="7995743" y="1828393"/>
              <a:ext cx="132203" cy="353488"/>
            </a:xfrm>
            <a:prstGeom prst="mo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Moon 7">
              <a:extLst>
                <a:ext uri="{FF2B5EF4-FFF2-40B4-BE49-F238E27FC236}">
                  <a16:creationId xmlns:a16="http://schemas.microsoft.com/office/drawing/2014/main" id="{81546514-FC70-744C-8049-15A72D3A2E0A}"/>
                </a:ext>
              </a:extLst>
            </p:cNvPr>
            <p:cNvSpPr/>
            <p:nvPr/>
          </p:nvSpPr>
          <p:spPr>
            <a:xfrm rot="2831955">
              <a:off x="8525655" y="1605866"/>
              <a:ext cx="132203" cy="353488"/>
            </a:xfrm>
            <a:prstGeom prst="mo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Moon 8">
              <a:extLst>
                <a:ext uri="{FF2B5EF4-FFF2-40B4-BE49-F238E27FC236}">
                  <a16:creationId xmlns:a16="http://schemas.microsoft.com/office/drawing/2014/main" id="{0EB3BD8C-BD54-514B-B4D9-91B3303FC05E}"/>
                </a:ext>
              </a:extLst>
            </p:cNvPr>
            <p:cNvSpPr/>
            <p:nvPr/>
          </p:nvSpPr>
          <p:spPr>
            <a:xfrm rot="1680637">
              <a:off x="8283966" y="1372949"/>
              <a:ext cx="106901" cy="296684"/>
            </a:xfrm>
            <a:prstGeom prst="moon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Moon 9">
              <a:extLst>
                <a:ext uri="{FF2B5EF4-FFF2-40B4-BE49-F238E27FC236}">
                  <a16:creationId xmlns:a16="http://schemas.microsoft.com/office/drawing/2014/main" id="{2F8036CD-3B0A-0B42-A521-19D8EE8B3E27}"/>
                </a:ext>
              </a:extLst>
            </p:cNvPr>
            <p:cNvSpPr/>
            <p:nvPr/>
          </p:nvSpPr>
          <p:spPr>
            <a:xfrm rot="5672051">
              <a:off x="7878560" y="1604247"/>
              <a:ext cx="106901" cy="296684"/>
            </a:xfrm>
            <a:prstGeom prst="moon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99D8E5B-14C3-AD42-A557-20BD2292D186}"/>
                </a:ext>
              </a:extLst>
            </p:cNvPr>
            <p:cNvGrpSpPr/>
            <p:nvPr/>
          </p:nvGrpSpPr>
          <p:grpSpPr>
            <a:xfrm rot="204260">
              <a:off x="8502146" y="2552562"/>
              <a:ext cx="594130" cy="721669"/>
              <a:chOff x="9412757" y="2393932"/>
              <a:chExt cx="695573" cy="965655"/>
            </a:xfrm>
            <a:solidFill>
              <a:srgbClr val="B11A01"/>
            </a:solidFill>
          </p:grpSpPr>
          <p:sp>
            <p:nvSpPr>
              <p:cNvPr id="11" name="Chord 10">
                <a:extLst>
                  <a:ext uri="{FF2B5EF4-FFF2-40B4-BE49-F238E27FC236}">
                    <a16:creationId xmlns:a16="http://schemas.microsoft.com/office/drawing/2014/main" id="{A58C0615-02F7-3F47-99B6-D2688F3B3DF4}"/>
                  </a:ext>
                </a:extLst>
              </p:cNvPr>
              <p:cNvSpPr/>
              <p:nvPr/>
            </p:nvSpPr>
            <p:spPr>
              <a:xfrm rot="4106275">
                <a:off x="9435006" y="2572076"/>
                <a:ext cx="851467" cy="495180"/>
              </a:xfrm>
              <a:prstGeom prst="chord">
                <a:avLst>
                  <a:gd name="adj1" fmla="val 6868853"/>
                  <a:gd name="adj2" fmla="val 14187198"/>
                </a:avLst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 contourW="12700">
                <a:bevelB/>
                <a:contourClr>
                  <a:srgbClr val="FF26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Chord 11">
                <a:extLst>
                  <a:ext uri="{FF2B5EF4-FFF2-40B4-BE49-F238E27FC236}">
                    <a16:creationId xmlns:a16="http://schemas.microsoft.com/office/drawing/2014/main" id="{73C69DCC-B4FB-8145-8947-DDC2D0E9EA68}"/>
                  </a:ext>
                </a:extLst>
              </p:cNvPr>
              <p:cNvSpPr/>
              <p:nvPr/>
            </p:nvSpPr>
            <p:spPr>
              <a:xfrm rot="4106275">
                <a:off x="9234613" y="2686264"/>
                <a:ext cx="851467" cy="495180"/>
              </a:xfrm>
              <a:prstGeom prst="chord">
                <a:avLst>
                  <a:gd name="adj1" fmla="val 6868853"/>
                  <a:gd name="adj2" fmla="val 14187198"/>
                </a:avLst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 contourW="12700">
                <a:bevelB/>
                <a:contourClr>
                  <a:srgbClr val="FF26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Oval 13">
              <a:extLst>
                <a:ext uri="{FF2B5EF4-FFF2-40B4-BE49-F238E27FC236}">
                  <a16:creationId xmlns:a16="http://schemas.microsoft.com/office/drawing/2014/main" id="{A7B330E4-2DF2-F149-8614-BC4BE9AFBBBC}"/>
                </a:ext>
              </a:extLst>
            </p:cNvPr>
            <p:cNvSpPr/>
            <p:nvPr/>
          </p:nvSpPr>
          <p:spPr>
            <a:xfrm rot="19079224">
              <a:off x="8448473" y="4950753"/>
              <a:ext cx="1631878" cy="1819033"/>
            </a:xfrm>
            <a:custGeom>
              <a:avLst/>
              <a:gdLst>
                <a:gd name="connsiteX0" fmla="*/ 0 w 2373186"/>
                <a:gd name="connsiteY0" fmla="*/ 1143892 h 2287783"/>
                <a:gd name="connsiteX1" fmla="*/ 1186593 w 2373186"/>
                <a:gd name="connsiteY1" fmla="*/ 0 h 2287783"/>
                <a:gd name="connsiteX2" fmla="*/ 2373186 w 2373186"/>
                <a:gd name="connsiteY2" fmla="*/ 1143892 h 2287783"/>
                <a:gd name="connsiteX3" fmla="*/ 1186593 w 2373186"/>
                <a:gd name="connsiteY3" fmla="*/ 2287784 h 2287783"/>
                <a:gd name="connsiteX4" fmla="*/ 0 w 2373186"/>
                <a:gd name="connsiteY4" fmla="*/ 1143892 h 2287783"/>
                <a:gd name="connsiteX0" fmla="*/ 108127 w 2481313"/>
                <a:gd name="connsiteY0" fmla="*/ 1148471 h 2292363"/>
                <a:gd name="connsiteX1" fmla="*/ 188986 w 2481313"/>
                <a:gd name="connsiteY1" fmla="*/ 762492 h 2292363"/>
                <a:gd name="connsiteX2" fmla="*/ 1294720 w 2481313"/>
                <a:gd name="connsiteY2" fmla="*/ 4579 h 2292363"/>
                <a:gd name="connsiteX3" fmla="*/ 2481313 w 2481313"/>
                <a:gd name="connsiteY3" fmla="*/ 1148471 h 2292363"/>
                <a:gd name="connsiteX4" fmla="*/ 1294720 w 2481313"/>
                <a:gd name="connsiteY4" fmla="*/ 2292363 h 2292363"/>
                <a:gd name="connsiteX5" fmla="*/ 108127 w 2481313"/>
                <a:gd name="connsiteY5" fmla="*/ 1148471 h 2292363"/>
                <a:gd name="connsiteX0" fmla="*/ 108127 w 2481313"/>
                <a:gd name="connsiteY0" fmla="*/ 1181035 h 2324927"/>
                <a:gd name="connsiteX1" fmla="*/ 188986 w 2481313"/>
                <a:gd name="connsiteY1" fmla="*/ 795056 h 2324927"/>
                <a:gd name="connsiteX2" fmla="*/ 651989 w 2481313"/>
                <a:gd name="connsiteY2" fmla="*/ 325773 h 2324927"/>
                <a:gd name="connsiteX3" fmla="*/ 1294720 w 2481313"/>
                <a:gd name="connsiteY3" fmla="*/ 37143 h 2324927"/>
                <a:gd name="connsiteX4" fmla="*/ 2481313 w 2481313"/>
                <a:gd name="connsiteY4" fmla="*/ 1181035 h 2324927"/>
                <a:gd name="connsiteX5" fmla="*/ 1294720 w 2481313"/>
                <a:gd name="connsiteY5" fmla="*/ 2324927 h 2324927"/>
                <a:gd name="connsiteX6" fmla="*/ 108127 w 2481313"/>
                <a:gd name="connsiteY6" fmla="*/ 1181035 h 2324927"/>
                <a:gd name="connsiteX0" fmla="*/ 108127 w 2483822"/>
                <a:gd name="connsiteY0" fmla="*/ 1152897 h 2296789"/>
                <a:gd name="connsiteX1" fmla="*/ 188986 w 2483822"/>
                <a:gd name="connsiteY1" fmla="*/ 766918 h 2296789"/>
                <a:gd name="connsiteX2" fmla="*/ 651989 w 2483822"/>
                <a:gd name="connsiteY2" fmla="*/ 297635 h 2296789"/>
                <a:gd name="connsiteX3" fmla="*/ 1294720 w 2483822"/>
                <a:gd name="connsiteY3" fmla="*/ 9005 h 2296789"/>
                <a:gd name="connsiteX4" fmla="*/ 1599490 w 2483822"/>
                <a:gd name="connsiteY4" fmla="*/ 177175 h 2296789"/>
                <a:gd name="connsiteX5" fmla="*/ 2481313 w 2483822"/>
                <a:gd name="connsiteY5" fmla="*/ 1152897 h 2296789"/>
                <a:gd name="connsiteX6" fmla="*/ 1294720 w 2483822"/>
                <a:gd name="connsiteY6" fmla="*/ 2296789 h 2296789"/>
                <a:gd name="connsiteX7" fmla="*/ 108127 w 2483822"/>
                <a:gd name="connsiteY7" fmla="*/ 1152897 h 2296789"/>
                <a:gd name="connsiteX0" fmla="*/ 108127 w 2507282"/>
                <a:gd name="connsiteY0" fmla="*/ 1146599 h 2290491"/>
                <a:gd name="connsiteX1" fmla="*/ 188986 w 2507282"/>
                <a:gd name="connsiteY1" fmla="*/ 760620 h 2290491"/>
                <a:gd name="connsiteX2" fmla="*/ 651989 w 2507282"/>
                <a:gd name="connsiteY2" fmla="*/ 291337 h 2290491"/>
                <a:gd name="connsiteX3" fmla="*/ 1294720 w 2507282"/>
                <a:gd name="connsiteY3" fmla="*/ 2707 h 2290491"/>
                <a:gd name="connsiteX4" fmla="*/ 1599490 w 2507282"/>
                <a:gd name="connsiteY4" fmla="*/ 170877 h 2290491"/>
                <a:gd name="connsiteX5" fmla="*/ 2073101 w 2507282"/>
                <a:gd name="connsiteY5" fmla="*/ 561156 h 2290491"/>
                <a:gd name="connsiteX6" fmla="*/ 2481313 w 2507282"/>
                <a:gd name="connsiteY6" fmla="*/ 1146599 h 2290491"/>
                <a:gd name="connsiteX7" fmla="*/ 1294720 w 2507282"/>
                <a:gd name="connsiteY7" fmla="*/ 2290491 h 2290491"/>
                <a:gd name="connsiteX8" fmla="*/ 108127 w 2507282"/>
                <a:gd name="connsiteY8" fmla="*/ 1146599 h 2290491"/>
                <a:gd name="connsiteX0" fmla="*/ 544794 w 2943949"/>
                <a:gd name="connsiteY0" fmla="*/ 1157778 h 2301670"/>
                <a:gd name="connsiteX1" fmla="*/ 625653 w 2943949"/>
                <a:gd name="connsiteY1" fmla="*/ 771799 h 2301670"/>
                <a:gd name="connsiteX2" fmla="*/ 25579 w 2943949"/>
                <a:gd name="connsiteY2" fmla="*/ 525572 h 2301670"/>
                <a:gd name="connsiteX3" fmla="*/ 1731387 w 2943949"/>
                <a:gd name="connsiteY3" fmla="*/ 13886 h 2301670"/>
                <a:gd name="connsiteX4" fmla="*/ 2036157 w 2943949"/>
                <a:gd name="connsiteY4" fmla="*/ 182056 h 2301670"/>
                <a:gd name="connsiteX5" fmla="*/ 2509768 w 2943949"/>
                <a:gd name="connsiteY5" fmla="*/ 572335 h 2301670"/>
                <a:gd name="connsiteX6" fmla="*/ 2917980 w 2943949"/>
                <a:gd name="connsiteY6" fmla="*/ 1157778 h 2301670"/>
                <a:gd name="connsiteX7" fmla="*/ 1731387 w 2943949"/>
                <a:gd name="connsiteY7" fmla="*/ 2301670 h 2301670"/>
                <a:gd name="connsiteX8" fmla="*/ 544794 w 2943949"/>
                <a:gd name="connsiteY8" fmla="*/ 1157778 h 2301670"/>
                <a:gd name="connsiteX0" fmla="*/ 544794 w 2943949"/>
                <a:gd name="connsiteY0" fmla="*/ 1077931 h 2221823"/>
                <a:gd name="connsiteX1" fmla="*/ 625653 w 2943949"/>
                <a:gd name="connsiteY1" fmla="*/ 691952 h 2221823"/>
                <a:gd name="connsiteX2" fmla="*/ 25579 w 2943949"/>
                <a:gd name="connsiteY2" fmla="*/ 445725 h 2221823"/>
                <a:gd name="connsiteX3" fmla="*/ 1352554 w 2943949"/>
                <a:gd name="connsiteY3" fmla="*/ 26584 h 2221823"/>
                <a:gd name="connsiteX4" fmla="*/ 2036157 w 2943949"/>
                <a:gd name="connsiteY4" fmla="*/ 102209 h 2221823"/>
                <a:gd name="connsiteX5" fmla="*/ 2509768 w 2943949"/>
                <a:gd name="connsiteY5" fmla="*/ 492488 h 2221823"/>
                <a:gd name="connsiteX6" fmla="*/ 2917980 w 2943949"/>
                <a:gd name="connsiteY6" fmla="*/ 1077931 h 2221823"/>
                <a:gd name="connsiteX7" fmla="*/ 1731387 w 2943949"/>
                <a:gd name="connsiteY7" fmla="*/ 2221823 h 2221823"/>
                <a:gd name="connsiteX8" fmla="*/ 544794 w 2943949"/>
                <a:gd name="connsiteY8" fmla="*/ 1077931 h 2221823"/>
                <a:gd name="connsiteX0" fmla="*/ 544794 w 2943949"/>
                <a:gd name="connsiteY0" fmla="*/ 1067627 h 2211519"/>
                <a:gd name="connsiteX1" fmla="*/ 625653 w 2943949"/>
                <a:gd name="connsiteY1" fmla="*/ 681648 h 2211519"/>
                <a:gd name="connsiteX2" fmla="*/ 25579 w 2943949"/>
                <a:gd name="connsiteY2" fmla="*/ 435421 h 2211519"/>
                <a:gd name="connsiteX3" fmla="*/ 1352554 w 2943949"/>
                <a:gd name="connsiteY3" fmla="*/ 16280 h 2211519"/>
                <a:gd name="connsiteX4" fmla="*/ 2305973 w 2943949"/>
                <a:gd name="connsiteY4" fmla="*/ 133222 h 2211519"/>
                <a:gd name="connsiteX5" fmla="*/ 2509768 w 2943949"/>
                <a:gd name="connsiteY5" fmla="*/ 482184 h 2211519"/>
                <a:gd name="connsiteX6" fmla="*/ 2917980 w 2943949"/>
                <a:gd name="connsiteY6" fmla="*/ 1067627 h 2211519"/>
                <a:gd name="connsiteX7" fmla="*/ 1731387 w 2943949"/>
                <a:gd name="connsiteY7" fmla="*/ 2211519 h 2211519"/>
                <a:gd name="connsiteX8" fmla="*/ 544794 w 2943949"/>
                <a:gd name="connsiteY8" fmla="*/ 1067627 h 2211519"/>
                <a:gd name="connsiteX0" fmla="*/ 544794 w 3516134"/>
                <a:gd name="connsiteY0" fmla="*/ 1067627 h 2211519"/>
                <a:gd name="connsiteX1" fmla="*/ 625653 w 3516134"/>
                <a:gd name="connsiteY1" fmla="*/ 681648 h 2211519"/>
                <a:gd name="connsiteX2" fmla="*/ 25579 w 3516134"/>
                <a:gd name="connsiteY2" fmla="*/ 435421 h 2211519"/>
                <a:gd name="connsiteX3" fmla="*/ 1352554 w 3516134"/>
                <a:gd name="connsiteY3" fmla="*/ 16280 h 2211519"/>
                <a:gd name="connsiteX4" fmla="*/ 2305973 w 3516134"/>
                <a:gd name="connsiteY4" fmla="*/ 133222 h 2211519"/>
                <a:gd name="connsiteX5" fmla="*/ 3492863 w 3516134"/>
                <a:gd name="connsiteY5" fmla="*/ 282440 h 2211519"/>
                <a:gd name="connsiteX6" fmla="*/ 2917980 w 3516134"/>
                <a:gd name="connsiteY6" fmla="*/ 1067627 h 2211519"/>
                <a:gd name="connsiteX7" fmla="*/ 1731387 w 3516134"/>
                <a:gd name="connsiteY7" fmla="*/ 2211519 h 2211519"/>
                <a:gd name="connsiteX8" fmla="*/ 544794 w 3516134"/>
                <a:gd name="connsiteY8" fmla="*/ 1067627 h 2211519"/>
                <a:gd name="connsiteX0" fmla="*/ 877810 w 3849150"/>
                <a:gd name="connsiteY0" fmla="*/ 1067627 h 2211519"/>
                <a:gd name="connsiteX1" fmla="*/ 34478 w 3849150"/>
                <a:gd name="connsiteY1" fmla="*/ 882091 h 2211519"/>
                <a:gd name="connsiteX2" fmla="*/ 358595 w 3849150"/>
                <a:gd name="connsiteY2" fmla="*/ 435421 h 2211519"/>
                <a:gd name="connsiteX3" fmla="*/ 1685570 w 3849150"/>
                <a:gd name="connsiteY3" fmla="*/ 16280 h 2211519"/>
                <a:gd name="connsiteX4" fmla="*/ 2638989 w 3849150"/>
                <a:gd name="connsiteY4" fmla="*/ 133222 h 2211519"/>
                <a:gd name="connsiteX5" fmla="*/ 3825879 w 3849150"/>
                <a:gd name="connsiteY5" fmla="*/ 282440 h 2211519"/>
                <a:gd name="connsiteX6" fmla="*/ 3250996 w 3849150"/>
                <a:gd name="connsiteY6" fmla="*/ 1067627 h 2211519"/>
                <a:gd name="connsiteX7" fmla="*/ 2064403 w 3849150"/>
                <a:gd name="connsiteY7" fmla="*/ 2211519 h 2211519"/>
                <a:gd name="connsiteX8" fmla="*/ 877810 w 3849150"/>
                <a:gd name="connsiteY8" fmla="*/ 1067627 h 2211519"/>
                <a:gd name="connsiteX0" fmla="*/ 876466 w 3847806"/>
                <a:gd name="connsiteY0" fmla="*/ 1067627 h 1813842"/>
                <a:gd name="connsiteX1" fmla="*/ 33134 w 3847806"/>
                <a:gd name="connsiteY1" fmla="*/ 882091 h 1813842"/>
                <a:gd name="connsiteX2" fmla="*/ 357251 w 3847806"/>
                <a:gd name="connsiteY2" fmla="*/ 435421 h 1813842"/>
                <a:gd name="connsiteX3" fmla="*/ 1684226 w 3847806"/>
                <a:gd name="connsiteY3" fmla="*/ 16280 h 1813842"/>
                <a:gd name="connsiteX4" fmla="*/ 2637645 w 3847806"/>
                <a:gd name="connsiteY4" fmla="*/ 133222 h 1813842"/>
                <a:gd name="connsiteX5" fmla="*/ 3824535 w 3847806"/>
                <a:gd name="connsiteY5" fmla="*/ 282440 h 1813842"/>
                <a:gd name="connsiteX6" fmla="*/ 3249652 w 3847806"/>
                <a:gd name="connsiteY6" fmla="*/ 1067627 h 1813842"/>
                <a:gd name="connsiteX7" fmla="*/ 1842516 w 3847806"/>
                <a:gd name="connsiteY7" fmla="*/ 1813842 h 1813842"/>
                <a:gd name="connsiteX8" fmla="*/ 876466 w 3847806"/>
                <a:gd name="connsiteY8" fmla="*/ 1067627 h 1813842"/>
                <a:gd name="connsiteX0" fmla="*/ 876466 w 3847288"/>
                <a:gd name="connsiteY0" fmla="*/ 1067627 h 1813842"/>
                <a:gd name="connsiteX1" fmla="*/ 33134 w 3847288"/>
                <a:gd name="connsiteY1" fmla="*/ 882091 h 1813842"/>
                <a:gd name="connsiteX2" fmla="*/ 357251 w 3847288"/>
                <a:gd name="connsiteY2" fmla="*/ 435421 h 1813842"/>
                <a:gd name="connsiteX3" fmla="*/ 1684226 w 3847288"/>
                <a:gd name="connsiteY3" fmla="*/ 16280 h 1813842"/>
                <a:gd name="connsiteX4" fmla="*/ 2637645 w 3847288"/>
                <a:gd name="connsiteY4" fmla="*/ 133222 h 1813842"/>
                <a:gd name="connsiteX5" fmla="*/ 3824535 w 3847288"/>
                <a:gd name="connsiteY5" fmla="*/ 282440 h 1813842"/>
                <a:gd name="connsiteX6" fmla="*/ 3406376 w 3847288"/>
                <a:gd name="connsiteY6" fmla="*/ 832636 h 1813842"/>
                <a:gd name="connsiteX7" fmla="*/ 3249652 w 3847288"/>
                <a:gd name="connsiteY7" fmla="*/ 1067627 h 1813842"/>
                <a:gd name="connsiteX8" fmla="*/ 1842516 w 3847288"/>
                <a:gd name="connsiteY8" fmla="*/ 1813842 h 1813842"/>
                <a:gd name="connsiteX9" fmla="*/ 876466 w 3847288"/>
                <a:gd name="connsiteY9" fmla="*/ 1067627 h 1813842"/>
                <a:gd name="connsiteX0" fmla="*/ 876466 w 3847288"/>
                <a:gd name="connsiteY0" fmla="*/ 1067627 h 1875908"/>
                <a:gd name="connsiteX1" fmla="*/ 33134 w 3847288"/>
                <a:gd name="connsiteY1" fmla="*/ 882091 h 1875908"/>
                <a:gd name="connsiteX2" fmla="*/ 357251 w 3847288"/>
                <a:gd name="connsiteY2" fmla="*/ 435421 h 1875908"/>
                <a:gd name="connsiteX3" fmla="*/ 1684226 w 3847288"/>
                <a:gd name="connsiteY3" fmla="*/ 16280 h 1875908"/>
                <a:gd name="connsiteX4" fmla="*/ 2637645 w 3847288"/>
                <a:gd name="connsiteY4" fmla="*/ 133222 h 1875908"/>
                <a:gd name="connsiteX5" fmla="*/ 3824535 w 3847288"/>
                <a:gd name="connsiteY5" fmla="*/ 282440 h 1875908"/>
                <a:gd name="connsiteX6" fmla="*/ 3406376 w 3847288"/>
                <a:gd name="connsiteY6" fmla="*/ 832636 h 1875908"/>
                <a:gd name="connsiteX7" fmla="*/ 3210707 w 3847288"/>
                <a:gd name="connsiteY7" fmla="*/ 1722139 h 1875908"/>
                <a:gd name="connsiteX8" fmla="*/ 1842516 w 3847288"/>
                <a:gd name="connsiteY8" fmla="*/ 1813842 h 1875908"/>
                <a:gd name="connsiteX9" fmla="*/ 876466 w 3847288"/>
                <a:gd name="connsiteY9" fmla="*/ 1067627 h 1875908"/>
                <a:gd name="connsiteX0" fmla="*/ 876572 w 3847394"/>
                <a:gd name="connsiteY0" fmla="*/ 1067627 h 1835704"/>
                <a:gd name="connsiteX1" fmla="*/ 33240 w 3847394"/>
                <a:gd name="connsiteY1" fmla="*/ 882091 h 1835704"/>
                <a:gd name="connsiteX2" fmla="*/ 357357 w 3847394"/>
                <a:gd name="connsiteY2" fmla="*/ 435421 h 1835704"/>
                <a:gd name="connsiteX3" fmla="*/ 1684332 w 3847394"/>
                <a:gd name="connsiteY3" fmla="*/ 16280 h 1835704"/>
                <a:gd name="connsiteX4" fmla="*/ 2637751 w 3847394"/>
                <a:gd name="connsiteY4" fmla="*/ 133222 h 1835704"/>
                <a:gd name="connsiteX5" fmla="*/ 3824641 w 3847394"/>
                <a:gd name="connsiteY5" fmla="*/ 282440 h 1835704"/>
                <a:gd name="connsiteX6" fmla="*/ 3406482 w 3847394"/>
                <a:gd name="connsiteY6" fmla="*/ 832636 h 1835704"/>
                <a:gd name="connsiteX7" fmla="*/ 3210813 w 3847394"/>
                <a:gd name="connsiteY7" fmla="*/ 1722139 h 1835704"/>
                <a:gd name="connsiteX8" fmla="*/ 1860768 w 3847394"/>
                <a:gd name="connsiteY8" fmla="*/ 1744748 h 1835704"/>
                <a:gd name="connsiteX9" fmla="*/ 876572 w 3847394"/>
                <a:gd name="connsiteY9" fmla="*/ 1067627 h 1835704"/>
                <a:gd name="connsiteX0" fmla="*/ 876572 w 3847394"/>
                <a:gd name="connsiteY0" fmla="*/ 1067627 h 2060515"/>
                <a:gd name="connsiteX1" fmla="*/ 33240 w 3847394"/>
                <a:gd name="connsiteY1" fmla="*/ 882091 h 2060515"/>
                <a:gd name="connsiteX2" fmla="*/ 357357 w 3847394"/>
                <a:gd name="connsiteY2" fmla="*/ 435421 h 2060515"/>
                <a:gd name="connsiteX3" fmla="*/ 1684332 w 3847394"/>
                <a:gd name="connsiteY3" fmla="*/ 16280 h 2060515"/>
                <a:gd name="connsiteX4" fmla="*/ 2637751 w 3847394"/>
                <a:gd name="connsiteY4" fmla="*/ 133222 h 2060515"/>
                <a:gd name="connsiteX5" fmla="*/ 3824641 w 3847394"/>
                <a:gd name="connsiteY5" fmla="*/ 282440 h 2060515"/>
                <a:gd name="connsiteX6" fmla="*/ 3406482 w 3847394"/>
                <a:gd name="connsiteY6" fmla="*/ 832636 h 2060515"/>
                <a:gd name="connsiteX7" fmla="*/ 3210813 w 3847394"/>
                <a:gd name="connsiteY7" fmla="*/ 1722139 h 2060515"/>
                <a:gd name="connsiteX8" fmla="*/ 1860768 w 3847394"/>
                <a:gd name="connsiteY8" fmla="*/ 1744748 h 2060515"/>
                <a:gd name="connsiteX9" fmla="*/ 876572 w 3847394"/>
                <a:gd name="connsiteY9" fmla="*/ 1067627 h 2060515"/>
                <a:gd name="connsiteX0" fmla="*/ 876572 w 3847394"/>
                <a:gd name="connsiteY0" fmla="*/ 1067627 h 2060515"/>
                <a:gd name="connsiteX1" fmla="*/ 33240 w 3847394"/>
                <a:gd name="connsiteY1" fmla="*/ 882091 h 2060515"/>
                <a:gd name="connsiteX2" fmla="*/ 357357 w 3847394"/>
                <a:gd name="connsiteY2" fmla="*/ 435421 h 2060515"/>
                <a:gd name="connsiteX3" fmla="*/ 1684332 w 3847394"/>
                <a:gd name="connsiteY3" fmla="*/ 16280 h 2060515"/>
                <a:gd name="connsiteX4" fmla="*/ 2637751 w 3847394"/>
                <a:gd name="connsiteY4" fmla="*/ 133222 h 2060515"/>
                <a:gd name="connsiteX5" fmla="*/ 3824641 w 3847394"/>
                <a:gd name="connsiteY5" fmla="*/ 282440 h 2060515"/>
                <a:gd name="connsiteX6" fmla="*/ 3406482 w 3847394"/>
                <a:gd name="connsiteY6" fmla="*/ 832636 h 2060515"/>
                <a:gd name="connsiteX7" fmla="*/ 3210813 w 3847394"/>
                <a:gd name="connsiteY7" fmla="*/ 1722139 h 2060515"/>
                <a:gd name="connsiteX8" fmla="*/ 1860768 w 3847394"/>
                <a:gd name="connsiteY8" fmla="*/ 1744748 h 2060515"/>
                <a:gd name="connsiteX9" fmla="*/ 876572 w 3847394"/>
                <a:gd name="connsiteY9" fmla="*/ 1067627 h 2060515"/>
                <a:gd name="connsiteX0" fmla="*/ 876572 w 3847394"/>
                <a:gd name="connsiteY0" fmla="*/ 1067627 h 1769325"/>
                <a:gd name="connsiteX1" fmla="*/ 33240 w 3847394"/>
                <a:gd name="connsiteY1" fmla="*/ 882091 h 1769325"/>
                <a:gd name="connsiteX2" fmla="*/ 357357 w 3847394"/>
                <a:gd name="connsiteY2" fmla="*/ 435421 h 1769325"/>
                <a:gd name="connsiteX3" fmla="*/ 1684332 w 3847394"/>
                <a:gd name="connsiteY3" fmla="*/ 16280 h 1769325"/>
                <a:gd name="connsiteX4" fmla="*/ 2637751 w 3847394"/>
                <a:gd name="connsiteY4" fmla="*/ 133222 h 1769325"/>
                <a:gd name="connsiteX5" fmla="*/ 3824641 w 3847394"/>
                <a:gd name="connsiteY5" fmla="*/ 282440 h 1769325"/>
                <a:gd name="connsiteX6" fmla="*/ 3406482 w 3847394"/>
                <a:gd name="connsiteY6" fmla="*/ 832636 h 1769325"/>
                <a:gd name="connsiteX7" fmla="*/ 3210813 w 3847394"/>
                <a:gd name="connsiteY7" fmla="*/ 1722139 h 1769325"/>
                <a:gd name="connsiteX8" fmla="*/ 1860768 w 3847394"/>
                <a:gd name="connsiteY8" fmla="*/ 1744748 h 1769325"/>
                <a:gd name="connsiteX9" fmla="*/ 876572 w 3847394"/>
                <a:gd name="connsiteY9" fmla="*/ 1067627 h 1769325"/>
                <a:gd name="connsiteX0" fmla="*/ 876572 w 3847394"/>
                <a:gd name="connsiteY0" fmla="*/ 1067627 h 1769325"/>
                <a:gd name="connsiteX1" fmla="*/ 33240 w 3847394"/>
                <a:gd name="connsiteY1" fmla="*/ 882091 h 1769325"/>
                <a:gd name="connsiteX2" fmla="*/ 357357 w 3847394"/>
                <a:gd name="connsiteY2" fmla="*/ 435421 h 1769325"/>
                <a:gd name="connsiteX3" fmla="*/ 1684332 w 3847394"/>
                <a:gd name="connsiteY3" fmla="*/ 16280 h 1769325"/>
                <a:gd name="connsiteX4" fmla="*/ 2637751 w 3847394"/>
                <a:gd name="connsiteY4" fmla="*/ 133222 h 1769325"/>
                <a:gd name="connsiteX5" fmla="*/ 3824641 w 3847394"/>
                <a:gd name="connsiteY5" fmla="*/ 282440 h 1769325"/>
                <a:gd name="connsiteX6" fmla="*/ 3406482 w 3847394"/>
                <a:gd name="connsiteY6" fmla="*/ 832636 h 1769325"/>
                <a:gd name="connsiteX7" fmla="*/ 3210813 w 3847394"/>
                <a:gd name="connsiteY7" fmla="*/ 1722139 h 1769325"/>
                <a:gd name="connsiteX8" fmla="*/ 1860768 w 3847394"/>
                <a:gd name="connsiteY8" fmla="*/ 1744748 h 1769325"/>
                <a:gd name="connsiteX9" fmla="*/ 876572 w 3847394"/>
                <a:gd name="connsiteY9" fmla="*/ 1067627 h 1769325"/>
                <a:gd name="connsiteX0" fmla="*/ 1524729 w 3833222"/>
                <a:gd name="connsiteY0" fmla="*/ 739324 h 1769325"/>
                <a:gd name="connsiteX1" fmla="*/ 19068 w 3833222"/>
                <a:gd name="connsiteY1" fmla="*/ 882091 h 1769325"/>
                <a:gd name="connsiteX2" fmla="*/ 343185 w 3833222"/>
                <a:gd name="connsiteY2" fmla="*/ 435421 h 1769325"/>
                <a:gd name="connsiteX3" fmla="*/ 1670160 w 3833222"/>
                <a:gd name="connsiteY3" fmla="*/ 16280 h 1769325"/>
                <a:gd name="connsiteX4" fmla="*/ 2623579 w 3833222"/>
                <a:gd name="connsiteY4" fmla="*/ 133222 h 1769325"/>
                <a:gd name="connsiteX5" fmla="*/ 3810469 w 3833222"/>
                <a:gd name="connsiteY5" fmla="*/ 282440 h 1769325"/>
                <a:gd name="connsiteX6" fmla="*/ 3392310 w 3833222"/>
                <a:gd name="connsiteY6" fmla="*/ 832636 h 1769325"/>
                <a:gd name="connsiteX7" fmla="*/ 3196641 w 3833222"/>
                <a:gd name="connsiteY7" fmla="*/ 1722139 h 1769325"/>
                <a:gd name="connsiteX8" fmla="*/ 1846596 w 3833222"/>
                <a:gd name="connsiteY8" fmla="*/ 1744748 h 1769325"/>
                <a:gd name="connsiteX9" fmla="*/ 1524729 w 3833222"/>
                <a:gd name="connsiteY9" fmla="*/ 739324 h 1769325"/>
                <a:gd name="connsiteX0" fmla="*/ 1524729 w 3833222"/>
                <a:gd name="connsiteY0" fmla="*/ 739324 h 1769325"/>
                <a:gd name="connsiteX1" fmla="*/ 19068 w 3833222"/>
                <a:gd name="connsiteY1" fmla="*/ 882091 h 1769325"/>
                <a:gd name="connsiteX2" fmla="*/ 343185 w 3833222"/>
                <a:gd name="connsiteY2" fmla="*/ 435421 h 1769325"/>
                <a:gd name="connsiteX3" fmla="*/ 1670160 w 3833222"/>
                <a:gd name="connsiteY3" fmla="*/ 16280 h 1769325"/>
                <a:gd name="connsiteX4" fmla="*/ 2623579 w 3833222"/>
                <a:gd name="connsiteY4" fmla="*/ 133222 h 1769325"/>
                <a:gd name="connsiteX5" fmla="*/ 3810469 w 3833222"/>
                <a:gd name="connsiteY5" fmla="*/ 282440 h 1769325"/>
                <a:gd name="connsiteX6" fmla="*/ 3392310 w 3833222"/>
                <a:gd name="connsiteY6" fmla="*/ 832636 h 1769325"/>
                <a:gd name="connsiteX7" fmla="*/ 3196641 w 3833222"/>
                <a:gd name="connsiteY7" fmla="*/ 1722139 h 1769325"/>
                <a:gd name="connsiteX8" fmla="*/ 1846596 w 3833222"/>
                <a:gd name="connsiteY8" fmla="*/ 1744748 h 1769325"/>
                <a:gd name="connsiteX9" fmla="*/ 1524729 w 3833222"/>
                <a:gd name="connsiteY9" fmla="*/ 739324 h 1769325"/>
                <a:gd name="connsiteX0" fmla="*/ 1524729 w 3833222"/>
                <a:gd name="connsiteY0" fmla="*/ 739324 h 1744748"/>
                <a:gd name="connsiteX1" fmla="*/ 19068 w 3833222"/>
                <a:gd name="connsiteY1" fmla="*/ 882091 h 1744748"/>
                <a:gd name="connsiteX2" fmla="*/ 343185 w 3833222"/>
                <a:gd name="connsiteY2" fmla="*/ 435421 h 1744748"/>
                <a:gd name="connsiteX3" fmla="*/ 1670160 w 3833222"/>
                <a:gd name="connsiteY3" fmla="*/ 16280 h 1744748"/>
                <a:gd name="connsiteX4" fmla="*/ 2623579 w 3833222"/>
                <a:gd name="connsiteY4" fmla="*/ 133222 h 1744748"/>
                <a:gd name="connsiteX5" fmla="*/ 3810469 w 3833222"/>
                <a:gd name="connsiteY5" fmla="*/ 282440 h 1744748"/>
                <a:gd name="connsiteX6" fmla="*/ 3392310 w 3833222"/>
                <a:gd name="connsiteY6" fmla="*/ 832636 h 1744748"/>
                <a:gd name="connsiteX7" fmla="*/ 3196641 w 3833222"/>
                <a:gd name="connsiteY7" fmla="*/ 1722139 h 1744748"/>
                <a:gd name="connsiteX8" fmla="*/ 1846596 w 3833222"/>
                <a:gd name="connsiteY8" fmla="*/ 1744748 h 1744748"/>
                <a:gd name="connsiteX9" fmla="*/ 1524729 w 3833222"/>
                <a:gd name="connsiteY9" fmla="*/ 739324 h 1744748"/>
                <a:gd name="connsiteX0" fmla="*/ 1524729 w 3833222"/>
                <a:gd name="connsiteY0" fmla="*/ 739324 h 1744748"/>
                <a:gd name="connsiteX1" fmla="*/ 19068 w 3833222"/>
                <a:gd name="connsiteY1" fmla="*/ 882091 h 1744748"/>
                <a:gd name="connsiteX2" fmla="*/ 343185 w 3833222"/>
                <a:gd name="connsiteY2" fmla="*/ 435421 h 1744748"/>
                <a:gd name="connsiteX3" fmla="*/ 1670160 w 3833222"/>
                <a:gd name="connsiteY3" fmla="*/ 16280 h 1744748"/>
                <a:gd name="connsiteX4" fmla="*/ 2623579 w 3833222"/>
                <a:gd name="connsiteY4" fmla="*/ 133222 h 1744748"/>
                <a:gd name="connsiteX5" fmla="*/ 3810469 w 3833222"/>
                <a:gd name="connsiteY5" fmla="*/ 282440 h 1744748"/>
                <a:gd name="connsiteX6" fmla="*/ 3392310 w 3833222"/>
                <a:gd name="connsiteY6" fmla="*/ 832636 h 1744748"/>
                <a:gd name="connsiteX7" fmla="*/ 3196641 w 3833222"/>
                <a:gd name="connsiteY7" fmla="*/ 1722139 h 1744748"/>
                <a:gd name="connsiteX8" fmla="*/ 1846596 w 3833222"/>
                <a:gd name="connsiteY8" fmla="*/ 1744748 h 1744748"/>
                <a:gd name="connsiteX9" fmla="*/ 1524729 w 3833222"/>
                <a:gd name="connsiteY9" fmla="*/ 739324 h 1744748"/>
                <a:gd name="connsiteX0" fmla="*/ 1524729 w 3833222"/>
                <a:gd name="connsiteY0" fmla="*/ 739324 h 1839385"/>
                <a:gd name="connsiteX1" fmla="*/ 19068 w 3833222"/>
                <a:gd name="connsiteY1" fmla="*/ 882091 h 1839385"/>
                <a:gd name="connsiteX2" fmla="*/ 343185 w 3833222"/>
                <a:gd name="connsiteY2" fmla="*/ 435421 h 1839385"/>
                <a:gd name="connsiteX3" fmla="*/ 1670160 w 3833222"/>
                <a:gd name="connsiteY3" fmla="*/ 16280 h 1839385"/>
                <a:gd name="connsiteX4" fmla="*/ 2623579 w 3833222"/>
                <a:gd name="connsiteY4" fmla="*/ 133222 h 1839385"/>
                <a:gd name="connsiteX5" fmla="*/ 3810469 w 3833222"/>
                <a:gd name="connsiteY5" fmla="*/ 282440 h 1839385"/>
                <a:gd name="connsiteX6" fmla="*/ 3392310 w 3833222"/>
                <a:gd name="connsiteY6" fmla="*/ 832636 h 1839385"/>
                <a:gd name="connsiteX7" fmla="*/ 3697750 w 3833222"/>
                <a:gd name="connsiteY7" fmla="*/ 1838972 h 1839385"/>
                <a:gd name="connsiteX8" fmla="*/ 1846596 w 3833222"/>
                <a:gd name="connsiteY8" fmla="*/ 1744748 h 1839385"/>
                <a:gd name="connsiteX9" fmla="*/ 1524729 w 3833222"/>
                <a:gd name="connsiteY9" fmla="*/ 739324 h 1839385"/>
                <a:gd name="connsiteX0" fmla="*/ 1524729 w 3854161"/>
                <a:gd name="connsiteY0" fmla="*/ 739324 h 1839385"/>
                <a:gd name="connsiteX1" fmla="*/ 19068 w 3854161"/>
                <a:gd name="connsiteY1" fmla="*/ 882091 h 1839385"/>
                <a:gd name="connsiteX2" fmla="*/ 343185 w 3854161"/>
                <a:gd name="connsiteY2" fmla="*/ 435421 h 1839385"/>
                <a:gd name="connsiteX3" fmla="*/ 1670160 w 3854161"/>
                <a:gd name="connsiteY3" fmla="*/ 16280 h 1839385"/>
                <a:gd name="connsiteX4" fmla="*/ 2623579 w 3854161"/>
                <a:gd name="connsiteY4" fmla="*/ 133222 h 1839385"/>
                <a:gd name="connsiteX5" fmla="*/ 3810469 w 3854161"/>
                <a:gd name="connsiteY5" fmla="*/ 282440 h 1839385"/>
                <a:gd name="connsiteX6" fmla="*/ 3578376 w 3854161"/>
                <a:gd name="connsiteY6" fmla="*/ 630379 h 1839385"/>
                <a:gd name="connsiteX7" fmla="*/ 3392310 w 3854161"/>
                <a:gd name="connsiteY7" fmla="*/ 832636 h 1839385"/>
                <a:gd name="connsiteX8" fmla="*/ 3697750 w 3854161"/>
                <a:gd name="connsiteY8" fmla="*/ 1838972 h 1839385"/>
                <a:gd name="connsiteX9" fmla="*/ 1846596 w 3854161"/>
                <a:gd name="connsiteY9" fmla="*/ 1744748 h 1839385"/>
                <a:gd name="connsiteX10" fmla="*/ 1524729 w 3854161"/>
                <a:gd name="connsiteY10" fmla="*/ 739324 h 1839385"/>
                <a:gd name="connsiteX0" fmla="*/ 1524729 w 4214072"/>
                <a:gd name="connsiteY0" fmla="*/ 739324 h 1839385"/>
                <a:gd name="connsiteX1" fmla="*/ 19068 w 4214072"/>
                <a:gd name="connsiteY1" fmla="*/ 882091 h 1839385"/>
                <a:gd name="connsiteX2" fmla="*/ 343185 w 4214072"/>
                <a:gd name="connsiteY2" fmla="*/ 435421 h 1839385"/>
                <a:gd name="connsiteX3" fmla="*/ 1670160 w 4214072"/>
                <a:gd name="connsiteY3" fmla="*/ 16280 h 1839385"/>
                <a:gd name="connsiteX4" fmla="*/ 2623579 w 4214072"/>
                <a:gd name="connsiteY4" fmla="*/ 133222 h 1839385"/>
                <a:gd name="connsiteX5" fmla="*/ 3810469 w 4214072"/>
                <a:gd name="connsiteY5" fmla="*/ 282440 h 1839385"/>
                <a:gd name="connsiteX6" fmla="*/ 4203855 w 4214072"/>
                <a:gd name="connsiteY6" fmla="*/ 779874 h 1839385"/>
                <a:gd name="connsiteX7" fmla="*/ 3392310 w 4214072"/>
                <a:gd name="connsiteY7" fmla="*/ 832636 h 1839385"/>
                <a:gd name="connsiteX8" fmla="*/ 3697750 w 4214072"/>
                <a:gd name="connsiteY8" fmla="*/ 1838972 h 1839385"/>
                <a:gd name="connsiteX9" fmla="*/ 1846596 w 4214072"/>
                <a:gd name="connsiteY9" fmla="*/ 1744748 h 1839385"/>
                <a:gd name="connsiteX10" fmla="*/ 1524729 w 4214072"/>
                <a:gd name="connsiteY10" fmla="*/ 739324 h 1839385"/>
                <a:gd name="connsiteX0" fmla="*/ 1524729 w 4214072"/>
                <a:gd name="connsiteY0" fmla="*/ 919224 h 2019285"/>
                <a:gd name="connsiteX1" fmla="*/ 19068 w 4214072"/>
                <a:gd name="connsiteY1" fmla="*/ 1061991 h 2019285"/>
                <a:gd name="connsiteX2" fmla="*/ 613420 w 4214072"/>
                <a:gd name="connsiteY2" fmla="*/ 36324 h 2019285"/>
                <a:gd name="connsiteX3" fmla="*/ 1670160 w 4214072"/>
                <a:gd name="connsiteY3" fmla="*/ 196180 h 2019285"/>
                <a:gd name="connsiteX4" fmla="*/ 2623579 w 4214072"/>
                <a:gd name="connsiteY4" fmla="*/ 313122 h 2019285"/>
                <a:gd name="connsiteX5" fmla="*/ 3810469 w 4214072"/>
                <a:gd name="connsiteY5" fmla="*/ 462340 h 2019285"/>
                <a:gd name="connsiteX6" fmla="*/ 4203855 w 4214072"/>
                <a:gd name="connsiteY6" fmla="*/ 959774 h 2019285"/>
                <a:gd name="connsiteX7" fmla="*/ 3392310 w 4214072"/>
                <a:gd name="connsiteY7" fmla="*/ 1012536 h 2019285"/>
                <a:gd name="connsiteX8" fmla="*/ 3697750 w 4214072"/>
                <a:gd name="connsiteY8" fmla="*/ 2018872 h 2019285"/>
                <a:gd name="connsiteX9" fmla="*/ 1846596 w 4214072"/>
                <a:gd name="connsiteY9" fmla="*/ 1924648 h 2019285"/>
                <a:gd name="connsiteX10" fmla="*/ 1524729 w 4214072"/>
                <a:gd name="connsiteY10" fmla="*/ 919224 h 2019285"/>
                <a:gd name="connsiteX0" fmla="*/ 1050978 w 3740321"/>
                <a:gd name="connsiteY0" fmla="*/ 919224 h 2019285"/>
                <a:gd name="connsiteX1" fmla="*/ 25767 w 3740321"/>
                <a:gd name="connsiteY1" fmla="*/ 582518 h 2019285"/>
                <a:gd name="connsiteX2" fmla="*/ 139669 w 3740321"/>
                <a:gd name="connsiteY2" fmla="*/ 36324 h 2019285"/>
                <a:gd name="connsiteX3" fmla="*/ 1196409 w 3740321"/>
                <a:gd name="connsiteY3" fmla="*/ 196180 h 2019285"/>
                <a:gd name="connsiteX4" fmla="*/ 2149828 w 3740321"/>
                <a:gd name="connsiteY4" fmla="*/ 313122 h 2019285"/>
                <a:gd name="connsiteX5" fmla="*/ 3336718 w 3740321"/>
                <a:gd name="connsiteY5" fmla="*/ 462340 h 2019285"/>
                <a:gd name="connsiteX6" fmla="*/ 3730104 w 3740321"/>
                <a:gd name="connsiteY6" fmla="*/ 959774 h 2019285"/>
                <a:gd name="connsiteX7" fmla="*/ 2918559 w 3740321"/>
                <a:gd name="connsiteY7" fmla="*/ 1012536 h 2019285"/>
                <a:gd name="connsiteX8" fmla="*/ 3223999 w 3740321"/>
                <a:gd name="connsiteY8" fmla="*/ 2018872 h 2019285"/>
                <a:gd name="connsiteX9" fmla="*/ 1372845 w 3740321"/>
                <a:gd name="connsiteY9" fmla="*/ 1924648 h 2019285"/>
                <a:gd name="connsiteX10" fmla="*/ 1050978 w 3740321"/>
                <a:gd name="connsiteY10" fmla="*/ 919224 h 2019285"/>
                <a:gd name="connsiteX0" fmla="*/ 1050978 w 3818864"/>
                <a:gd name="connsiteY0" fmla="*/ 919224 h 2019285"/>
                <a:gd name="connsiteX1" fmla="*/ 25767 w 3818864"/>
                <a:gd name="connsiteY1" fmla="*/ 582518 h 2019285"/>
                <a:gd name="connsiteX2" fmla="*/ 139669 w 3818864"/>
                <a:gd name="connsiteY2" fmla="*/ 36324 h 2019285"/>
                <a:gd name="connsiteX3" fmla="*/ 1196409 w 3818864"/>
                <a:gd name="connsiteY3" fmla="*/ 196180 h 2019285"/>
                <a:gd name="connsiteX4" fmla="*/ 2149828 w 3818864"/>
                <a:gd name="connsiteY4" fmla="*/ 313122 h 2019285"/>
                <a:gd name="connsiteX5" fmla="*/ 3729928 w 3818864"/>
                <a:gd name="connsiteY5" fmla="*/ 33814 h 2019285"/>
                <a:gd name="connsiteX6" fmla="*/ 3730104 w 3818864"/>
                <a:gd name="connsiteY6" fmla="*/ 959774 h 2019285"/>
                <a:gd name="connsiteX7" fmla="*/ 2918559 w 3818864"/>
                <a:gd name="connsiteY7" fmla="*/ 1012536 h 2019285"/>
                <a:gd name="connsiteX8" fmla="*/ 3223999 w 3818864"/>
                <a:gd name="connsiteY8" fmla="*/ 2018872 h 2019285"/>
                <a:gd name="connsiteX9" fmla="*/ 1372845 w 3818864"/>
                <a:gd name="connsiteY9" fmla="*/ 1924648 h 2019285"/>
                <a:gd name="connsiteX10" fmla="*/ 1050978 w 3818864"/>
                <a:gd name="connsiteY10" fmla="*/ 919224 h 2019285"/>
                <a:gd name="connsiteX0" fmla="*/ 1050978 w 3867646"/>
                <a:gd name="connsiteY0" fmla="*/ 919224 h 2019285"/>
                <a:gd name="connsiteX1" fmla="*/ 25767 w 3867646"/>
                <a:gd name="connsiteY1" fmla="*/ 582518 h 2019285"/>
                <a:gd name="connsiteX2" fmla="*/ 139669 w 3867646"/>
                <a:gd name="connsiteY2" fmla="*/ 36324 h 2019285"/>
                <a:gd name="connsiteX3" fmla="*/ 1196409 w 3867646"/>
                <a:gd name="connsiteY3" fmla="*/ 196180 h 2019285"/>
                <a:gd name="connsiteX4" fmla="*/ 2149828 w 3867646"/>
                <a:gd name="connsiteY4" fmla="*/ 313122 h 2019285"/>
                <a:gd name="connsiteX5" fmla="*/ 3729928 w 3867646"/>
                <a:gd name="connsiteY5" fmla="*/ 33814 h 2019285"/>
                <a:gd name="connsiteX6" fmla="*/ 3825161 w 3867646"/>
                <a:gd name="connsiteY6" fmla="*/ 541578 h 2019285"/>
                <a:gd name="connsiteX7" fmla="*/ 2918559 w 3867646"/>
                <a:gd name="connsiteY7" fmla="*/ 1012536 h 2019285"/>
                <a:gd name="connsiteX8" fmla="*/ 3223999 w 3867646"/>
                <a:gd name="connsiteY8" fmla="*/ 2018872 h 2019285"/>
                <a:gd name="connsiteX9" fmla="*/ 1372845 w 3867646"/>
                <a:gd name="connsiteY9" fmla="*/ 1924648 h 2019285"/>
                <a:gd name="connsiteX10" fmla="*/ 1050978 w 3867646"/>
                <a:gd name="connsiteY10" fmla="*/ 919224 h 2019285"/>
                <a:gd name="connsiteX0" fmla="*/ 963784 w 3780452"/>
                <a:gd name="connsiteY0" fmla="*/ 919224 h 2019285"/>
                <a:gd name="connsiteX1" fmla="*/ 145019 w 3780452"/>
                <a:gd name="connsiteY1" fmla="*/ 415156 h 2019285"/>
                <a:gd name="connsiteX2" fmla="*/ 52475 w 3780452"/>
                <a:gd name="connsiteY2" fmla="*/ 36324 h 2019285"/>
                <a:gd name="connsiteX3" fmla="*/ 1109215 w 3780452"/>
                <a:gd name="connsiteY3" fmla="*/ 196180 h 2019285"/>
                <a:gd name="connsiteX4" fmla="*/ 2062634 w 3780452"/>
                <a:gd name="connsiteY4" fmla="*/ 313122 h 2019285"/>
                <a:gd name="connsiteX5" fmla="*/ 3642734 w 3780452"/>
                <a:gd name="connsiteY5" fmla="*/ 33814 h 2019285"/>
                <a:gd name="connsiteX6" fmla="*/ 3737967 w 3780452"/>
                <a:gd name="connsiteY6" fmla="*/ 541578 h 2019285"/>
                <a:gd name="connsiteX7" fmla="*/ 2831365 w 3780452"/>
                <a:gd name="connsiteY7" fmla="*/ 1012536 h 2019285"/>
                <a:gd name="connsiteX8" fmla="*/ 3136805 w 3780452"/>
                <a:gd name="connsiteY8" fmla="*/ 2018872 h 2019285"/>
                <a:gd name="connsiteX9" fmla="*/ 1285651 w 3780452"/>
                <a:gd name="connsiteY9" fmla="*/ 1924648 h 2019285"/>
                <a:gd name="connsiteX10" fmla="*/ 963784 w 3780452"/>
                <a:gd name="connsiteY10" fmla="*/ 919224 h 2019285"/>
                <a:gd name="connsiteX0" fmla="*/ 1035537 w 3852205"/>
                <a:gd name="connsiteY0" fmla="*/ 919224 h 2019285"/>
                <a:gd name="connsiteX1" fmla="*/ 216772 w 3852205"/>
                <a:gd name="connsiteY1" fmla="*/ 415156 h 2019285"/>
                <a:gd name="connsiteX2" fmla="*/ 124228 w 3852205"/>
                <a:gd name="connsiteY2" fmla="*/ 36324 h 2019285"/>
                <a:gd name="connsiteX3" fmla="*/ 1180968 w 3852205"/>
                <a:gd name="connsiteY3" fmla="*/ 196180 h 2019285"/>
                <a:gd name="connsiteX4" fmla="*/ 2134387 w 3852205"/>
                <a:gd name="connsiteY4" fmla="*/ 313122 h 2019285"/>
                <a:gd name="connsiteX5" fmla="*/ 3714487 w 3852205"/>
                <a:gd name="connsiteY5" fmla="*/ 33814 h 2019285"/>
                <a:gd name="connsiteX6" fmla="*/ 3809720 w 3852205"/>
                <a:gd name="connsiteY6" fmla="*/ 541578 h 2019285"/>
                <a:gd name="connsiteX7" fmla="*/ 2903118 w 3852205"/>
                <a:gd name="connsiteY7" fmla="*/ 1012536 h 2019285"/>
                <a:gd name="connsiteX8" fmla="*/ 3208558 w 3852205"/>
                <a:gd name="connsiteY8" fmla="*/ 2018872 h 2019285"/>
                <a:gd name="connsiteX9" fmla="*/ 1357404 w 3852205"/>
                <a:gd name="connsiteY9" fmla="*/ 1924648 h 2019285"/>
                <a:gd name="connsiteX10" fmla="*/ 1035537 w 3852205"/>
                <a:gd name="connsiteY10" fmla="*/ 919224 h 2019285"/>
                <a:gd name="connsiteX0" fmla="*/ 1035537 w 3852205"/>
                <a:gd name="connsiteY0" fmla="*/ 919224 h 2019285"/>
                <a:gd name="connsiteX1" fmla="*/ 216772 w 3852205"/>
                <a:gd name="connsiteY1" fmla="*/ 415156 h 2019285"/>
                <a:gd name="connsiteX2" fmla="*/ 124228 w 3852205"/>
                <a:gd name="connsiteY2" fmla="*/ 36324 h 2019285"/>
                <a:gd name="connsiteX3" fmla="*/ 1180968 w 3852205"/>
                <a:gd name="connsiteY3" fmla="*/ 196180 h 2019285"/>
                <a:gd name="connsiteX4" fmla="*/ 2134387 w 3852205"/>
                <a:gd name="connsiteY4" fmla="*/ 313122 h 2019285"/>
                <a:gd name="connsiteX5" fmla="*/ 3714487 w 3852205"/>
                <a:gd name="connsiteY5" fmla="*/ 33814 h 2019285"/>
                <a:gd name="connsiteX6" fmla="*/ 3809720 w 3852205"/>
                <a:gd name="connsiteY6" fmla="*/ 541578 h 2019285"/>
                <a:gd name="connsiteX7" fmla="*/ 2903118 w 3852205"/>
                <a:gd name="connsiteY7" fmla="*/ 1012536 h 2019285"/>
                <a:gd name="connsiteX8" fmla="*/ 3208558 w 3852205"/>
                <a:gd name="connsiteY8" fmla="*/ 2018872 h 2019285"/>
                <a:gd name="connsiteX9" fmla="*/ 1357404 w 3852205"/>
                <a:gd name="connsiteY9" fmla="*/ 1924648 h 2019285"/>
                <a:gd name="connsiteX10" fmla="*/ 1035537 w 3852205"/>
                <a:gd name="connsiteY10" fmla="*/ 919224 h 2019285"/>
                <a:gd name="connsiteX0" fmla="*/ 1042300 w 3858968"/>
                <a:gd name="connsiteY0" fmla="*/ 919224 h 2019285"/>
                <a:gd name="connsiteX1" fmla="*/ 207622 w 3858968"/>
                <a:gd name="connsiteY1" fmla="*/ 588241 h 2019285"/>
                <a:gd name="connsiteX2" fmla="*/ 130991 w 3858968"/>
                <a:gd name="connsiteY2" fmla="*/ 36324 h 2019285"/>
                <a:gd name="connsiteX3" fmla="*/ 1187731 w 3858968"/>
                <a:gd name="connsiteY3" fmla="*/ 196180 h 2019285"/>
                <a:gd name="connsiteX4" fmla="*/ 2141150 w 3858968"/>
                <a:gd name="connsiteY4" fmla="*/ 313122 h 2019285"/>
                <a:gd name="connsiteX5" fmla="*/ 3721250 w 3858968"/>
                <a:gd name="connsiteY5" fmla="*/ 33814 h 2019285"/>
                <a:gd name="connsiteX6" fmla="*/ 3816483 w 3858968"/>
                <a:gd name="connsiteY6" fmla="*/ 541578 h 2019285"/>
                <a:gd name="connsiteX7" fmla="*/ 2909881 w 3858968"/>
                <a:gd name="connsiteY7" fmla="*/ 1012536 h 2019285"/>
                <a:gd name="connsiteX8" fmla="*/ 3215321 w 3858968"/>
                <a:gd name="connsiteY8" fmla="*/ 2018872 h 2019285"/>
                <a:gd name="connsiteX9" fmla="*/ 1364167 w 3858968"/>
                <a:gd name="connsiteY9" fmla="*/ 1924648 h 2019285"/>
                <a:gd name="connsiteX10" fmla="*/ 1042300 w 3858968"/>
                <a:gd name="connsiteY10" fmla="*/ 919224 h 2019285"/>
                <a:gd name="connsiteX0" fmla="*/ 1042300 w 3858968"/>
                <a:gd name="connsiteY0" fmla="*/ 958966 h 2059027"/>
                <a:gd name="connsiteX1" fmla="*/ 207622 w 3858968"/>
                <a:gd name="connsiteY1" fmla="*/ 627983 h 2059027"/>
                <a:gd name="connsiteX2" fmla="*/ 130991 w 3858968"/>
                <a:gd name="connsiteY2" fmla="*/ 76066 h 2059027"/>
                <a:gd name="connsiteX3" fmla="*/ 341622 w 3858968"/>
                <a:gd name="connsiteY3" fmla="*/ 21554 h 2059027"/>
                <a:gd name="connsiteX4" fmla="*/ 1187731 w 3858968"/>
                <a:gd name="connsiteY4" fmla="*/ 235922 h 2059027"/>
                <a:gd name="connsiteX5" fmla="*/ 2141150 w 3858968"/>
                <a:gd name="connsiteY5" fmla="*/ 352864 h 2059027"/>
                <a:gd name="connsiteX6" fmla="*/ 3721250 w 3858968"/>
                <a:gd name="connsiteY6" fmla="*/ 73556 h 2059027"/>
                <a:gd name="connsiteX7" fmla="*/ 3816483 w 3858968"/>
                <a:gd name="connsiteY7" fmla="*/ 581320 h 2059027"/>
                <a:gd name="connsiteX8" fmla="*/ 2909881 w 3858968"/>
                <a:gd name="connsiteY8" fmla="*/ 1052278 h 2059027"/>
                <a:gd name="connsiteX9" fmla="*/ 3215321 w 3858968"/>
                <a:gd name="connsiteY9" fmla="*/ 2058614 h 2059027"/>
                <a:gd name="connsiteX10" fmla="*/ 1364167 w 3858968"/>
                <a:gd name="connsiteY10" fmla="*/ 1964390 h 2059027"/>
                <a:gd name="connsiteX11" fmla="*/ 1042300 w 3858968"/>
                <a:gd name="connsiteY11" fmla="*/ 958966 h 2059027"/>
                <a:gd name="connsiteX0" fmla="*/ 1042300 w 3858968"/>
                <a:gd name="connsiteY0" fmla="*/ 1008465 h 2108526"/>
                <a:gd name="connsiteX1" fmla="*/ 207622 w 3858968"/>
                <a:gd name="connsiteY1" fmla="*/ 677482 h 2108526"/>
                <a:gd name="connsiteX2" fmla="*/ 130991 w 3858968"/>
                <a:gd name="connsiteY2" fmla="*/ 125565 h 2108526"/>
                <a:gd name="connsiteX3" fmla="*/ 550301 w 3858968"/>
                <a:gd name="connsiteY3" fmla="*/ 7682 h 2108526"/>
                <a:gd name="connsiteX4" fmla="*/ 1187731 w 3858968"/>
                <a:gd name="connsiteY4" fmla="*/ 285421 h 2108526"/>
                <a:gd name="connsiteX5" fmla="*/ 2141150 w 3858968"/>
                <a:gd name="connsiteY5" fmla="*/ 402363 h 2108526"/>
                <a:gd name="connsiteX6" fmla="*/ 3721250 w 3858968"/>
                <a:gd name="connsiteY6" fmla="*/ 123055 h 2108526"/>
                <a:gd name="connsiteX7" fmla="*/ 3816483 w 3858968"/>
                <a:gd name="connsiteY7" fmla="*/ 630819 h 2108526"/>
                <a:gd name="connsiteX8" fmla="*/ 2909881 w 3858968"/>
                <a:gd name="connsiteY8" fmla="*/ 1101777 h 2108526"/>
                <a:gd name="connsiteX9" fmla="*/ 3215321 w 3858968"/>
                <a:gd name="connsiteY9" fmla="*/ 2108113 h 2108526"/>
                <a:gd name="connsiteX10" fmla="*/ 1364167 w 3858968"/>
                <a:gd name="connsiteY10" fmla="*/ 2013889 h 2108526"/>
                <a:gd name="connsiteX11" fmla="*/ 1042300 w 3858968"/>
                <a:gd name="connsiteY11" fmla="*/ 1008465 h 2108526"/>
                <a:gd name="connsiteX0" fmla="*/ 1042300 w 3858968"/>
                <a:gd name="connsiteY0" fmla="*/ 1000783 h 2100844"/>
                <a:gd name="connsiteX1" fmla="*/ 207622 w 3858968"/>
                <a:gd name="connsiteY1" fmla="*/ 669800 h 2100844"/>
                <a:gd name="connsiteX2" fmla="*/ 130991 w 3858968"/>
                <a:gd name="connsiteY2" fmla="*/ 117883 h 2100844"/>
                <a:gd name="connsiteX3" fmla="*/ 550301 w 3858968"/>
                <a:gd name="connsiteY3" fmla="*/ 0 h 2100844"/>
                <a:gd name="connsiteX4" fmla="*/ 1187731 w 3858968"/>
                <a:gd name="connsiteY4" fmla="*/ 277739 h 2100844"/>
                <a:gd name="connsiteX5" fmla="*/ 2141150 w 3858968"/>
                <a:gd name="connsiteY5" fmla="*/ 394681 h 2100844"/>
                <a:gd name="connsiteX6" fmla="*/ 3721250 w 3858968"/>
                <a:gd name="connsiteY6" fmla="*/ 115373 h 2100844"/>
                <a:gd name="connsiteX7" fmla="*/ 3816483 w 3858968"/>
                <a:gd name="connsiteY7" fmla="*/ 623137 h 2100844"/>
                <a:gd name="connsiteX8" fmla="*/ 2909881 w 3858968"/>
                <a:gd name="connsiteY8" fmla="*/ 1094095 h 2100844"/>
                <a:gd name="connsiteX9" fmla="*/ 3215321 w 3858968"/>
                <a:gd name="connsiteY9" fmla="*/ 2100431 h 2100844"/>
                <a:gd name="connsiteX10" fmla="*/ 1364167 w 3858968"/>
                <a:gd name="connsiteY10" fmla="*/ 2006207 h 2100844"/>
                <a:gd name="connsiteX11" fmla="*/ 1042300 w 3858968"/>
                <a:gd name="connsiteY11" fmla="*/ 1000783 h 2100844"/>
                <a:gd name="connsiteX0" fmla="*/ 1002122 w 3818790"/>
                <a:gd name="connsiteY0" fmla="*/ 1041567 h 2141628"/>
                <a:gd name="connsiteX1" fmla="*/ 167444 w 3818790"/>
                <a:gd name="connsiteY1" fmla="*/ 710584 h 2141628"/>
                <a:gd name="connsiteX2" fmla="*/ 172190 w 3818790"/>
                <a:gd name="connsiteY2" fmla="*/ 17548 h 2141628"/>
                <a:gd name="connsiteX3" fmla="*/ 510123 w 3818790"/>
                <a:gd name="connsiteY3" fmla="*/ 40784 h 2141628"/>
                <a:gd name="connsiteX4" fmla="*/ 1147553 w 3818790"/>
                <a:gd name="connsiteY4" fmla="*/ 318523 h 2141628"/>
                <a:gd name="connsiteX5" fmla="*/ 2100972 w 3818790"/>
                <a:gd name="connsiteY5" fmla="*/ 435465 h 2141628"/>
                <a:gd name="connsiteX6" fmla="*/ 3681072 w 3818790"/>
                <a:gd name="connsiteY6" fmla="*/ 156157 h 2141628"/>
                <a:gd name="connsiteX7" fmla="*/ 3776305 w 3818790"/>
                <a:gd name="connsiteY7" fmla="*/ 663921 h 2141628"/>
                <a:gd name="connsiteX8" fmla="*/ 2869703 w 3818790"/>
                <a:gd name="connsiteY8" fmla="*/ 1134879 h 2141628"/>
                <a:gd name="connsiteX9" fmla="*/ 3175143 w 3818790"/>
                <a:gd name="connsiteY9" fmla="*/ 2141215 h 2141628"/>
                <a:gd name="connsiteX10" fmla="*/ 1323989 w 3818790"/>
                <a:gd name="connsiteY10" fmla="*/ 2046991 h 2141628"/>
                <a:gd name="connsiteX11" fmla="*/ 1002122 w 3818790"/>
                <a:gd name="connsiteY11" fmla="*/ 1041567 h 2141628"/>
                <a:gd name="connsiteX0" fmla="*/ 907545 w 3724213"/>
                <a:gd name="connsiteY0" fmla="*/ 1041567 h 2141628"/>
                <a:gd name="connsiteX1" fmla="*/ 325934 w 3724213"/>
                <a:gd name="connsiteY1" fmla="*/ 703187 h 2141628"/>
                <a:gd name="connsiteX2" fmla="*/ 77613 w 3724213"/>
                <a:gd name="connsiteY2" fmla="*/ 17548 h 2141628"/>
                <a:gd name="connsiteX3" fmla="*/ 415546 w 3724213"/>
                <a:gd name="connsiteY3" fmla="*/ 40784 h 2141628"/>
                <a:gd name="connsiteX4" fmla="*/ 1052976 w 3724213"/>
                <a:gd name="connsiteY4" fmla="*/ 318523 h 2141628"/>
                <a:gd name="connsiteX5" fmla="*/ 2006395 w 3724213"/>
                <a:gd name="connsiteY5" fmla="*/ 435465 h 2141628"/>
                <a:gd name="connsiteX6" fmla="*/ 3586495 w 3724213"/>
                <a:gd name="connsiteY6" fmla="*/ 156157 h 2141628"/>
                <a:gd name="connsiteX7" fmla="*/ 3681728 w 3724213"/>
                <a:gd name="connsiteY7" fmla="*/ 663921 h 2141628"/>
                <a:gd name="connsiteX8" fmla="*/ 2775126 w 3724213"/>
                <a:gd name="connsiteY8" fmla="*/ 1134879 h 2141628"/>
                <a:gd name="connsiteX9" fmla="*/ 3080566 w 3724213"/>
                <a:gd name="connsiteY9" fmla="*/ 2141215 h 2141628"/>
                <a:gd name="connsiteX10" fmla="*/ 1229412 w 3724213"/>
                <a:gd name="connsiteY10" fmla="*/ 2046991 h 2141628"/>
                <a:gd name="connsiteX11" fmla="*/ 907545 w 3724213"/>
                <a:gd name="connsiteY11" fmla="*/ 1041567 h 2141628"/>
                <a:gd name="connsiteX0" fmla="*/ 907545 w 3703014"/>
                <a:gd name="connsiteY0" fmla="*/ 1041567 h 2141628"/>
                <a:gd name="connsiteX1" fmla="*/ 325934 w 3703014"/>
                <a:gd name="connsiteY1" fmla="*/ 703187 h 2141628"/>
                <a:gd name="connsiteX2" fmla="*/ 77613 w 3703014"/>
                <a:gd name="connsiteY2" fmla="*/ 17548 h 2141628"/>
                <a:gd name="connsiteX3" fmla="*/ 415546 w 3703014"/>
                <a:gd name="connsiteY3" fmla="*/ 40784 h 2141628"/>
                <a:gd name="connsiteX4" fmla="*/ 1052976 w 3703014"/>
                <a:gd name="connsiteY4" fmla="*/ 318523 h 2141628"/>
                <a:gd name="connsiteX5" fmla="*/ 2006395 w 3703014"/>
                <a:gd name="connsiteY5" fmla="*/ 435465 h 2141628"/>
                <a:gd name="connsiteX6" fmla="*/ 3411732 w 3703014"/>
                <a:gd name="connsiteY6" fmla="*/ 162921 h 2141628"/>
                <a:gd name="connsiteX7" fmla="*/ 3586495 w 3703014"/>
                <a:gd name="connsiteY7" fmla="*/ 156157 h 2141628"/>
                <a:gd name="connsiteX8" fmla="*/ 3681728 w 3703014"/>
                <a:gd name="connsiteY8" fmla="*/ 663921 h 2141628"/>
                <a:gd name="connsiteX9" fmla="*/ 2775126 w 3703014"/>
                <a:gd name="connsiteY9" fmla="*/ 1134879 h 2141628"/>
                <a:gd name="connsiteX10" fmla="*/ 3080566 w 3703014"/>
                <a:gd name="connsiteY10" fmla="*/ 2141215 h 2141628"/>
                <a:gd name="connsiteX11" fmla="*/ 1229412 w 3703014"/>
                <a:gd name="connsiteY11" fmla="*/ 2046991 h 2141628"/>
                <a:gd name="connsiteX12" fmla="*/ 907545 w 3703014"/>
                <a:gd name="connsiteY12" fmla="*/ 1041567 h 2141628"/>
                <a:gd name="connsiteX0" fmla="*/ 907545 w 3703014"/>
                <a:gd name="connsiteY0" fmla="*/ 1069079 h 2169140"/>
                <a:gd name="connsiteX1" fmla="*/ 325934 w 3703014"/>
                <a:gd name="connsiteY1" fmla="*/ 730699 h 2169140"/>
                <a:gd name="connsiteX2" fmla="*/ 77613 w 3703014"/>
                <a:gd name="connsiteY2" fmla="*/ 45060 h 2169140"/>
                <a:gd name="connsiteX3" fmla="*/ 415546 w 3703014"/>
                <a:gd name="connsiteY3" fmla="*/ 68296 h 2169140"/>
                <a:gd name="connsiteX4" fmla="*/ 1052976 w 3703014"/>
                <a:gd name="connsiteY4" fmla="*/ 346035 h 2169140"/>
                <a:gd name="connsiteX5" fmla="*/ 2006395 w 3703014"/>
                <a:gd name="connsiteY5" fmla="*/ 462977 h 2169140"/>
                <a:gd name="connsiteX6" fmla="*/ 3341103 w 3703014"/>
                <a:gd name="connsiteY6" fmla="*/ 9391 h 2169140"/>
                <a:gd name="connsiteX7" fmla="*/ 3586495 w 3703014"/>
                <a:gd name="connsiteY7" fmla="*/ 183669 h 2169140"/>
                <a:gd name="connsiteX8" fmla="*/ 3681728 w 3703014"/>
                <a:gd name="connsiteY8" fmla="*/ 691433 h 2169140"/>
                <a:gd name="connsiteX9" fmla="*/ 2775126 w 3703014"/>
                <a:gd name="connsiteY9" fmla="*/ 1162391 h 2169140"/>
                <a:gd name="connsiteX10" fmla="*/ 3080566 w 3703014"/>
                <a:gd name="connsiteY10" fmla="*/ 2168727 h 2169140"/>
                <a:gd name="connsiteX11" fmla="*/ 1229412 w 3703014"/>
                <a:gd name="connsiteY11" fmla="*/ 2074503 h 2169140"/>
                <a:gd name="connsiteX12" fmla="*/ 907545 w 3703014"/>
                <a:gd name="connsiteY12" fmla="*/ 1069079 h 2169140"/>
                <a:gd name="connsiteX0" fmla="*/ 907545 w 3703014"/>
                <a:gd name="connsiteY0" fmla="*/ 1069079 h 2169140"/>
                <a:gd name="connsiteX1" fmla="*/ 325934 w 3703014"/>
                <a:gd name="connsiteY1" fmla="*/ 730699 h 2169140"/>
                <a:gd name="connsiteX2" fmla="*/ 77613 w 3703014"/>
                <a:gd name="connsiteY2" fmla="*/ 45060 h 2169140"/>
                <a:gd name="connsiteX3" fmla="*/ 415546 w 3703014"/>
                <a:gd name="connsiteY3" fmla="*/ 68296 h 2169140"/>
                <a:gd name="connsiteX4" fmla="*/ 1052976 w 3703014"/>
                <a:gd name="connsiteY4" fmla="*/ 346035 h 2169140"/>
                <a:gd name="connsiteX5" fmla="*/ 2006395 w 3703014"/>
                <a:gd name="connsiteY5" fmla="*/ 462977 h 2169140"/>
                <a:gd name="connsiteX6" fmla="*/ 3341103 w 3703014"/>
                <a:gd name="connsiteY6" fmla="*/ 9391 h 2169140"/>
                <a:gd name="connsiteX7" fmla="*/ 3586495 w 3703014"/>
                <a:gd name="connsiteY7" fmla="*/ 183669 h 2169140"/>
                <a:gd name="connsiteX8" fmla="*/ 3681728 w 3703014"/>
                <a:gd name="connsiteY8" fmla="*/ 691433 h 2169140"/>
                <a:gd name="connsiteX9" fmla="*/ 2775126 w 3703014"/>
                <a:gd name="connsiteY9" fmla="*/ 1162391 h 2169140"/>
                <a:gd name="connsiteX10" fmla="*/ 3080566 w 3703014"/>
                <a:gd name="connsiteY10" fmla="*/ 2168727 h 2169140"/>
                <a:gd name="connsiteX11" fmla="*/ 1229412 w 3703014"/>
                <a:gd name="connsiteY11" fmla="*/ 2074503 h 2169140"/>
                <a:gd name="connsiteX12" fmla="*/ 907545 w 3703014"/>
                <a:gd name="connsiteY12" fmla="*/ 1069079 h 2169140"/>
                <a:gd name="connsiteX0" fmla="*/ 907545 w 3703014"/>
                <a:gd name="connsiteY0" fmla="*/ 1059688 h 2159749"/>
                <a:gd name="connsiteX1" fmla="*/ 325934 w 3703014"/>
                <a:gd name="connsiteY1" fmla="*/ 721308 h 2159749"/>
                <a:gd name="connsiteX2" fmla="*/ 77613 w 3703014"/>
                <a:gd name="connsiteY2" fmla="*/ 35669 h 2159749"/>
                <a:gd name="connsiteX3" fmla="*/ 415546 w 3703014"/>
                <a:gd name="connsiteY3" fmla="*/ 58905 h 2159749"/>
                <a:gd name="connsiteX4" fmla="*/ 1052976 w 3703014"/>
                <a:gd name="connsiteY4" fmla="*/ 336644 h 2159749"/>
                <a:gd name="connsiteX5" fmla="*/ 2006395 w 3703014"/>
                <a:gd name="connsiteY5" fmla="*/ 453586 h 2159749"/>
                <a:gd name="connsiteX6" fmla="*/ 3341103 w 3703014"/>
                <a:gd name="connsiteY6" fmla="*/ 0 h 2159749"/>
                <a:gd name="connsiteX7" fmla="*/ 3586495 w 3703014"/>
                <a:gd name="connsiteY7" fmla="*/ 174278 h 2159749"/>
                <a:gd name="connsiteX8" fmla="*/ 3681728 w 3703014"/>
                <a:gd name="connsiteY8" fmla="*/ 682042 h 2159749"/>
                <a:gd name="connsiteX9" fmla="*/ 2775126 w 3703014"/>
                <a:gd name="connsiteY9" fmla="*/ 1153000 h 2159749"/>
                <a:gd name="connsiteX10" fmla="*/ 3080566 w 3703014"/>
                <a:gd name="connsiteY10" fmla="*/ 2159336 h 2159749"/>
                <a:gd name="connsiteX11" fmla="*/ 1229412 w 3703014"/>
                <a:gd name="connsiteY11" fmla="*/ 2065112 h 2159749"/>
                <a:gd name="connsiteX12" fmla="*/ 907545 w 3703014"/>
                <a:gd name="connsiteY12" fmla="*/ 1059688 h 2159749"/>
                <a:gd name="connsiteX0" fmla="*/ 907545 w 3734735"/>
                <a:gd name="connsiteY0" fmla="*/ 1059688 h 2159749"/>
                <a:gd name="connsiteX1" fmla="*/ 325934 w 3734735"/>
                <a:gd name="connsiteY1" fmla="*/ 721308 h 2159749"/>
                <a:gd name="connsiteX2" fmla="*/ 77613 w 3734735"/>
                <a:gd name="connsiteY2" fmla="*/ 35669 h 2159749"/>
                <a:gd name="connsiteX3" fmla="*/ 415546 w 3734735"/>
                <a:gd name="connsiteY3" fmla="*/ 58905 h 2159749"/>
                <a:gd name="connsiteX4" fmla="*/ 1052976 w 3734735"/>
                <a:gd name="connsiteY4" fmla="*/ 336644 h 2159749"/>
                <a:gd name="connsiteX5" fmla="*/ 2006395 w 3734735"/>
                <a:gd name="connsiteY5" fmla="*/ 453586 h 2159749"/>
                <a:gd name="connsiteX6" fmla="*/ 3341103 w 3734735"/>
                <a:gd name="connsiteY6" fmla="*/ 0 h 2159749"/>
                <a:gd name="connsiteX7" fmla="*/ 3701374 w 3734735"/>
                <a:gd name="connsiteY7" fmla="*/ 130588 h 2159749"/>
                <a:gd name="connsiteX8" fmla="*/ 3681728 w 3734735"/>
                <a:gd name="connsiteY8" fmla="*/ 682042 h 2159749"/>
                <a:gd name="connsiteX9" fmla="*/ 2775126 w 3734735"/>
                <a:gd name="connsiteY9" fmla="*/ 1153000 h 2159749"/>
                <a:gd name="connsiteX10" fmla="*/ 3080566 w 3734735"/>
                <a:gd name="connsiteY10" fmla="*/ 2159336 h 2159749"/>
                <a:gd name="connsiteX11" fmla="*/ 1229412 w 3734735"/>
                <a:gd name="connsiteY11" fmla="*/ 2065112 h 2159749"/>
                <a:gd name="connsiteX12" fmla="*/ 907545 w 3734735"/>
                <a:gd name="connsiteY12" fmla="*/ 1059688 h 2159749"/>
                <a:gd name="connsiteX0" fmla="*/ 907545 w 3734735"/>
                <a:gd name="connsiteY0" fmla="*/ 1059688 h 2159749"/>
                <a:gd name="connsiteX1" fmla="*/ 325934 w 3734735"/>
                <a:gd name="connsiteY1" fmla="*/ 721308 h 2159749"/>
                <a:gd name="connsiteX2" fmla="*/ 77613 w 3734735"/>
                <a:gd name="connsiteY2" fmla="*/ 35669 h 2159749"/>
                <a:gd name="connsiteX3" fmla="*/ 415546 w 3734735"/>
                <a:gd name="connsiteY3" fmla="*/ 58905 h 2159749"/>
                <a:gd name="connsiteX4" fmla="*/ 1052976 w 3734735"/>
                <a:gd name="connsiteY4" fmla="*/ 336644 h 2159749"/>
                <a:gd name="connsiteX5" fmla="*/ 2006395 w 3734735"/>
                <a:gd name="connsiteY5" fmla="*/ 453586 h 2159749"/>
                <a:gd name="connsiteX6" fmla="*/ 3341103 w 3734735"/>
                <a:gd name="connsiteY6" fmla="*/ 0 h 2159749"/>
                <a:gd name="connsiteX7" fmla="*/ 3701374 w 3734735"/>
                <a:gd name="connsiteY7" fmla="*/ 130588 h 2159749"/>
                <a:gd name="connsiteX8" fmla="*/ 3681728 w 3734735"/>
                <a:gd name="connsiteY8" fmla="*/ 682042 h 2159749"/>
                <a:gd name="connsiteX9" fmla="*/ 2775126 w 3734735"/>
                <a:gd name="connsiteY9" fmla="*/ 1153000 h 2159749"/>
                <a:gd name="connsiteX10" fmla="*/ 3080566 w 3734735"/>
                <a:gd name="connsiteY10" fmla="*/ 2159336 h 2159749"/>
                <a:gd name="connsiteX11" fmla="*/ 1229412 w 3734735"/>
                <a:gd name="connsiteY11" fmla="*/ 2065112 h 2159749"/>
                <a:gd name="connsiteX12" fmla="*/ 907545 w 3734735"/>
                <a:gd name="connsiteY12" fmla="*/ 1059688 h 2159749"/>
                <a:gd name="connsiteX0" fmla="*/ 907545 w 3748769"/>
                <a:gd name="connsiteY0" fmla="*/ 1059688 h 2159749"/>
                <a:gd name="connsiteX1" fmla="*/ 325934 w 3748769"/>
                <a:gd name="connsiteY1" fmla="*/ 721308 h 2159749"/>
                <a:gd name="connsiteX2" fmla="*/ 77613 w 3748769"/>
                <a:gd name="connsiteY2" fmla="*/ 35669 h 2159749"/>
                <a:gd name="connsiteX3" fmla="*/ 415546 w 3748769"/>
                <a:gd name="connsiteY3" fmla="*/ 58905 h 2159749"/>
                <a:gd name="connsiteX4" fmla="*/ 1052976 w 3748769"/>
                <a:gd name="connsiteY4" fmla="*/ 336644 h 2159749"/>
                <a:gd name="connsiteX5" fmla="*/ 2006395 w 3748769"/>
                <a:gd name="connsiteY5" fmla="*/ 453586 h 2159749"/>
                <a:gd name="connsiteX6" fmla="*/ 3341103 w 3748769"/>
                <a:gd name="connsiteY6" fmla="*/ 0 h 2159749"/>
                <a:gd name="connsiteX7" fmla="*/ 3723987 w 3748769"/>
                <a:gd name="connsiteY7" fmla="*/ 269474 h 2159749"/>
                <a:gd name="connsiteX8" fmla="*/ 3681728 w 3748769"/>
                <a:gd name="connsiteY8" fmla="*/ 682042 h 2159749"/>
                <a:gd name="connsiteX9" fmla="*/ 2775126 w 3748769"/>
                <a:gd name="connsiteY9" fmla="*/ 1153000 h 2159749"/>
                <a:gd name="connsiteX10" fmla="*/ 3080566 w 3748769"/>
                <a:gd name="connsiteY10" fmla="*/ 2159336 h 2159749"/>
                <a:gd name="connsiteX11" fmla="*/ 1229412 w 3748769"/>
                <a:gd name="connsiteY11" fmla="*/ 2065112 h 2159749"/>
                <a:gd name="connsiteX12" fmla="*/ 907545 w 3748769"/>
                <a:gd name="connsiteY12" fmla="*/ 1059688 h 2159749"/>
                <a:gd name="connsiteX0" fmla="*/ 907545 w 3748769"/>
                <a:gd name="connsiteY0" fmla="*/ 1059688 h 2159749"/>
                <a:gd name="connsiteX1" fmla="*/ 325934 w 3748769"/>
                <a:gd name="connsiteY1" fmla="*/ 721308 h 2159749"/>
                <a:gd name="connsiteX2" fmla="*/ 77613 w 3748769"/>
                <a:gd name="connsiteY2" fmla="*/ 35669 h 2159749"/>
                <a:gd name="connsiteX3" fmla="*/ 415546 w 3748769"/>
                <a:gd name="connsiteY3" fmla="*/ 58905 h 2159749"/>
                <a:gd name="connsiteX4" fmla="*/ 1052976 w 3748769"/>
                <a:gd name="connsiteY4" fmla="*/ 336644 h 2159749"/>
                <a:gd name="connsiteX5" fmla="*/ 2006395 w 3748769"/>
                <a:gd name="connsiteY5" fmla="*/ 453586 h 2159749"/>
                <a:gd name="connsiteX6" fmla="*/ 3341103 w 3748769"/>
                <a:gd name="connsiteY6" fmla="*/ 0 h 2159749"/>
                <a:gd name="connsiteX7" fmla="*/ 3723987 w 3748769"/>
                <a:gd name="connsiteY7" fmla="*/ 269474 h 2159749"/>
                <a:gd name="connsiteX8" fmla="*/ 3681728 w 3748769"/>
                <a:gd name="connsiteY8" fmla="*/ 682042 h 2159749"/>
                <a:gd name="connsiteX9" fmla="*/ 2775126 w 3748769"/>
                <a:gd name="connsiteY9" fmla="*/ 1153000 h 2159749"/>
                <a:gd name="connsiteX10" fmla="*/ 3080566 w 3748769"/>
                <a:gd name="connsiteY10" fmla="*/ 2159336 h 2159749"/>
                <a:gd name="connsiteX11" fmla="*/ 1229412 w 3748769"/>
                <a:gd name="connsiteY11" fmla="*/ 2065112 h 2159749"/>
                <a:gd name="connsiteX12" fmla="*/ 907545 w 3748769"/>
                <a:gd name="connsiteY12" fmla="*/ 1059688 h 2159749"/>
                <a:gd name="connsiteX0" fmla="*/ 907545 w 3797430"/>
                <a:gd name="connsiteY0" fmla="*/ 1059688 h 2159749"/>
                <a:gd name="connsiteX1" fmla="*/ 325934 w 3797430"/>
                <a:gd name="connsiteY1" fmla="*/ 721308 h 2159749"/>
                <a:gd name="connsiteX2" fmla="*/ 77613 w 3797430"/>
                <a:gd name="connsiteY2" fmla="*/ 35669 h 2159749"/>
                <a:gd name="connsiteX3" fmla="*/ 415546 w 3797430"/>
                <a:gd name="connsiteY3" fmla="*/ 58905 h 2159749"/>
                <a:gd name="connsiteX4" fmla="*/ 1052976 w 3797430"/>
                <a:gd name="connsiteY4" fmla="*/ 336644 h 2159749"/>
                <a:gd name="connsiteX5" fmla="*/ 2006395 w 3797430"/>
                <a:gd name="connsiteY5" fmla="*/ 453586 h 2159749"/>
                <a:gd name="connsiteX6" fmla="*/ 3341103 w 3797430"/>
                <a:gd name="connsiteY6" fmla="*/ 0 h 2159749"/>
                <a:gd name="connsiteX7" fmla="*/ 3723987 w 3797430"/>
                <a:gd name="connsiteY7" fmla="*/ 269474 h 2159749"/>
                <a:gd name="connsiteX8" fmla="*/ 3681728 w 3797430"/>
                <a:gd name="connsiteY8" fmla="*/ 682042 h 2159749"/>
                <a:gd name="connsiteX9" fmla="*/ 2775126 w 3797430"/>
                <a:gd name="connsiteY9" fmla="*/ 1153000 h 2159749"/>
                <a:gd name="connsiteX10" fmla="*/ 3080566 w 3797430"/>
                <a:gd name="connsiteY10" fmla="*/ 2159336 h 2159749"/>
                <a:gd name="connsiteX11" fmla="*/ 1229412 w 3797430"/>
                <a:gd name="connsiteY11" fmla="*/ 2065112 h 2159749"/>
                <a:gd name="connsiteX12" fmla="*/ 907545 w 3797430"/>
                <a:gd name="connsiteY12" fmla="*/ 1059688 h 2159749"/>
                <a:gd name="connsiteX0" fmla="*/ 907545 w 3797430"/>
                <a:gd name="connsiteY0" fmla="*/ 1059688 h 2159749"/>
                <a:gd name="connsiteX1" fmla="*/ 325934 w 3797430"/>
                <a:gd name="connsiteY1" fmla="*/ 721308 h 2159749"/>
                <a:gd name="connsiteX2" fmla="*/ 77613 w 3797430"/>
                <a:gd name="connsiteY2" fmla="*/ 35669 h 2159749"/>
                <a:gd name="connsiteX3" fmla="*/ 415546 w 3797430"/>
                <a:gd name="connsiteY3" fmla="*/ 58905 h 2159749"/>
                <a:gd name="connsiteX4" fmla="*/ 1052976 w 3797430"/>
                <a:gd name="connsiteY4" fmla="*/ 336644 h 2159749"/>
                <a:gd name="connsiteX5" fmla="*/ 2006395 w 3797430"/>
                <a:gd name="connsiteY5" fmla="*/ 453586 h 2159749"/>
                <a:gd name="connsiteX6" fmla="*/ 3341103 w 3797430"/>
                <a:gd name="connsiteY6" fmla="*/ 0 h 2159749"/>
                <a:gd name="connsiteX7" fmla="*/ 3723987 w 3797430"/>
                <a:gd name="connsiteY7" fmla="*/ 269474 h 2159749"/>
                <a:gd name="connsiteX8" fmla="*/ 3681728 w 3797430"/>
                <a:gd name="connsiteY8" fmla="*/ 682042 h 2159749"/>
                <a:gd name="connsiteX9" fmla="*/ 2928529 w 3797430"/>
                <a:gd name="connsiteY9" fmla="*/ 1075111 h 2159749"/>
                <a:gd name="connsiteX10" fmla="*/ 3080566 w 3797430"/>
                <a:gd name="connsiteY10" fmla="*/ 2159336 h 2159749"/>
                <a:gd name="connsiteX11" fmla="*/ 1229412 w 3797430"/>
                <a:gd name="connsiteY11" fmla="*/ 2065112 h 2159749"/>
                <a:gd name="connsiteX12" fmla="*/ 907545 w 3797430"/>
                <a:gd name="connsiteY12" fmla="*/ 1059688 h 2159749"/>
                <a:gd name="connsiteX0" fmla="*/ 907545 w 3797430"/>
                <a:gd name="connsiteY0" fmla="*/ 1059688 h 2159749"/>
                <a:gd name="connsiteX1" fmla="*/ 325934 w 3797430"/>
                <a:gd name="connsiteY1" fmla="*/ 721308 h 2159749"/>
                <a:gd name="connsiteX2" fmla="*/ 77613 w 3797430"/>
                <a:gd name="connsiteY2" fmla="*/ 35669 h 2159749"/>
                <a:gd name="connsiteX3" fmla="*/ 415546 w 3797430"/>
                <a:gd name="connsiteY3" fmla="*/ 58905 h 2159749"/>
                <a:gd name="connsiteX4" fmla="*/ 1052976 w 3797430"/>
                <a:gd name="connsiteY4" fmla="*/ 336644 h 2159749"/>
                <a:gd name="connsiteX5" fmla="*/ 2006395 w 3797430"/>
                <a:gd name="connsiteY5" fmla="*/ 453586 h 2159749"/>
                <a:gd name="connsiteX6" fmla="*/ 3341103 w 3797430"/>
                <a:gd name="connsiteY6" fmla="*/ 0 h 2159749"/>
                <a:gd name="connsiteX7" fmla="*/ 3723987 w 3797430"/>
                <a:gd name="connsiteY7" fmla="*/ 269474 h 2159749"/>
                <a:gd name="connsiteX8" fmla="*/ 3681728 w 3797430"/>
                <a:gd name="connsiteY8" fmla="*/ 682042 h 2159749"/>
                <a:gd name="connsiteX9" fmla="*/ 2928529 w 3797430"/>
                <a:gd name="connsiteY9" fmla="*/ 1075111 h 2159749"/>
                <a:gd name="connsiteX10" fmla="*/ 3080566 w 3797430"/>
                <a:gd name="connsiteY10" fmla="*/ 2159336 h 2159749"/>
                <a:gd name="connsiteX11" fmla="*/ 1229412 w 3797430"/>
                <a:gd name="connsiteY11" fmla="*/ 2065112 h 2159749"/>
                <a:gd name="connsiteX12" fmla="*/ 907545 w 3797430"/>
                <a:gd name="connsiteY12" fmla="*/ 1059688 h 2159749"/>
                <a:gd name="connsiteX0" fmla="*/ 907545 w 3797430"/>
                <a:gd name="connsiteY0" fmla="*/ 1059688 h 2197578"/>
                <a:gd name="connsiteX1" fmla="*/ 325934 w 3797430"/>
                <a:gd name="connsiteY1" fmla="*/ 721308 h 2197578"/>
                <a:gd name="connsiteX2" fmla="*/ 77613 w 3797430"/>
                <a:gd name="connsiteY2" fmla="*/ 35669 h 2197578"/>
                <a:gd name="connsiteX3" fmla="*/ 415546 w 3797430"/>
                <a:gd name="connsiteY3" fmla="*/ 58905 h 2197578"/>
                <a:gd name="connsiteX4" fmla="*/ 1052976 w 3797430"/>
                <a:gd name="connsiteY4" fmla="*/ 336644 h 2197578"/>
                <a:gd name="connsiteX5" fmla="*/ 2006395 w 3797430"/>
                <a:gd name="connsiteY5" fmla="*/ 453586 h 2197578"/>
                <a:gd name="connsiteX6" fmla="*/ 3341103 w 3797430"/>
                <a:gd name="connsiteY6" fmla="*/ 0 h 2197578"/>
                <a:gd name="connsiteX7" fmla="*/ 3723987 w 3797430"/>
                <a:gd name="connsiteY7" fmla="*/ 269474 h 2197578"/>
                <a:gd name="connsiteX8" fmla="*/ 3681728 w 3797430"/>
                <a:gd name="connsiteY8" fmla="*/ 682042 h 2197578"/>
                <a:gd name="connsiteX9" fmla="*/ 2928529 w 3797430"/>
                <a:gd name="connsiteY9" fmla="*/ 1075111 h 2197578"/>
                <a:gd name="connsiteX10" fmla="*/ 3080566 w 3797430"/>
                <a:gd name="connsiteY10" fmla="*/ 2159336 h 2197578"/>
                <a:gd name="connsiteX11" fmla="*/ 1002587 w 3797430"/>
                <a:gd name="connsiteY11" fmla="*/ 2197578 h 2197578"/>
                <a:gd name="connsiteX12" fmla="*/ 907545 w 3797430"/>
                <a:gd name="connsiteY12" fmla="*/ 1059688 h 2197578"/>
                <a:gd name="connsiteX0" fmla="*/ 907545 w 3797430"/>
                <a:gd name="connsiteY0" fmla="*/ 1059688 h 2197578"/>
                <a:gd name="connsiteX1" fmla="*/ 325934 w 3797430"/>
                <a:gd name="connsiteY1" fmla="*/ 721308 h 2197578"/>
                <a:gd name="connsiteX2" fmla="*/ 77613 w 3797430"/>
                <a:gd name="connsiteY2" fmla="*/ 35669 h 2197578"/>
                <a:gd name="connsiteX3" fmla="*/ 415546 w 3797430"/>
                <a:gd name="connsiteY3" fmla="*/ 58905 h 2197578"/>
                <a:gd name="connsiteX4" fmla="*/ 1052976 w 3797430"/>
                <a:gd name="connsiteY4" fmla="*/ 336644 h 2197578"/>
                <a:gd name="connsiteX5" fmla="*/ 2006395 w 3797430"/>
                <a:gd name="connsiteY5" fmla="*/ 453586 h 2197578"/>
                <a:gd name="connsiteX6" fmla="*/ 3341103 w 3797430"/>
                <a:gd name="connsiteY6" fmla="*/ 0 h 2197578"/>
                <a:gd name="connsiteX7" fmla="*/ 3723987 w 3797430"/>
                <a:gd name="connsiteY7" fmla="*/ 269474 h 2197578"/>
                <a:gd name="connsiteX8" fmla="*/ 3681728 w 3797430"/>
                <a:gd name="connsiteY8" fmla="*/ 682042 h 2197578"/>
                <a:gd name="connsiteX9" fmla="*/ 2928529 w 3797430"/>
                <a:gd name="connsiteY9" fmla="*/ 1075111 h 2197578"/>
                <a:gd name="connsiteX10" fmla="*/ 3080566 w 3797430"/>
                <a:gd name="connsiteY10" fmla="*/ 2159336 h 2197578"/>
                <a:gd name="connsiteX11" fmla="*/ 1002587 w 3797430"/>
                <a:gd name="connsiteY11" fmla="*/ 2197578 h 2197578"/>
                <a:gd name="connsiteX12" fmla="*/ 907545 w 3797430"/>
                <a:gd name="connsiteY12" fmla="*/ 1059688 h 2197578"/>
                <a:gd name="connsiteX0" fmla="*/ 907545 w 3797430"/>
                <a:gd name="connsiteY0" fmla="*/ 1059688 h 2159336"/>
                <a:gd name="connsiteX1" fmla="*/ 325934 w 3797430"/>
                <a:gd name="connsiteY1" fmla="*/ 721308 h 2159336"/>
                <a:gd name="connsiteX2" fmla="*/ 77613 w 3797430"/>
                <a:gd name="connsiteY2" fmla="*/ 35669 h 2159336"/>
                <a:gd name="connsiteX3" fmla="*/ 415546 w 3797430"/>
                <a:gd name="connsiteY3" fmla="*/ 58905 h 2159336"/>
                <a:gd name="connsiteX4" fmla="*/ 1052976 w 3797430"/>
                <a:gd name="connsiteY4" fmla="*/ 336644 h 2159336"/>
                <a:gd name="connsiteX5" fmla="*/ 2006395 w 3797430"/>
                <a:gd name="connsiteY5" fmla="*/ 453586 h 2159336"/>
                <a:gd name="connsiteX6" fmla="*/ 3341103 w 3797430"/>
                <a:gd name="connsiteY6" fmla="*/ 0 h 2159336"/>
                <a:gd name="connsiteX7" fmla="*/ 3723987 w 3797430"/>
                <a:gd name="connsiteY7" fmla="*/ 269474 h 2159336"/>
                <a:gd name="connsiteX8" fmla="*/ 3681728 w 3797430"/>
                <a:gd name="connsiteY8" fmla="*/ 682042 h 2159336"/>
                <a:gd name="connsiteX9" fmla="*/ 2928529 w 3797430"/>
                <a:gd name="connsiteY9" fmla="*/ 1075111 h 2159336"/>
                <a:gd name="connsiteX10" fmla="*/ 3080566 w 3797430"/>
                <a:gd name="connsiteY10" fmla="*/ 2159336 h 2159336"/>
                <a:gd name="connsiteX11" fmla="*/ 907545 w 3797430"/>
                <a:gd name="connsiteY11" fmla="*/ 1059688 h 2159336"/>
                <a:gd name="connsiteX0" fmla="*/ 907545 w 3797430"/>
                <a:gd name="connsiteY0" fmla="*/ 1059688 h 1114032"/>
                <a:gd name="connsiteX1" fmla="*/ 325934 w 3797430"/>
                <a:gd name="connsiteY1" fmla="*/ 721308 h 1114032"/>
                <a:gd name="connsiteX2" fmla="*/ 77613 w 3797430"/>
                <a:gd name="connsiteY2" fmla="*/ 35669 h 1114032"/>
                <a:gd name="connsiteX3" fmla="*/ 415546 w 3797430"/>
                <a:gd name="connsiteY3" fmla="*/ 58905 h 1114032"/>
                <a:gd name="connsiteX4" fmla="*/ 1052976 w 3797430"/>
                <a:gd name="connsiteY4" fmla="*/ 336644 h 1114032"/>
                <a:gd name="connsiteX5" fmla="*/ 2006395 w 3797430"/>
                <a:gd name="connsiteY5" fmla="*/ 453586 h 1114032"/>
                <a:gd name="connsiteX6" fmla="*/ 3341103 w 3797430"/>
                <a:gd name="connsiteY6" fmla="*/ 0 h 1114032"/>
                <a:gd name="connsiteX7" fmla="*/ 3723987 w 3797430"/>
                <a:gd name="connsiteY7" fmla="*/ 269474 h 1114032"/>
                <a:gd name="connsiteX8" fmla="*/ 3681728 w 3797430"/>
                <a:gd name="connsiteY8" fmla="*/ 682042 h 1114032"/>
                <a:gd name="connsiteX9" fmla="*/ 2928529 w 3797430"/>
                <a:gd name="connsiteY9" fmla="*/ 1075111 h 1114032"/>
                <a:gd name="connsiteX10" fmla="*/ 907545 w 3797430"/>
                <a:gd name="connsiteY10" fmla="*/ 1059688 h 1114032"/>
                <a:gd name="connsiteX0" fmla="*/ 907545 w 3797430"/>
                <a:gd name="connsiteY0" fmla="*/ 1191596 h 1245940"/>
                <a:gd name="connsiteX1" fmla="*/ 325934 w 3797430"/>
                <a:gd name="connsiteY1" fmla="*/ 853216 h 1245940"/>
                <a:gd name="connsiteX2" fmla="*/ 77613 w 3797430"/>
                <a:gd name="connsiteY2" fmla="*/ 167577 h 1245940"/>
                <a:gd name="connsiteX3" fmla="*/ 982680 w 3797430"/>
                <a:gd name="connsiteY3" fmla="*/ 0 h 1245940"/>
                <a:gd name="connsiteX4" fmla="*/ 1052976 w 3797430"/>
                <a:gd name="connsiteY4" fmla="*/ 468552 h 1245940"/>
                <a:gd name="connsiteX5" fmla="*/ 2006395 w 3797430"/>
                <a:gd name="connsiteY5" fmla="*/ 585494 h 1245940"/>
                <a:gd name="connsiteX6" fmla="*/ 3341103 w 3797430"/>
                <a:gd name="connsiteY6" fmla="*/ 131908 h 1245940"/>
                <a:gd name="connsiteX7" fmla="*/ 3723987 w 3797430"/>
                <a:gd name="connsiteY7" fmla="*/ 401382 h 1245940"/>
                <a:gd name="connsiteX8" fmla="*/ 3681728 w 3797430"/>
                <a:gd name="connsiteY8" fmla="*/ 813950 h 1245940"/>
                <a:gd name="connsiteX9" fmla="*/ 2928529 w 3797430"/>
                <a:gd name="connsiteY9" fmla="*/ 1207019 h 1245940"/>
                <a:gd name="connsiteX10" fmla="*/ 907545 w 3797430"/>
                <a:gd name="connsiteY10" fmla="*/ 1191596 h 1245940"/>
                <a:gd name="connsiteX0" fmla="*/ 907545 w 3797430"/>
                <a:gd name="connsiteY0" fmla="*/ 1191596 h 1245940"/>
                <a:gd name="connsiteX1" fmla="*/ 325934 w 3797430"/>
                <a:gd name="connsiteY1" fmla="*/ 853216 h 1245940"/>
                <a:gd name="connsiteX2" fmla="*/ 77613 w 3797430"/>
                <a:gd name="connsiteY2" fmla="*/ 167577 h 1245940"/>
                <a:gd name="connsiteX3" fmla="*/ 982680 w 3797430"/>
                <a:gd name="connsiteY3" fmla="*/ 0 h 1245940"/>
                <a:gd name="connsiteX4" fmla="*/ 1052976 w 3797430"/>
                <a:gd name="connsiteY4" fmla="*/ 468552 h 1245940"/>
                <a:gd name="connsiteX5" fmla="*/ 2006395 w 3797430"/>
                <a:gd name="connsiteY5" fmla="*/ 585494 h 1245940"/>
                <a:gd name="connsiteX6" fmla="*/ 3341103 w 3797430"/>
                <a:gd name="connsiteY6" fmla="*/ 131908 h 1245940"/>
                <a:gd name="connsiteX7" fmla="*/ 3723987 w 3797430"/>
                <a:gd name="connsiteY7" fmla="*/ 401382 h 1245940"/>
                <a:gd name="connsiteX8" fmla="*/ 3681728 w 3797430"/>
                <a:gd name="connsiteY8" fmla="*/ 813950 h 1245940"/>
                <a:gd name="connsiteX9" fmla="*/ 2928529 w 3797430"/>
                <a:gd name="connsiteY9" fmla="*/ 1207019 h 1245940"/>
                <a:gd name="connsiteX10" fmla="*/ 907545 w 3797430"/>
                <a:gd name="connsiteY10" fmla="*/ 1191596 h 1245940"/>
                <a:gd name="connsiteX0" fmla="*/ 907545 w 3797430"/>
                <a:gd name="connsiteY0" fmla="*/ 1198016 h 1252360"/>
                <a:gd name="connsiteX1" fmla="*/ 325934 w 3797430"/>
                <a:gd name="connsiteY1" fmla="*/ 859636 h 1252360"/>
                <a:gd name="connsiteX2" fmla="*/ 77613 w 3797430"/>
                <a:gd name="connsiteY2" fmla="*/ 173997 h 1252360"/>
                <a:gd name="connsiteX3" fmla="*/ 982680 w 3797430"/>
                <a:gd name="connsiteY3" fmla="*/ 6420 h 1252360"/>
                <a:gd name="connsiteX4" fmla="*/ 1052976 w 3797430"/>
                <a:gd name="connsiteY4" fmla="*/ 474972 h 1252360"/>
                <a:gd name="connsiteX5" fmla="*/ 2006395 w 3797430"/>
                <a:gd name="connsiteY5" fmla="*/ 591914 h 1252360"/>
                <a:gd name="connsiteX6" fmla="*/ 3341103 w 3797430"/>
                <a:gd name="connsiteY6" fmla="*/ 138328 h 1252360"/>
                <a:gd name="connsiteX7" fmla="*/ 3723987 w 3797430"/>
                <a:gd name="connsiteY7" fmla="*/ 407802 h 1252360"/>
                <a:gd name="connsiteX8" fmla="*/ 3681728 w 3797430"/>
                <a:gd name="connsiteY8" fmla="*/ 820370 h 1252360"/>
                <a:gd name="connsiteX9" fmla="*/ 2928529 w 3797430"/>
                <a:gd name="connsiteY9" fmla="*/ 1213439 h 1252360"/>
                <a:gd name="connsiteX10" fmla="*/ 907545 w 3797430"/>
                <a:gd name="connsiteY10" fmla="*/ 1198016 h 1252360"/>
                <a:gd name="connsiteX0" fmla="*/ 907545 w 3797430"/>
                <a:gd name="connsiteY0" fmla="*/ 1198016 h 1553917"/>
                <a:gd name="connsiteX1" fmla="*/ 325934 w 3797430"/>
                <a:gd name="connsiteY1" fmla="*/ 859636 h 1553917"/>
                <a:gd name="connsiteX2" fmla="*/ 77613 w 3797430"/>
                <a:gd name="connsiteY2" fmla="*/ 173997 h 1553917"/>
                <a:gd name="connsiteX3" fmla="*/ 982680 w 3797430"/>
                <a:gd name="connsiteY3" fmla="*/ 6420 h 1553917"/>
                <a:gd name="connsiteX4" fmla="*/ 1052976 w 3797430"/>
                <a:gd name="connsiteY4" fmla="*/ 474972 h 1553917"/>
                <a:gd name="connsiteX5" fmla="*/ 2006395 w 3797430"/>
                <a:gd name="connsiteY5" fmla="*/ 591914 h 1553917"/>
                <a:gd name="connsiteX6" fmla="*/ 3341103 w 3797430"/>
                <a:gd name="connsiteY6" fmla="*/ 138328 h 1553917"/>
                <a:gd name="connsiteX7" fmla="*/ 3723987 w 3797430"/>
                <a:gd name="connsiteY7" fmla="*/ 407802 h 1553917"/>
                <a:gd name="connsiteX8" fmla="*/ 3681728 w 3797430"/>
                <a:gd name="connsiteY8" fmla="*/ 820370 h 1553917"/>
                <a:gd name="connsiteX9" fmla="*/ 1098294 w 3797430"/>
                <a:gd name="connsiteY9" fmla="*/ 1545231 h 1553917"/>
                <a:gd name="connsiteX10" fmla="*/ 907545 w 3797430"/>
                <a:gd name="connsiteY10" fmla="*/ 1198016 h 1553917"/>
                <a:gd name="connsiteX0" fmla="*/ 907545 w 3828517"/>
                <a:gd name="connsiteY0" fmla="*/ 1198016 h 1553917"/>
                <a:gd name="connsiteX1" fmla="*/ 325934 w 3828517"/>
                <a:gd name="connsiteY1" fmla="*/ 859636 h 1553917"/>
                <a:gd name="connsiteX2" fmla="*/ 77613 w 3828517"/>
                <a:gd name="connsiteY2" fmla="*/ 173997 h 1553917"/>
                <a:gd name="connsiteX3" fmla="*/ 982680 w 3828517"/>
                <a:gd name="connsiteY3" fmla="*/ 6420 h 1553917"/>
                <a:gd name="connsiteX4" fmla="*/ 1052976 w 3828517"/>
                <a:gd name="connsiteY4" fmla="*/ 474972 h 1553917"/>
                <a:gd name="connsiteX5" fmla="*/ 2006395 w 3828517"/>
                <a:gd name="connsiteY5" fmla="*/ 591914 h 1553917"/>
                <a:gd name="connsiteX6" fmla="*/ 3341103 w 3828517"/>
                <a:gd name="connsiteY6" fmla="*/ 138328 h 1553917"/>
                <a:gd name="connsiteX7" fmla="*/ 3723987 w 3828517"/>
                <a:gd name="connsiteY7" fmla="*/ 407802 h 1553917"/>
                <a:gd name="connsiteX8" fmla="*/ 1208008 w 3828517"/>
                <a:gd name="connsiteY8" fmla="*/ 1352467 h 1553917"/>
                <a:gd name="connsiteX9" fmla="*/ 1098294 w 3828517"/>
                <a:gd name="connsiteY9" fmla="*/ 1545231 h 1553917"/>
                <a:gd name="connsiteX10" fmla="*/ 907545 w 3828517"/>
                <a:gd name="connsiteY10" fmla="*/ 1198016 h 1553917"/>
                <a:gd name="connsiteX0" fmla="*/ 907545 w 3344736"/>
                <a:gd name="connsiteY0" fmla="*/ 1198016 h 1553917"/>
                <a:gd name="connsiteX1" fmla="*/ 325934 w 3344736"/>
                <a:gd name="connsiteY1" fmla="*/ 859636 h 1553917"/>
                <a:gd name="connsiteX2" fmla="*/ 77613 w 3344736"/>
                <a:gd name="connsiteY2" fmla="*/ 173997 h 1553917"/>
                <a:gd name="connsiteX3" fmla="*/ 982680 w 3344736"/>
                <a:gd name="connsiteY3" fmla="*/ 6420 h 1553917"/>
                <a:gd name="connsiteX4" fmla="*/ 1052976 w 3344736"/>
                <a:gd name="connsiteY4" fmla="*/ 474972 h 1553917"/>
                <a:gd name="connsiteX5" fmla="*/ 2006395 w 3344736"/>
                <a:gd name="connsiteY5" fmla="*/ 591914 h 1553917"/>
                <a:gd name="connsiteX6" fmla="*/ 3341103 w 3344736"/>
                <a:gd name="connsiteY6" fmla="*/ 138328 h 1553917"/>
                <a:gd name="connsiteX7" fmla="*/ 1816842 w 3344736"/>
                <a:gd name="connsiteY7" fmla="*/ 1088695 h 1553917"/>
                <a:gd name="connsiteX8" fmla="*/ 1208008 w 3344736"/>
                <a:gd name="connsiteY8" fmla="*/ 1352467 h 1553917"/>
                <a:gd name="connsiteX9" fmla="*/ 1098294 w 3344736"/>
                <a:gd name="connsiteY9" fmla="*/ 1545231 h 1553917"/>
                <a:gd name="connsiteX10" fmla="*/ 907545 w 3344736"/>
                <a:gd name="connsiteY10" fmla="*/ 1198016 h 1553917"/>
                <a:gd name="connsiteX0" fmla="*/ 907545 w 2302240"/>
                <a:gd name="connsiteY0" fmla="*/ 1198016 h 1553917"/>
                <a:gd name="connsiteX1" fmla="*/ 325934 w 2302240"/>
                <a:gd name="connsiteY1" fmla="*/ 859636 h 1553917"/>
                <a:gd name="connsiteX2" fmla="*/ 77613 w 2302240"/>
                <a:gd name="connsiteY2" fmla="*/ 173997 h 1553917"/>
                <a:gd name="connsiteX3" fmla="*/ 982680 w 2302240"/>
                <a:gd name="connsiteY3" fmla="*/ 6420 h 1553917"/>
                <a:gd name="connsiteX4" fmla="*/ 1052976 w 2302240"/>
                <a:gd name="connsiteY4" fmla="*/ 474972 h 1553917"/>
                <a:gd name="connsiteX5" fmla="*/ 2006395 w 2302240"/>
                <a:gd name="connsiteY5" fmla="*/ 591914 h 1553917"/>
                <a:gd name="connsiteX6" fmla="*/ 2291287 w 2302240"/>
                <a:gd name="connsiteY6" fmla="*/ 704622 h 1553917"/>
                <a:gd name="connsiteX7" fmla="*/ 1816842 w 2302240"/>
                <a:gd name="connsiteY7" fmla="*/ 1088695 h 1553917"/>
                <a:gd name="connsiteX8" fmla="*/ 1208008 w 2302240"/>
                <a:gd name="connsiteY8" fmla="*/ 1352467 h 1553917"/>
                <a:gd name="connsiteX9" fmla="*/ 1098294 w 2302240"/>
                <a:gd name="connsiteY9" fmla="*/ 1545231 h 1553917"/>
                <a:gd name="connsiteX10" fmla="*/ 907545 w 2302240"/>
                <a:gd name="connsiteY10" fmla="*/ 1198016 h 1553917"/>
                <a:gd name="connsiteX0" fmla="*/ 907545 w 2302240"/>
                <a:gd name="connsiteY0" fmla="*/ 1198016 h 1553917"/>
                <a:gd name="connsiteX1" fmla="*/ 325934 w 2302240"/>
                <a:gd name="connsiteY1" fmla="*/ 859636 h 1553917"/>
                <a:gd name="connsiteX2" fmla="*/ 77613 w 2302240"/>
                <a:gd name="connsiteY2" fmla="*/ 173997 h 1553917"/>
                <a:gd name="connsiteX3" fmla="*/ 982680 w 2302240"/>
                <a:gd name="connsiteY3" fmla="*/ 6420 h 1553917"/>
                <a:gd name="connsiteX4" fmla="*/ 1052976 w 2302240"/>
                <a:gd name="connsiteY4" fmla="*/ 474972 h 1553917"/>
                <a:gd name="connsiteX5" fmla="*/ 1350486 w 2302240"/>
                <a:gd name="connsiteY5" fmla="*/ 670779 h 1553917"/>
                <a:gd name="connsiteX6" fmla="*/ 2291287 w 2302240"/>
                <a:gd name="connsiteY6" fmla="*/ 704622 h 1553917"/>
                <a:gd name="connsiteX7" fmla="*/ 1816842 w 2302240"/>
                <a:gd name="connsiteY7" fmla="*/ 1088695 h 1553917"/>
                <a:gd name="connsiteX8" fmla="*/ 1208008 w 2302240"/>
                <a:gd name="connsiteY8" fmla="*/ 1352467 h 1553917"/>
                <a:gd name="connsiteX9" fmla="*/ 1098294 w 2302240"/>
                <a:gd name="connsiteY9" fmla="*/ 1545231 h 1553917"/>
                <a:gd name="connsiteX10" fmla="*/ 907545 w 2302240"/>
                <a:gd name="connsiteY10" fmla="*/ 1198016 h 1553917"/>
                <a:gd name="connsiteX0" fmla="*/ 907545 w 2300681"/>
                <a:gd name="connsiteY0" fmla="*/ 1198016 h 1553917"/>
                <a:gd name="connsiteX1" fmla="*/ 325934 w 2300681"/>
                <a:gd name="connsiteY1" fmla="*/ 859636 h 1553917"/>
                <a:gd name="connsiteX2" fmla="*/ 77613 w 2300681"/>
                <a:gd name="connsiteY2" fmla="*/ 173997 h 1553917"/>
                <a:gd name="connsiteX3" fmla="*/ 982680 w 2300681"/>
                <a:gd name="connsiteY3" fmla="*/ 6420 h 1553917"/>
                <a:gd name="connsiteX4" fmla="*/ 1052976 w 2300681"/>
                <a:gd name="connsiteY4" fmla="*/ 474972 h 1553917"/>
                <a:gd name="connsiteX5" fmla="*/ 1350486 w 2300681"/>
                <a:gd name="connsiteY5" fmla="*/ 670779 h 1553917"/>
                <a:gd name="connsiteX6" fmla="*/ 2291287 w 2300681"/>
                <a:gd name="connsiteY6" fmla="*/ 704622 h 1553917"/>
                <a:gd name="connsiteX7" fmla="*/ 1743979 w 2300681"/>
                <a:gd name="connsiteY7" fmla="*/ 803663 h 1553917"/>
                <a:gd name="connsiteX8" fmla="*/ 1208008 w 2300681"/>
                <a:gd name="connsiteY8" fmla="*/ 1352467 h 1553917"/>
                <a:gd name="connsiteX9" fmla="*/ 1098294 w 2300681"/>
                <a:gd name="connsiteY9" fmla="*/ 1545231 h 1553917"/>
                <a:gd name="connsiteX10" fmla="*/ 907545 w 2300681"/>
                <a:gd name="connsiteY10" fmla="*/ 1198016 h 1553917"/>
                <a:gd name="connsiteX0" fmla="*/ 907545 w 2301661"/>
                <a:gd name="connsiteY0" fmla="*/ 1198016 h 1553917"/>
                <a:gd name="connsiteX1" fmla="*/ 325934 w 2301661"/>
                <a:gd name="connsiteY1" fmla="*/ 859636 h 1553917"/>
                <a:gd name="connsiteX2" fmla="*/ 77613 w 2301661"/>
                <a:gd name="connsiteY2" fmla="*/ 173997 h 1553917"/>
                <a:gd name="connsiteX3" fmla="*/ 982680 w 2301661"/>
                <a:gd name="connsiteY3" fmla="*/ 6420 h 1553917"/>
                <a:gd name="connsiteX4" fmla="*/ 1052976 w 2301661"/>
                <a:gd name="connsiteY4" fmla="*/ 474972 h 1553917"/>
                <a:gd name="connsiteX5" fmla="*/ 1350486 w 2301661"/>
                <a:gd name="connsiteY5" fmla="*/ 670779 h 1553917"/>
                <a:gd name="connsiteX6" fmla="*/ 2291287 w 2301661"/>
                <a:gd name="connsiteY6" fmla="*/ 704622 h 1553917"/>
                <a:gd name="connsiteX7" fmla="*/ 1792274 w 2301661"/>
                <a:gd name="connsiteY7" fmla="*/ 1407228 h 1553917"/>
                <a:gd name="connsiteX8" fmla="*/ 1208008 w 2301661"/>
                <a:gd name="connsiteY8" fmla="*/ 1352467 h 1553917"/>
                <a:gd name="connsiteX9" fmla="*/ 1098294 w 2301661"/>
                <a:gd name="connsiteY9" fmla="*/ 1545231 h 1553917"/>
                <a:gd name="connsiteX10" fmla="*/ 907545 w 2301661"/>
                <a:gd name="connsiteY10" fmla="*/ 1198016 h 1553917"/>
                <a:gd name="connsiteX0" fmla="*/ 907545 w 2301661"/>
                <a:gd name="connsiteY0" fmla="*/ 1198016 h 1553917"/>
                <a:gd name="connsiteX1" fmla="*/ 325934 w 2301661"/>
                <a:gd name="connsiteY1" fmla="*/ 859636 h 1553917"/>
                <a:gd name="connsiteX2" fmla="*/ 77613 w 2301661"/>
                <a:gd name="connsiteY2" fmla="*/ 173997 h 1553917"/>
                <a:gd name="connsiteX3" fmla="*/ 982680 w 2301661"/>
                <a:gd name="connsiteY3" fmla="*/ 6420 h 1553917"/>
                <a:gd name="connsiteX4" fmla="*/ 1052976 w 2301661"/>
                <a:gd name="connsiteY4" fmla="*/ 474972 h 1553917"/>
                <a:gd name="connsiteX5" fmla="*/ 1350486 w 2301661"/>
                <a:gd name="connsiteY5" fmla="*/ 670779 h 1553917"/>
                <a:gd name="connsiteX6" fmla="*/ 2291287 w 2301661"/>
                <a:gd name="connsiteY6" fmla="*/ 704622 h 1553917"/>
                <a:gd name="connsiteX7" fmla="*/ 1792274 w 2301661"/>
                <a:gd name="connsiteY7" fmla="*/ 1407228 h 1553917"/>
                <a:gd name="connsiteX8" fmla="*/ 1208008 w 2301661"/>
                <a:gd name="connsiteY8" fmla="*/ 1352467 h 1553917"/>
                <a:gd name="connsiteX9" fmla="*/ 1098294 w 2301661"/>
                <a:gd name="connsiteY9" fmla="*/ 1545231 h 1553917"/>
                <a:gd name="connsiteX10" fmla="*/ 907545 w 2301661"/>
                <a:gd name="connsiteY10" fmla="*/ 1198016 h 1553917"/>
                <a:gd name="connsiteX0" fmla="*/ 907545 w 2293547"/>
                <a:gd name="connsiteY0" fmla="*/ 1198016 h 1553917"/>
                <a:gd name="connsiteX1" fmla="*/ 325934 w 2293547"/>
                <a:gd name="connsiteY1" fmla="*/ 859636 h 1553917"/>
                <a:gd name="connsiteX2" fmla="*/ 77613 w 2293547"/>
                <a:gd name="connsiteY2" fmla="*/ 173997 h 1553917"/>
                <a:gd name="connsiteX3" fmla="*/ 982680 w 2293547"/>
                <a:gd name="connsiteY3" fmla="*/ 6420 h 1553917"/>
                <a:gd name="connsiteX4" fmla="*/ 1052976 w 2293547"/>
                <a:gd name="connsiteY4" fmla="*/ 474972 h 1553917"/>
                <a:gd name="connsiteX5" fmla="*/ 1350486 w 2293547"/>
                <a:gd name="connsiteY5" fmla="*/ 670779 h 1553917"/>
                <a:gd name="connsiteX6" fmla="*/ 2291287 w 2293547"/>
                <a:gd name="connsiteY6" fmla="*/ 704622 h 1553917"/>
                <a:gd name="connsiteX7" fmla="*/ 1792274 w 2293547"/>
                <a:gd name="connsiteY7" fmla="*/ 1407228 h 1553917"/>
                <a:gd name="connsiteX8" fmla="*/ 1208008 w 2293547"/>
                <a:gd name="connsiteY8" fmla="*/ 1352467 h 1553917"/>
                <a:gd name="connsiteX9" fmla="*/ 1098294 w 2293547"/>
                <a:gd name="connsiteY9" fmla="*/ 1545231 h 1553917"/>
                <a:gd name="connsiteX10" fmla="*/ 907545 w 2293547"/>
                <a:gd name="connsiteY10" fmla="*/ 1198016 h 1553917"/>
                <a:gd name="connsiteX0" fmla="*/ 907545 w 1915000"/>
                <a:gd name="connsiteY0" fmla="*/ 1198016 h 1553917"/>
                <a:gd name="connsiteX1" fmla="*/ 325934 w 1915000"/>
                <a:gd name="connsiteY1" fmla="*/ 859636 h 1553917"/>
                <a:gd name="connsiteX2" fmla="*/ 77613 w 1915000"/>
                <a:gd name="connsiteY2" fmla="*/ 173997 h 1553917"/>
                <a:gd name="connsiteX3" fmla="*/ 982680 w 1915000"/>
                <a:gd name="connsiteY3" fmla="*/ 6420 h 1553917"/>
                <a:gd name="connsiteX4" fmla="*/ 1052976 w 1915000"/>
                <a:gd name="connsiteY4" fmla="*/ 474972 h 1553917"/>
                <a:gd name="connsiteX5" fmla="*/ 1350486 w 1915000"/>
                <a:gd name="connsiteY5" fmla="*/ 670779 h 1553917"/>
                <a:gd name="connsiteX6" fmla="*/ 1901567 w 1915000"/>
                <a:gd name="connsiteY6" fmla="*/ 838623 h 1553917"/>
                <a:gd name="connsiteX7" fmla="*/ 1792274 w 1915000"/>
                <a:gd name="connsiteY7" fmla="*/ 1407228 h 1553917"/>
                <a:gd name="connsiteX8" fmla="*/ 1208008 w 1915000"/>
                <a:gd name="connsiteY8" fmla="*/ 1352467 h 1553917"/>
                <a:gd name="connsiteX9" fmla="*/ 1098294 w 1915000"/>
                <a:gd name="connsiteY9" fmla="*/ 1545231 h 1553917"/>
                <a:gd name="connsiteX10" fmla="*/ 907545 w 1915000"/>
                <a:gd name="connsiteY10" fmla="*/ 1198016 h 1553917"/>
                <a:gd name="connsiteX0" fmla="*/ 907545 w 1915000"/>
                <a:gd name="connsiteY0" fmla="*/ 1198016 h 1553917"/>
                <a:gd name="connsiteX1" fmla="*/ 325934 w 1915000"/>
                <a:gd name="connsiteY1" fmla="*/ 859636 h 1553917"/>
                <a:gd name="connsiteX2" fmla="*/ 77613 w 1915000"/>
                <a:gd name="connsiteY2" fmla="*/ 173997 h 1553917"/>
                <a:gd name="connsiteX3" fmla="*/ 982680 w 1915000"/>
                <a:gd name="connsiteY3" fmla="*/ 6420 h 1553917"/>
                <a:gd name="connsiteX4" fmla="*/ 1052976 w 1915000"/>
                <a:gd name="connsiteY4" fmla="*/ 474972 h 1553917"/>
                <a:gd name="connsiteX5" fmla="*/ 1414556 w 1915000"/>
                <a:gd name="connsiteY5" fmla="*/ 820553 h 1553917"/>
                <a:gd name="connsiteX6" fmla="*/ 1901567 w 1915000"/>
                <a:gd name="connsiteY6" fmla="*/ 838623 h 1553917"/>
                <a:gd name="connsiteX7" fmla="*/ 1792274 w 1915000"/>
                <a:gd name="connsiteY7" fmla="*/ 1407228 h 1553917"/>
                <a:gd name="connsiteX8" fmla="*/ 1208008 w 1915000"/>
                <a:gd name="connsiteY8" fmla="*/ 1352467 h 1553917"/>
                <a:gd name="connsiteX9" fmla="*/ 1098294 w 1915000"/>
                <a:gd name="connsiteY9" fmla="*/ 1545231 h 1553917"/>
                <a:gd name="connsiteX10" fmla="*/ 907545 w 1915000"/>
                <a:gd name="connsiteY10" fmla="*/ 1198016 h 1553917"/>
                <a:gd name="connsiteX0" fmla="*/ 907545 w 1915000"/>
                <a:gd name="connsiteY0" fmla="*/ 1198016 h 1553917"/>
                <a:gd name="connsiteX1" fmla="*/ 325934 w 1915000"/>
                <a:gd name="connsiteY1" fmla="*/ 859636 h 1553917"/>
                <a:gd name="connsiteX2" fmla="*/ 77613 w 1915000"/>
                <a:gd name="connsiteY2" fmla="*/ 173997 h 1553917"/>
                <a:gd name="connsiteX3" fmla="*/ 982680 w 1915000"/>
                <a:gd name="connsiteY3" fmla="*/ 6420 h 1553917"/>
                <a:gd name="connsiteX4" fmla="*/ 1052976 w 1915000"/>
                <a:gd name="connsiteY4" fmla="*/ 474972 h 1553917"/>
                <a:gd name="connsiteX5" fmla="*/ 1414556 w 1915000"/>
                <a:gd name="connsiteY5" fmla="*/ 820553 h 1553917"/>
                <a:gd name="connsiteX6" fmla="*/ 1901567 w 1915000"/>
                <a:gd name="connsiteY6" fmla="*/ 838623 h 1553917"/>
                <a:gd name="connsiteX7" fmla="*/ 1792274 w 1915000"/>
                <a:gd name="connsiteY7" fmla="*/ 1407228 h 1553917"/>
                <a:gd name="connsiteX8" fmla="*/ 1208008 w 1915000"/>
                <a:gd name="connsiteY8" fmla="*/ 1352467 h 1553917"/>
                <a:gd name="connsiteX9" fmla="*/ 1098294 w 1915000"/>
                <a:gd name="connsiteY9" fmla="*/ 1545231 h 1553917"/>
                <a:gd name="connsiteX10" fmla="*/ 907545 w 1915000"/>
                <a:gd name="connsiteY10" fmla="*/ 1198016 h 1553917"/>
                <a:gd name="connsiteX0" fmla="*/ 907545 w 1915000"/>
                <a:gd name="connsiteY0" fmla="*/ 1198016 h 1553917"/>
                <a:gd name="connsiteX1" fmla="*/ 325934 w 1915000"/>
                <a:gd name="connsiteY1" fmla="*/ 859636 h 1553917"/>
                <a:gd name="connsiteX2" fmla="*/ 77613 w 1915000"/>
                <a:gd name="connsiteY2" fmla="*/ 173997 h 1553917"/>
                <a:gd name="connsiteX3" fmla="*/ 982680 w 1915000"/>
                <a:gd name="connsiteY3" fmla="*/ 6420 h 1553917"/>
                <a:gd name="connsiteX4" fmla="*/ 1052976 w 1915000"/>
                <a:gd name="connsiteY4" fmla="*/ 474972 h 1553917"/>
                <a:gd name="connsiteX5" fmla="*/ 1414556 w 1915000"/>
                <a:gd name="connsiteY5" fmla="*/ 820553 h 1553917"/>
                <a:gd name="connsiteX6" fmla="*/ 1901567 w 1915000"/>
                <a:gd name="connsiteY6" fmla="*/ 838623 h 1553917"/>
                <a:gd name="connsiteX7" fmla="*/ 1792274 w 1915000"/>
                <a:gd name="connsiteY7" fmla="*/ 1407228 h 1553917"/>
                <a:gd name="connsiteX8" fmla="*/ 1208008 w 1915000"/>
                <a:gd name="connsiteY8" fmla="*/ 1352467 h 1553917"/>
                <a:gd name="connsiteX9" fmla="*/ 1098294 w 1915000"/>
                <a:gd name="connsiteY9" fmla="*/ 1545231 h 1553917"/>
                <a:gd name="connsiteX10" fmla="*/ 907545 w 1915000"/>
                <a:gd name="connsiteY10" fmla="*/ 1198016 h 1553917"/>
                <a:gd name="connsiteX0" fmla="*/ 907545 w 1985949"/>
                <a:gd name="connsiteY0" fmla="*/ 1198016 h 1553917"/>
                <a:gd name="connsiteX1" fmla="*/ 325934 w 1985949"/>
                <a:gd name="connsiteY1" fmla="*/ 859636 h 1553917"/>
                <a:gd name="connsiteX2" fmla="*/ 77613 w 1985949"/>
                <a:gd name="connsiteY2" fmla="*/ 173997 h 1553917"/>
                <a:gd name="connsiteX3" fmla="*/ 982680 w 1985949"/>
                <a:gd name="connsiteY3" fmla="*/ 6420 h 1553917"/>
                <a:gd name="connsiteX4" fmla="*/ 1052976 w 1985949"/>
                <a:gd name="connsiteY4" fmla="*/ 474972 h 1553917"/>
                <a:gd name="connsiteX5" fmla="*/ 1414556 w 1985949"/>
                <a:gd name="connsiteY5" fmla="*/ 820553 h 1553917"/>
                <a:gd name="connsiteX6" fmla="*/ 1901567 w 1985949"/>
                <a:gd name="connsiteY6" fmla="*/ 838623 h 1553917"/>
                <a:gd name="connsiteX7" fmla="*/ 1792274 w 1985949"/>
                <a:gd name="connsiteY7" fmla="*/ 1407228 h 1553917"/>
                <a:gd name="connsiteX8" fmla="*/ 1208008 w 1985949"/>
                <a:gd name="connsiteY8" fmla="*/ 1352467 h 1553917"/>
                <a:gd name="connsiteX9" fmla="*/ 1098294 w 1985949"/>
                <a:gd name="connsiteY9" fmla="*/ 1545231 h 1553917"/>
                <a:gd name="connsiteX10" fmla="*/ 907545 w 1985949"/>
                <a:gd name="connsiteY10" fmla="*/ 1198016 h 1553917"/>
                <a:gd name="connsiteX0" fmla="*/ 907545 w 1903008"/>
                <a:gd name="connsiteY0" fmla="*/ 1198016 h 1553917"/>
                <a:gd name="connsiteX1" fmla="*/ 325934 w 1903008"/>
                <a:gd name="connsiteY1" fmla="*/ 859636 h 1553917"/>
                <a:gd name="connsiteX2" fmla="*/ 77613 w 1903008"/>
                <a:gd name="connsiteY2" fmla="*/ 173997 h 1553917"/>
                <a:gd name="connsiteX3" fmla="*/ 982680 w 1903008"/>
                <a:gd name="connsiteY3" fmla="*/ 6420 h 1553917"/>
                <a:gd name="connsiteX4" fmla="*/ 1052976 w 1903008"/>
                <a:gd name="connsiteY4" fmla="*/ 474972 h 1553917"/>
                <a:gd name="connsiteX5" fmla="*/ 1414556 w 1903008"/>
                <a:gd name="connsiteY5" fmla="*/ 820553 h 1553917"/>
                <a:gd name="connsiteX6" fmla="*/ 1901567 w 1903008"/>
                <a:gd name="connsiteY6" fmla="*/ 838623 h 1553917"/>
                <a:gd name="connsiteX7" fmla="*/ 1552188 w 1903008"/>
                <a:gd name="connsiteY7" fmla="*/ 1196455 h 1553917"/>
                <a:gd name="connsiteX8" fmla="*/ 1208008 w 1903008"/>
                <a:gd name="connsiteY8" fmla="*/ 1352467 h 1553917"/>
                <a:gd name="connsiteX9" fmla="*/ 1098294 w 1903008"/>
                <a:gd name="connsiteY9" fmla="*/ 1545231 h 1553917"/>
                <a:gd name="connsiteX10" fmla="*/ 907545 w 1903008"/>
                <a:gd name="connsiteY10" fmla="*/ 1198016 h 1553917"/>
                <a:gd name="connsiteX0" fmla="*/ 907545 w 1632744"/>
                <a:gd name="connsiteY0" fmla="*/ 1198016 h 1553917"/>
                <a:gd name="connsiteX1" fmla="*/ 325934 w 1632744"/>
                <a:gd name="connsiteY1" fmla="*/ 859636 h 1553917"/>
                <a:gd name="connsiteX2" fmla="*/ 77613 w 1632744"/>
                <a:gd name="connsiteY2" fmla="*/ 173997 h 1553917"/>
                <a:gd name="connsiteX3" fmla="*/ 982680 w 1632744"/>
                <a:gd name="connsiteY3" fmla="*/ 6420 h 1553917"/>
                <a:gd name="connsiteX4" fmla="*/ 1052976 w 1632744"/>
                <a:gd name="connsiteY4" fmla="*/ 474972 h 1553917"/>
                <a:gd name="connsiteX5" fmla="*/ 1414556 w 1632744"/>
                <a:gd name="connsiteY5" fmla="*/ 820553 h 1553917"/>
                <a:gd name="connsiteX6" fmla="*/ 1567820 w 1632744"/>
                <a:gd name="connsiteY6" fmla="*/ 928236 h 1553917"/>
                <a:gd name="connsiteX7" fmla="*/ 1552188 w 1632744"/>
                <a:gd name="connsiteY7" fmla="*/ 1196455 h 1553917"/>
                <a:gd name="connsiteX8" fmla="*/ 1208008 w 1632744"/>
                <a:gd name="connsiteY8" fmla="*/ 1352467 h 1553917"/>
                <a:gd name="connsiteX9" fmla="*/ 1098294 w 1632744"/>
                <a:gd name="connsiteY9" fmla="*/ 1545231 h 1553917"/>
                <a:gd name="connsiteX10" fmla="*/ 907545 w 1632744"/>
                <a:gd name="connsiteY10" fmla="*/ 1198016 h 1553917"/>
                <a:gd name="connsiteX0" fmla="*/ 907545 w 1602110"/>
                <a:gd name="connsiteY0" fmla="*/ 1198016 h 1553917"/>
                <a:gd name="connsiteX1" fmla="*/ 325934 w 1602110"/>
                <a:gd name="connsiteY1" fmla="*/ 859636 h 1553917"/>
                <a:gd name="connsiteX2" fmla="*/ 77613 w 1602110"/>
                <a:gd name="connsiteY2" fmla="*/ 173997 h 1553917"/>
                <a:gd name="connsiteX3" fmla="*/ 982680 w 1602110"/>
                <a:gd name="connsiteY3" fmla="*/ 6420 h 1553917"/>
                <a:gd name="connsiteX4" fmla="*/ 1052976 w 1602110"/>
                <a:gd name="connsiteY4" fmla="*/ 474972 h 1553917"/>
                <a:gd name="connsiteX5" fmla="*/ 1245100 w 1602110"/>
                <a:gd name="connsiteY5" fmla="*/ 790822 h 1553917"/>
                <a:gd name="connsiteX6" fmla="*/ 1567820 w 1602110"/>
                <a:gd name="connsiteY6" fmla="*/ 928236 h 1553917"/>
                <a:gd name="connsiteX7" fmla="*/ 1552188 w 1602110"/>
                <a:gd name="connsiteY7" fmla="*/ 1196455 h 1553917"/>
                <a:gd name="connsiteX8" fmla="*/ 1208008 w 1602110"/>
                <a:gd name="connsiteY8" fmla="*/ 1352467 h 1553917"/>
                <a:gd name="connsiteX9" fmla="*/ 1098294 w 1602110"/>
                <a:gd name="connsiteY9" fmla="*/ 1545231 h 1553917"/>
                <a:gd name="connsiteX10" fmla="*/ 907545 w 1602110"/>
                <a:gd name="connsiteY10" fmla="*/ 1198016 h 1553917"/>
                <a:gd name="connsiteX0" fmla="*/ 907545 w 1602110"/>
                <a:gd name="connsiteY0" fmla="*/ 1198016 h 1553917"/>
                <a:gd name="connsiteX1" fmla="*/ 325934 w 1602110"/>
                <a:gd name="connsiteY1" fmla="*/ 859636 h 1553917"/>
                <a:gd name="connsiteX2" fmla="*/ 77613 w 1602110"/>
                <a:gd name="connsiteY2" fmla="*/ 173997 h 1553917"/>
                <a:gd name="connsiteX3" fmla="*/ 982680 w 1602110"/>
                <a:gd name="connsiteY3" fmla="*/ 6420 h 1553917"/>
                <a:gd name="connsiteX4" fmla="*/ 1052976 w 1602110"/>
                <a:gd name="connsiteY4" fmla="*/ 474972 h 1553917"/>
                <a:gd name="connsiteX5" fmla="*/ 1245100 w 1602110"/>
                <a:gd name="connsiteY5" fmla="*/ 790822 h 1553917"/>
                <a:gd name="connsiteX6" fmla="*/ 1567820 w 1602110"/>
                <a:gd name="connsiteY6" fmla="*/ 928236 h 1553917"/>
                <a:gd name="connsiteX7" fmla="*/ 1552188 w 1602110"/>
                <a:gd name="connsiteY7" fmla="*/ 1196455 h 1553917"/>
                <a:gd name="connsiteX8" fmla="*/ 1208008 w 1602110"/>
                <a:gd name="connsiteY8" fmla="*/ 1352467 h 1553917"/>
                <a:gd name="connsiteX9" fmla="*/ 1098294 w 1602110"/>
                <a:gd name="connsiteY9" fmla="*/ 1545231 h 1553917"/>
                <a:gd name="connsiteX10" fmla="*/ 907545 w 1602110"/>
                <a:gd name="connsiteY10" fmla="*/ 1198016 h 1553917"/>
                <a:gd name="connsiteX0" fmla="*/ 907545 w 1602110"/>
                <a:gd name="connsiteY0" fmla="*/ 1198016 h 1553917"/>
                <a:gd name="connsiteX1" fmla="*/ 325934 w 1602110"/>
                <a:gd name="connsiteY1" fmla="*/ 859636 h 1553917"/>
                <a:gd name="connsiteX2" fmla="*/ 77613 w 1602110"/>
                <a:gd name="connsiteY2" fmla="*/ 173997 h 1553917"/>
                <a:gd name="connsiteX3" fmla="*/ 982680 w 1602110"/>
                <a:gd name="connsiteY3" fmla="*/ 6420 h 1553917"/>
                <a:gd name="connsiteX4" fmla="*/ 851555 w 1602110"/>
                <a:gd name="connsiteY4" fmla="*/ 510706 h 1553917"/>
                <a:gd name="connsiteX5" fmla="*/ 1245100 w 1602110"/>
                <a:gd name="connsiteY5" fmla="*/ 790822 h 1553917"/>
                <a:gd name="connsiteX6" fmla="*/ 1567820 w 1602110"/>
                <a:gd name="connsiteY6" fmla="*/ 928236 h 1553917"/>
                <a:gd name="connsiteX7" fmla="*/ 1552188 w 1602110"/>
                <a:gd name="connsiteY7" fmla="*/ 1196455 h 1553917"/>
                <a:gd name="connsiteX8" fmla="*/ 1208008 w 1602110"/>
                <a:gd name="connsiteY8" fmla="*/ 1352467 h 1553917"/>
                <a:gd name="connsiteX9" fmla="*/ 1098294 w 1602110"/>
                <a:gd name="connsiteY9" fmla="*/ 1545231 h 1553917"/>
                <a:gd name="connsiteX10" fmla="*/ 907545 w 1602110"/>
                <a:gd name="connsiteY10" fmla="*/ 1198016 h 1553917"/>
                <a:gd name="connsiteX0" fmla="*/ 907545 w 1602110"/>
                <a:gd name="connsiteY0" fmla="*/ 1198016 h 1553917"/>
                <a:gd name="connsiteX1" fmla="*/ 325934 w 1602110"/>
                <a:gd name="connsiteY1" fmla="*/ 859636 h 1553917"/>
                <a:gd name="connsiteX2" fmla="*/ 77613 w 1602110"/>
                <a:gd name="connsiteY2" fmla="*/ 173997 h 1553917"/>
                <a:gd name="connsiteX3" fmla="*/ 982680 w 1602110"/>
                <a:gd name="connsiteY3" fmla="*/ 6420 h 1553917"/>
                <a:gd name="connsiteX4" fmla="*/ 851555 w 1602110"/>
                <a:gd name="connsiteY4" fmla="*/ 510706 h 1553917"/>
                <a:gd name="connsiteX5" fmla="*/ 1245100 w 1602110"/>
                <a:gd name="connsiteY5" fmla="*/ 790822 h 1553917"/>
                <a:gd name="connsiteX6" fmla="*/ 1567820 w 1602110"/>
                <a:gd name="connsiteY6" fmla="*/ 928236 h 1553917"/>
                <a:gd name="connsiteX7" fmla="*/ 1552188 w 1602110"/>
                <a:gd name="connsiteY7" fmla="*/ 1196455 h 1553917"/>
                <a:gd name="connsiteX8" fmla="*/ 1208008 w 1602110"/>
                <a:gd name="connsiteY8" fmla="*/ 1352467 h 1553917"/>
                <a:gd name="connsiteX9" fmla="*/ 1098294 w 1602110"/>
                <a:gd name="connsiteY9" fmla="*/ 1545231 h 1553917"/>
                <a:gd name="connsiteX10" fmla="*/ 907545 w 1602110"/>
                <a:gd name="connsiteY10" fmla="*/ 1198016 h 1553917"/>
                <a:gd name="connsiteX0" fmla="*/ 907545 w 1664234"/>
                <a:gd name="connsiteY0" fmla="*/ 1198016 h 1553917"/>
                <a:gd name="connsiteX1" fmla="*/ 325934 w 1664234"/>
                <a:gd name="connsiteY1" fmla="*/ 859636 h 1553917"/>
                <a:gd name="connsiteX2" fmla="*/ 77613 w 1664234"/>
                <a:gd name="connsiteY2" fmla="*/ 173997 h 1553917"/>
                <a:gd name="connsiteX3" fmla="*/ 982680 w 1664234"/>
                <a:gd name="connsiteY3" fmla="*/ 6420 h 1553917"/>
                <a:gd name="connsiteX4" fmla="*/ 851555 w 1664234"/>
                <a:gd name="connsiteY4" fmla="*/ 510706 h 1553917"/>
                <a:gd name="connsiteX5" fmla="*/ 1245100 w 1664234"/>
                <a:gd name="connsiteY5" fmla="*/ 790822 h 1553917"/>
                <a:gd name="connsiteX6" fmla="*/ 1647104 w 1664234"/>
                <a:gd name="connsiteY6" fmla="*/ 963831 h 1553917"/>
                <a:gd name="connsiteX7" fmla="*/ 1552188 w 1664234"/>
                <a:gd name="connsiteY7" fmla="*/ 1196455 h 1553917"/>
                <a:gd name="connsiteX8" fmla="*/ 1208008 w 1664234"/>
                <a:gd name="connsiteY8" fmla="*/ 1352467 h 1553917"/>
                <a:gd name="connsiteX9" fmla="*/ 1098294 w 1664234"/>
                <a:gd name="connsiteY9" fmla="*/ 1545231 h 1553917"/>
                <a:gd name="connsiteX10" fmla="*/ 907545 w 1664234"/>
                <a:gd name="connsiteY10" fmla="*/ 1198016 h 1553917"/>
                <a:gd name="connsiteX0" fmla="*/ 907545 w 1666256"/>
                <a:gd name="connsiteY0" fmla="*/ 1198016 h 1553917"/>
                <a:gd name="connsiteX1" fmla="*/ 325934 w 1666256"/>
                <a:gd name="connsiteY1" fmla="*/ 859636 h 1553917"/>
                <a:gd name="connsiteX2" fmla="*/ 77613 w 1666256"/>
                <a:gd name="connsiteY2" fmla="*/ 173997 h 1553917"/>
                <a:gd name="connsiteX3" fmla="*/ 982680 w 1666256"/>
                <a:gd name="connsiteY3" fmla="*/ 6420 h 1553917"/>
                <a:gd name="connsiteX4" fmla="*/ 851555 w 1666256"/>
                <a:gd name="connsiteY4" fmla="*/ 510706 h 1553917"/>
                <a:gd name="connsiteX5" fmla="*/ 1245100 w 1666256"/>
                <a:gd name="connsiteY5" fmla="*/ 790822 h 1553917"/>
                <a:gd name="connsiteX6" fmla="*/ 1647104 w 1666256"/>
                <a:gd name="connsiteY6" fmla="*/ 963831 h 1553917"/>
                <a:gd name="connsiteX7" fmla="*/ 1552188 w 1666256"/>
                <a:gd name="connsiteY7" fmla="*/ 1196455 h 1553917"/>
                <a:gd name="connsiteX8" fmla="*/ 1119231 w 1666256"/>
                <a:gd name="connsiteY8" fmla="*/ 1240520 h 1553917"/>
                <a:gd name="connsiteX9" fmla="*/ 1098294 w 1666256"/>
                <a:gd name="connsiteY9" fmla="*/ 1545231 h 1553917"/>
                <a:gd name="connsiteX10" fmla="*/ 907545 w 1666256"/>
                <a:gd name="connsiteY10" fmla="*/ 1198016 h 1553917"/>
                <a:gd name="connsiteX0" fmla="*/ 907545 w 1664249"/>
                <a:gd name="connsiteY0" fmla="*/ 1198016 h 1553917"/>
                <a:gd name="connsiteX1" fmla="*/ 325934 w 1664249"/>
                <a:gd name="connsiteY1" fmla="*/ 859636 h 1553917"/>
                <a:gd name="connsiteX2" fmla="*/ 77613 w 1664249"/>
                <a:gd name="connsiteY2" fmla="*/ 173997 h 1553917"/>
                <a:gd name="connsiteX3" fmla="*/ 982680 w 1664249"/>
                <a:gd name="connsiteY3" fmla="*/ 6420 h 1553917"/>
                <a:gd name="connsiteX4" fmla="*/ 851555 w 1664249"/>
                <a:gd name="connsiteY4" fmla="*/ 510706 h 1553917"/>
                <a:gd name="connsiteX5" fmla="*/ 1245100 w 1664249"/>
                <a:gd name="connsiteY5" fmla="*/ 790822 h 1553917"/>
                <a:gd name="connsiteX6" fmla="*/ 1647104 w 1664249"/>
                <a:gd name="connsiteY6" fmla="*/ 963831 h 1553917"/>
                <a:gd name="connsiteX7" fmla="*/ 1552188 w 1664249"/>
                <a:gd name="connsiteY7" fmla="*/ 1196455 h 1553917"/>
                <a:gd name="connsiteX8" fmla="*/ 1207308 w 1664249"/>
                <a:gd name="connsiteY8" fmla="*/ 1411372 h 1553917"/>
                <a:gd name="connsiteX9" fmla="*/ 1098294 w 1664249"/>
                <a:gd name="connsiteY9" fmla="*/ 1545231 h 1553917"/>
                <a:gd name="connsiteX10" fmla="*/ 907545 w 1664249"/>
                <a:gd name="connsiteY10" fmla="*/ 1198016 h 1553917"/>
                <a:gd name="connsiteX0" fmla="*/ 907545 w 1676366"/>
                <a:gd name="connsiteY0" fmla="*/ 1198016 h 1553917"/>
                <a:gd name="connsiteX1" fmla="*/ 325934 w 1676366"/>
                <a:gd name="connsiteY1" fmla="*/ 859636 h 1553917"/>
                <a:gd name="connsiteX2" fmla="*/ 77613 w 1676366"/>
                <a:gd name="connsiteY2" fmla="*/ 173997 h 1553917"/>
                <a:gd name="connsiteX3" fmla="*/ 982680 w 1676366"/>
                <a:gd name="connsiteY3" fmla="*/ 6420 h 1553917"/>
                <a:gd name="connsiteX4" fmla="*/ 851555 w 1676366"/>
                <a:gd name="connsiteY4" fmla="*/ 510706 h 1553917"/>
                <a:gd name="connsiteX5" fmla="*/ 1245100 w 1676366"/>
                <a:gd name="connsiteY5" fmla="*/ 790822 h 1553917"/>
                <a:gd name="connsiteX6" fmla="*/ 1647104 w 1676366"/>
                <a:gd name="connsiteY6" fmla="*/ 963831 h 1553917"/>
                <a:gd name="connsiteX7" fmla="*/ 1596576 w 1676366"/>
                <a:gd name="connsiteY7" fmla="*/ 1252428 h 1553917"/>
                <a:gd name="connsiteX8" fmla="*/ 1207308 w 1676366"/>
                <a:gd name="connsiteY8" fmla="*/ 1411372 h 1553917"/>
                <a:gd name="connsiteX9" fmla="*/ 1098294 w 1676366"/>
                <a:gd name="connsiteY9" fmla="*/ 1545231 h 1553917"/>
                <a:gd name="connsiteX10" fmla="*/ 907545 w 1676366"/>
                <a:gd name="connsiteY10" fmla="*/ 1198016 h 1553917"/>
                <a:gd name="connsiteX0" fmla="*/ 907545 w 1676366"/>
                <a:gd name="connsiteY0" fmla="*/ 1198016 h 1704276"/>
                <a:gd name="connsiteX1" fmla="*/ 325934 w 1676366"/>
                <a:gd name="connsiteY1" fmla="*/ 859636 h 1704276"/>
                <a:gd name="connsiteX2" fmla="*/ 77613 w 1676366"/>
                <a:gd name="connsiteY2" fmla="*/ 173997 h 1704276"/>
                <a:gd name="connsiteX3" fmla="*/ 982680 w 1676366"/>
                <a:gd name="connsiteY3" fmla="*/ 6420 h 1704276"/>
                <a:gd name="connsiteX4" fmla="*/ 851555 w 1676366"/>
                <a:gd name="connsiteY4" fmla="*/ 510706 h 1704276"/>
                <a:gd name="connsiteX5" fmla="*/ 1245100 w 1676366"/>
                <a:gd name="connsiteY5" fmla="*/ 790822 h 1704276"/>
                <a:gd name="connsiteX6" fmla="*/ 1647104 w 1676366"/>
                <a:gd name="connsiteY6" fmla="*/ 963831 h 1704276"/>
                <a:gd name="connsiteX7" fmla="*/ 1596576 w 1676366"/>
                <a:gd name="connsiteY7" fmla="*/ 1252428 h 1704276"/>
                <a:gd name="connsiteX8" fmla="*/ 1207308 w 1676366"/>
                <a:gd name="connsiteY8" fmla="*/ 1411372 h 1704276"/>
                <a:gd name="connsiteX9" fmla="*/ 1117277 w 1676366"/>
                <a:gd name="connsiteY9" fmla="*/ 1697937 h 1704276"/>
                <a:gd name="connsiteX10" fmla="*/ 907545 w 1676366"/>
                <a:gd name="connsiteY10" fmla="*/ 1198016 h 1704276"/>
                <a:gd name="connsiteX0" fmla="*/ 907545 w 1672664"/>
                <a:gd name="connsiteY0" fmla="*/ 1198016 h 1704276"/>
                <a:gd name="connsiteX1" fmla="*/ 325934 w 1672664"/>
                <a:gd name="connsiteY1" fmla="*/ 859636 h 1704276"/>
                <a:gd name="connsiteX2" fmla="*/ 77613 w 1672664"/>
                <a:gd name="connsiteY2" fmla="*/ 173997 h 1704276"/>
                <a:gd name="connsiteX3" fmla="*/ 982680 w 1672664"/>
                <a:gd name="connsiteY3" fmla="*/ 6420 h 1704276"/>
                <a:gd name="connsiteX4" fmla="*/ 851555 w 1672664"/>
                <a:gd name="connsiteY4" fmla="*/ 510706 h 1704276"/>
                <a:gd name="connsiteX5" fmla="*/ 1245100 w 1672664"/>
                <a:gd name="connsiteY5" fmla="*/ 790822 h 1704276"/>
                <a:gd name="connsiteX6" fmla="*/ 1647104 w 1672664"/>
                <a:gd name="connsiteY6" fmla="*/ 963831 h 1704276"/>
                <a:gd name="connsiteX7" fmla="*/ 1596576 w 1672664"/>
                <a:gd name="connsiteY7" fmla="*/ 1252428 h 1704276"/>
                <a:gd name="connsiteX8" fmla="*/ 1309903 w 1672664"/>
                <a:gd name="connsiteY8" fmla="*/ 1526948 h 1704276"/>
                <a:gd name="connsiteX9" fmla="*/ 1117277 w 1672664"/>
                <a:gd name="connsiteY9" fmla="*/ 1697937 h 1704276"/>
                <a:gd name="connsiteX10" fmla="*/ 907545 w 1672664"/>
                <a:gd name="connsiteY10" fmla="*/ 1198016 h 1704276"/>
                <a:gd name="connsiteX0" fmla="*/ 907545 w 1714538"/>
                <a:gd name="connsiteY0" fmla="*/ 1198016 h 1704276"/>
                <a:gd name="connsiteX1" fmla="*/ 325934 w 1714538"/>
                <a:gd name="connsiteY1" fmla="*/ 859636 h 1704276"/>
                <a:gd name="connsiteX2" fmla="*/ 77613 w 1714538"/>
                <a:gd name="connsiteY2" fmla="*/ 173997 h 1704276"/>
                <a:gd name="connsiteX3" fmla="*/ 982680 w 1714538"/>
                <a:gd name="connsiteY3" fmla="*/ 6420 h 1704276"/>
                <a:gd name="connsiteX4" fmla="*/ 851555 w 1714538"/>
                <a:gd name="connsiteY4" fmla="*/ 510706 h 1704276"/>
                <a:gd name="connsiteX5" fmla="*/ 1245100 w 1714538"/>
                <a:gd name="connsiteY5" fmla="*/ 790822 h 1704276"/>
                <a:gd name="connsiteX6" fmla="*/ 1647104 w 1714538"/>
                <a:gd name="connsiteY6" fmla="*/ 963831 h 1704276"/>
                <a:gd name="connsiteX7" fmla="*/ 1596576 w 1714538"/>
                <a:gd name="connsiteY7" fmla="*/ 1252428 h 1704276"/>
                <a:gd name="connsiteX8" fmla="*/ 1309903 w 1714538"/>
                <a:gd name="connsiteY8" fmla="*/ 1526948 h 1704276"/>
                <a:gd name="connsiteX9" fmla="*/ 1117277 w 1714538"/>
                <a:gd name="connsiteY9" fmla="*/ 1697937 h 1704276"/>
                <a:gd name="connsiteX10" fmla="*/ 907545 w 1714538"/>
                <a:gd name="connsiteY10" fmla="*/ 1198016 h 1704276"/>
                <a:gd name="connsiteX0" fmla="*/ 907545 w 1714538"/>
                <a:gd name="connsiteY0" fmla="*/ 1312773 h 1819033"/>
                <a:gd name="connsiteX1" fmla="*/ 325934 w 1714538"/>
                <a:gd name="connsiteY1" fmla="*/ 974393 h 1819033"/>
                <a:gd name="connsiteX2" fmla="*/ 77613 w 1714538"/>
                <a:gd name="connsiteY2" fmla="*/ 288754 h 1819033"/>
                <a:gd name="connsiteX3" fmla="*/ 982680 w 1714538"/>
                <a:gd name="connsiteY3" fmla="*/ 121177 h 1819033"/>
                <a:gd name="connsiteX4" fmla="*/ 851555 w 1714538"/>
                <a:gd name="connsiteY4" fmla="*/ 625463 h 1819033"/>
                <a:gd name="connsiteX5" fmla="*/ 1245100 w 1714538"/>
                <a:gd name="connsiteY5" fmla="*/ 905579 h 1819033"/>
                <a:gd name="connsiteX6" fmla="*/ 1647104 w 1714538"/>
                <a:gd name="connsiteY6" fmla="*/ 1078588 h 1819033"/>
                <a:gd name="connsiteX7" fmla="*/ 1596576 w 1714538"/>
                <a:gd name="connsiteY7" fmla="*/ 1367185 h 1819033"/>
                <a:gd name="connsiteX8" fmla="*/ 1309903 w 1714538"/>
                <a:gd name="connsiteY8" fmla="*/ 1641705 h 1819033"/>
                <a:gd name="connsiteX9" fmla="*/ 1117277 w 1714538"/>
                <a:gd name="connsiteY9" fmla="*/ 1812694 h 1819033"/>
                <a:gd name="connsiteX10" fmla="*/ 907545 w 1714538"/>
                <a:gd name="connsiteY10" fmla="*/ 1312773 h 1819033"/>
                <a:gd name="connsiteX0" fmla="*/ 907545 w 1714538"/>
                <a:gd name="connsiteY0" fmla="*/ 1312773 h 1819033"/>
                <a:gd name="connsiteX1" fmla="*/ 325934 w 1714538"/>
                <a:gd name="connsiteY1" fmla="*/ 974393 h 1819033"/>
                <a:gd name="connsiteX2" fmla="*/ 77613 w 1714538"/>
                <a:gd name="connsiteY2" fmla="*/ 288754 h 1819033"/>
                <a:gd name="connsiteX3" fmla="*/ 982680 w 1714538"/>
                <a:gd name="connsiteY3" fmla="*/ 121177 h 1819033"/>
                <a:gd name="connsiteX4" fmla="*/ 917354 w 1714538"/>
                <a:gd name="connsiteY4" fmla="*/ 723195 h 1819033"/>
                <a:gd name="connsiteX5" fmla="*/ 1245100 w 1714538"/>
                <a:gd name="connsiteY5" fmla="*/ 905579 h 1819033"/>
                <a:gd name="connsiteX6" fmla="*/ 1647104 w 1714538"/>
                <a:gd name="connsiteY6" fmla="*/ 1078588 h 1819033"/>
                <a:gd name="connsiteX7" fmla="*/ 1596576 w 1714538"/>
                <a:gd name="connsiteY7" fmla="*/ 1367185 h 1819033"/>
                <a:gd name="connsiteX8" fmla="*/ 1309903 w 1714538"/>
                <a:gd name="connsiteY8" fmla="*/ 1641705 h 1819033"/>
                <a:gd name="connsiteX9" fmla="*/ 1117277 w 1714538"/>
                <a:gd name="connsiteY9" fmla="*/ 1812694 h 1819033"/>
                <a:gd name="connsiteX10" fmla="*/ 907545 w 1714538"/>
                <a:gd name="connsiteY10" fmla="*/ 1312773 h 1819033"/>
                <a:gd name="connsiteX0" fmla="*/ 907545 w 1596576"/>
                <a:gd name="connsiteY0" fmla="*/ 1312773 h 1819033"/>
                <a:gd name="connsiteX1" fmla="*/ 325934 w 1596576"/>
                <a:gd name="connsiteY1" fmla="*/ 974393 h 1819033"/>
                <a:gd name="connsiteX2" fmla="*/ 77613 w 1596576"/>
                <a:gd name="connsiteY2" fmla="*/ 288754 h 1819033"/>
                <a:gd name="connsiteX3" fmla="*/ 982680 w 1596576"/>
                <a:gd name="connsiteY3" fmla="*/ 121177 h 1819033"/>
                <a:gd name="connsiteX4" fmla="*/ 917354 w 1596576"/>
                <a:gd name="connsiteY4" fmla="*/ 723195 h 1819033"/>
                <a:gd name="connsiteX5" fmla="*/ 1245100 w 1596576"/>
                <a:gd name="connsiteY5" fmla="*/ 905579 h 1819033"/>
                <a:gd name="connsiteX6" fmla="*/ 1596576 w 1596576"/>
                <a:gd name="connsiteY6" fmla="*/ 1367185 h 1819033"/>
                <a:gd name="connsiteX7" fmla="*/ 1309903 w 1596576"/>
                <a:gd name="connsiteY7" fmla="*/ 1641705 h 1819033"/>
                <a:gd name="connsiteX8" fmla="*/ 1117277 w 1596576"/>
                <a:gd name="connsiteY8" fmla="*/ 1812694 h 1819033"/>
                <a:gd name="connsiteX9" fmla="*/ 907545 w 1596576"/>
                <a:gd name="connsiteY9" fmla="*/ 1312773 h 1819033"/>
                <a:gd name="connsiteX0" fmla="*/ 907545 w 1631878"/>
                <a:gd name="connsiteY0" fmla="*/ 1312773 h 1819033"/>
                <a:gd name="connsiteX1" fmla="*/ 325934 w 1631878"/>
                <a:gd name="connsiteY1" fmla="*/ 974393 h 1819033"/>
                <a:gd name="connsiteX2" fmla="*/ 77613 w 1631878"/>
                <a:gd name="connsiteY2" fmla="*/ 288754 h 1819033"/>
                <a:gd name="connsiteX3" fmla="*/ 982680 w 1631878"/>
                <a:gd name="connsiteY3" fmla="*/ 121177 h 1819033"/>
                <a:gd name="connsiteX4" fmla="*/ 917354 w 1631878"/>
                <a:gd name="connsiteY4" fmla="*/ 723195 h 1819033"/>
                <a:gd name="connsiteX5" fmla="*/ 1245100 w 1631878"/>
                <a:gd name="connsiteY5" fmla="*/ 905579 h 1819033"/>
                <a:gd name="connsiteX6" fmla="*/ 1596576 w 1631878"/>
                <a:gd name="connsiteY6" fmla="*/ 1367185 h 1819033"/>
                <a:gd name="connsiteX7" fmla="*/ 1309903 w 1631878"/>
                <a:gd name="connsiteY7" fmla="*/ 1641705 h 1819033"/>
                <a:gd name="connsiteX8" fmla="*/ 1117277 w 1631878"/>
                <a:gd name="connsiteY8" fmla="*/ 1812694 h 1819033"/>
                <a:gd name="connsiteX9" fmla="*/ 907545 w 1631878"/>
                <a:gd name="connsiteY9" fmla="*/ 1312773 h 1819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1878" h="1819033">
                  <a:moveTo>
                    <a:pt x="907545" y="1312773"/>
                  </a:moveTo>
                  <a:cubicBezTo>
                    <a:pt x="775655" y="1173056"/>
                    <a:pt x="741224" y="1193098"/>
                    <a:pt x="325934" y="974393"/>
                  </a:cubicBezTo>
                  <a:cubicBezTo>
                    <a:pt x="61754" y="945471"/>
                    <a:pt x="-106676" y="415073"/>
                    <a:pt x="77613" y="288754"/>
                  </a:cubicBezTo>
                  <a:cubicBezTo>
                    <a:pt x="483501" y="-216761"/>
                    <a:pt x="276415" y="88253"/>
                    <a:pt x="982680" y="121177"/>
                  </a:cubicBezTo>
                  <a:cubicBezTo>
                    <a:pt x="1400284" y="240784"/>
                    <a:pt x="1075177" y="837432"/>
                    <a:pt x="917354" y="723195"/>
                  </a:cubicBezTo>
                  <a:cubicBezTo>
                    <a:pt x="759531" y="608958"/>
                    <a:pt x="1173298" y="720462"/>
                    <a:pt x="1245100" y="905579"/>
                  </a:cubicBezTo>
                  <a:cubicBezTo>
                    <a:pt x="1358304" y="1012911"/>
                    <a:pt x="1750445" y="1104390"/>
                    <a:pt x="1596576" y="1367185"/>
                  </a:cubicBezTo>
                  <a:cubicBezTo>
                    <a:pt x="1442707" y="1629980"/>
                    <a:pt x="1379596" y="1550006"/>
                    <a:pt x="1309903" y="1641705"/>
                  </a:cubicBezTo>
                  <a:cubicBezTo>
                    <a:pt x="1240210" y="1733404"/>
                    <a:pt x="1273397" y="1672261"/>
                    <a:pt x="1117277" y="1812694"/>
                  </a:cubicBezTo>
                  <a:cubicBezTo>
                    <a:pt x="654913" y="1875635"/>
                    <a:pt x="1039435" y="1452490"/>
                    <a:pt x="907545" y="1312773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3">
              <a:extLst>
                <a:ext uri="{FF2B5EF4-FFF2-40B4-BE49-F238E27FC236}">
                  <a16:creationId xmlns:a16="http://schemas.microsoft.com/office/drawing/2014/main" id="{1BFC92CA-FAB8-B448-B4EB-89B364537821}"/>
                </a:ext>
              </a:extLst>
            </p:cNvPr>
            <p:cNvSpPr/>
            <p:nvPr/>
          </p:nvSpPr>
          <p:spPr>
            <a:xfrm rot="1610050" flipH="1">
              <a:off x="9343742" y="4431383"/>
              <a:ext cx="1595533" cy="2154882"/>
            </a:xfrm>
            <a:custGeom>
              <a:avLst/>
              <a:gdLst>
                <a:gd name="connsiteX0" fmla="*/ 0 w 2373186"/>
                <a:gd name="connsiteY0" fmla="*/ 1143892 h 2287783"/>
                <a:gd name="connsiteX1" fmla="*/ 1186593 w 2373186"/>
                <a:gd name="connsiteY1" fmla="*/ 0 h 2287783"/>
                <a:gd name="connsiteX2" fmla="*/ 2373186 w 2373186"/>
                <a:gd name="connsiteY2" fmla="*/ 1143892 h 2287783"/>
                <a:gd name="connsiteX3" fmla="*/ 1186593 w 2373186"/>
                <a:gd name="connsiteY3" fmla="*/ 2287784 h 2287783"/>
                <a:gd name="connsiteX4" fmla="*/ 0 w 2373186"/>
                <a:gd name="connsiteY4" fmla="*/ 1143892 h 2287783"/>
                <a:gd name="connsiteX0" fmla="*/ 108127 w 2481313"/>
                <a:gd name="connsiteY0" fmla="*/ 1148471 h 2292363"/>
                <a:gd name="connsiteX1" fmla="*/ 188986 w 2481313"/>
                <a:gd name="connsiteY1" fmla="*/ 762492 h 2292363"/>
                <a:gd name="connsiteX2" fmla="*/ 1294720 w 2481313"/>
                <a:gd name="connsiteY2" fmla="*/ 4579 h 2292363"/>
                <a:gd name="connsiteX3" fmla="*/ 2481313 w 2481313"/>
                <a:gd name="connsiteY3" fmla="*/ 1148471 h 2292363"/>
                <a:gd name="connsiteX4" fmla="*/ 1294720 w 2481313"/>
                <a:gd name="connsiteY4" fmla="*/ 2292363 h 2292363"/>
                <a:gd name="connsiteX5" fmla="*/ 108127 w 2481313"/>
                <a:gd name="connsiteY5" fmla="*/ 1148471 h 2292363"/>
                <a:gd name="connsiteX0" fmla="*/ 108127 w 2481313"/>
                <a:gd name="connsiteY0" fmla="*/ 1181035 h 2324927"/>
                <a:gd name="connsiteX1" fmla="*/ 188986 w 2481313"/>
                <a:gd name="connsiteY1" fmla="*/ 795056 h 2324927"/>
                <a:gd name="connsiteX2" fmla="*/ 651989 w 2481313"/>
                <a:gd name="connsiteY2" fmla="*/ 325773 h 2324927"/>
                <a:gd name="connsiteX3" fmla="*/ 1294720 w 2481313"/>
                <a:gd name="connsiteY3" fmla="*/ 37143 h 2324927"/>
                <a:gd name="connsiteX4" fmla="*/ 2481313 w 2481313"/>
                <a:gd name="connsiteY4" fmla="*/ 1181035 h 2324927"/>
                <a:gd name="connsiteX5" fmla="*/ 1294720 w 2481313"/>
                <a:gd name="connsiteY5" fmla="*/ 2324927 h 2324927"/>
                <a:gd name="connsiteX6" fmla="*/ 108127 w 2481313"/>
                <a:gd name="connsiteY6" fmla="*/ 1181035 h 2324927"/>
                <a:gd name="connsiteX0" fmla="*/ 108127 w 2483822"/>
                <a:gd name="connsiteY0" fmla="*/ 1152897 h 2296789"/>
                <a:gd name="connsiteX1" fmla="*/ 188986 w 2483822"/>
                <a:gd name="connsiteY1" fmla="*/ 766918 h 2296789"/>
                <a:gd name="connsiteX2" fmla="*/ 651989 w 2483822"/>
                <a:gd name="connsiteY2" fmla="*/ 297635 h 2296789"/>
                <a:gd name="connsiteX3" fmla="*/ 1294720 w 2483822"/>
                <a:gd name="connsiteY3" fmla="*/ 9005 h 2296789"/>
                <a:gd name="connsiteX4" fmla="*/ 1599490 w 2483822"/>
                <a:gd name="connsiteY4" fmla="*/ 177175 h 2296789"/>
                <a:gd name="connsiteX5" fmla="*/ 2481313 w 2483822"/>
                <a:gd name="connsiteY5" fmla="*/ 1152897 h 2296789"/>
                <a:gd name="connsiteX6" fmla="*/ 1294720 w 2483822"/>
                <a:gd name="connsiteY6" fmla="*/ 2296789 h 2296789"/>
                <a:gd name="connsiteX7" fmla="*/ 108127 w 2483822"/>
                <a:gd name="connsiteY7" fmla="*/ 1152897 h 2296789"/>
                <a:gd name="connsiteX0" fmla="*/ 108127 w 2507282"/>
                <a:gd name="connsiteY0" fmla="*/ 1146599 h 2290491"/>
                <a:gd name="connsiteX1" fmla="*/ 188986 w 2507282"/>
                <a:gd name="connsiteY1" fmla="*/ 760620 h 2290491"/>
                <a:gd name="connsiteX2" fmla="*/ 651989 w 2507282"/>
                <a:gd name="connsiteY2" fmla="*/ 291337 h 2290491"/>
                <a:gd name="connsiteX3" fmla="*/ 1294720 w 2507282"/>
                <a:gd name="connsiteY3" fmla="*/ 2707 h 2290491"/>
                <a:gd name="connsiteX4" fmla="*/ 1599490 w 2507282"/>
                <a:gd name="connsiteY4" fmla="*/ 170877 h 2290491"/>
                <a:gd name="connsiteX5" fmla="*/ 2073101 w 2507282"/>
                <a:gd name="connsiteY5" fmla="*/ 561156 h 2290491"/>
                <a:gd name="connsiteX6" fmla="*/ 2481313 w 2507282"/>
                <a:gd name="connsiteY6" fmla="*/ 1146599 h 2290491"/>
                <a:gd name="connsiteX7" fmla="*/ 1294720 w 2507282"/>
                <a:gd name="connsiteY7" fmla="*/ 2290491 h 2290491"/>
                <a:gd name="connsiteX8" fmla="*/ 108127 w 2507282"/>
                <a:gd name="connsiteY8" fmla="*/ 1146599 h 2290491"/>
                <a:gd name="connsiteX0" fmla="*/ 544794 w 2943949"/>
                <a:gd name="connsiteY0" fmla="*/ 1157778 h 2301670"/>
                <a:gd name="connsiteX1" fmla="*/ 625653 w 2943949"/>
                <a:gd name="connsiteY1" fmla="*/ 771799 h 2301670"/>
                <a:gd name="connsiteX2" fmla="*/ 25579 w 2943949"/>
                <a:gd name="connsiteY2" fmla="*/ 525572 h 2301670"/>
                <a:gd name="connsiteX3" fmla="*/ 1731387 w 2943949"/>
                <a:gd name="connsiteY3" fmla="*/ 13886 h 2301670"/>
                <a:gd name="connsiteX4" fmla="*/ 2036157 w 2943949"/>
                <a:gd name="connsiteY4" fmla="*/ 182056 h 2301670"/>
                <a:gd name="connsiteX5" fmla="*/ 2509768 w 2943949"/>
                <a:gd name="connsiteY5" fmla="*/ 572335 h 2301670"/>
                <a:gd name="connsiteX6" fmla="*/ 2917980 w 2943949"/>
                <a:gd name="connsiteY6" fmla="*/ 1157778 h 2301670"/>
                <a:gd name="connsiteX7" fmla="*/ 1731387 w 2943949"/>
                <a:gd name="connsiteY7" fmla="*/ 2301670 h 2301670"/>
                <a:gd name="connsiteX8" fmla="*/ 544794 w 2943949"/>
                <a:gd name="connsiteY8" fmla="*/ 1157778 h 2301670"/>
                <a:gd name="connsiteX0" fmla="*/ 544794 w 2943949"/>
                <a:gd name="connsiteY0" fmla="*/ 1077931 h 2221823"/>
                <a:gd name="connsiteX1" fmla="*/ 625653 w 2943949"/>
                <a:gd name="connsiteY1" fmla="*/ 691952 h 2221823"/>
                <a:gd name="connsiteX2" fmla="*/ 25579 w 2943949"/>
                <a:gd name="connsiteY2" fmla="*/ 445725 h 2221823"/>
                <a:gd name="connsiteX3" fmla="*/ 1352554 w 2943949"/>
                <a:gd name="connsiteY3" fmla="*/ 26584 h 2221823"/>
                <a:gd name="connsiteX4" fmla="*/ 2036157 w 2943949"/>
                <a:gd name="connsiteY4" fmla="*/ 102209 h 2221823"/>
                <a:gd name="connsiteX5" fmla="*/ 2509768 w 2943949"/>
                <a:gd name="connsiteY5" fmla="*/ 492488 h 2221823"/>
                <a:gd name="connsiteX6" fmla="*/ 2917980 w 2943949"/>
                <a:gd name="connsiteY6" fmla="*/ 1077931 h 2221823"/>
                <a:gd name="connsiteX7" fmla="*/ 1731387 w 2943949"/>
                <a:gd name="connsiteY7" fmla="*/ 2221823 h 2221823"/>
                <a:gd name="connsiteX8" fmla="*/ 544794 w 2943949"/>
                <a:gd name="connsiteY8" fmla="*/ 1077931 h 2221823"/>
                <a:gd name="connsiteX0" fmla="*/ 544794 w 2943949"/>
                <a:gd name="connsiteY0" fmla="*/ 1067627 h 2211519"/>
                <a:gd name="connsiteX1" fmla="*/ 625653 w 2943949"/>
                <a:gd name="connsiteY1" fmla="*/ 681648 h 2211519"/>
                <a:gd name="connsiteX2" fmla="*/ 25579 w 2943949"/>
                <a:gd name="connsiteY2" fmla="*/ 435421 h 2211519"/>
                <a:gd name="connsiteX3" fmla="*/ 1352554 w 2943949"/>
                <a:gd name="connsiteY3" fmla="*/ 16280 h 2211519"/>
                <a:gd name="connsiteX4" fmla="*/ 2305973 w 2943949"/>
                <a:gd name="connsiteY4" fmla="*/ 133222 h 2211519"/>
                <a:gd name="connsiteX5" fmla="*/ 2509768 w 2943949"/>
                <a:gd name="connsiteY5" fmla="*/ 482184 h 2211519"/>
                <a:gd name="connsiteX6" fmla="*/ 2917980 w 2943949"/>
                <a:gd name="connsiteY6" fmla="*/ 1067627 h 2211519"/>
                <a:gd name="connsiteX7" fmla="*/ 1731387 w 2943949"/>
                <a:gd name="connsiteY7" fmla="*/ 2211519 h 2211519"/>
                <a:gd name="connsiteX8" fmla="*/ 544794 w 2943949"/>
                <a:gd name="connsiteY8" fmla="*/ 1067627 h 2211519"/>
                <a:gd name="connsiteX0" fmla="*/ 544794 w 3516134"/>
                <a:gd name="connsiteY0" fmla="*/ 1067627 h 2211519"/>
                <a:gd name="connsiteX1" fmla="*/ 625653 w 3516134"/>
                <a:gd name="connsiteY1" fmla="*/ 681648 h 2211519"/>
                <a:gd name="connsiteX2" fmla="*/ 25579 w 3516134"/>
                <a:gd name="connsiteY2" fmla="*/ 435421 h 2211519"/>
                <a:gd name="connsiteX3" fmla="*/ 1352554 w 3516134"/>
                <a:gd name="connsiteY3" fmla="*/ 16280 h 2211519"/>
                <a:gd name="connsiteX4" fmla="*/ 2305973 w 3516134"/>
                <a:gd name="connsiteY4" fmla="*/ 133222 h 2211519"/>
                <a:gd name="connsiteX5" fmla="*/ 3492863 w 3516134"/>
                <a:gd name="connsiteY5" fmla="*/ 282440 h 2211519"/>
                <a:gd name="connsiteX6" fmla="*/ 2917980 w 3516134"/>
                <a:gd name="connsiteY6" fmla="*/ 1067627 h 2211519"/>
                <a:gd name="connsiteX7" fmla="*/ 1731387 w 3516134"/>
                <a:gd name="connsiteY7" fmla="*/ 2211519 h 2211519"/>
                <a:gd name="connsiteX8" fmla="*/ 544794 w 3516134"/>
                <a:gd name="connsiteY8" fmla="*/ 1067627 h 2211519"/>
                <a:gd name="connsiteX0" fmla="*/ 877810 w 3849150"/>
                <a:gd name="connsiteY0" fmla="*/ 1067627 h 2211519"/>
                <a:gd name="connsiteX1" fmla="*/ 34478 w 3849150"/>
                <a:gd name="connsiteY1" fmla="*/ 882091 h 2211519"/>
                <a:gd name="connsiteX2" fmla="*/ 358595 w 3849150"/>
                <a:gd name="connsiteY2" fmla="*/ 435421 h 2211519"/>
                <a:gd name="connsiteX3" fmla="*/ 1685570 w 3849150"/>
                <a:gd name="connsiteY3" fmla="*/ 16280 h 2211519"/>
                <a:gd name="connsiteX4" fmla="*/ 2638989 w 3849150"/>
                <a:gd name="connsiteY4" fmla="*/ 133222 h 2211519"/>
                <a:gd name="connsiteX5" fmla="*/ 3825879 w 3849150"/>
                <a:gd name="connsiteY5" fmla="*/ 282440 h 2211519"/>
                <a:gd name="connsiteX6" fmla="*/ 3250996 w 3849150"/>
                <a:gd name="connsiteY6" fmla="*/ 1067627 h 2211519"/>
                <a:gd name="connsiteX7" fmla="*/ 2064403 w 3849150"/>
                <a:gd name="connsiteY7" fmla="*/ 2211519 h 2211519"/>
                <a:gd name="connsiteX8" fmla="*/ 877810 w 3849150"/>
                <a:gd name="connsiteY8" fmla="*/ 1067627 h 2211519"/>
                <a:gd name="connsiteX0" fmla="*/ 876466 w 3847806"/>
                <a:gd name="connsiteY0" fmla="*/ 1067627 h 1813842"/>
                <a:gd name="connsiteX1" fmla="*/ 33134 w 3847806"/>
                <a:gd name="connsiteY1" fmla="*/ 882091 h 1813842"/>
                <a:gd name="connsiteX2" fmla="*/ 357251 w 3847806"/>
                <a:gd name="connsiteY2" fmla="*/ 435421 h 1813842"/>
                <a:gd name="connsiteX3" fmla="*/ 1684226 w 3847806"/>
                <a:gd name="connsiteY3" fmla="*/ 16280 h 1813842"/>
                <a:gd name="connsiteX4" fmla="*/ 2637645 w 3847806"/>
                <a:gd name="connsiteY4" fmla="*/ 133222 h 1813842"/>
                <a:gd name="connsiteX5" fmla="*/ 3824535 w 3847806"/>
                <a:gd name="connsiteY5" fmla="*/ 282440 h 1813842"/>
                <a:gd name="connsiteX6" fmla="*/ 3249652 w 3847806"/>
                <a:gd name="connsiteY6" fmla="*/ 1067627 h 1813842"/>
                <a:gd name="connsiteX7" fmla="*/ 1842516 w 3847806"/>
                <a:gd name="connsiteY7" fmla="*/ 1813842 h 1813842"/>
                <a:gd name="connsiteX8" fmla="*/ 876466 w 3847806"/>
                <a:gd name="connsiteY8" fmla="*/ 1067627 h 1813842"/>
                <a:gd name="connsiteX0" fmla="*/ 876466 w 3847288"/>
                <a:gd name="connsiteY0" fmla="*/ 1067627 h 1813842"/>
                <a:gd name="connsiteX1" fmla="*/ 33134 w 3847288"/>
                <a:gd name="connsiteY1" fmla="*/ 882091 h 1813842"/>
                <a:gd name="connsiteX2" fmla="*/ 357251 w 3847288"/>
                <a:gd name="connsiteY2" fmla="*/ 435421 h 1813842"/>
                <a:gd name="connsiteX3" fmla="*/ 1684226 w 3847288"/>
                <a:gd name="connsiteY3" fmla="*/ 16280 h 1813842"/>
                <a:gd name="connsiteX4" fmla="*/ 2637645 w 3847288"/>
                <a:gd name="connsiteY4" fmla="*/ 133222 h 1813842"/>
                <a:gd name="connsiteX5" fmla="*/ 3824535 w 3847288"/>
                <a:gd name="connsiteY5" fmla="*/ 282440 h 1813842"/>
                <a:gd name="connsiteX6" fmla="*/ 3406376 w 3847288"/>
                <a:gd name="connsiteY6" fmla="*/ 832636 h 1813842"/>
                <a:gd name="connsiteX7" fmla="*/ 3249652 w 3847288"/>
                <a:gd name="connsiteY7" fmla="*/ 1067627 h 1813842"/>
                <a:gd name="connsiteX8" fmla="*/ 1842516 w 3847288"/>
                <a:gd name="connsiteY8" fmla="*/ 1813842 h 1813842"/>
                <a:gd name="connsiteX9" fmla="*/ 876466 w 3847288"/>
                <a:gd name="connsiteY9" fmla="*/ 1067627 h 1813842"/>
                <a:gd name="connsiteX0" fmla="*/ 876466 w 3847288"/>
                <a:gd name="connsiteY0" fmla="*/ 1067627 h 1875908"/>
                <a:gd name="connsiteX1" fmla="*/ 33134 w 3847288"/>
                <a:gd name="connsiteY1" fmla="*/ 882091 h 1875908"/>
                <a:gd name="connsiteX2" fmla="*/ 357251 w 3847288"/>
                <a:gd name="connsiteY2" fmla="*/ 435421 h 1875908"/>
                <a:gd name="connsiteX3" fmla="*/ 1684226 w 3847288"/>
                <a:gd name="connsiteY3" fmla="*/ 16280 h 1875908"/>
                <a:gd name="connsiteX4" fmla="*/ 2637645 w 3847288"/>
                <a:gd name="connsiteY4" fmla="*/ 133222 h 1875908"/>
                <a:gd name="connsiteX5" fmla="*/ 3824535 w 3847288"/>
                <a:gd name="connsiteY5" fmla="*/ 282440 h 1875908"/>
                <a:gd name="connsiteX6" fmla="*/ 3406376 w 3847288"/>
                <a:gd name="connsiteY6" fmla="*/ 832636 h 1875908"/>
                <a:gd name="connsiteX7" fmla="*/ 3210707 w 3847288"/>
                <a:gd name="connsiteY7" fmla="*/ 1722139 h 1875908"/>
                <a:gd name="connsiteX8" fmla="*/ 1842516 w 3847288"/>
                <a:gd name="connsiteY8" fmla="*/ 1813842 h 1875908"/>
                <a:gd name="connsiteX9" fmla="*/ 876466 w 3847288"/>
                <a:gd name="connsiteY9" fmla="*/ 1067627 h 1875908"/>
                <a:gd name="connsiteX0" fmla="*/ 876572 w 3847394"/>
                <a:gd name="connsiteY0" fmla="*/ 1067627 h 1835704"/>
                <a:gd name="connsiteX1" fmla="*/ 33240 w 3847394"/>
                <a:gd name="connsiteY1" fmla="*/ 882091 h 1835704"/>
                <a:gd name="connsiteX2" fmla="*/ 357357 w 3847394"/>
                <a:gd name="connsiteY2" fmla="*/ 435421 h 1835704"/>
                <a:gd name="connsiteX3" fmla="*/ 1684332 w 3847394"/>
                <a:gd name="connsiteY3" fmla="*/ 16280 h 1835704"/>
                <a:gd name="connsiteX4" fmla="*/ 2637751 w 3847394"/>
                <a:gd name="connsiteY4" fmla="*/ 133222 h 1835704"/>
                <a:gd name="connsiteX5" fmla="*/ 3824641 w 3847394"/>
                <a:gd name="connsiteY5" fmla="*/ 282440 h 1835704"/>
                <a:gd name="connsiteX6" fmla="*/ 3406482 w 3847394"/>
                <a:gd name="connsiteY6" fmla="*/ 832636 h 1835704"/>
                <a:gd name="connsiteX7" fmla="*/ 3210813 w 3847394"/>
                <a:gd name="connsiteY7" fmla="*/ 1722139 h 1835704"/>
                <a:gd name="connsiteX8" fmla="*/ 1860768 w 3847394"/>
                <a:gd name="connsiteY8" fmla="*/ 1744748 h 1835704"/>
                <a:gd name="connsiteX9" fmla="*/ 876572 w 3847394"/>
                <a:gd name="connsiteY9" fmla="*/ 1067627 h 1835704"/>
                <a:gd name="connsiteX0" fmla="*/ 876572 w 3847394"/>
                <a:gd name="connsiteY0" fmla="*/ 1067627 h 2060515"/>
                <a:gd name="connsiteX1" fmla="*/ 33240 w 3847394"/>
                <a:gd name="connsiteY1" fmla="*/ 882091 h 2060515"/>
                <a:gd name="connsiteX2" fmla="*/ 357357 w 3847394"/>
                <a:gd name="connsiteY2" fmla="*/ 435421 h 2060515"/>
                <a:gd name="connsiteX3" fmla="*/ 1684332 w 3847394"/>
                <a:gd name="connsiteY3" fmla="*/ 16280 h 2060515"/>
                <a:gd name="connsiteX4" fmla="*/ 2637751 w 3847394"/>
                <a:gd name="connsiteY4" fmla="*/ 133222 h 2060515"/>
                <a:gd name="connsiteX5" fmla="*/ 3824641 w 3847394"/>
                <a:gd name="connsiteY5" fmla="*/ 282440 h 2060515"/>
                <a:gd name="connsiteX6" fmla="*/ 3406482 w 3847394"/>
                <a:gd name="connsiteY6" fmla="*/ 832636 h 2060515"/>
                <a:gd name="connsiteX7" fmla="*/ 3210813 w 3847394"/>
                <a:gd name="connsiteY7" fmla="*/ 1722139 h 2060515"/>
                <a:gd name="connsiteX8" fmla="*/ 1860768 w 3847394"/>
                <a:gd name="connsiteY8" fmla="*/ 1744748 h 2060515"/>
                <a:gd name="connsiteX9" fmla="*/ 876572 w 3847394"/>
                <a:gd name="connsiteY9" fmla="*/ 1067627 h 2060515"/>
                <a:gd name="connsiteX0" fmla="*/ 876572 w 3847394"/>
                <a:gd name="connsiteY0" fmla="*/ 1067627 h 2060515"/>
                <a:gd name="connsiteX1" fmla="*/ 33240 w 3847394"/>
                <a:gd name="connsiteY1" fmla="*/ 882091 h 2060515"/>
                <a:gd name="connsiteX2" fmla="*/ 357357 w 3847394"/>
                <a:gd name="connsiteY2" fmla="*/ 435421 h 2060515"/>
                <a:gd name="connsiteX3" fmla="*/ 1684332 w 3847394"/>
                <a:gd name="connsiteY3" fmla="*/ 16280 h 2060515"/>
                <a:gd name="connsiteX4" fmla="*/ 2637751 w 3847394"/>
                <a:gd name="connsiteY4" fmla="*/ 133222 h 2060515"/>
                <a:gd name="connsiteX5" fmla="*/ 3824641 w 3847394"/>
                <a:gd name="connsiteY5" fmla="*/ 282440 h 2060515"/>
                <a:gd name="connsiteX6" fmla="*/ 3406482 w 3847394"/>
                <a:gd name="connsiteY6" fmla="*/ 832636 h 2060515"/>
                <a:gd name="connsiteX7" fmla="*/ 3210813 w 3847394"/>
                <a:gd name="connsiteY7" fmla="*/ 1722139 h 2060515"/>
                <a:gd name="connsiteX8" fmla="*/ 1860768 w 3847394"/>
                <a:gd name="connsiteY8" fmla="*/ 1744748 h 2060515"/>
                <a:gd name="connsiteX9" fmla="*/ 876572 w 3847394"/>
                <a:gd name="connsiteY9" fmla="*/ 1067627 h 2060515"/>
                <a:gd name="connsiteX0" fmla="*/ 876572 w 3847394"/>
                <a:gd name="connsiteY0" fmla="*/ 1067627 h 1769325"/>
                <a:gd name="connsiteX1" fmla="*/ 33240 w 3847394"/>
                <a:gd name="connsiteY1" fmla="*/ 882091 h 1769325"/>
                <a:gd name="connsiteX2" fmla="*/ 357357 w 3847394"/>
                <a:gd name="connsiteY2" fmla="*/ 435421 h 1769325"/>
                <a:gd name="connsiteX3" fmla="*/ 1684332 w 3847394"/>
                <a:gd name="connsiteY3" fmla="*/ 16280 h 1769325"/>
                <a:gd name="connsiteX4" fmla="*/ 2637751 w 3847394"/>
                <a:gd name="connsiteY4" fmla="*/ 133222 h 1769325"/>
                <a:gd name="connsiteX5" fmla="*/ 3824641 w 3847394"/>
                <a:gd name="connsiteY5" fmla="*/ 282440 h 1769325"/>
                <a:gd name="connsiteX6" fmla="*/ 3406482 w 3847394"/>
                <a:gd name="connsiteY6" fmla="*/ 832636 h 1769325"/>
                <a:gd name="connsiteX7" fmla="*/ 3210813 w 3847394"/>
                <a:gd name="connsiteY7" fmla="*/ 1722139 h 1769325"/>
                <a:gd name="connsiteX8" fmla="*/ 1860768 w 3847394"/>
                <a:gd name="connsiteY8" fmla="*/ 1744748 h 1769325"/>
                <a:gd name="connsiteX9" fmla="*/ 876572 w 3847394"/>
                <a:gd name="connsiteY9" fmla="*/ 1067627 h 1769325"/>
                <a:gd name="connsiteX0" fmla="*/ 876572 w 3847394"/>
                <a:gd name="connsiteY0" fmla="*/ 1067627 h 1769325"/>
                <a:gd name="connsiteX1" fmla="*/ 33240 w 3847394"/>
                <a:gd name="connsiteY1" fmla="*/ 882091 h 1769325"/>
                <a:gd name="connsiteX2" fmla="*/ 357357 w 3847394"/>
                <a:gd name="connsiteY2" fmla="*/ 435421 h 1769325"/>
                <a:gd name="connsiteX3" fmla="*/ 1684332 w 3847394"/>
                <a:gd name="connsiteY3" fmla="*/ 16280 h 1769325"/>
                <a:gd name="connsiteX4" fmla="*/ 2637751 w 3847394"/>
                <a:gd name="connsiteY4" fmla="*/ 133222 h 1769325"/>
                <a:gd name="connsiteX5" fmla="*/ 3824641 w 3847394"/>
                <a:gd name="connsiteY5" fmla="*/ 282440 h 1769325"/>
                <a:gd name="connsiteX6" fmla="*/ 3406482 w 3847394"/>
                <a:gd name="connsiteY6" fmla="*/ 832636 h 1769325"/>
                <a:gd name="connsiteX7" fmla="*/ 3210813 w 3847394"/>
                <a:gd name="connsiteY7" fmla="*/ 1722139 h 1769325"/>
                <a:gd name="connsiteX8" fmla="*/ 1860768 w 3847394"/>
                <a:gd name="connsiteY8" fmla="*/ 1744748 h 1769325"/>
                <a:gd name="connsiteX9" fmla="*/ 876572 w 3847394"/>
                <a:gd name="connsiteY9" fmla="*/ 1067627 h 1769325"/>
                <a:gd name="connsiteX0" fmla="*/ 1524729 w 3833222"/>
                <a:gd name="connsiteY0" fmla="*/ 739324 h 1769325"/>
                <a:gd name="connsiteX1" fmla="*/ 19068 w 3833222"/>
                <a:gd name="connsiteY1" fmla="*/ 882091 h 1769325"/>
                <a:gd name="connsiteX2" fmla="*/ 343185 w 3833222"/>
                <a:gd name="connsiteY2" fmla="*/ 435421 h 1769325"/>
                <a:gd name="connsiteX3" fmla="*/ 1670160 w 3833222"/>
                <a:gd name="connsiteY3" fmla="*/ 16280 h 1769325"/>
                <a:gd name="connsiteX4" fmla="*/ 2623579 w 3833222"/>
                <a:gd name="connsiteY4" fmla="*/ 133222 h 1769325"/>
                <a:gd name="connsiteX5" fmla="*/ 3810469 w 3833222"/>
                <a:gd name="connsiteY5" fmla="*/ 282440 h 1769325"/>
                <a:gd name="connsiteX6" fmla="*/ 3392310 w 3833222"/>
                <a:gd name="connsiteY6" fmla="*/ 832636 h 1769325"/>
                <a:gd name="connsiteX7" fmla="*/ 3196641 w 3833222"/>
                <a:gd name="connsiteY7" fmla="*/ 1722139 h 1769325"/>
                <a:gd name="connsiteX8" fmla="*/ 1846596 w 3833222"/>
                <a:gd name="connsiteY8" fmla="*/ 1744748 h 1769325"/>
                <a:gd name="connsiteX9" fmla="*/ 1524729 w 3833222"/>
                <a:gd name="connsiteY9" fmla="*/ 739324 h 1769325"/>
                <a:gd name="connsiteX0" fmla="*/ 1524729 w 3833222"/>
                <a:gd name="connsiteY0" fmla="*/ 739324 h 1769325"/>
                <a:gd name="connsiteX1" fmla="*/ 19068 w 3833222"/>
                <a:gd name="connsiteY1" fmla="*/ 882091 h 1769325"/>
                <a:gd name="connsiteX2" fmla="*/ 343185 w 3833222"/>
                <a:gd name="connsiteY2" fmla="*/ 435421 h 1769325"/>
                <a:gd name="connsiteX3" fmla="*/ 1670160 w 3833222"/>
                <a:gd name="connsiteY3" fmla="*/ 16280 h 1769325"/>
                <a:gd name="connsiteX4" fmla="*/ 2623579 w 3833222"/>
                <a:gd name="connsiteY4" fmla="*/ 133222 h 1769325"/>
                <a:gd name="connsiteX5" fmla="*/ 3810469 w 3833222"/>
                <a:gd name="connsiteY5" fmla="*/ 282440 h 1769325"/>
                <a:gd name="connsiteX6" fmla="*/ 3392310 w 3833222"/>
                <a:gd name="connsiteY6" fmla="*/ 832636 h 1769325"/>
                <a:gd name="connsiteX7" fmla="*/ 3196641 w 3833222"/>
                <a:gd name="connsiteY7" fmla="*/ 1722139 h 1769325"/>
                <a:gd name="connsiteX8" fmla="*/ 1846596 w 3833222"/>
                <a:gd name="connsiteY8" fmla="*/ 1744748 h 1769325"/>
                <a:gd name="connsiteX9" fmla="*/ 1524729 w 3833222"/>
                <a:gd name="connsiteY9" fmla="*/ 739324 h 1769325"/>
                <a:gd name="connsiteX0" fmla="*/ 1524729 w 3833222"/>
                <a:gd name="connsiteY0" fmla="*/ 739324 h 1744748"/>
                <a:gd name="connsiteX1" fmla="*/ 19068 w 3833222"/>
                <a:gd name="connsiteY1" fmla="*/ 882091 h 1744748"/>
                <a:gd name="connsiteX2" fmla="*/ 343185 w 3833222"/>
                <a:gd name="connsiteY2" fmla="*/ 435421 h 1744748"/>
                <a:gd name="connsiteX3" fmla="*/ 1670160 w 3833222"/>
                <a:gd name="connsiteY3" fmla="*/ 16280 h 1744748"/>
                <a:gd name="connsiteX4" fmla="*/ 2623579 w 3833222"/>
                <a:gd name="connsiteY4" fmla="*/ 133222 h 1744748"/>
                <a:gd name="connsiteX5" fmla="*/ 3810469 w 3833222"/>
                <a:gd name="connsiteY5" fmla="*/ 282440 h 1744748"/>
                <a:gd name="connsiteX6" fmla="*/ 3392310 w 3833222"/>
                <a:gd name="connsiteY6" fmla="*/ 832636 h 1744748"/>
                <a:gd name="connsiteX7" fmla="*/ 3196641 w 3833222"/>
                <a:gd name="connsiteY7" fmla="*/ 1722139 h 1744748"/>
                <a:gd name="connsiteX8" fmla="*/ 1846596 w 3833222"/>
                <a:gd name="connsiteY8" fmla="*/ 1744748 h 1744748"/>
                <a:gd name="connsiteX9" fmla="*/ 1524729 w 3833222"/>
                <a:gd name="connsiteY9" fmla="*/ 739324 h 1744748"/>
                <a:gd name="connsiteX0" fmla="*/ 1524729 w 3833222"/>
                <a:gd name="connsiteY0" fmla="*/ 739324 h 1744748"/>
                <a:gd name="connsiteX1" fmla="*/ 19068 w 3833222"/>
                <a:gd name="connsiteY1" fmla="*/ 882091 h 1744748"/>
                <a:gd name="connsiteX2" fmla="*/ 343185 w 3833222"/>
                <a:gd name="connsiteY2" fmla="*/ 435421 h 1744748"/>
                <a:gd name="connsiteX3" fmla="*/ 1670160 w 3833222"/>
                <a:gd name="connsiteY3" fmla="*/ 16280 h 1744748"/>
                <a:gd name="connsiteX4" fmla="*/ 2623579 w 3833222"/>
                <a:gd name="connsiteY4" fmla="*/ 133222 h 1744748"/>
                <a:gd name="connsiteX5" fmla="*/ 3810469 w 3833222"/>
                <a:gd name="connsiteY5" fmla="*/ 282440 h 1744748"/>
                <a:gd name="connsiteX6" fmla="*/ 3392310 w 3833222"/>
                <a:gd name="connsiteY6" fmla="*/ 832636 h 1744748"/>
                <a:gd name="connsiteX7" fmla="*/ 3196641 w 3833222"/>
                <a:gd name="connsiteY7" fmla="*/ 1722139 h 1744748"/>
                <a:gd name="connsiteX8" fmla="*/ 1846596 w 3833222"/>
                <a:gd name="connsiteY8" fmla="*/ 1744748 h 1744748"/>
                <a:gd name="connsiteX9" fmla="*/ 1524729 w 3833222"/>
                <a:gd name="connsiteY9" fmla="*/ 739324 h 1744748"/>
                <a:gd name="connsiteX0" fmla="*/ 1524729 w 3833222"/>
                <a:gd name="connsiteY0" fmla="*/ 739324 h 1839385"/>
                <a:gd name="connsiteX1" fmla="*/ 19068 w 3833222"/>
                <a:gd name="connsiteY1" fmla="*/ 882091 h 1839385"/>
                <a:gd name="connsiteX2" fmla="*/ 343185 w 3833222"/>
                <a:gd name="connsiteY2" fmla="*/ 435421 h 1839385"/>
                <a:gd name="connsiteX3" fmla="*/ 1670160 w 3833222"/>
                <a:gd name="connsiteY3" fmla="*/ 16280 h 1839385"/>
                <a:gd name="connsiteX4" fmla="*/ 2623579 w 3833222"/>
                <a:gd name="connsiteY4" fmla="*/ 133222 h 1839385"/>
                <a:gd name="connsiteX5" fmla="*/ 3810469 w 3833222"/>
                <a:gd name="connsiteY5" fmla="*/ 282440 h 1839385"/>
                <a:gd name="connsiteX6" fmla="*/ 3392310 w 3833222"/>
                <a:gd name="connsiteY6" fmla="*/ 832636 h 1839385"/>
                <a:gd name="connsiteX7" fmla="*/ 3697750 w 3833222"/>
                <a:gd name="connsiteY7" fmla="*/ 1838972 h 1839385"/>
                <a:gd name="connsiteX8" fmla="*/ 1846596 w 3833222"/>
                <a:gd name="connsiteY8" fmla="*/ 1744748 h 1839385"/>
                <a:gd name="connsiteX9" fmla="*/ 1524729 w 3833222"/>
                <a:gd name="connsiteY9" fmla="*/ 739324 h 1839385"/>
                <a:gd name="connsiteX0" fmla="*/ 1524729 w 3854161"/>
                <a:gd name="connsiteY0" fmla="*/ 739324 h 1839385"/>
                <a:gd name="connsiteX1" fmla="*/ 19068 w 3854161"/>
                <a:gd name="connsiteY1" fmla="*/ 882091 h 1839385"/>
                <a:gd name="connsiteX2" fmla="*/ 343185 w 3854161"/>
                <a:gd name="connsiteY2" fmla="*/ 435421 h 1839385"/>
                <a:gd name="connsiteX3" fmla="*/ 1670160 w 3854161"/>
                <a:gd name="connsiteY3" fmla="*/ 16280 h 1839385"/>
                <a:gd name="connsiteX4" fmla="*/ 2623579 w 3854161"/>
                <a:gd name="connsiteY4" fmla="*/ 133222 h 1839385"/>
                <a:gd name="connsiteX5" fmla="*/ 3810469 w 3854161"/>
                <a:gd name="connsiteY5" fmla="*/ 282440 h 1839385"/>
                <a:gd name="connsiteX6" fmla="*/ 3578376 w 3854161"/>
                <a:gd name="connsiteY6" fmla="*/ 630379 h 1839385"/>
                <a:gd name="connsiteX7" fmla="*/ 3392310 w 3854161"/>
                <a:gd name="connsiteY7" fmla="*/ 832636 h 1839385"/>
                <a:gd name="connsiteX8" fmla="*/ 3697750 w 3854161"/>
                <a:gd name="connsiteY8" fmla="*/ 1838972 h 1839385"/>
                <a:gd name="connsiteX9" fmla="*/ 1846596 w 3854161"/>
                <a:gd name="connsiteY9" fmla="*/ 1744748 h 1839385"/>
                <a:gd name="connsiteX10" fmla="*/ 1524729 w 3854161"/>
                <a:gd name="connsiteY10" fmla="*/ 739324 h 1839385"/>
                <a:gd name="connsiteX0" fmla="*/ 1524729 w 4214072"/>
                <a:gd name="connsiteY0" fmla="*/ 739324 h 1839385"/>
                <a:gd name="connsiteX1" fmla="*/ 19068 w 4214072"/>
                <a:gd name="connsiteY1" fmla="*/ 882091 h 1839385"/>
                <a:gd name="connsiteX2" fmla="*/ 343185 w 4214072"/>
                <a:gd name="connsiteY2" fmla="*/ 435421 h 1839385"/>
                <a:gd name="connsiteX3" fmla="*/ 1670160 w 4214072"/>
                <a:gd name="connsiteY3" fmla="*/ 16280 h 1839385"/>
                <a:gd name="connsiteX4" fmla="*/ 2623579 w 4214072"/>
                <a:gd name="connsiteY4" fmla="*/ 133222 h 1839385"/>
                <a:gd name="connsiteX5" fmla="*/ 3810469 w 4214072"/>
                <a:gd name="connsiteY5" fmla="*/ 282440 h 1839385"/>
                <a:gd name="connsiteX6" fmla="*/ 4203855 w 4214072"/>
                <a:gd name="connsiteY6" fmla="*/ 779874 h 1839385"/>
                <a:gd name="connsiteX7" fmla="*/ 3392310 w 4214072"/>
                <a:gd name="connsiteY7" fmla="*/ 832636 h 1839385"/>
                <a:gd name="connsiteX8" fmla="*/ 3697750 w 4214072"/>
                <a:gd name="connsiteY8" fmla="*/ 1838972 h 1839385"/>
                <a:gd name="connsiteX9" fmla="*/ 1846596 w 4214072"/>
                <a:gd name="connsiteY9" fmla="*/ 1744748 h 1839385"/>
                <a:gd name="connsiteX10" fmla="*/ 1524729 w 4214072"/>
                <a:gd name="connsiteY10" fmla="*/ 739324 h 1839385"/>
                <a:gd name="connsiteX0" fmla="*/ 1524729 w 4214072"/>
                <a:gd name="connsiteY0" fmla="*/ 919224 h 2019285"/>
                <a:gd name="connsiteX1" fmla="*/ 19068 w 4214072"/>
                <a:gd name="connsiteY1" fmla="*/ 1061991 h 2019285"/>
                <a:gd name="connsiteX2" fmla="*/ 613420 w 4214072"/>
                <a:gd name="connsiteY2" fmla="*/ 36324 h 2019285"/>
                <a:gd name="connsiteX3" fmla="*/ 1670160 w 4214072"/>
                <a:gd name="connsiteY3" fmla="*/ 196180 h 2019285"/>
                <a:gd name="connsiteX4" fmla="*/ 2623579 w 4214072"/>
                <a:gd name="connsiteY4" fmla="*/ 313122 h 2019285"/>
                <a:gd name="connsiteX5" fmla="*/ 3810469 w 4214072"/>
                <a:gd name="connsiteY5" fmla="*/ 462340 h 2019285"/>
                <a:gd name="connsiteX6" fmla="*/ 4203855 w 4214072"/>
                <a:gd name="connsiteY6" fmla="*/ 959774 h 2019285"/>
                <a:gd name="connsiteX7" fmla="*/ 3392310 w 4214072"/>
                <a:gd name="connsiteY7" fmla="*/ 1012536 h 2019285"/>
                <a:gd name="connsiteX8" fmla="*/ 3697750 w 4214072"/>
                <a:gd name="connsiteY8" fmla="*/ 2018872 h 2019285"/>
                <a:gd name="connsiteX9" fmla="*/ 1846596 w 4214072"/>
                <a:gd name="connsiteY9" fmla="*/ 1924648 h 2019285"/>
                <a:gd name="connsiteX10" fmla="*/ 1524729 w 4214072"/>
                <a:gd name="connsiteY10" fmla="*/ 919224 h 2019285"/>
                <a:gd name="connsiteX0" fmla="*/ 1050978 w 3740321"/>
                <a:gd name="connsiteY0" fmla="*/ 919224 h 2019285"/>
                <a:gd name="connsiteX1" fmla="*/ 25767 w 3740321"/>
                <a:gd name="connsiteY1" fmla="*/ 582518 h 2019285"/>
                <a:gd name="connsiteX2" fmla="*/ 139669 w 3740321"/>
                <a:gd name="connsiteY2" fmla="*/ 36324 h 2019285"/>
                <a:gd name="connsiteX3" fmla="*/ 1196409 w 3740321"/>
                <a:gd name="connsiteY3" fmla="*/ 196180 h 2019285"/>
                <a:gd name="connsiteX4" fmla="*/ 2149828 w 3740321"/>
                <a:gd name="connsiteY4" fmla="*/ 313122 h 2019285"/>
                <a:gd name="connsiteX5" fmla="*/ 3336718 w 3740321"/>
                <a:gd name="connsiteY5" fmla="*/ 462340 h 2019285"/>
                <a:gd name="connsiteX6" fmla="*/ 3730104 w 3740321"/>
                <a:gd name="connsiteY6" fmla="*/ 959774 h 2019285"/>
                <a:gd name="connsiteX7" fmla="*/ 2918559 w 3740321"/>
                <a:gd name="connsiteY7" fmla="*/ 1012536 h 2019285"/>
                <a:gd name="connsiteX8" fmla="*/ 3223999 w 3740321"/>
                <a:gd name="connsiteY8" fmla="*/ 2018872 h 2019285"/>
                <a:gd name="connsiteX9" fmla="*/ 1372845 w 3740321"/>
                <a:gd name="connsiteY9" fmla="*/ 1924648 h 2019285"/>
                <a:gd name="connsiteX10" fmla="*/ 1050978 w 3740321"/>
                <a:gd name="connsiteY10" fmla="*/ 919224 h 2019285"/>
                <a:gd name="connsiteX0" fmla="*/ 1050978 w 3818864"/>
                <a:gd name="connsiteY0" fmla="*/ 919224 h 2019285"/>
                <a:gd name="connsiteX1" fmla="*/ 25767 w 3818864"/>
                <a:gd name="connsiteY1" fmla="*/ 582518 h 2019285"/>
                <a:gd name="connsiteX2" fmla="*/ 139669 w 3818864"/>
                <a:gd name="connsiteY2" fmla="*/ 36324 h 2019285"/>
                <a:gd name="connsiteX3" fmla="*/ 1196409 w 3818864"/>
                <a:gd name="connsiteY3" fmla="*/ 196180 h 2019285"/>
                <a:gd name="connsiteX4" fmla="*/ 2149828 w 3818864"/>
                <a:gd name="connsiteY4" fmla="*/ 313122 h 2019285"/>
                <a:gd name="connsiteX5" fmla="*/ 3729928 w 3818864"/>
                <a:gd name="connsiteY5" fmla="*/ 33814 h 2019285"/>
                <a:gd name="connsiteX6" fmla="*/ 3730104 w 3818864"/>
                <a:gd name="connsiteY6" fmla="*/ 959774 h 2019285"/>
                <a:gd name="connsiteX7" fmla="*/ 2918559 w 3818864"/>
                <a:gd name="connsiteY7" fmla="*/ 1012536 h 2019285"/>
                <a:gd name="connsiteX8" fmla="*/ 3223999 w 3818864"/>
                <a:gd name="connsiteY8" fmla="*/ 2018872 h 2019285"/>
                <a:gd name="connsiteX9" fmla="*/ 1372845 w 3818864"/>
                <a:gd name="connsiteY9" fmla="*/ 1924648 h 2019285"/>
                <a:gd name="connsiteX10" fmla="*/ 1050978 w 3818864"/>
                <a:gd name="connsiteY10" fmla="*/ 919224 h 2019285"/>
                <a:gd name="connsiteX0" fmla="*/ 1050978 w 3867646"/>
                <a:gd name="connsiteY0" fmla="*/ 919224 h 2019285"/>
                <a:gd name="connsiteX1" fmla="*/ 25767 w 3867646"/>
                <a:gd name="connsiteY1" fmla="*/ 582518 h 2019285"/>
                <a:gd name="connsiteX2" fmla="*/ 139669 w 3867646"/>
                <a:gd name="connsiteY2" fmla="*/ 36324 h 2019285"/>
                <a:gd name="connsiteX3" fmla="*/ 1196409 w 3867646"/>
                <a:gd name="connsiteY3" fmla="*/ 196180 h 2019285"/>
                <a:gd name="connsiteX4" fmla="*/ 2149828 w 3867646"/>
                <a:gd name="connsiteY4" fmla="*/ 313122 h 2019285"/>
                <a:gd name="connsiteX5" fmla="*/ 3729928 w 3867646"/>
                <a:gd name="connsiteY5" fmla="*/ 33814 h 2019285"/>
                <a:gd name="connsiteX6" fmla="*/ 3825161 w 3867646"/>
                <a:gd name="connsiteY6" fmla="*/ 541578 h 2019285"/>
                <a:gd name="connsiteX7" fmla="*/ 2918559 w 3867646"/>
                <a:gd name="connsiteY7" fmla="*/ 1012536 h 2019285"/>
                <a:gd name="connsiteX8" fmla="*/ 3223999 w 3867646"/>
                <a:gd name="connsiteY8" fmla="*/ 2018872 h 2019285"/>
                <a:gd name="connsiteX9" fmla="*/ 1372845 w 3867646"/>
                <a:gd name="connsiteY9" fmla="*/ 1924648 h 2019285"/>
                <a:gd name="connsiteX10" fmla="*/ 1050978 w 3867646"/>
                <a:gd name="connsiteY10" fmla="*/ 919224 h 2019285"/>
                <a:gd name="connsiteX0" fmla="*/ 963784 w 3780452"/>
                <a:gd name="connsiteY0" fmla="*/ 919224 h 2019285"/>
                <a:gd name="connsiteX1" fmla="*/ 145019 w 3780452"/>
                <a:gd name="connsiteY1" fmla="*/ 415156 h 2019285"/>
                <a:gd name="connsiteX2" fmla="*/ 52475 w 3780452"/>
                <a:gd name="connsiteY2" fmla="*/ 36324 h 2019285"/>
                <a:gd name="connsiteX3" fmla="*/ 1109215 w 3780452"/>
                <a:gd name="connsiteY3" fmla="*/ 196180 h 2019285"/>
                <a:gd name="connsiteX4" fmla="*/ 2062634 w 3780452"/>
                <a:gd name="connsiteY4" fmla="*/ 313122 h 2019285"/>
                <a:gd name="connsiteX5" fmla="*/ 3642734 w 3780452"/>
                <a:gd name="connsiteY5" fmla="*/ 33814 h 2019285"/>
                <a:gd name="connsiteX6" fmla="*/ 3737967 w 3780452"/>
                <a:gd name="connsiteY6" fmla="*/ 541578 h 2019285"/>
                <a:gd name="connsiteX7" fmla="*/ 2831365 w 3780452"/>
                <a:gd name="connsiteY7" fmla="*/ 1012536 h 2019285"/>
                <a:gd name="connsiteX8" fmla="*/ 3136805 w 3780452"/>
                <a:gd name="connsiteY8" fmla="*/ 2018872 h 2019285"/>
                <a:gd name="connsiteX9" fmla="*/ 1285651 w 3780452"/>
                <a:gd name="connsiteY9" fmla="*/ 1924648 h 2019285"/>
                <a:gd name="connsiteX10" fmla="*/ 963784 w 3780452"/>
                <a:gd name="connsiteY10" fmla="*/ 919224 h 2019285"/>
                <a:gd name="connsiteX0" fmla="*/ 1035537 w 3852205"/>
                <a:gd name="connsiteY0" fmla="*/ 919224 h 2019285"/>
                <a:gd name="connsiteX1" fmla="*/ 216772 w 3852205"/>
                <a:gd name="connsiteY1" fmla="*/ 415156 h 2019285"/>
                <a:gd name="connsiteX2" fmla="*/ 124228 w 3852205"/>
                <a:gd name="connsiteY2" fmla="*/ 36324 h 2019285"/>
                <a:gd name="connsiteX3" fmla="*/ 1180968 w 3852205"/>
                <a:gd name="connsiteY3" fmla="*/ 196180 h 2019285"/>
                <a:gd name="connsiteX4" fmla="*/ 2134387 w 3852205"/>
                <a:gd name="connsiteY4" fmla="*/ 313122 h 2019285"/>
                <a:gd name="connsiteX5" fmla="*/ 3714487 w 3852205"/>
                <a:gd name="connsiteY5" fmla="*/ 33814 h 2019285"/>
                <a:gd name="connsiteX6" fmla="*/ 3809720 w 3852205"/>
                <a:gd name="connsiteY6" fmla="*/ 541578 h 2019285"/>
                <a:gd name="connsiteX7" fmla="*/ 2903118 w 3852205"/>
                <a:gd name="connsiteY7" fmla="*/ 1012536 h 2019285"/>
                <a:gd name="connsiteX8" fmla="*/ 3208558 w 3852205"/>
                <a:gd name="connsiteY8" fmla="*/ 2018872 h 2019285"/>
                <a:gd name="connsiteX9" fmla="*/ 1357404 w 3852205"/>
                <a:gd name="connsiteY9" fmla="*/ 1924648 h 2019285"/>
                <a:gd name="connsiteX10" fmla="*/ 1035537 w 3852205"/>
                <a:gd name="connsiteY10" fmla="*/ 919224 h 2019285"/>
                <a:gd name="connsiteX0" fmla="*/ 1035537 w 3852205"/>
                <a:gd name="connsiteY0" fmla="*/ 919224 h 2019285"/>
                <a:gd name="connsiteX1" fmla="*/ 216772 w 3852205"/>
                <a:gd name="connsiteY1" fmla="*/ 415156 h 2019285"/>
                <a:gd name="connsiteX2" fmla="*/ 124228 w 3852205"/>
                <a:gd name="connsiteY2" fmla="*/ 36324 h 2019285"/>
                <a:gd name="connsiteX3" fmla="*/ 1180968 w 3852205"/>
                <a:gd name="connsiteY3" fmla="*/ 196180 h 2019285"/>
                <a:gd name="connsiteX4" fmla="*/ 2134387 w 3852205"/>
                <a:gd name="connsiteY4" fmla="*/ 313122 h 2019285"/>
                <a:gd name="connsiteX5" fmla="*/ 3714487 w 3852205"/>
                <a:gd name="connsiteY5" fmla="*/ 33814 h 2019285"/>
                <a:gd name="connsiteX6" fmla="*/ 3809720 w 3852205"/>
                <a:gd name="connsiteY6" fmla="*/ 541578 h 2019285"/>
                <a:gd name="connsiteX7" fmla="*/ 2903118 w 3852205"/>
                <a:gd name="connsiteY7" fmla="*/ 1012536 h 2019285"/>
                <a:gd name="connsiteX8" fmla="*/ 3208558 w 3852205"/>
                <a:gd name="connsiteY8" fmla="*/ 2018872 h 2019285"/>
                <a:gd name="connsiteX9" fmla="*/ 1357404 w 3852205"/>
                <a:gd name="connsiteY9" fmla="*/ 1924648 h 2019285"/>
                <a:gd name="connsiteX10" fmla="*/ 1035537 w 3852205"/>
                <a:gd name="connsiteY10" fmla="*/ 919224 h 2019285"/>
                <a:gd name="connsiteX0" fmla="*/ 1042300 w 3858968"/>
                <a:gd name="connsiteY0" fmla="*/ 919224 h 2019285"/>
                <a:gd name="connsiteX1" fmla="*/ 207622 w 3858968"/>
                <a:gd name="connsiteY1" fmla="*/ 588241 h 2019285"/>
                <a:gd name="connsiteX2" fmla="*/ 130991 w 3858968"/>
                <a:gd name="connsiteY2" fmla="*/ 36324 h 2019285"/>
                <a:gd name="connsiteX3" fmla="*/ 1187731 w 3858968"/>
                <a:gd name="connsiteY3" fmla="*/ 196180 h 2019285"/>
                <a:gd name="connsiteX4" fmla="*/ 2141150 w 3858968"/>
                <a:gd name="connsiteY4" fmla="*/ 313122 h 2019285"/>
                <a:gd name="connsiteX5" fmla="*/ 3721250 w 3858968"/>
                <a:gd name="connsiteY5" fmla="*/ 33814 h 2019285"/>
                <a:gd name="connsiteX6" fmla="*/ 3816483 w 3858968"/>
                <a:gd name="connsiteY6" fmla="*/ 541578 h 2019285"/>
                <a:gd name="connsiteX7" fmla="*/ 2909881 w 3858968"/>
                <a:gd name="connsiteY7" fmla="*/ 1012536 h 2019285"/>
                <a:gd name="connsiteX8" fmla="*/ 3215321 w 3858968"/>
                <a:gd name="connsiteY8" fmla="*/ 2018872 h 2019285"/>
                <a:gd name="connsiteX9" fmla="*/ 1364167 w 3858968"/>
                <a:gd name="connsiteY9" fmla="*/ 1924648 h 2019285"/>
                <a:gd name="connsiteX10" fmla="*/ 1042300 w 3858968"/>
                <a:gd name="connsiteY10" fmla="*/ 919224 h 2019285"/>
                <a:gd name="connsiteX0" fmla="*/ 1042300 w 3858968"/>
                <a:gd name="connsiteY0" fmla="*/ 958966 h 2059027"/>
                <a:gd name="connsiteX1" fmla="*/ 207622 w 3858968"/>
                <a:gd name="connsiteY1" fmla="*/ 627983 h 2059027"/>
                <a:gd name="connsiteX2" fmla="*/ 130991 w 3858968"/>
                <a:gd name="connsiteY2" fmla="*/ 76066 h 2059027"/>
                <a:gd name="connsiteX3" fmla="*/ 341622 w 3858968"/>
                <a:gd name="connsiteY3" fmla="*/ 21554 h 2059027"/>
                <a:gd name="connsiteX4" fmla="*/ 1187731 w 3858968"/>
                <a:gd name="connsiteY4" fmla="*/ 235922 h 2059027"/>
                <a:gd name="connsiteX5" fmla="*/ 2141150 w 3858968"/>
                <a:gd name="connsiteY5" fmla="*/ 352864 h 2059027"/>
                <a:gd name="connsiteX6" fmla="*/ 3721250 w 3858968"/>
                <a:gd name="connsiteY6" fmla="*/ 73556 h 2059027"/>
                <a:gd name="connsiteX7" fmla="*/ 3816483 w 3858968"/>
                <a:gd name="connsiteY7" fmla="*/ 581320 h 2059027"/>
                <a:gd name="connsiteX8" fmla="*/ 2909881 w 3858968"/>
                <a:gd name="connsiteY8" fmla="*/ 1052278 h 2059027"/>
                <a:gd name="connsiteX9" fmla="*/ 3215321 w 3858968"/>
                <a:gd name="connsiteY9" fmla="*/ 2058614 h 2059027"/>
                <a:gd name="connsiteX10" fmla="*/ 1364167 w 3858968"/>
                <a:gd name="connsiteY10" fmla="*/ 1964390 h 2059027"/>
                <a:gd name="connsiteX11" fmla="*/ 1042300 w 3858968"/>
                <a:gd name="connsiteY11" fmla="*/ 958966 h 2059027"/>
                <a:gd name="connsiteX0" fmla="*/ 1042300 w 3858968"/>
                <a:gd name="connsiteY0" fmla="*/ 1008465 h 2108526"/>
                <a:gd name="connsiteX1" fmla="*/ 207622 w 3858968"/>
                <a:gd name="connsiteY1" fmla="*/ 677482 h 2108526"/>
                <a:gd name="connsiteX2" fmla="*/ 130991 w 3858968"/>
                <a:gd name="connsiteY2" fmla="*/ 125565 h 2108526"/>
                <a:gd name="connsiteX3" fmla="*/ 550301 w 3858968"/>
                <a:gd name="connsiteY3" fmla="*/ 7682 h 2108526"/>
                <a:gd name="connsiteX4" fmla="*/ 1187731 w 3858968"/>
                <a:gd name="connsiteY4" fmla="*/ 285421 h 2108526"/>
                <a:gd name="connsiteX5" fmla="*/ 2141150 w 3858968"/>
                <a:gd name="connsiteY5" fmla="*/ 402363 h 2108526"/>
                <a:gd name="connsiteX6" fmla="*/ 3721250 w 3858968"/>
                <a:gd name="connsiteY6" fmla="*/ 123055 h 2108526"/>
                <a:gd name="connsiteX7" fmla="*/ 3816483 w 3858968"/>
                <a:gd name="connsiteY7" fmla="*/ 630819 h 2108526"/>
                <a:gd name="connsiteX8" fmla="*/ 2909881 w 3858968"/>
                <a:gd name="connsiteY8" fmla="*/ 1101777 h 2108526"/>
                <a:gd name="connsiteX9" fmla="*/ 3215321 w 3858968"/>
                <a:gd name="connsiteY9" fmla="*/ 2108113 h 2108526"/>
                <a:gd name="connsiteX10" fmla="*/ 1364167 w 3858968"/>
                <a:gd name="connsiteY10" fmla="*/ 2013889 h 2108526"/>
                <a:gd name="connsiteX11" fmla="*/ 1042300 w 3858968"/>
                <a:gd name="connsiteY11" fmla="*/ 1008465 h 2108526"/>
                <a:gd name="connsiteX0" fmla="*/ 1042300 w 3858968"/>
                <a:gd name="connsiteY0" fmla="*/ 1000783 h 2100844"/>
                <a:gd name="connsiteX1" fmla="*/ 207622 w 3858968"/>
                <a:gd name="connsiteY1" fmla="*/ 669800 h 2100844"/>
                <a:gd name="connsiteX2" fmla="*/ 130991 w 3858968"/>
                <a:gd name="connsiteY2" fmla="*/ 117883 h 2100844"/>
                <a:gd name="connsiteX3" fmla="*/ 550301 w 3858968"/>
                <a:gd name="connsiteY3" fmla="*/ 0 h 2100844"/>
                <a:gd name="connsiteX4" fmla="*/ 1187731 w 3858968"/>
                <a:gd name="connsiteY4" fmla="*/ 277739 h 2100844"/>
                <a:gd name="connsiteX5" fmla="*/ 2141150 w 3858968"/>
                <a:gd name="connsiteY5" fmla="*/ 394681 h 2100844"/>
                <a:gd name="connsiteX6" fmla="*/ 3721250 w 3858968"/>
                <a:gd name="connsiteY6" fmla="*/ 115373 h 2100844"/>
                <a:gd name="connsiteX7" fmla="*/ 3816483 w 3858968"/>
                <a:gd name="connsiteY7" fmla="*/ 623137 h 2100844"/>
                <a:gd name="connsiteX8" fmla="*/ 2909881 w 3858968"/>
                <a:gd name="connsiteY8" fmla="*/ 1094095 h 2100844"/>
                <a:gd name="connsiteX9" fmla="*/ 3215321 w 3858968"/>
                <a:gd name="connsiteY9" fmla="*/ 2100431 h 2100844"/>
                <a:gd name="connsiteX10" fmla="*/ 1364167 w 3858968"/>
                <a:gd name="connsiteY10" fmla="*/ 2006207 h 2100844"/>
                <a:gd name="connsiteX11" fmla="*/ 1042300 w 3858968"/>
                <a:gd name="connsiteY11" fmla="*/ 1000783 h 2100844"/>
                <a:gd name="connsiteX0" fmla="*/ 1002122 w 3818790"/>
                <a:gd name="connsiteY0" fmla="*/ 1041567 h 2141628"/>
                <a:gd name="connsiteX1" fmla="*/ 167444 w 3818790"/>
                <a:gd name="connsiteY1" fmla="*/ 710584 h 2141628"/>
                <a:gd name="connsiteX2" fmla="*/ 172190 w 3818790"/>
                <a:gd name="connsiteY2" fmla="*/ 17548 h 2141628"/>
                <a:gd name="connsiteX3" fmla="*/ 510123 w 3818790"/>
                <a:gd name="connsiteY3" fmla="*/ 40784 h 2141628"/>
                <a:gd name="connsiteX4" fmla="*/ 1147553 w 3818790"/>
                <a:gd name="connsiteY4" fmla="*/ 318523 h 2141628"/>
                <a:gd name="connsiteX5" fmla="*/ 2100972 w 3818790"/>
                <a:gd name="connsiteY5" fmla="*/ 435465 h 2141628"/>
                <a:gd name="connsiteX6" fmla="*/ 3681072 w 3818790"/>
                <a:gd name="connsiteY6" fmla="*/ 156157 h 2141628"/>
                <a:gd name="connsiteX7" fmla="*/ 3776305 w 3818790"/>
                <a:gd name="connsiteY7" fmla="*/ 663921 h 2141628"/>
                <a:gd name="connsiteX8" fmla="*/ 2869703 w 3818790"/>
                <a:gd name="connsiteY8" fmla="*/ 1134879 h 2141628"/>
                <a:gd name="connsiteX9" fmla="*/ 3175143 w 3818790"/>
                <a:gd name="connsiteY9" fmla="*/ 2141215 h 2141628"/>
                <a:gd name="connsiteX10" fmla="*/ 1323989 w 3818790"/>
                <a:gd name="connsiteY10" fmla="*/ 2046991 h 2141628"/>
                <a:gd name="connsiteX11" fmla="*/ 1002122 w 3818790"/>
                <a:gd name="connsiteY11" fmla="*/ 1041567 h 2141628"/>
                <a:gd name="connsiteX0" fmla="*/ 907545 w 3724213"/>
                <a:gd name="connsiteY0" fmla="*/ 1041567 h 2141628"/>
                <a:gd name="connsiteX1" fmla="*/ 325934 w 3724213"/>
                <a:gd name="connsiteY1" fmla="*/ 703187 h 2141628"/>
                <a:gd name="connsiteX2" fmla="*/ 77613 w 3724213"/>
                <a:gd name="connsiteY2" fmla="*/ 17548 h 2141628"/>
                <a:gd name="connsiteX3" fmla="*/ 415546 w 3724213"/>
                <a:gd name="connsiteY3" fmla="*/ 40784 h 2141628"/>
                <a:gd name="connsiteX4" fmla="*/ 1052976 w 3724213"/>
                <a:gd name="connsiteY4" fmla="*/ 318523 h 2141628"/>
                <a:gd name="connsiteX5" fmla="*/ 2006395 w 3724213"/>
                <a:gd name="connsiteY5" fmla="*/ 435465 h 2141628"/>
                <a:gd name="connsiteX6" fmla="*/ 3586495 w 3724213"/>
                <a:gd name="connsiteY6" fmla="*/ 156157 h 2141628"/>
                <a:gd name="connsiteX7" fmla="*/ 3681728 w 3724213"/>
                <a:gd name="connsiteY7" fmla="*/ 663921 h 2141628"/>
                <a:gd name="connsiteX8" fmla="*/ 2775126 w 3724213"/>
                <a:gd name="connsiteY8" fmla="*/ 1134879 h 2141628"/>
                <a:gd name="connsiteX9" fmla="*/ 3080566 w 3724213"/>
                <a:gd name="connsiteY9" fmla="*/ 2141215 h 2141628"/>
                <a:gd name="connsiteX10" fmla="*/ 1229412 w 3724213"/>
                <a:gd name="connsiteY10" fmla="*/ 2046991 h 2141628"/>
                <a:gd name="connsiteX11" fmla="*/ 907545 w 3724213"/>
                <a:gd name="connsiteY11" fmla="*/ 1041567 h 2141628"/>
                <a:gd name="connsiteX0" fmla="*/ 907545 w 3703014"/>
                <a:gd name="connsiteY0" fmla="*/ 1041567 h 2141628"/>
                <a:gd name="connsiteX1" fmla="*/ 325934 w 3703014"/>
                <a:gd name="connsiteY1" fmla="*/ 703187 h 2141628"/>
                <a:gd name="connsiteX2" fmla="*/ 77613 w 3703014"/>
                <a:gd name="connsiteY2" fmla="*/ 17548 h 2141628"/>
                <a:gd name="connsiteX3" fmla="*/ 415546 w 3703014"/>
                <a:gd name="connsiteY3" fmla="*/ 40784 h 2141628"/>
                <a:gd name="connsiteX4" fmla="*/ 1052976 w 3703014"/>
                <a:gd name="connsiteY4" fmla="*/ 318523 h 2141628"/>
                <a:gd name="connsiteX5" fmla="*/ 2006395 w 3703014"/>
                <a:gd name="connsiteY5" fmla="*/ 435465 h 2141628"/>
                <a:gd name="connsiteX6" fmla="*/ 3411732 w 3703014"/>
                <a:gd name="connsiteY6" fmla="*/ 162921 h 2141628"/>
                <a:gd name="connsiteX7" fmla="*/ 3586495 w 3703014"/>
                <a:gd name="connsiteY7" fmla="*/ 156157 h 2141628"/>
                <a:gd name="connsiteX8" fmla="*/ 3681728 w 3703014"/>
                <a:gd name="connsiteY8" fmla="*/ 663921 h 2141628"/>
                <a:gd name="connsiteX9" fmla="*/ 2775126 w 3703014"/>
                <a:gd name="connsiteY9" fmla="*/ 1134879 h 2141628"/>
                <a:gd name="connsiteX10" fmla="*/ 3080566 w 3703014"/>
                <a:gd name="connsiteY10" fmla="*/ 2141215 h 2141628"/>
                <a:gd name="connsiteX11" fmla="*/ 1229412 w 3703014"/>
                <a:gd name="connsiteY11" fmla="*/ 2046991 h 2141628"/>
                <a:gd name="connsiteX12" fmla="*/ 907545 w 3703014"/>
                <a:gd name="connsiteY12" fmla="*/ 1041567 h 2141628"/>
                <a:gd name="connsiteX0" fmla="*/ 907545 w 3703014"/>
                <a:gd name="connsiteY0" fmla="*/ 1069079 h 2169140"/>
                <a:gd name="connsiteX1" fmla="*/ 325934 w 3703014"/>
                <a:gd name="connsiteY1" fmla="*/ 730699 h 2169140"/>
                <a:gd name="connsiteX2" fmla="*/ 77613 w 3703014"/>
                <a:gd name="connsiteY2" fmla="*/ 45060 h 2169140"/>
                <a:gd name="connsiteX3" fmla="*/ 415546 w 3703014"/>
                <a:gd name="connsiteY3" fmla="*/ 68296 h 2169140"/>
                <a:gd name="connsiteX4" fmla="*/ 1052976 w 3703014"/>
                <a:gd name="connsiteY4" fmla="*/ 346035 h 2169140"/>
                <a:gd name="connsiteX5" fmla="*/ 2006395 w 3703014"/>
                <a:gd name="connsiteY5" fmla="*/ 462977 h 2169140"/>
                <a:gd name="connsiteX6" fmla="*/ 3341103 w 3703014"/>
                <a:gd name="connsiteY6" fmla="*/ 9391 h 2169140"/>
                <a:gd name="connsiteX7" fmla="*/ 3586495 w 3703014"/>
                <a:gd name="connsiteY7" fmla="*/ 183669 h 2169140"/>
                <a:gd name="connsiteX8" fmla="*/ 3681728 w 3703014"/>
                <a:gd name="connsiteY8" fmla="*/ 691433 h 2169140"/>
                <a:gd name="connsiteX9" fmla="*/ 2775126 w 3703014"/>
                <a:gd name="connsiteY9" fmla="*/ 1162391 h 2169140"/>
                <a:gd name="connsiteX10" fmla="*/ 3080566 w 3703014"/>
                <a:gd name="connsiteY10" fmla="*/ 2168727 h 2169140"/>
                <a:gd name="connsiteX11" fmla="*/ 1229412 w 3703014"/>
                <a:gd name="connsiteY11" fmla="*/ 2074503 h 2169140"/>
                <a:gd name="connsiteX12" fmla="*/ 907545 w 3703014"/>
                <a:gd name="connsiteY12" fmla="*/ 1069079 h 2169140"/>
                <a:gd name="connsiteX0" fmla="*/ 907545 w 3703014"/>
                <a:gd name="connsiteY0" fmla="*/ 1069079 h 2169140"/>
                <a:gd name="connsiteX1" fmla="*/ 325934 w 3703014"/>
                <a:gd name="connsiteY1" fmla="*/ 730699 h 2169140"/>
                <a:gd name="connsiteX2" fmla="*/ 77613 w 3703014"/>
                <a:gd name="connsiteY2" fmla="*/ 45060 h 2169140"/>
                <a:gd name="connsiteX3" fmla="*/ 415546 w 3703014"/>
                <a:gd name="connsiteY3" fmla="*/ 68296 h 2169140"/>
                <a:gd name="connsiteX4" fmla="*/ 1052976 w 3703014"/>
                <a:gd name="connsiteY4" fmla="*/ 346035 h 2169140"/>
                <a:gd name="connsiteX5" fmla="*/ 2006395 w 3703014"/>
                <a:gd name="connsiteY5" fmla="*/ 462977 h 2169140"/>
                <a:gd name="connsiteX6" fmla="*/ 3341103 w 3703014"/>
                <a:gd name="connsiteY6" fmla="*/ 9391 h 2169140"/>
                <a:gd name="connsiteX7" fmla="*/ 3586495 w 3703014"/>
                <a:gd name="connsiteY7" fmla="*/ 183669 h 2169140"/>
                <a:gd name="connsiteX8" fmla="*/ 3681728 w 3703014"/>
                <a:gd name="connsiteY8" fmla="*/ 691433 h 2169140"/>
                <a:gd name="connsiteX9" fmla="*/ 2775126 w 3703014"/>
                <a:gd name="connsiteY9" fmla="*/ 1162391 h 2169140"/>
                <a:gd name="connsiteX10" fmla="*/ 3080566 w 3703014"/>
                <a:gd name="connsiteY10" fmla="*/ 2168727 h 2169140"/>
                <a:gd name="connsiteX11" fmla="*/ 1229412 w 3703014"/>
                <a:gd name="connsiteY11" fmla="*/ 2074503 h 2169140"/>
                <a:gd name="connsiteX12" fmla="*/ 907545 w 3703014"/>
                <a:gd name="connsiteY12" fmla="*/ 1069079 h 2169140"/>
                <a:gd name="connsiteX0" fmla="*/ 907545 w 3703014"/>
                <a:gd name="connsiteY0" fmla="*/ 1059688 h 2159749"/>
                <a:gd name="connsiteX1" fmla="*/ 325934 w 3703014"/>
                <a:gd name="connsiteY1" fmla="*/ 721308 h 2159749"/>
                <a:gd name="connsiteX2" fmla="*/ 77613 w 3703014"/>
                <a:gd name="connsiteY2" fmla="*/ 35669 h 2159749"/>
                <a:gd name="connsiteX3" fmla="*/ 415546 w 3703014"/>
                <a:gd name="connsiteY3" fmla="*/ 58905 h 2159749"/>
                <a:gd name="connsiteX4" fmla="*/ 1052976 w 3703014"/>
                <a:gd name="connsiteY4" fmla="*/ 336644 h 2159749"/>
                <a:gd name="connsiteX5" fmla="*/ 2006395 w 3703014"/>
                <a:gd name="connsiteY5" fmla="*/ 453586 h 2159749"/>
                <a:gd name="connsiteX6" fmla="*/ 3341103 w 3703014"/>
                <a:gd name="connsiteY6" fmla="*/ 0 h 2159749"/>
                <a:gd name="connsiteX7" fmla="*/ 3586495 w 3703014"/>
                <a:gd name="connsiteY7" fmla="*/ 174278 h 2159749"/>
                <a:gd name="connsiteX8" fmla="*/ 3681728 w 3703014"/>
                <a:gd name="connsiteY8" fmla="*/ 682042 h 2159749"/>
                <a:gd name="connsiteX9" fmla="*/ 2775126 w 3703014"/>
                <a:gd name="connsiteY9" fmla="*/ 1153000 h 2159749"/>
                <a:gd name="connsiteX10" fmla="*/ 3080566 w 3703014"/>
                <a:gd name="connsiteY10" fmla="*/ 2159336 h 2159749"/>
                <a:gd name="connsiteX11" fmla="*/ 1229412 w 3703014"/>
                <a:gd name="connsiteY11" fmla="*/ 2065112 h 2159749"/>
                <a:gd name="connsiteX12" fmla="*/ 907545 w 3703014"/>
                <a:gd name="connsiteY12" fmla="*/ 1059688 h 2159749"/>
                <a:gd name="connsiteX0" fmla="*/ 907545 w 3734735"/>
                <a:gd name="connsiteY0" fmla="*/ 1059688 h 2159749"/>
                <a:gd name="connsiteX1" fmla="*/ 325934 w 3734735"/>
                <a:gd name="connsiteY1" fmla="*/ 721308 h 2159749"/>
                <a:gd name="connsiteX2" fmla="*/ 77613 w 3734735"/>
                <a:gd name="connsiteY2" fmla="*/ 35669 h 2159749"/>
                <a:gd name="connsiteX3" fmla="*/ 415546 w 3734735"/>
                <a:gd name="connsiteY3" fmla="*/ 58905 h 2159749"/>
                <a:gd name="connsiteX4" fmla="*/ 1052976 w 3734735"/>
                <a:gd name="connsiteY4" fmla="*/ 336644 h 2159749"/>
                <a:gd name="connsiteX5" fmla="*/ 2006395 w 3734735"/>
                <a:gd name="connsiteY5" fmla="*/ 453586 h 2159749"/>
                <a:gd name="connsiteX6" fmla="*/ 3341103 w 3734735"/>
                <a:gd name="connsiteY6" fmla="*/ 0 h 2159749"/>
                <a:gd name="connsiteX7" fmla="*/ 3701374 w 3734735"/>
                <a:gd name="connsiteY7" fmla="*/ 130588 h 2159749"/>
                <a:gd name="connsiteX8" fmla="*/ 3681728 w 3734735"/>
                <a:gd name="connsiteY8" fmla="*/ 682042 h 2159749"/>
                <a:gd name="connsiteX9" fmla="*/ 2775126 w 3734735"/>
                <a:gd name="connsiteY9" fmla="*/ 1153000 h 2159749"/>
                <a:gd name="connsiteX10" fmla="*/ 3080566 w 3734735"/>
                <a:gd name="connsiteY10" fmla="*/ 2159336 h 2159749"/>
                <a:gd name="connsiteX11" fmla="*/ 1229412 w 3734735"/>
                <a:gd name="connsiteY11" fmla="*/ 2065112 h 2159749"/>
                <a:gd name="connsiteX12" fmla="*/ 907545 w 3734735"/>
                <a:gd name="connsiteY12" fmla="*/ 1059688 h 2159749"/>
                <a:gd name="connsiteX0" fmla="*/ 907545 w 3734735"/>
                <a:gd name="connsiteY0" fmla="*/ 1059688 h 2159749"/>
                <a:gd name="connsiteX1" fmla="*/ 325934 w 3734735"/>
                <a:gd name="connsiteY1" fmla="*/ 721308 h 2159749"/>
                <a:gd name="connsiteX2" fmla="*/ 77613 w 3734735"/>
                <a:gd name="connsiteY2" fmla="*/ 35669 h 2159749"/>
                <a:gd name="connsiteX3" fmla="*/ 415546 w 3734735"/>
                <a:gd name="connsiteY3" fmla="*/ 58905 h 2159749"/>
                <a:gd name="connsiteX4" fmla="*/ 1052976 w 3734735"/>
                <a:gd name="connsiteY4" fmla="*/ 336644 h 2159749"/>
                <a:gd name="connsiteX5" fmla="*/ 2006395 w 3734735"/>
                <a:gd name="connsiteY5" fmla="*/ 453586 h 2159749"/>
                <a:gd name="connsiteX6" fmla="*/ 3341103 w 3734735"/>
                <a:gd name="connsiteY6" fmla="*/ 0 h 2159749"/>
                <a:gd name="connsiteX7" fmla="*/ 3701374 w 3734735"/>
                <a:gd name="connsiteY7" fmla="*/ 130588 h 2159749"/>
                <a:gd name="connsiteX8" fmla="*/ 3681728 w 3734735"/>
                <a:gd name="connsiteY8" fmla="*/ 682042 h 2159749"/>
                <a:gd name="connsiteX9" fmla="*/ 2775126 w 3734735"/>
                <a:gd name="connsiteY9" fmla="*/ 1153000 h 2159749"/>
                <a:gd name="connsiteX10" fmla="*/ 3080566 w 3734735"/>
                <a:gd name="connsiteY10" fmla="*/ 2159336 h 2159749"/>
                <a:gd name="connsiteX11" fmla="*/ 1229412 w 3734735"/>
                <a:gd name="connsiteY11" fmla="*/ 2065112 h 2159749"/>
                <a:gd name="connsiteX12" fmla="*/ 907545 w 3734735"/>
                <a:gd name="connsiteY12" fmla="*/ 1059688 h 2159749"/>
                <a:gd name="connsiteX0" fmla="*/ 907545 w 3748769"/>
                <a:gd name="connsiteY0" fmla="*/ 1059688 h 2159749"/>
                <a:gd name="connsiteX1" fmla="*/ 325934 w 3748769"/>
                <a:gd name="connsiteY1" fmla="*/ 721308 h 2159749"/>
                <a:gd name="connsiteX2" fmla="*/ 77613 w 3748769"/>
                <a:gd name="connsiteY2" fmla="*/ 35669 h 2159749"/>
                <a:gd name="connsiteX3" fmla="*/ 415546 w 3748769"/>
                <a:gd name="connsiteY3" fmla="*/ 58905 h 2159749"/>
                <a:gd name="connsiteX4" fmla="*/ 1052976 w 3748769"/>
                <a:gd name="connsiteY4" fmla="*/ 336644 h 2159749"/>
                <a:gd name="connsiteX5" fmla="*/ 2006395 w 3748769"/>
                <a:gd name="connsiteY5" fmla="*/ 453586 h 2159749"/>
                <a:gd name="connsiteX6" fmla="*/ 3341103 w 3748769"/>
                <a:gd name="connsiteY6" fmla="*/ 0 h 2159749"/>
                <a:gd name="connsiteX7" fmla="*/ 3723987 w 3748769"/>
                <a:gd name="connsiteY7" fmla="*/ 269474 h 2159749"/>
                <a:gd name="connsiteX8" fmla="*/ 3681728 w 3748769"/>
                <a:gd name="connsiteY8" fmla="*/ 682042 h 2159749"/>
                <a:gd name="connsiteX9" fmla="*/ 2775126 w 3748769"/>
                <a:gd name="connsiteY9" fmla="*/ 1153000 h 2159749"/>
                <a:gd name="connsiteX10" fmla="*/ 3080566 w 3748769"/>
                <a:gd name="connsiteY10" fmla="*/ 2159336 h 2159749"/>
                <a:gd name="connsiteX11" fmla="*/ 1229412 w 3748769"/>
                <a:gd name="connsiteY11" fmla="*/ 2065112 h 2159749"/>
                <a:gd name="connsiteX12" fmla="*/ 907545 w 3748769"/>
                <a:gd name="connsiteY12" fmla="*/ 1059688 h 2159749"/>
                <a:gd name="connsiteX0" fmla="*/ 907545 w 3748769"/>
                <a:gd name="connsiteY0" fmla="*/ 1059688 h 2159749"/>
                <a:gd name="connsiteX1" fmla="*/ 325934 w 3748769"/>
                <a:gd name="connsiteY1" fmla="*/ 721308 h 2159749"/>
                <a:gd name="connsiteX2" fmla="*/ 77613 w 3748769"/>
                <a:gd name="connsiteY2" fmla="*/ 35669 h 2159749"/>
                <a:gd name="connsiteX3" fmla="*/ 415546 w 3748769"/>
                <a:gd name="connsiteY3" fmla="*/ 58905 h 2159749"/>
                <a:gd name="connsiteX4" fmla="*/ 1052976 w 3748769"/>
                <a:gd name="connsiteY4" fmla="*/ 336644 h 2159749"/>
                <a:gd name="connsiteX5" fmla="*/ 2006395 w 3748769"/>
                <a:gd name="connsiteY5" fmla="*/ 453586 h 2159749"/>
                <a:gd name="connsiteX6" fmla="*/ 3341103 w 3748769"/>
                <a:gd name="connsiteY6" fmla="*/ 0 h 2159749"/>
                <a:gd name="connsiteX7" fmla="*/ 3723987 w 3748769"/>
                <a:gd name="connsiteY7" fmla="*/ 269474 h 2159749"/>
                <a:gd name="connsiteX8" fmla="*/ 3681728 w 3748769"/>
                <a:gd name="connsiteY8" fmla="*/ 682042 h 2159749"/>
                <a:gd name="connsiteX9" fmla="*/ 2775126 w 3748769"/>
                <a:gd name="connsiteY9" fmla="*/ 1153000 h 2159749"/>
                <a:gd name="connsiteX10" fmla="*/ 3080566 w 3748769"/>
                <a:gd name="connsiteY10" fmla="*/ 2159336 h 2159749"/>
                <a:gd name="connsiteX11" fmla="*/ 1229412 w 3748769"/>
                <a:gd name="connsiteY11" fmla="*/ 2065112 h 2159749"/>
                <a:gd name="connsiteX12" fmla="*/ 907545 w 3748769"/>
                <a:gd name="connsiteY12" fmla="*/ 1059688 h 2159749"/>
                <a:gd name="connsiteX0" fmla="*/ 907545 w 3797430"/>
                <a:gd name="connsiteY0" fmla="*/ 1059688 h 2159749"/>
                <a:gd name="connsiteX1" fmla="*/ 325934 w 3797430"/>
                <a:gd name="connsiteY1" fmla="*/ 721308 h 2159749"/>
                <a:gd name="connsiteX2" fmla="*/ 77613 w 3797430"/>
                <a:gd name="connsiteY2" fmla="*/ 35669 h 2159749"/>
                <a:gd name="connsiteX3" fmla="*/ 415546 w 3797430"/>
                <a:gd name="connsiteY3" fmla="*/ 58905 h 2159749"/>
                <a:gd name="connsiteX4" fmla="*/ 1052976 w 3797430"/>
                <a:gd name="connsiteY4" fmla="*/ 336644 h 2159749"/>
                <a:gd name="connsiteX5" fmla="*/ 2006395 w 3797430"/>
                <a:gd name="connsiteY5" fmla="*/ 453586 h 2159749"/>
                <a:gd name="connsiteX6" fmla="*/ 3341103 w 3797430"/>
                <a:gd name="connsiteY6" fmla="*/ 0 h 2159749"/>
                <a:gd name="connsiteX7" fmla="*/ 3723987 w 3797430"/>
                <a:gd name="connsiteY7" fmla="*/ 269474 h 2159749"/>
                <a:gd name="connsiteX8" fmla="*/ 3681728 w 3797430"/>
                <a:gd name="connsiteY8" fmla="*/ 682042 h 2159749"/>
                <a:gd name="connsiteX9" fmla="*/ 2775126 w 3797430"/>
                <a:gd name="connsiteY9" fmla="*/ 1153000 h 2159749"/>
                <a:gd name="connsiteX10" fmla="*/ 3080566 w 3797430"/>
                <a:gd name="connsiteY10" fmla="*/ 2159336 h 2159749"/>
                <a:gd name="connsiteX11" fmla="*/ 1229412 w 3797430"/>
                <a:gd name="connsiteY11" fmla="*/ 2065112 h 2159749"/>
                <a:gd name="connsiteX12" fmla="*/ 907545 w 3797430"/>
                <a:gd name="connsiteY12" fmla="*/ 1059688 h 2159749"/>
                <a:gd name="connsiteX0" fmla="*/ 907545 w 3797430"/>
                <a:gd name="connsiteY0" fmla="*/ 1059688 h 2159749"/>
                <a:gd name="connsiteX1" fmla="*/ 325934 w 3797430"/>
                <a:gd name="connsiteY1" fmla="*/ 721308 h 2159749"/>
                <a:gd name="connsiteX2" fmla="*/ 77613 w 3797430"/>
                <a:gd name="connsiteY2" fmla="*/ 35669 h 2159749"/>
                <a:gd name="connsiteX3" fmla="*/ 415546 w 3797430"/>
                <a:gd name="connsiteY3" fmla="*/ 58905 h 2159749"/>
                <a:gd name="connsiteX4" fmla="*/ 1052976 w 3797430"/>
                <a:gd name="connsiteY4" fmla="*/ 336644 h 2159749"/>
                <a:gd name="connsiteX5" fmla="*/ 2006395 w 3797430"/>
                <a:gd name="connsiteY5" fmla="*/ 453586 h 2159749"/>
                <a:gd name="connsiteX6" fmla="*/ 3341103 w 3797430"/>
                <a:gd name="connsiteY6" fmla="*/ 0 h 2159749"/>
                <a:gd name="connsiteX7" fmla="*/ 3723987 w 3797430"/>
                <a:gd name="connsiteY7" fmla="*/ 269474 h 2159749"/>
                <a:gd name="connsiteX8" fmla="*/ 3681728 w 3797430"/>
                <a:gd name="connsiteY8" fmla="*/ 682042 h 2159749"/>
                <a:gd name="connsiteX9" fmla="*/ 2928529 w 3797430"/>
                <a:gd name="connsiteY9" fmla="*/ 1075111 h 2159749"/>
                <a:gd name="connsiteX10" fmla="*/ 3080566 w 3797430"/>
                <a:gd name="connsiteY10" fmla="*/ 2159336 h 2159749"/>
                <a:gd name="connsiteX11" fmla="*/ 1229412 w 3797430"/>
                <a:gd name="connsiteY11" fmla="*/ 2065112 h 2159749"/>
                <a:gd name="connsiteX12" fmla="*/ 907545 w 3797430"/>
                <a:gd name="connsiteY12" fmla="*/ 1059688 h 2159749"/>
                <a:gd name="connsiteX0" fmla="*/ 907545 w 3797430"/>
                <a:gd name="connsiteY0" fmla="*/ 1059688 h 2159749"/>
                <a:gd name="connsiteX1" fmla="*/ 325934 w 3797430"/>
                <a:gd name="connsiteY1" fmla="*/ 721308 h 2159749"/>
                <a:gd name="connsiteX2" fmla="*/ 77613 w 3797430"/>
                <a:gd name="connsiteY2" fmla="*/ 35669 h 2159749"/>
                <a:gd name="connsiteX3" fmla="*/ 415546 w 3797430"/>
                <a:gd name="connsiteY3" fmla="*/ 58905 h 2159749"/>
                <a:gd name="connsiteX4" fmla="*/ 1052976 w 3797430"/>
                <a:gd name="connsiteY4" fmla="*/ 336644 h 2159749"/>
                <a:gd name="connsiteX5" fmla="*/ 2006395 w 3797430"/>
                <a:gd name="connsiteY5" fmla="*/ 453586 h 2159749"/>
                <a:gd name="connsiteX6" fmla="*/ 3341103 w 3797430"/>
                <a:gd name="connsiteY6" fmla="*/ 0 h 2159749"/>
                <a:gd name="connsiteX7" fmla="*/ 3723987 w 3797430"/>
                <a:gd name="connsiteY7" fmla="*/ 269474 h 2159749"/>
                <a:gd name="connsiteX8" fmla="*/ 3681728 w 3797430"/>
                <a:gd name="connsiteY8" fmla="*/ 682042 h 2159749"/>
                <a:gd name="connsiteX9" fmla="*/ 2928529 w 3797430"/>
                <a:gd name="connsiteY9" fmla="*/ 1075111 h 2159749"/>
                <a:gd name="connsiteX10" fmla="*/ 3080566 w 3797430"/>
                <a:gd name="connsiteY10" fmla="*/ 2159336 h 2159749"/>
                <a:gd name="connsiteX11" fmla="*/ 1229412 w 3797430"/>
                <a:gd name="connsiteY11" fmla="*/ 2065112 h 2159749"/>
                <a:gd name="connsiteX12" fmla="*/ 907545 w 3797430"/>
                <a:gd name="connsiteY12" fmla="*/ 1059688 h 2159749"/>
                <a:gd name="connsiteX0" fmla="*/ 907545 w 3797430"/>
                <a:gd name="connsiteY0" fmla="*/ 1059688 h 2197578"/>
                <a:gd name="connsiteX1" fmla="*/ 325934 w 3797430"/>
                <a:gd name="connsiteY1" fmla="*/ 721308 h 2197578"/>
                <a:gd name="connsiteX2" fmla="*/ 77613 w 3797430"/>
                <a:gd name="connsiteY2" fmla="*/ 35669 h 2197578"/>
                <a:gd name="connsiteX3" fmla="*/ 415546 w 3797430"/>
                <a:gd name="connsiteY3" fmla="*/ 58905 h 2197578"/>
                <a:gd name="connsiteX4" fmla="*/ 1052976 w 3797430"/>
                <a:gd name="connsiteY4" fmla="*/ 336644 h 2197578"/>
                <a:gd name="connsiteX5" fmla="*/ 2006395 w 3797430"/>
                <a:gd name="connsiteY5" fmla="*/ 453586 h 2197578"/>
                <a:gd name="connsiteX6" fmla="*/ 3341103 w 3797430"/>
                <a:gd name="connsiteY6" fmla="*/ 0 h 2197578"/>
                <a:gd name="connsiteX7" fmla="*/ 3723987 w 3797430"/>
                <a:gd name="connsiteY7" fmla="*/ 269474 h 2197578"/>
                <a:gd name="connsiteX8" fmla="*/ 3681728 w 3797430"/>
                <a:gd name="connsiteY8" fmla="*/ 682042 h 2197578"/>
                <a:gd name="connsiteX9" fmla="*/ 2928529 w 3797430"/>
                <a:gd name="connsiteY9" fmla="*/ 1075111 h 2197578"/>
                <a:gd name="connsiteX10" fmla="*/ 3080566 w 3797430"/>
                <a:gd name="connsiteY10" fmla="*/ 2159336 h 2197578"/>
                <a:gd name="connsiteX11" fmla="*/ 1002587 w 3797430"/>
                <a:gd name="connsiteY11" fmla="*/ 2197578 h 2197578"/>
                <a:gd name="connsiteX12" fmla="*/ 907545 w 3797430"/>
                <a:gd name="connsiteY12" fmla="*/ 1059688 h 2197578"/>
                <a:gd name="connsiteX0" fmla="*/ 907545 w 3797430"/>
                <a:gd name="connsiteY0" fmla="*/ 1059688 h 2197578"/>
                <a:gd name="connsiteX1" fmla="*/ 325934 w 3797430"/>
                <a:gd name="connsiteY1" fmla="*/ 721308 h 2197578"/>
                <a:gd name="connsiteX2" fmla="*/ 77613 w 3797430"/>
                <a:gd name="connsiteY2" fmla="*/ 35669 h 2197578"/>
                <a:gd name="connsiteX3" fmla="*/ 415546 w 3797430"/>
                <a:gd name="connsiteY3" fmla="*/ 58905 h 2197578"/>
                <a:gd name="connsiteX4" fmla="*/ 1052976 w 3797430"/>
                <a:gd name="connsiteY4" fmla="*/ 336644 h 2197578"/>
                <a:gd name="connsiteX5" fmla="*/ 2006395 w 3797430"/>
                <a:gd name="connsiteY5" fmla="*/ 453586 h 2197578"/>
                <a:gd name="connsiteX6" fmla="*/ 3341103 w 3797430"/>
                <a:gd name="connsiteY6" fmla="*/ 0 h 2197578"/>
                <a:gd name="connsiteX7" fmla="*/ 3723987 w 3797430"/>
                <a:gd name="connsiteY7" fmla="*/ 269474 h 2197578"/>
                <a:gd name="connsiteX8" fmla="*/ 3681728 w 3797430"/>
                <a:gd name="connsiteY8" fmla="*/ 682042 h 2197578"/>
                <a:gd name="connsiteX9" fmla="*/ 2928529 w 3797430"/>
                <a:gd name="connsiteY9" fmla="*/ 1075111 h 2197578"/>
                <a:gd name="connsiteX10" fmla="*/ 3080566 w 3797430"/>
                <a:gd name="connsiteY10" fmla="*/ 2159336 h 2197578"/>
                <a:gd name="connsiteX11" fmla="*/ 1002587 w 3797430"/>
                <a:gd name="connsiteY11" fmla="*/ 2197578 h 2197578"/>
                <a:gd name="connsiteX12" fmla="*/ 907545 w 3797430"/>
                <a:gd name="connsiteY12" fmla="*/ 1059688 h 2197578"/>
                <a:gd name="connsiteX0" fmla="*/ 907545 w 3797430"/>
                <a:gd name="connsiteY0" fmla="*/ 1059688 h 2159336"/>
                <a:gd name="connsiteX1" fmla="*/ 325934 w 3797430"/>
                <a:gd name="connsiteY1" fmla="*/ 721308 h 2159336"/>
                <a:gd name="connsiteX2" fmla="*/ 77613 w 3797430"/>
                <a:gd name="connsiteY2" fmla="*/ 35669 h 2159336"/>
                <a:gd name="connsiteX3" fmla="*/ 415546 w 3797430"/>
                <a:gd name="connsiteY3" fmla="*/ 58905 h 2159336"/>
                <a:gd name="connsiteX4" fmla="*/ 1052976 w 3797430"/>
                <a:gd name="connsiteY4" fmla="*/ 336644 h 2159336"/>
                <a:gd name="connsiteX5" fmla="*/ 2006395 w 3797430"/>
                <a:gd name="connsiteY5" fmla="*/ 453586 h 2159336"/>
                <a:gd name="connsiteX6" fmla="*/ 3341103 w 3797430"/>
                <a:gd name="connsiteY6" fmla="*/ 0 h 2159336"/>
                <a:gd name="connsiteX7" fmla="*/ 3723987 w 3797430"/>
                <a:gd name="connsiteY7" fmla="*/ 269474 h 2159336"/>
                <a:gd name="connsiteX8" fmla="*/ 3681728 w 3797430"/>
                <a:gd name="connsiteY8" fmla="*/ 682042 h 2159336"/>
                <a:gd name="connsiteX9" fmla="*/ 2928529 w 3797430"/>
                <a:gd name="connsiteY9" fmla="*/ 1075111 h 2159336"/>
                <a:gd name="connsiteX10" fmla="*/ 3080566 w 3797430"/>
                <a:gd name="connsiteY10" fmla="*/ 2159336 h 2159336"/>
                <a:gd name="connsiteX11" fmla="*/ 907545 w 3797430"/>
                <a:gd name="connsiteY11" fmla="*/ 1059688 h 2159336"/>
                <a:gd name="connsiteX0" fmla="*/ 907545 w 3797430"/>
                <a:gd name="connsiteY0" fmla="*/ 1059688 h 1114032"/>
                <a:gd name="connsiteX1" fmla="*/ 325934 w 3797430"/>
                <a:gd name="connsiteY1" fmla="*/ 721308 h 1114032"/>
                <a:gd name="connsiteX2" fmla="*/ 77613 w 3797430"/>
                <a:gd name="connsiteY2" fmla="*/ 35669 h 1114032"/>
                <a:gd name="connsiteX3" fmla="*/ 415546 w 3797430"/>
                <a:gd name="connsiteY3" fmla="*/ 58905 h 1114032"/>
                <a:gd name="connsiteX4" fmla="*/ 1052976 w 3797430"/>
                <a:gd name="connsiteY4" fmla="*/ 336644 h 1114032"/>
                <a:gd name="connsiteX5" fmla="*/ 2006395 w 3797430"/>
                <a:gd name="connsiteY5" fmla="*/ 453586 h 1114032"/>
                <a:gd name="connsiteX6" fmla="*/ 3341103 w 3797430"/>
                <a:gd name="connsiteY6" fmla="*/ 0 h 1114032"/>
                <a:gd name="connsiteX7" fmla="*/ 3723987 w 3797430"/>
                <a:gd name="connsiteY7" fmla="*/ 269474 h 1114032"/>
                <a:gd name="connsiteX8" fmla="*/ 3681728 w 3797430"/>
                <a:gd name="connsiteY8" fmla="*/ 682042 h 1114032"/>
                <a:gd name="connsiteX9" fmla="*/ 2928529 w 3797430"/>
                <a:gd name="connsiteY9" fmla="*/ 1075111 h 1114032"/>
                <a:gd name="connsiteX10" fmla="*/ 907545 w 3797430"/>
                <a:gd name="connsiteY10" fmla="*/ 1059688 h 1114032"/>
                <a:gd name="connsiteX0" fmla="*/ 907545 w 3797430"/>
                <a:gd name="connsiteY0" fmla="*/ 1191596 h 1245940"/>
                <a:gd name="connsiteX1" fmla="*/ 325934 w 3797430"/>
                <a:gd name="connsiteY1" fmla="*/ 853216 h 1245940"/>
                <a:gd name="connsiteX2" fmla="*/ 77613 w 3797430"/>
                <a:gd name="connsiteY2" fmla="*/ 167577 h 1245940"/>
                <a:gd name="connsiteX3" fmla="*/ 982680 w 3797430"/>
                <a:gd name="connsiteY3" fmla="*/ 0 h 1245940"/>
                <a:gd name="connsiteX4" fmla="*/ 1052976 w 3797430"/>
                <a:gd name="connsiteY4" fmla="*/ 468552 h 1245940"/>
                <a:gd name="connsiteX5" fmla="*/ 2006395 w 3797430"/>
                <a:gd name="connsiteY5" fmla="*/ 585494 h 1245940"/>
                <a:gd name="connsiteX6" fmla="*/ 3341103 w 3797430"/>
                <a:gd name="connsiteY6" fmla="*/ 131908 h 1245940"/>
                <a:gd name="connsiteX7" fmla="*/ 3723987 w 3797430"/>
                <a:gd name="connsiteY7" fmla="*/ 401382 h 1245940"/>
                <a:gd name="connsiteX8" fmla="*/ 3681728 w 3797430"/>
                <a:gd name="connsiteY8" fmla="*/ 813950 h 1245940"/>
                <a:gd name="connsiteX9" fmla="*/ 2928529 w 3797430"/>
                <a:gd name="connsiteY9" fmla="*/ 1207019 h 1245940"/>
                <a:gd name="connsiteX10" fmla="*/ 907545 w 3797430"/>
                <a:gd name="connsiteY10" fmla="*/ 1191596 h 1245940"/>
                <a:gd name="connsiteX0" fmla="*/ 907545 w 3797430"/>
                <a:gd name="connsiteY0" fmla="*/ 1191596 h 1245940"/>
                <a:gd name="connsiteX1" fmla="*/ 325934 w 3797430"/>
                <a:gd name="connsiteY1" fmla="*/ 853216 h 1245940"/>
                <a:gd name="connsiteX2" fmla="*/ 77613 w 3797430"/>
                <a:gd name="connsiteY2" fmla="*/ 167577 h 1245940"/>
                <a:gd name="connsiteX3" fmla="*/ 982680 w 3797430"/>
                <a:gd name="connsiteY3" fmla="*/ 0 h 1245940"/>
                <a:gd name="connsiteX4" fmla="*/ 1052976 w 3797430"/>
                <a:gd name="connsiteY4" fmla="*/ 468552 h 1245940"/>
                <a:gd name="connsiteX5" fmla="*/ 2006395 w 3797430"/>
                <a:gd name="connsiteY5" fmla="*/ 585494 h 1245940"/>
                <a:gd name="connsiteX6" fmla="*/ 3341103 w 3797430"/>
                <a:gd name="connsiteY6" fmla="*/ 131908 h 1245940"/>
                <a:gd name="connsiteX7" fmla="*/ 3723987 w 3797430"/>
                <a:gd name="connsiteY7" fmla="*/ 401382 h 1245940"/>
                <a:gd name="connsiteX8" fmla="*/ 3681728 w 3797430"/>
                <a:gd name="connsiteY8" fmla="*/ 813950 h 1245940"/>
                <a:gd name="connsiteX9" fmla="*/ 2928529 w 3797430"/>
                <a:gd name="connsiteY9" fmla="*/ 1207019 h 1245940"/>
                <a:gd name="connsiteX10" fmla="*/ 907545 w 3797430"/>
                <a:gd name="connsiteY10" fmla="*/ 1191596 h 1245940"/>
                <a:gd name="connsiteX0" fmla="*/ 907545 w 3797430"/>
                <a:gd name="connsiteY0" fmla="*/ 1198016 h 1252360"/>
                <a:gd name="connsiteX1" fmla="*/ 325934 w 3797430"/>
                <a:gd name="connsiteY1" fmla="*/ 859636 h 1252360"/>
                <a:gd name="connsiteX2" fmla="*/ 77613 w 3797430"/>
                <a:gd name="connsiteY2" fmla="*/ 173997 h 1252360"/>
                <a:gd name="connsiteX3" fmla="*/ 982680 w 3797430"/>
                <a:gd name="connsiteY3" fmla="*/ 6420 h 1252360"/>
                <a:gd name="connsiteX4" fmla="*/ 1052976 w 3797430"/>
                <a:gd name="connsiteY4" fmla="*/ 474972 h 1252360"/>
                <a:gd name="connsiteX5" fmla="*/ 2006395 w 3797430"/>
                <a:gd name="connsiteY5" fmla="*/ 591914 h 1252360"/>
                <a:gd name="connsiteX6" fmla="*/ 3341103 w 3797430"/>
                <a:gd name="connsiteY6" fmla="*/ 138328 h 1252360"/>
                <a:gd name="connsiteX7" fmla="*/ 3723987 w 3797430"/>
                <a:gd name="connsiteY7" fmla="*/ 407802 h 1252360"/>
                <a:gd name="connsiteX8" fmla="*/ 3681728 w 3797430"/>
                <a:gd name="connsiteY8" fmla="*/ 820370 h 1252360"/>
                <a:gd name="connsiteX9" fmla="*/ 2928529 w 3797430"/>
                <a:gd name="connsiteY9" fmla="*/ 1213439 h 1252360"/>
                <a:gd name="connsiteX10" fmla="*/ 907545 w 3797430"/>
                <a:gd name="connsiteY10" fmla="*/ 1198016 h 1252360"/>
                <a:gd name="connsiteX0" fmla="*/ 907545 w 3797430"/>
                <a:gd name="connsiteY0" fmla="*/ 1198016 h 1553917"/>
                <a:gd name="connsiteX1" fmla="*/ 325934 w 3797430"/>
                <a:gd name="connsiteY1" fmla="*/ 859636 h 1553917"/>
                <a:gd name="connsiteX2" fmla="*/ 77613 w 3797430"/>
                <a:gd name="connsiteY2" fmla="*/ 173997 h 1553917"/>
                <a:gd name="connsiteX3" fmla="*/ 982680 w 3797430"/>
                <a:gd name="connsiteY3" fmla="*/ 6420 h 1553917"/>
                <a:gd name="connsiteX4" fmla="*/ 1052976 w 3797430"/>
                <a:gd name="connsiteY4" fmla="*/ 474972 h 1553917"/>
                <a:gd name="connsiteX5" fmla="*/ 2006395 w 3797430"/>
                <a:gd name="connsiteY5" fmla="*/ 591914 h 1553917"/>
                <a:gd name="connsiteX6" fmla="*/ 3341103 w 3797430"/>
                <a:gd name="connsiteY6" fmla="*/ 138328 h 1553917"/>
                <a:gd name="connsiteX7" fmla="*/ 3723987 w 3797430"/>
                <a:gd name="connsiteY7" fmla="*/ 407802 h 1553917"/>
                <a:gd name="connsiteX8" fmla="*/ 3681728 w 3797430"/>
                <a:gd name="connsiteY8" fmla="*/ 820370 h 1553917"/>
                <a:gd name="connsiteX9" fmla="*/ 1098294 w 3797430"/>
                <a:gd name="connsiteY9" fmla="*/ 1545231 h 1553917"/>
                <a:gd name="connsiteX10" fmla="*/ 907545 w 3797430"/>
                <a:gd name="connsiteY10" fmla="*/ 1198016 h 1553917"/>
                <a:gd name="connsiteX0" fmla="*/ 907545 w 3828517"/>
                <a:gd name="connsiteY0" fmla="*/ 1198016 h 1553917"/>
                <a:gd name="connsiteX1" fmla="*/ 325934 w 3828517"/>
                <a:gd name="connsiteY1" fmla="*/ 859636 h 1553917"/>
                <a:gd name="connsiteX2" fmla="*/ 77613 w 3828517"/>
                <a:gd name="connsiteY2" fmla="*/ 173997 h 1553917"/>
                <a:gd name="connsiteX3" fmla="*/ 982680 w 3828517"/>
                <a:gd name="connsiteY3" fmla="*/ 6420 h 1553917"/>
                <a:gd name="connsiteX4" fmla="*/ 1052976 w 3828517"/>
                <a:gd name="connsiteY4" fmla="*/ 474972 h 1553917"/>
                <a:gd name="connsiteX5" fmla="*/ 2006395 w 3828517"/>
                <a:gd name="connsiteY5" fmla="*/ 591914 h 1553917"/>
                <a:gd name="connsiteX6" fmla="*/ 3341103 w 3828517"/>
                <a:gd name="connsiteY6" fmla="*/ 138328 h 1553917"/>
                <a:gd name="connsiteX7" fmla="*/ 3723987 w 3828517"/>
                <a:gd name="connsiteY7" fmla="*/ 407802 h 1553917"/>
                <a:gd name="connsiteX8" fmla="*/ 1208008 w 3828517"/>
                <a:gd name="connsiteY8" fmla="*/ 1352467 h 1553917"/>
                <a:gd name="connsiteX9" fmla="*/ 1098294 w 3828517"/>
                <a:gd name="connsiteY9" fmla="*/ 1545231 h 1553917"/>
                <a:gd name="connsiteX10" fmla="*/ 907545 w 3828517"/>
                <a:gd name="connsiteY10" fmla="*/ 1198016 h 1553917"/>
                <a:gd name="connsiteX0" fmla="*/ 907545 w 3344736"/>
                <a:gd name="connsiteY0" fmla="*/ 1198016 h 1553917"/>
                <a:gd name="connsiteX1" fmla="*/ 325934 w 3344736"/>
                <a:gd name="connsiteY1" fmla="*/ 859636 h 1553917"/>
                <a:gd name="connsiteX2" fmla="*/ 77613 w 3344736"/>
                <a:gd name="connsiteY2" fmla="*/ 173997 h 1553917"/>
                <a:gd name="connsiteX3" fmla="*/ 982680 w 3344736"/>
                <a:gd name="connsiteY3" fmla="*/ 6420 h 1553917"/>
                <a:gd name="connsiteX4" fmla="*/ 1052976 w 3344736"/>
                <a:gd name="connsiteY4" fmla="*/ 474972 h 1553917"/>
                <a:gd name="connsiteX5" fmla="*/ 2006395 w 3344736"/>
                <a:gd name="connsiteY5" fmla="*/ 591914 h 1553917"/>
                <a:gd name="connsiteX6" fmla="*/ 3341103 w 3344736"/>
                <a:gd name="connsiteY6" fmla="*/ 138328 h 1553917"/>
                <a:gd name="connsiteX7" fmla="*/ 1816842 w 3344736"/>
                <a:gd name="connsiteY7" fmla="*/ 1088695 h 1553917"/>
                <a:gd name="connsiteX8" fmla="*/ 1208008 w 3344736"/>
                <a:gd name="connsiteY8" fmla="*/ 1352467 h 1553917"/>
                <a:gd name="connsiteX9" fmla="*/ 1098294 w 3344736"/>
                <a:gd name="connsiteY9" fmla="*/ 1545231 h 1553917"/>
                <a:gd name="connsiteX10" fmla="*/ 907545 w 3344736"/>
                <a:gd name="connsiteY10" fmla="*/ 1198016 h 1553917"/>
                <a:gd name="connsiteX0" fmla="*/ 907545 w 2302240"/>
                <a:gd name="connsiteY0" fmla="*/ 1198016 h 1553917"/>
                <a:gd name="connsiteX1" fmla="*/ 325934 w 2302240"/>
                <a:gd name="connsiteY1" fmla="*/ 859636 h 1553917"/>
                <a:gd name="connsiteX2" fmla="*/ 77613 w 2302240"/>
                <a:gd name="connsiteY2" fmla="*/ 173997 h 1553917"/>
                <a:gd name="connsiteX3" fmla="*/ 982680 w 2302240"/>
                <a:gd name="connsiteY3" fmla="*/ 6420 h 1553917"/>
                <a:gd name="connsiteX4" fmla="*/ 1052976 w 2302240"/>
                <a:gd name="connsiteY4" fmla="*/ 474972 h 1553917"/>
                <a:gd name="connsiteX5" fmla="*/ 2006395 w 2302240"/>
                <a:gd name="connsiteY5" fmla="*/ 591914 h 1553917"/>
                <a:gd name="connsiteX6" fmla="*/ 2291287 w 2302240"/>
                <a:gd name="connsiteY6" fmla="*/ 704622 h 1553917"/>
                <a:gd name="connsiteX7" fmla="*/ 1816842 w 2302240"/>
                <a:gd name="connsiteY7" fmla="*/ 1088695 h 1553917"/>
                <a:gd name="connsiteX8" fmla="*/ 1208008 w 2302240"/>
                <a:gd name="connsiteY8" fmla="*/ 1352467 h 1553917"/>
                <a:gd name="connsiteX9" fmla="*/ 1098294 w 2302240"/>
                <a:gd name="connsiteY9" fmla="*/ 1545231 h 1553917"/>
                <a:gd name="connsiteX10" fmla="*/ 907545 w 2302240"/>
                <a:gd name="connsiteY10" fmla="*/ 1198016 h 1553917"/>
                <a:gd name="connsiteX0" fmla="*/ 907545 w 2302240"/>
                <a:gd name="connsiteY0" fmla="*/ 1198016 h 1553917"/>
                <a:gd name="connsiteX1" fmla="*/ 325934 w 2302240"/>
                <a:gd name="connsiteY1" fmla="*/ 859636 h 1553917"/>
                <a:gd name="connsiteX2" fmla="*/ 77613 w 2302240"/>
                <a:gd name="connsiteY2" fmla="*/ 173997 h 1553917"/>
                <a:gd name="connsiteX3" fmla="*/ 982680 w 2302240"/>
                <a:gd name="connsiteY3" fmla="*/ 6420 h 1553917"/>
                <a:gd name="connsiteX4" fmla="*/ 1052976 w 2302240"/>
                <a:gd name="connsiteY4" fmla="*/ 474972 h 1553917"/>
                <a:gd name="connsiteX5" fmla="*/ 1350486 w 2302240"/>
                <a:gd name="connsiteY5" fmla="*/ 670779 h 1553917"/>
                <a:gd name="connsiteX6" fmla="*/ 2291287 w 2302240"/>
                <a:gd name="connsiteY6" fmla="*/ 704622 h 1553917"/>
                <a:gd name="connsiteX7" fmla="*/ 1816842 w 2302240"/>
                <a:gd name="connsiteY7" fmla="*/ 1088695 h 1553917"/>
                <a:gd name="connsiteX8" fmla="*/ 1208008 w 2302240"/>
                <a:gd name="connsiteY8" fmla="*/ 1352467 h 1553917"/>
                <a:gd name="connsiteX9" fmla="*/ 1098294 w 2302240"/>
                <a:gd name="connsiteY9" fmla="*/ 1545231 h 1553917"/>
                <a:gd name="connsiteX10" fmla="*/ 907545 w 2302240"/>
                <a:gd name="connsiteY10" fmla="*/ 1198016 h 1553917"/>
                <a:gd name="connsiteX0" fmla="*/ 907545 w 2300681"/>
                <a:gd name="connsiteY0" fmla="*/ 1198016 h 1553917"/>
                <a:gd name="connsiteX1" fmla="*/ 325934 w 2300681"/>
                <a:gd name="connsiteY1" fmla="*/ 859636 h 1553917"/>
                <a:gd name="connsiteX2" fmla="*/ 77613 w 2300681"/>
                <a:gd name="connsiteY2" fmla="*/ 173997 h 1553917"/>
                <a:gd name="connsiteX3" fmla="*/ 982680 w 2300681"/>
                <a:gd name="connsiteY3" fmla="*/ 6420 h 1553917"/>
                <a:gd name="connsiteX4" fmla="*/ 1052976 w 2300681"/>
                <a:gd name="connsiteY4" fmla="*/ 474972 h 1553917"/>
                <a:gd name="connsiteX5" fmla="*/ 1350486 w 2300681"/>
                <a:gd name="connsiteY5" fmla="*/ 670779 h 1553917"/>
                <a:gd name="connsiteX6" fmla="*/ 2291287 w 2300681"/>
                <a:gd name="connsiteY6" fmla="*/ 704622 h 1553917"/>
                <a:gd name="connsiteX7" fmla="*/ 1743979 w 2300681"/>
                <a:gd name="connsiteY7" fmla="*/ 803663 h 1553917"/>
                <a:gd name="connsiteX8" fmla="*/ 1208008 w 2300681"/>
                <a:gd name="connsiteY8" fmla="*/ 1352467 h 1553917"/>
                <a:gd name="connsiteX9" fmla="*/ 1098294 w 2300681"/>
                <a:gd name="connsiteY9" fmla="*/ 1545231 h 1553917"/>
                <a:gd name="connsiteX10" fmla="*/ 907545 w 2300681"/>
                <a:gd name="connsiteY10" fmla="*/ 1198016 h 1553917"/>
                <a:gd name="connsiteX0" fmla="*/ 907545 w 2301661"/>
                <a:gd name="connsiteY0" fmla="*/ 1198016 h 1553917"/>
                <a:gd name="connsiteX1" fmla="*/ 325934 w 2301661"/>
                <a:gd name="connsiteY1" fmla="*/ 859636 h 1553917"/>
                <a:gd name="connsiteX2" fmla="*/ 77613 w 2301661"/>
                <a:gd name="connsiteY2" fmla="*/ 173997 h 1553917"/>
                <a:gd name="connsiteX3" fmla="*/ 982680 w 2301661"/>
                <a:gd name="connsiteY3" fmla="*/ 6420 h 1553917"/>
                <a:gd name="connsiteX4" fmla="*/ 1052976 w 2301661"/>
                <a:gd name="connsiteY4" fmla="*/ 474972 h 1553917"/>
                <a:gd name="connsiteX5" fmla="*/ 1350486 w 2301661"/>
                <a:gd name="connsiteY5" fmla="*/ 670779 h 1553917"/>
                <a:gd name="connsiteX6" fmla="*/ 2291287 w 2301661"/>
                <a:gd name="connsiteY6" fmla="*/ 704622 h 1553917"/>
                <a:gd name="connsiteX7" fmla="*/ 1792274 w 2301661"/>
                <a:gd name="connsiteY7" fmla="*/ 1407228 h 1553917"/>
                <a:gd name="connsiteX8" fmla="*/ 1208008 w 2301661"/>
                <a:gd name="connsiteY8" fmla="*/ 1352467 h 1553917"/>
                <a:gd name="connsiteX9" fmla="*/ 1098294 w 2301661"/>
                <a:gd name="connsiteY9" fmla="*/ 1545231 h 1553917"/>
                <a:gd name="connsiteX10" fmla="*/ 907545 w 2301661"/>
                <a:gd name="connsiteY10" fmla="*/ 1198016 h 1553917"/>
                <a:gd name="connsiteX0" fmla="*/ 907545 w 2301661"/>
                <a:gd name="connsiteY0" fmla="*/ 1198016 h 1553917"/>
                <a:gd name="connsiteX1" fmla="*/ 325934 w 2301661"/>
                <a:gd name="connsiteY1" fmla="*/ 859636 h 1553917"/>
                <a:gd name="connsiteX2" fmla="*/ 77613 w 2301661"/>
                <a:gd name="connsiteY2" fmla="*/ 173997 h 1553917"/>
                <a:gd name="connsiteX3" fmla="*/ 982680 w 2301661"/>
                <a:gd name="connsiteY3" fmla="*/ 6420 h 1553917"/>
                <a:gd name="connsiteX4" fmla="*/ 1052976 w 2301661"/>
                <a:gd name="connsiteY4" fmla="*/ 474972 h 1553917"/>
                <a:gd name="connsiteX5" fmla="*/ 1350486 w 2301661"/>
                <a:gd name="connsiteY5" fmla="*/ 670779 h 1553917"/>
                <a:gd name="connsiteX6" fmla="*/ 2291287 w 2301661"/>
                <a:gd name="connsiteY6" fmla="*/ 704622 h 1553917"/>
                <a:gd name="connsiteX7" fmla="*/ 1792274 w 2301661"/>
                <a:gd name="connsiteY7" fmla="*/ 1407228 h 1553917"/>
                <a:gd name="connsiteX8" fmla="*/ 1208008 w 2301661"/>
                <a:gd name="connsiteY8" fmla="*/ 1352467 h 1553917"/>
                <a:gd name="connsiteX9" fmla="*/ 1098294 w 2301661"/>
                <a:gd name="connsiteY9" fmla="*/ 1545231 h 1553917"/>
                <a:gd name="connsiteX10" fmla="*/ 907545 w 2301661"/>
                <a:gd name="connsiteY10" fmla="*/ 1198016 h 1553917"/>
                <a:gd name="connsiteX0" fmla="*/ 907545 w 2293547"/>
                <a:gd name="connsiteY0" fmla="*/ 1198016 h 1553917"/>
                <a:gd name="connsiteX1" fmla="*/ 325934 w 2293547"/>
                <a:gd name="connsiteY1" fmla="*/ 859636 h 1553917"/>
                <a:gd name="connsiteX2" fmla="*/ 77613 w 2293547"/>
                <a:gd name="connsiteY2" fmla="*/ 173997 h 1553917"/>
                <a:gd name="connsiteX3" fmla="*/ 982680 w 2293547"/>
                <a:gd name="connsiteY3" fmla="*/ 6420 h 1553917"/>
                <a:gd name="connsiteX4" fmla="*/ 1052976 w 2293547"/>
                <a:gd name="connsiteY4" fmla="*/ 474972 h 1553917"/>
                <a:gd name="connsiteX5" fmla="*/ 1350486 w 2293547"/>
                <a:gd name="connsiteY5" fmla="*/ 670779 h 1553917"/>
                <a:gd name="connsiteX6" fmla="*/ 2291287 w 2293547"/>
                <a:gd name="connsiteY6" fmla="*/ 704622 h 1553917"/>
                <a:gd name="connsiteX7" fmla="*/ 1792274 w 2293547"/>
                <a:gd name="connsiteY7" fmla="*/ 1407228 h 1553917"/>
                <a:gd name="connsiteX8" fmla="*/ 1208008 w 2293547"/>
                <a:gd name="connsiteY8" fmla="*/ 1352467 h 1553917"/>
                <a:gd name="connsiteX9" fmla="*/ 1098294 w 2293547"/>
                <a:gd name="connsiteY9" fmla="*/ 1545231 h 1553917"/>
                <a:gd name="connsiteX10" fmla="*/ 907545 w 2293547"/>
                <a:gd name="connsiteY10" fmla="*/ 1198016 h 1553917"/>
                <a:gd name="connsiteX0" fmla="*/ 907545 w 1915000"/>
                <a:gd name="connsiteY0" fmla="*/ 1198016 h 1553917"/>
                <a:gd name="connsiteX1" fmla="*/ 325934 w 1915000"/>
                <a:gd name="connsiteY1" fmla="*/ 859636 h 1553917"/>
                <a:gd name="connsiteX2" fmla="*/ 77613 w 1915000"/>
                <a:gd name="connsiteY2" fmla="*/ 173997 h 1553917"/>
                <a:gd name="connsiteX3" fmla="*/ 982680 w 1915000"/>
                <a:gd name="connsiteY3" fmla="*/ 6420 h 1553917"/>
                <a:gd name="connsiteX4" fmla="*/ 1052976 w 1915000"/>
                <a:gd name="connsiteY4" fmla="*/ 474972 h 1553917"/>
                <a:gd name="connsiteX5" fmla="*/ 1350486 w 1915000"/>
                <a:gd name="connsiteY5" fmla="*/ 670779 h 1553917"/>
                <a:gd name="connsiteX6" fmla="*/ 1901567 w 1915000"/>
                <a:gd name="connsiteY6" fmla="*/ 838623 h 1553917"/>
                <a:gd name="connsiteX7" fmla="*/ 1792274 w 1915000"/>
                <a:gd name="connsiteY7" fmla="*/ 1407228 h 1553917"/>
                <a:gd name="connsiteX8" fmla="*/ 1208008 w 1915000"/>
                <a:gd name="connsiteY8" fmla="*/ 1352467 h 1553917"/>
                <a:gd name="connsiteX9" fmla="*/ 1098294 w 1915000"/>
                <a:gd name="connsiteY9" fmla="*/ 1545231 h 1553917"/>
                <a:gd name="connsiteX10" fmla="*/ 907545 w 1915000"/>
                <a:gd name="connsiteY10" fmla="*/ 1198016 h 1553917"/>
                <a:gd name="connsiteX0" fmla="*/ 907545 w 1915000"/>
                <a:gd name="connsiteY0" fmla="*/ 1198016 h 1553917"/>
                <a:gd name="connsiteX1" fmla="*/ 325934 w 1915000"/>
                <a:gd name="connsiteY1" fmla="*/ 859636 h 1553917"/>
                <a:gd name="connsiteX2" fmla="*/ 77613 w 1915000"/>
                <a:gd name="connsiteY2" fmla="*/ 173997 h 1553917"/>
                <a:gd name="connsiteX3" fmla="*/ 982680 w 1915000"/>
                <a:gd name="connsiteY3" fmla="*/ 6420 h 1553917"/>
                <a:gd name="connsiteX4" fmla="*/ 1052976 w 1915000"/>
                <a:gd name="connsiteY4" fmla="*/ 474972 h 1553917"/>
                <a:gd name="connsiteX5" fmla="*/ 1414556 w 1915000"/>
                <a:gd name="connsiteY5" fmla="*/ 820553 h 1553917"/>
                <a:gd name="connsiteX6" fmla="*/ 1901567 w 1915000"/>
                <a:gd name="connsiteY6" fmla="*/ 838623 h 1553917"/>
                <a:gd name="connsiteX7" fmla="*/ 1792274 w 1915000"/>
                <a:gd name="connsiteY7" fmla="*/ 1407228 h 1553917"/>
                <a:gd name="connsiteX8" fmla="*/ 1208008 w 1915000"/>
                <a:gd name="connsiteY8" fmla="*/ 1352467 h 1553917"/>
                <a:gd name="connsiteX9" fmla="*/ 1098294 w 1915000"/>
                <a:gd name="connsiteY9" fmla="*/ 1545231 h 1553917"/>
                <a:gd name="connsiteX10" fmla="*/ 907545 w 1915000"/>
                <a:gd name="connsiteY10" fmla="*/ 1198016 h 1553917"/>
                <a:gd name="connsiteX0" fmla="*/ 907545 w 1915000"/>
                <a:gd name="connsiteY0" fmla="*/ 1198016 h 1553917"/>
                <a:gd name="connsiteX1" fmla="*/ 325934 w 1915000"/>
                <a:gd name="connsiteY1" fmla="*/ 859636 h 1553917"/>
                <a:gd name="connsiteX2" fmla="*/ 77613 w 1915000"/>
                <a:gd name="connsiteY2" fmla="*/ 173997 h 1553917"/>
                <a:gd name="connsiteX3" fmla="*/ 982680 w 1915000"/>
                <a:gd name="connsiteY3" fmla="*/ 6420 h 1553917"/>
                <a:gd name="connsiteX4" fmla="*/ 1052976 w 1915000"/>
                <a:gd name="connsiteY4" fmla="*/ 474972 h 1553917"/>
                <a:gd name="connsiteX5" fmla="*/ 1414556 w 1915000"/>
                <a:gd name="connsiteY5" fmla="*/ 820553 h 1553917"/>
                <a:gd name="connsiteX6" fmla="*/ 1901567 w 1915000"/>
                <a:gd name="connsiteY6" fmla="*/ 838623 h 1553917"/>
                <a:gd name="connsiteX7" fmla="*/ 1792274 w 1915000"/>
                <a:gd name="connsiteY7" fmla="*/ 1407228 h 1553917"/>
                <a:gd name="connsiteX8" fmla="*/ 1208008 w 1915000"/>
                <a:gd name="connsiteY8" fmla="*/ 1352467 h 1553917"/>
                <a:gd name="connsiteX9" fmla="*/ 1098294 w 1915000"/>
                <a:gd name="connsiteY9" fmla="*/ 1545231 h 1553917"/>
                <a:gd name="connsiteX10" fmla="*/ 907545 w 1915000"/>
                <a:gd name="connsiteY10" fmla="*/ 1198016 h 1553917"/>
                <a:gd name="connsiteX0" fmla="*/ 907545 w 1915000"/>
                <a:gd name="connsiteY0" fmla="*/ 1198016 h 1553917"/>
                <a:gd name="connsiteX1" fmla="*/ 325934 w 1915000"/>
                <a:gd name="connsiteY1" fmla="*/ 859636 h 1553917"/>
                <a:gd name="connsiteX2" fmla="*/ 77613 w 1915000"/>
                <a:gd name="connsiteY2" fmla="*/ 173997 h 1553917"/>
                <a:gd name="connsiteX3" fmla="*/ 982680 w 1915000"/>
                <a:gd name="connsiteY3" fmla="*/ 6420 h 1553917"/>
                <a:gd name="connsiteX4" fmla="*/ 1052976 w 1915000"/>
                <a:gd name="connsiteY4" fmla="*/ 474972 h 1553917"/>
                <a:gd name="connsiteX5" fmla="*/ 1414556 w 1915000"/>
                <a:gd name="connsiteY5" fmla="*/ 820553 h 1553917"/>
                <a:gd name="connsiteX6" fmla="*/ 1901567 w 1915000"/>
                <a:gd name="connsiteY6" fmla="*/ 838623 h 1553917"/>
                <a:gd name="connsiteX7" fmla="*/ 1792274 w 1915000"/>
                <a:gd name="connsiteY7" fmla="*/ 1407228 h 1553917"/>
                <a:gd name="connsiteX8" fmla="*/ 1208008 w 1915000"/>
                <a:gd name="connsiteY8" fmla="*/ 1352467 h 1553917"/>
                <a:gd name="connsiteX9" fmla="*/ 1098294 w 1915000"/>
                <a:gd name="connsiteY9" fmla="*/ 1545231 h 1553917"/>
                <a:gd name="connsiteX10" fmla="*/ 907545 w 1915000"/>
                <a:gd name="connsiteY10" fmla="*/ 1198016 h 1553917"/>
                <a:gd name="connsiteX0" fmla="*/ 907545 w 1985949"/>
                <a:gd name="connsiteY0" fmla="*/ 1198016 h 1553917"/>
                <a:gd name="connsiteX1" fmla="*/ 325934 w 1985949"/>
                <a:gd name="connsiteY1" fmla="*/ 859636 h 1553917"/>
                <a:gd name="connsiteX2" fmla="*/ 77613 w 1985949"/>
                <a:gd name="connsiteY2" fmla="*/ 173997 h 1553917"/>
                <a:gd name="connsiteX3" fmla="*/ 982680 w 1985949"/>
                <a:gd name="connsiteY3" fmla="*/ 6420 h 1553917"/>
                <a:gd name="connsiteX4" fmla="*/ 1052976 w 1985949"/>
                <a:gd name="connsiteY4" fmla="*/ 474972 h 1553917"/>
                <a:gd name="connsiteX5" fmla="*/ 1414556 w 1985949"/>
                <a:gd name="connsiteY5" fmla="*/ 820553 h 1553917"/>
                <a:gd name="connsiteX6" fmla="*/ 1901567 w 1985949"/>
                <a:gd name="connsiteY6" fmla="*/ 838623 h 1553917"/>
                <a:gd name="connsiteX7" fmla="*/ 1792274 w 1985949"/>
                <a:gd name="connsiteY7" fmla="*/ 1407228 h 1553917"/>
                <a:gd name="connsiteX8" fmla="*/ 1208008 w 1985949"/>
                <a:gd name="connsiteY8" fmla="*/ 1352467 h 1553917"/>
                <a:gd name="connsiteX9" fmla="*/ 1098294 w 1985949"/>
                <a:gd name="connsiteY9" fmla="*/ 1545231 h 1553917"/>
                <a:gd name="connsiteX10" fmla="*/ 907545 w 1985949"/>
                <a:gd name="connsiteY10" fmla="*/ 1198016 h 1553917"/>
                <a:gd name="connsiteX0" fmla="*/ 907545 w 1903008"/>
                <a:gd name="connsiteY0" fmla="*/ 1198016 h 1553917"/>
                <a:gd name="connsiteX1" fmla="*/ 325934 w 1903008"/>
                <a:gd name="connsiteY1" fmla="*/ 859636 h 1553917"/>
                <a:gd name="connsiteX2" fmla="*/ 77613 w 1903008"/>
                <a:gd name="connsiteY2" fmla="*/ 173997 h 1553917"/>
                <a:gd name="connsiteX3" fmla="*/ 982680 w 1903008"/>
                <a:gd name="connsiteY3" fmla="*/ 6420 h 1553917"/>
                <a:gd name="connsiteX4" fmla="*/ 1052976 w 1903008"/>
                <a:gd name="connsiteY4" fmla="*/ 474972 h 1553917"/>
                <a:gd name="connsiteX5" fmla="*/ 1414556 w 1903008"/>
                <a:gd name="connsiteY5" fmla="*/ 820553 h 1553917"/>
                <a:gd name="connsiteX6" fmla="*/ 1901567 w 1903008"/>
                <a:gd name="connsiteY6" fmla="*/ 838623 h 1553917"/>
                <a:gd name="connsiteX7" fmla="*/ 1552188 w 1903008"/>
                <a:gd name="connsiteY7" fmla="*/ 1196455 h 1553917"/>
                <a:gd name="connsiteX8" fmla="*/ 1208008 w 1903008"/>
                <a:gd name="connsiteY8" fmla="*/ 1352467 h 1553917"/>
                <a:gd name="connsiteX9" fmla="*/ 1098294 w 1903008"/>
                <a:gd name="connsiteY9" fmla="*/ 1545231 h 1553917"/>
                <a:gd name="connsiteX10" fmla="*/ 907545 w 1903008"/>
                <a:gd name="connsiteY10" fmla="*/ 1198016 h 1553917"/>
                <a:gd name="connsiteX0" fmla="*/ 907545 w 1632744"/>
                <a:gd name="connsiteY0" fmla="*/ 1198016 h 1553917"/>
                <a:gd name="connsiteX1" fmla="*/ 325934 w 1632744"/>
                <a:gd name="connsiteY1" fmla="*/ 859636 h 1553917"/>
                <a:gd name="connsiteX2" fmla="*/ 77613 w 1632744"/>
                <a:gd name="connsiteY2" fmla="*/ 173997 h 1553917"/>
                <a:gd name="connsiteX3" fmla="*/ 982680 w 1632744"/>
                <a:gd name="connsiteY3" fmla="*/ 6420 h 1553917"/>
                <a:gd name="connsiteX4" fmla="*/ 1052976 w 1632744"/>
                <a:gd name="connsiteY4" fmla="*/ 474972 h 1553917"/>
                <a:gd name="connsiteX5" fmla="*/ 1414556 w 1632744"/>
                <a:gd name="connsiteY5" fmla="*/ 820553 h 1553917"/>
                <a:gd name="connsiteX6" fmla="*/ 1567820 w 1632744"/>
                <a:gd name="connsiteY6" fmla="*/ 928236 h 1553917"/>
                <a:gd name="connsiteX7" fmla="*/ 1552188 w 1632744"/>
                <a:gd name="connsiteY7" fmla="*/ 1196455 h 1553917"/>
                <a:gd name="connsiteX8" fmla="*/ 1208008 w 1632744"/>
                <a:gd name="connsiteY8" fmla="*/ 1352467 h 1553917"/>
                <a:gd name="connsiteX9" fmla="*/ 1098294 w 1632744"/>
                <a:gd name="connsiteY9" fmla="*/ 1545231 h 1553917"/>
                <a:gd name="connsiteX10" fmla="*/ 907545 w 1632744"/>
                <a:gd name="connsiteY10" fmla="*/ 1198016 h 1553917"/>
                <a:gd name="connsiteX0" fmla="*/ 907545 w 1602110"/>
                <a:gd name="connsiteY0" fmla="*/ 1198016 h 1553917"/>
                <a:gd name="connsiteX1" fmla="*/ 325934 w 1602110"/>
                <a:gd name="connsiteY1" fmla="*/ 859636 h 1553917"/>
                <a:gd name="connsiteX2" fmla="*/ 77613 w 1602110"/>
                <a:gd name="connsiteY2" fmla="*/ 173997 h 1553917"/>
                <a:gd name="connsiteX3" fmla="*/ 982680 w 1602110"/>
                <a:gd name="connsiteY3" fmla="*/ 6420 h 1553917"/>
                <a:gd name="connsiteX4" fmla="*/ 1052976 w 1602110"/>
                <a:gd name="connsiteY4" fmla="*/ 474972 h 1553917"/>
                <a:gd name="connsiteX5" fmla="*/ 1245100 w 1602110"/>
                <a:gd name="connsiteY5" fmla="*/ 790822 h 1553917"/>
                <a:gd name="connsiteX6" fmla="*/ 1567820 w 1602110"/>
                <a:gd name="connsiteY6" fmla="*/ 928236 h 1553917"/>
                <a:gd name="connsiteX7" fmla="*/ 1552188 w 1602110"/>
                <a:gd name="connsiteY7" fmla="*/ 1196455 h 1553917"/>
                <a:gd name="connsiteX8" fmla="*/ 1208008 w 1602110"/>
                <a:gd name="connsiteY8" fmla="*/ 1352467 h 1553917"/>
                <a:gd name="connsiteX9" fmla="*/ 1098294 w 1602110"/>
                <a:gd name="connsiteY9" fmla="*/ 1545231 h 1553917"/>
                <a:gd name="connsiteX10" fmla="*/ 907545 w 1602110"/>
                <a:gd name="connsiteY10" fmla="*/ 1198016 h 1553917"/>
                <a:gd name="connsiteX0" fmla="*/ 907545 w 1602110"/>
                <a:gd name="connsiteY0" fmla="*/ 1198016 h 1553917"/>
                <a:gd name="connsiteX1" fmla="*/ 325934 w 1602110"/>
                <a:gd name="connsiteY1" fmla="*/ 859636 h 1553917"/>
                <a:gd name="connsiteX2" fmla="*/ 77613 w 1602110"/>
                <a:gd name="connsiteY2" fmla="*/ 173997 h 1553917"/>
                <a:gd name="connsiteX3" fmla="*/ 982680 w 1602110"/>
                <a:gd name="connsiteY3" fmla="*/ 6420 h 1553917"/>
                <a:gd name="connsiteX4" fmla="*/ 1052976 w 1602110"/>
                <a:gd name="connsiteY4" fmla="*/ 474972 h 1553917"/>
                <a:gd name="connsiteX5" fmla="*/ 1245100 w 1602110"/>
                <a:gd name="connsiteY5" fmla="*/ 790822 h 1553917"/>
                <a:gd name="connsiteX6" fmla="*/ 1567820 w 1602110"/>
                <a:gd name="connsiteY6" fmla="*/ 928236 h 1553917"/>
                <a:gd name="connsiteX7" fmla="*/ 1552188 w 1602110"/>
                <a:gd name="connsiteY7" fmla="*/ 1196455 h 1553917"/>
                <a:gd name="connsiteX8" fmla="*/ 1208008 w 1602110"/>
                <a:gd name="connsiteY8" fmla="*/ 1352467 h 1553917"/>
                <a:gd name="connsiteX9" fmla="*/ 1098294 w 1602110"/>
                <a:gd name="connsiteY9" fmla="*/ 1545231 h 1553917"/>
                <a:gd name="connsiteX10" fmla="*/ 907545 w 1602110"/>
                <a:gd name="connsiteY10" fmla="*/ 1198016 h 1553917"/>
                <a:gd name="connsiteX0" fmla="*/ 907545 w 1602110"/>
                <a:gd name="connsiteY0" fmla="*/ 1198016 h 1553917"/>
                <a:gd name="connsiteX1" fmla="*/ 325934 w 1602110"/>
                <a:gd name="connsiteY1" fmla="*/ 859636 h 1553917"/>
                <a:gd name="connsiteX2" fmla="*/ 77613 w 1602110"/>
                <a:gd name="connsiteY2" fmla="*/ 173997 h 1553917"/>
                <a:gd name="connsiteX3" fmla="*/ 982680 w 1602110"/>
                <a:gd name="connsiteY3" fmla="*/ 6420 h 1553917"/>
                <a:gd name="connsiteX4" fmla="*/ 851555 w 1602110"/>
                <a:gd name="connsiteY4" fmla="*/ 510706 h 1553917"/>
                <a:gd name="connsiteX5" fmla="*/ 1245100 w 1602110"/>
                <a:gd name="connsiteY5" fmla="*/ 790822 h 1553917"/>
                <a:gd name="connsiteX6" fmla="*/ 1567820 w 1602110"/>
                <a:gd name="connsiteY6" fmla="*/ 928236 h 1553917"/>
                <a:gd name="connsiteX7" fmla="*/ 1552188 w 1602110"/>
                <a:gd name="connsiteY7" fmla="*/ 1196455 h 1553917"/>
                <a:gd name="connsiteX8" fmla="*/ 1208008 w 1602110"/>
                <a:gd name="connsiteY8" fmla="*/ 1352467 h 1553917"/>
                <a:gd name="connsiteX9" fmla="*/ 1098294 w 1602110"/>
                <a:gd name="connsiteY9" fmla="*/ 1545231 h 1553917"/>
                <a:gd name="connsiteX10" fmla="*/ 907545 w 1602110"/>
                <a:gd name="connsiteY10" fmla="*/ 1198016 h 1553917"/>
                <a:gd name="connsiteX0" fmla="*/ 907545 w 1602110"/>
                <a:gd name="connsiteY0" fmla="*/ 1198016 h 1553917"/>
                <a:gd name="connsiteX1" fmla="*/ 325934 w 1602110"/>
                <a:gd name="connsiteY1" fmla="*/ 859636 h 1553917"/>
                <a:gd name="connsiteX2" fmla="*/ 77613 w 1602110"/>
                <a:gd name="connsiteY2" fmla="*/ 173997 h 1553917"/>
                <a:gd name="connsiteX3" fmla="*/ 982680 w 1602110"/>
                <a:gd name="connsiteY3" fmla="*/ 6420 h 1553917"/>
                <a:gd name="connsiteX4" fmla="*/ 851555 w 1602110"/>
                <a:gd name="connsiteY4" fmla="*/ 510706 h 1553917"/>
                <a:gd name="connsiteX5" fmla="*/ 1245100 w 1602110"/>
                <a:gd name="connsiteY5" fmla="*/ 790822 h 1553917"/>
                <a:gd name="connsiteX6" fmla="*/ 1567820 w 1602110"/>
                <a:gd name="connsiteY6" fmla="*/ 928236 h 1553917"/>
                <a:gd name="connsiteX7" fmla="*/ 1552188 w 1602110"/>
                <a:gd name="connsiteY7" fmla="*/ 1196455 h 1553917"/>
                <a:gd name="connsiteX8" fmla="*/ 1208008 w 1602110"/>
                <a:gd name="connsiteY8" fmla="*/ 1352467 h 1553917"/>
                <a:gd name="connsiteX9" fmla="*/ 1098294 w 1602110"/>
                <a:gd name="connsiteY9" fmla="*/ 1545231 h 1553917"/>
                <a:gd name="connsiteX10" fmla="*/ 907545 w 1602110"/>
                <a:gd name="connsiteY10" fmla="*/ 1198016 h 1553917"/>
                <a:gd name="connsiteX0" fmla="*/ 907545 w 1664234"/>
                <a:gd name="connsiteY0" fmla="*/ 1198016 h 1553917"/>
                <a:gd name="connsiteX1" fmla="*/ 325934 w 1664234"/>
                <a:gd name="connsiteY1" fmla="*/ 859636 h 1553917"/>
                <a:gd name="connsiteX2" fmla="*/ 77613 w 1664234"/>
                <a:gd name="connsiteY2" fmla="*/ 173997 h 1553917"/>
                <a:gd name="connsiteX3" fmla="*/ 982680 w 1664234"/>
                <a:gd name="connsiteY3" fmla="*/ 6420 h 1553917"/>
                <a:gd name="connsiteX4" fmla="*/ 851555 w 1664234"/>
                <a:gd name="connsiteY4" fmla="*/ 510706 h 1553917"/>
                <a:gd name="connsiteX5" fmla="*/ 1245100 w 1664234"/>
                <a:gd name="connsiteY5" fmla="*/ 790822 h 1553917"/>
                <a:gd name="connsiteX6" fmla="*/ 1647104 w 1664234"/>
                <a:gd name="connsiteY6" fmla="*/ 963831 h 1553917"/>
                <a:gd name="connsiteX7" fmla="*/ 1552188 w 1664234"/>
                <a:gd name="connsiteY7" fmla="*/ 1196455 h 1553917"/>
                <a:gd name="connsiteX8" fmla="*/ 1208008 w 1664234"/>
                <a:gd name="connsiteY8" fmla="*/ 1352467 h 1553917"/>
                <a:gd name="connsiteX9" fmla="*/ 1098294 w 1664234"/>
                <a:gd name="connsiteY9" fmla="*/ 1545231 h 1553917"/>
                <a:gd name="connsiteX10" fmla="*/ 907545 w 1664234"/>
                <a:gd name="connsiteY10" fmla="*/ 1198016 h 1553917"/>
                <a:gd name="connsiteX0" fmla="*/ 907545 w 1666256"/>
                <a:gd name="connsiteY0" fmla="*/ 1198016 h 1553917"/>
                <a:gd name="connsiteX1" fmla="*/ 325934 w 1666256"/>
                <a:gd name="connsiteY1" fmla="*/ 859636 h 1553917"/>
                <a:gd name="connsiteX2" fmla="*/ 77613 w 1666256"/>
                <a:gd name="connsiteY2" fmla="*/ 173997 h 1553917"/>
                <a:gd name="connsiteX3" fmla="*/ 982680 w 1666256"/>
                <a:gd name="connsiteY3" fmla="*/ 6420 h 1553917"/>
                <a:gd name="connsiteX4" fmla="*/ 851555 w 1666256"/>
                <a:gd name="connsiteY4" fmla="*/ 510706 h 1553917"/>
                <a:gd name="connsiteX5" fmla="*/ 1245100 w 1666256"/>
                <a:gd name="connsiteY5" fmla="*/ 790822 h 1553917"/>
                <a:gd name="connsiteX6" fmla="*/ 1647104 w 1666256"/>
                <a:gd name="connsiteY6" fmla="*/ 963831 h 1553917"/>
                <a:gd name="connsiteX7" fmla="*/ 1552188 w 1666256"/>
                <a:gd name="connsiteY7" fmla="*/ 1196455 h 1553917"/>
                <a:gd name="connsiteX8" fmla="*/ 1119231 w 1666256"/>
                <a:gd name="connsiteY8" fmla="*/ 1240520 h 1553917"/>
                <a:gd name="connsiteX9" fmla="*/ 1098294 w 1666256"/>
                <a:gd name="connsiteY9" fmla="*/ 1545231 h 1553917"/>
                <a:gd name="connsiteX10" fmla="*/ 907545 w 1666256"/>
                <a:gd name="connsiteY10" fmla="*/ 1198016 h 1553917"/>
                <a:gd name="connsiteX0" fmla="*/ 907545 w 1664249"/>
                <a:gd name="connsiteY0" fmla="*/ 1198016 h 1553917"/>
                <a:gd name="connsiteX1" fmla="*/ 325934 w 1664249"/>
                <a:gd name="connsiteY1" fmla="*/ 859636 h 1553917"/>
                <a:gd name="connsiteX2" fmla="*/ 77613 w 1664249"/>
                <a:gd name="connsiteY2" fmla="*/ 173997 h 1553917"/>
                <a:gd name="connsiteX3" fmla="*/ 982680 w 1664249"/>
                <a:gd name="connsiteY3" fmla="*/ 6420 h 1553917"/>
                <a:gd name="connsiteX4" fmla="*/ 851555 w 1664249"/>
                <a:gd name="connsiteY4" fmla="*/ 510706 h 1553917"/>
                <a:gd name="connsiteX5" fmla="*/ 1245100 w 1664249"/>
                <a:gd name="connsiteY5" fmla="*/ 790822 h 1553917"/>
                <a:gd name="connsiteX6" fmla="*/ 1647104 w 1664249"/>
                <a:gd name="connsiteY6" fmla="*/ 963831 h 1553917"/>
                <a:gd name="connsiteX7" fmla="*/ 1552188 w 1664249"/>
                <a:gd name="connsiteY7" fmla="*/ 1196455 h 1553917"/>
                <a:gd name="connsiteX8" fmla="*/ 1207308 w 1664249"/>
                <a:gd name="connsiteY8" fmla="*/ 1411372 h 1553917"/>
                <a:gd name="connsiteX9" fmla="*/ 1098294 w 1664249"/>
                <a:gd name="connsiteY9" fmla="*/ 1545231 h 1553917"/>
                <a:gd name="connsiteX10" fmla="*/ 907545 w 1664249"/>
                <a:gd name="connsiteY10" fmla="*/ 1198016 h 1553917"/>
                <a:gd name="connsiteX0" fmla="*/ 907545 w 1676366"/>
                <a:gd name="connsiteY0" fmla="*/ 1198016 h 1553917"/>
                <a:gd name="connsiteX1" fmla="*/ 325934 w 1676366"/>
                <a:gd name="connsiteY1" fmla="*/ 859636 h 1553917"/>
                <a:gd name="connsiteX2" fmla="*/ 77613 w 1676366"/>
                <a:gd name="connsiteY2" fmla="*/ 173997 h 1553917"/>
                <a:gd name="connsiteX3" fmla="*/ 982680 w 1676366"/>
                <a:gd name="connsiteY3" fmla="*/ 6420 h 1553917"/>
                <a:gd name="connsiteX4" fmla="*/ 851555 w 1676366"/>
                <a:gd name="connsiteY4" fmla="*/ 510706 h 1553917"/>
                <a:gd name="connsiteX5" fmla="*/ 1245100 w 1676366"/>
                <a:gd name="connsiteY5" fmla="*/ 790822 h 1553917"/>
                <a:gd name="connsiteX6" fmla="*/ 1647104 w 1676366"/>
                <a:gd name="connsiteY6" fmla="*/ 963831 h 1553917"/>
                <a:gd name="connsiteX7" fmla="*/ 1596576 w 1676366"/>
                <a:gd name="connsiteY7" fmla="*/ 1252428 h 1553917"/>
                <a:gd name="connsiteX8" fmla="*/ 1207308 w 1676366"/>
                <a:gd name="connsiteY8" fmla="*/ 1411372 h 1553917"/>
                <a:gd name="connsiteX9" fmla="*/ 1098294 w 1676366"/>
                <a:gd name="connsiteY9" fmla="*/ 1545231 h 1553917"/>
                <a:gd name="connsiteX10" fmla="*/ 907545 w 1676366"/>
                <a:gd name="connsiteY10" fmla="*/ 1198016 h 1553917"/>
                <a:gd name="connsiteX0" fmla="*/ 907545 w 1676366"/>
                <a:gd name="connsiteY0" fmla="*/ 1198016 h 1704276"/>
                <a:gd name="connsiteX1" fmla="*/ 325934 w 1676366"/>
                <a:gd name="connsiteY1" fmla="*/ 859636 h 1704276"/>
                <a:gd name="connsiteX2" fmla="*/ 77613 w 1676366"/>
                <a:gd name="connsiteY2" fmla="*/ 173997 h 1704276"/>
                <a:gd name="connsiteX3" fmla="*/ 982680 w 1676366"/>
                <a:gd name="connsiteY3" fmla="*/ 6420 h 1704276"/>
                <a:gd name="connsiteX4" fmla="*/ 851555 w 1676366"/>
                <a:gd name="connsiteY4" fmla="*/ 510706 h 1704276"/>
                <a:gd name="connsiteX5" fmla="*/ 1245100 w 1676366"/>
                <a:gd name="connsiteY5" fmla="*/ 790822 h 1704276"/>
                <a:gd name="connsiteX6" fmla="*/ 1647104 w 1676366"/>
                <a:gd name="connsiteY6" fmla="*/ 963831 h 1704276"/>
                <a:gd name="connsiteX7" fmla="*/ 1596576 w 1676366"/>
                <a:gd name="connsiteY7" fmla="*/ 1252428 h 1704276"/>
                <a:gd name="connsiteX8" fmla="*/ 1207308 w 1676366"/>
                <a:gd name="connsiteY8" fmla="*/ 1411372 h 1704276"/>
                <a:gd name="connsiteX9" fmla="*/ 1117277 w 1676366"/>
                <a:gd name="connsiteY9" fmla="*/ 1697937 h 1704276"/>
                <a:gd name="connsiteX10" fmla="*/ 907545 w 1676366"/>
                <a:gd name="connsiteY10" fmla="*/ 1198016 h 1704276"/>
                <a:gd name="connsiteX0" fmla="*/ 907545 w 1672664"/>
                <a:gd name="connsiteY0" fmla="*/ 1198016 h 1704276"/>
                <a:gd name="connsiteX1" fmla="*/ 325934 w 1672664"/>
                <a:gd name="connsiteY1" fmla="*/ 859636 h 1704276"/>
                <a:gd name="connsiteX2" fmla="*/ 77613 w 1672664"/>
                <a:gd name="connsiteY2" fmla="*/ 173997 h 1704276"/>
                <a:gd name="connsiteX3" fmla="*/ 982680 w 1672664"/>
                <a:gd name="connsiteY3" fmla="*/ 6420 h 1704276"/>
                <a:gd name="connsiteX4" fmla="*/ 851555 w 1672664"/>
                <a:gd name="connsiteY4" fmla="*/ 510706 h 1704276"/>
                <a:gd name="connsiteX5" fmla="*/ 1245100 w 1672664"/>
                <a:gd name="connsiteY5" fmla="*/ 790822 h 1704276"/>
                <a:gd name="connsiteX6" fmla="*/ 1647104 w 1672664"/>
                <a:gd name="connsiteY6" fmla="*/ 963831 h 1704276"/>
                <a:gd name="connsiteX7" fmla="*/ 1596576 w 1672664"/>
                <a:gd name="connsiteY7" fmla="*/ 1252428 h 1704276"/>
                <a:gd name="connsiteX8" fmla="*/ 1309903 w 1672664"/>
                <a:gd name="connsiteY8" fmla="*/ 1526948 h 1704276"/>
                <a:gd name="connsiteX9" fmla="*/ 1117277 w 1672664"/>
                <a:gd name="connsiteY9" fmla="*/ 1697937 h 1704276"/>
                <a:gd name="connsiteX10" fmla="*/ 907545 w 1672664"/>
                <a:gd name="connsiteY10" fmla="*/ 1198016 h 1704276"/>
                <a:gd name="connsiteX0" fmla="*/ 907545 w 1714538"/>
                <a:gd name="connsiteY0" fmla="*/ 1198016 h 1704276"/>
                <a:gd name="connsiteX1" fmla="*/ 325934 w 1714538"/>
                <a:gd name="connsiteY1" fmla="*/ 859636 h 1704276"/>
                <a:gd name="connsiteX2" fmla="*/ 77613 w 1714538"/>
                <a:gd name="connsiteY2" fmla="*/ 173997 h 1704276"/>
                <a:gd name="connsiteX3" fmla="*/ 982680 w 1714538"/>
                <a:gd name="connsiteY3" fmla="*/ 6420 h 1704276"/>
                <a:gd name="connsiteX4" fmla="*/ 851555 w 1714538"/>
                <a:gd name="connsiteY4" fmla="*/ 510706 h 1704276"/>
                <a:gd name="connsiteX5" fmla="*/ 1245100 w 1714538"/>
                <a:gd name="connsiteY5" fmla="*/ 790822 h 1704276"/>
                <a:gd name="connsiteX6" fmla="*/ 1647104 w 1714538"/>
                <a:gd name="connsiteY6" fmla="*/ 963831 h 1704276"/>
                <a:gd name="connsiteX7" fmla="*/ 1596576 w 1714538"/>
                <a:gd name="connsiteY7" fmla="*/ 1252428 h 1704276"/>
                <a:gd name="connsiteX8" fmla="*/ 1309903 w 1714538"/>
                <a:gd name="connsiteY8" fmla="*/ 1526948 h 1704276"/>
                <a:gd name="connsiteX9" fmla="*/ 1117277 w 1714538"/>
                <a:gd name="connsiteY9" fmla="*/ 1697937 h 1704276"/>
                <a:gd name="connsiteX10" fmla="*/ 907545 w 1714538"/>
                <a:gd name="connsiteY10" fmla="*/ 1198016 h 1704276"/>
                <a:gd name="connsiteX0" fmla="*/ 907545 w 1714538"/>
                <a:gd name="connsiteY0" fmla="*/ 1312773 h 1819033"/>
                <a:gd name="connsiteX1" fmla="*/ 325934 w 1714538"/>
                <a:gd name="connsiteY1" fmla="*/ 974393 h 1819033"/>
                <a:gd name="connsiteX2" fmla="*/ 77613 w 1714538"/>
                <a:gd name="connsiteY2" fmla="*/ 288754 h 1819033"/>
                <a:gd name="connsiteX3" fmla="*/ 982680 w 1714538"/>
                <a:gd name="connsiteY3" fmla="*/ 121177 h 1819033"/>
                <a:gd name="connsiteX4" fmla="*/ 851555 w 1714538"/>
                <a:gd name="connsiteY4" fmla="*/ 625463 h 1819033"/>
                <a:gd name="connsiteX5" fmla="*/ 1245100 w 1714538"/>
                <a:gd name="connsiteY5" fmla="*/ 905579 h 1819033"/>
                <a:gd name="connsiteX6" fmla="*/ 1647104 w 1714538"/>
                <a:gd name="connsiteY6" fmla="*/ 1078588 h 1819033"/>
                <a:gd name="connsiteX7" fmla="*/ 1596576 w 1714538"/>
                <a:gd name="connsiteY7" fmla="*/ 1367185 h 1819033"/>
                <a:gd name="connsiteX8" fmla="*/ 1309903 w 1714538"/>
                <a:gd name="connsiteY8" fmla="*/ 1641705 h 1819033"/>
                <a:gd name="connsiteX9" fmla="*/ 1117277 w 1714538"/>
                <a:gd name="connsiteY9" fmla="*/ 1812694 h 1819033"/>
                <a:gd name="connsiteX10" fmla="*/ 907545 w 1714538"/>
                <a:gd name="connsiteY10" fmla="*/ 1312773 h 1819033"/>
                <a:gd name="connsiteX0" fmla="*/ 907545 w 1714538"/>
                <a:gd name="connsiteY0" fmla="*/ 1312773 h 1819033"/>
                <a:gd name="connsiteX1" fmla="*/ 325934 w 1714538"/>
                <a:gd name="connsiteY1" fmla="*/ 974393 h 1819033"/>
                <a:gd name="connsiteX2" fmla="*/ 77613 w 1714538"/>
                <a:gd name="connsiteY2" fmla="*/ 288754 h 1819033"/>
                <a:gd name="connsiteX3" fmla="*/ 982680 w 1714538"/>
                <a:gd name="connsiteY3" fmla="*/ 121177 h 1819033"/>
                <a:gd name="connsiteX4" fmla="*/ 917354 w 1714538"/>
                <a:gd name="connsiteY4" fmla="*/ 723195 h 1819033"/>
                <a:gd name="connsiteX5" fmla="*/ 1245100 w 1714538"/>
                <a:gd name="connsiteY5" fmla="*/ 905579 h 1819033"/>
                <a:gd name="connsiteX6" fmla="*/ 1647104 w 1714538"/>
                <a:gd name="connsiteY6" fmla="*/ 1078588 h 1819033"/>
                <a:gd name="connsiteX7" fmla="*/ 1596576 w 1714538"/>
                <a:gd name="connsiteY7" fmla="*/ 1367185 h 1819033"/>
                <a:gd name="connsiteX8" fmla="*/ 1309903 w 1714538"/>
                <a:gd name="connsiteY8" fmla="*/ 1641705 h 1819033"/>
                <a:gd name="connsiteX9" fmla="*/ 1117277 w 1714538"/>
                <a:gd name="connsiteY9" fmla="*/ 1812694 h 1819033"/>
                <a:gd name="connsiteX10" fmla="*/ 907545 w 1714538"/>
                <a:gd name="connsiteY10" fmla="*/ 1312773 h 1819033"/>
                <a:gd name="connsiteX0" fmla="*/ 907545 w 1596576"/>
                <a:gd name="connsiteY0" fmla="*/ 1312773 h 1819033"/>
                <a:gd name="connsiteX1" fmla="*/ 325934 w 1596576"/>
                <a:gd name="connsiteY1" fmla="*/ 974393 h 1819033"/>
                <a:gd name="connsiteX2" fmla="*/ 77613 w 1596576"/>
                <a:gd name="connsiteY2" fmla="*/ 288754 h 1819033"/>
                <a:gd name="connsiteX3" fmla="*/ 982680 w 1596576"/>
                <a:gd name="connsiteY3" fmla="*/ 121177 h 1819033"/>
                <a:gd name="connsiteX4" fmla="*/ 917354 w 1596576"/>
                <a:gd name="connsiteY4" fmla="*/ 723195 h 1819033"/>
                <a:gd name="connsiteX5" fmla="*/ 1245100 w 1596576"/>
                <a:gd name="connsiteY5" fmla="*/ 905579 h 1819033"/>
                <a:gd name="connsiteX6" fmla="*/ 1596576 w 1596576"/>
                <a:gd name="connsiteY6" fmla="*/ 1367185 h 1819033"/>
                <a:gd name="connsiteX7" fmla="*/ 1309903 w 1596576"/>
                <a:gd name="connsiteY7" fmla="*/ 1641705 h 1819033"/>
                <a:gd name="connsiteX8" fmla="*/ 1117277 w 1596576"/>
                <a:gd name="connsiteY8" fmla="*/ 1812694 h 1819033"/>
                <a:gd name="connsiteX9" fmla="*/ 907545 w 1596576"/>
                <a:gd name="connsiteY9" fmla="*/ 1312773 h 1819033"/>
                <a:gd name="connsiteX0" fmla="*/ 907545 w 1631878"/>
                <a:gd name="connsiteY0" fmla="*/ 1312773 h 1819033"/>
                <a:gd name="connsiteX1" fmla="*/ 325934 w 1631878"/>
                <a:gd name="connsiteY1" fmla="*/ 974393 h 1819033"/>
                <a:gd name="connsiteX2" fmla="*/ 77613 w 1631878"/>
                <a:gd name="connsiteY2" fmla="*/ 288754 h 1819033"/>
                <a:gd name="connsiteX3" fmla="*/ 982680 w 1631878"/>
                <a:gd name="connsiteY3" fmla="*/ 121177 h 1819033"/>
                <a:gd name="connsiteX4" fmla="*/ 917354 w 1631878"/>
                <a:gd name="connsiteY4" fmla="*/ 723195 h 1819033"/>
                <a:gd name="connsiteX5" fmla="*/ 1245100 w 1631878"/>
                <a:gd name="connsiteY5" fmla="*/ 905579 h 1819033"/>
                <a:gd name="connsiteX6" fmla="*/ 1596576 w 1631878"/>
                <a:gd name="connsiteY6" fmla="*/ 1367185 h 1819033"/>
                <a:gd name="connsiteX7" fmla="*/ 1309903 w 1631878"/>
                <a:gd name="connsiteY7" fmla="*/ 1641705 h 1819033"/>
                <a:gd name="connsiteX8" fmla="*/ 1117277 w 1631878"/>
                <a:gd name="connsiteY8" fmla="*/ 1812694 h 1819033"/>
                <a:gd name="connsiteX9" fmla="*/ 907545 w 1631878"/>
                <a:gd name="connsiteY9" fmla="*/ 1312773 h 1819033"/>
                <a:gd name="connsiteX0" fmla="*/ 907545 w 1631878"/>
                <a:gd name="connsiteY0" fmla="*/ 1312773 h 1819033"/>
                <a:gd name="connsiteX1" fmla="*/ 325934 w 1631878"/>
                <a:gd name="connsiteY1" fmla="*/ 974393 h 1819033"/>
                <a:gd name="connsiteX2" fmla="*/ 77613 w 1631878"/>
                <a:gd name="connsiteY2" fmla="*/ 288754 h 1819033"/>
                <a:gd name="connsiteX3" fmla="*/ 982680 w 1631878"/>
                <a:gd name="connsiteY3" fmla="*/ 121177 h 1819033"/>
                <a:gd name="connsiteX4" fmla="*/ 917354 w 1631878"/>
                <a:gd name="connsiteY4" fmla="*/ 723195 h 1819033"/>
                <a:gd name="connsiteX5" fmla="*/ 1245100 w 1631878"/>
                <a:gd name="connsiteY5" fmla="*/ 905579 h 1819033"/>
                <a:gd name="connsiteX6" fmla="*/ 1596576 w 1631878"/>
                <a:gd name="connsiteY6" fmla="*/ 1367185 h 1819033"/>
                <a:gd name="connsiteX7" fmla="*/ 1309903 w 1631878"/>
                <a:gd name="connsiteY7" fmla="*/ 1641705 h 1819033"/>
                <a:gd name="connsiteX8" fmla="*/ 1117277 w 1631878"/>
                <a:gd name="connsiteY8" fmla="*/ 1812694 h 1819033"/>
                <a:gd name="connsiteX9" fmla="*/ 907545 w 1631878"/>
                <a:gd name="connsiteY9" fmla="*/ 1312773 h 1819033"/>
                <a:gd name="connsiteX0" fmla="*/ 907545 w 1631878"/>
                <a:gd name="connsiteY0" fmla="*/ 1312773 h 1819033"/>
                <a:gd name="connsiteX1" fmla="*/ 325934 w 1631878"/>
                <a:gd name="connsiteY1" fmla="*/ 974393 h 1819033"/>
                <a:gd name="connsiteX2" fmla="*/ 77613 w 1631878"/>
                <a:gd name="connsiteY2" fmla="*/ 288754 h 1819033"/>
                <a:gd name="connsiteX3" fmla="*/ 982680 w 1631878"/>
                <a:gd name="connsiteY3" fmla="*/ 121177 h 1819033"/>
                <a:gd name="connsiteX4" fmla="*/ 917354 w 1631878"/>
                <a:gd name="connsiteY4" fmla="*/ 723195 h 1819033"/>
                <a:gd name="connsiteX5" fmla="*/ 1245100 w 1631878"/>
                <a:gd name="connsiteY5" fmla="*/ 905579 h 1819033"/>
                <a:gd name="connsiteX6" fmla="*/ 1596576 w 1631878"/>
                <a:gd name="connsiteY6" fmla="*/ 1367185 h 1819033"/>
                <a:gd name="connsiteX7" fmla="*/ 1309903 w 1631878"/>
                <a:gd name="connsiteY7" fmla="*/ 1641705 h 1819033"/>
                <a:gd name="connsiteX8" fmla="*/ 1117277 w 1631878"/>
                <a:gd name="connsiteY8" fmla="*/ 1812694 h 1819033"/>
                <a:gd name="connsiteX9" fmla="*/ 907545 w 1631878"/>
                <a:gd name="connsiteY9" fmla="*/ 1312773 h 1819033"/>
                <a:gd name="connsiteX0" fmla="*/ 907545 w 1631878"/>
                <a:gd name="connsiteY0" fmla="*/ 1312773 h 1819033"/>
                <a:gd name="connsiteX1" fmla="*/ 325934 w 1631878"/>
                <a:gd name="connsiteY1" fmla="*/ 974393 h 1819033"/>
                <a:gd name="connsiteX2" fmla="*/ 77613 w 1631878"/>
                <a:gd name="connsiteY2" fmla="*/ 288754 h 1819033"/>
                <a:gd name="connsiteX3" fmla="*/ 982680 w 1631878"/>
                <a:gd name="connsiteY3" fmla="*/ 121177 h 1819033"/>
                <a:gd name="connsiteX4" fmla="*/ 917354 w 1631878"/>
                <a:gd name="connsiteY4" fmla="*/ 723195 h 1819033"/>
                <a:gd name="connsiteX5" fmla="*/ 1245100 w 1631878"/>
                <a:gd name="connsiteY5" fmla="*/ 905579 h 1819033"/>
                <a:gd name="connsiteX6" fmla="*/ 1596576 w 1631878"/>
                <a:gd name="connsiteY6" fmla="*/ 1367185 h 1819033"/>
                <a:gd name="connsiteX7" fmla="*/ 1309903 w 1631878"/>
                <a:gd name="connsiteY7" fmla="*/ 1641705 h 1819033"/>
                <a:gd name="connsiteX8" fmla="*/ 1117277 w 1631878"/>
                <a:gd name="connsiteY8" fmla="*/ 1812694 h 1819033"/>
                <a:gd name="connsiteX9" fmla="*/ 907545 w 1631878"/>
                <a:gd name="connsiteY9" fmla="*/ 1312773 h 1819033"/>
                <a:gd name="connsiteX0" fmla="*/ 907545 w 1631878"/>
                <a:gd name="connsiteY0" fmla="*/ 1312773 h 1819033"/>
                <a:gd name="connsiteX1" fmla="*/ 325934 w 1631878"/>
                <a:gd name="connsiteY1" fmla="*/ 974393 h 1819033"/>
                <a:gd name="connsiteX2" fmla="*/ 77613 w 1631878"/>
                <a:gd name="connsiteY2" fmla="*/ 288754 h 1819033"/>
                <a:gd name="connsiteX3" fmla="*/ 982680 w 1631878"/>
                <a:gd name="connsiteY3" fmla="*/ 121177 h 1819033"/>
                <a:gd name="connsiteX4" fmla="*/ 917354 w 1631878"/>
                <a:gd name="connsiteY4" fmla="*/ 723195 h 1819033"/>
                <a:gd name="connsiteX5" fmla="*/ 1245100 w 1631878"/>
                <a:gd name="connsiteY5" fmla="*/ 905579 h 1819033"/>
                <a:gd name="connsiteX6" fmla="*/ 1596576 w 1631878"/>
                <a:gd name="connsiteY6" fmla="*/ 1367185 h 1819033"/>
                <a:gd name="connsiteX7" fmla="*/ 1309903 w 1631878"/>
                <a:gd name="connsiteY7" fmla="*/ 1641705 h 1819033"/>
                <a:gd name="connsiteX8" fmla="*/ 1117277 w 1631878"/>
                <a:gd name="connsiteY8" fmla="*/ 1812694 h 1819033"/>
                <a:gd name="connsiteX9" fmla="*/ 907545 w 1631878"/>
                <a:gd name="connsiteY9" fmla="*/ 1312773 h 1819033"/>
                <a:gd name="connsiteX0" fmla="*/ 907545 w 1631878"/>
                <a:gd name="connsiteY0" fmla="*/ 1542433 h 2048693"/>
                <a:gd name="connsiteX1" fmla="*/ 325934 w 1631878"/>
                <a:gd name="connsiteY1" fmla="*/ 1204053 h 2048693"/>
                <a:gd name="connsiteX2" fmla="*/ 77613 w 1631878"/>
                <a:gd name="connsiteY2" fmla="*/ 518414 h 2048693"/>
                <a:gd name="connsiteX3" fmla="*/ 982680 w 1631878"/>
                <a:gd name="connsiteY3" fmla="*/ 350837 h 2048693"/>
                <a:gd name="connsiteX4" fmla="*/ 917354 w 1631878"/>
                <a:gd name="connsiteY4" fmla="*/ 952855 h 2048693"/>
                <a:gd name="connsiteX5" fmla="*/ 1245100 w 1631878"/>
                <a:gd name="connsiteY5" fmla="*/ 1135239 h 2048693"/>
                <a:gd name="connsiteX6" fmla="*/ 1596576 w 1631878"/>
                <a:gd name="connsiteY6" fmla="*/ 1596845 h 2048693"/>
                <a:gd name="connsiteX7" fmla="*/ 1309903 w 1631878"/>
                <a:gd name="connsiteY7" fmla="*/ 1871365 h 2048693"/>
                <a:gd name="connsiteX8" fmla="*/ 1117277 w 1631878"/>
                <a:gd name="connsiteY8" fmla="*/ 2042354 h 2048693"/>
                <a:gd name="connsiteX9" fmla="*/ 907545 w 1631878"/>
                <a:gd name="connsiteY9" fmla="*/ 1542433 h 2048693"/>
                <a:gd name="connsiteX0" fmla="*/ 907545 w 1631878"/>
                <a:gd name="connsiteY0" fmla="*/ 1630597 h 2136857"/>
                <a:gd name="connsiteX1" fmla="*/ 325934 w 1631878"/>
                <a:gd name="connsiteY1" fmla="*/ 1292217 h 2136857"/>
                <a:gd name="connsiteX2" fmla="*/ 77613 w 1631878"/>
                <a:gd name="connsiteY2" fmla="*/ 606578 h 2136857"/>
                <a:gd name="connsiteX3" fmla="*/ 1072977 w 1631878"/>
                <a:gd name="connsiteY3" fmla="*/ 308090 h 2136857"/>
                <a:gd name="connsiteX4" fmla="*/ 917354 w 1631878"/>
                <a:gd name="connsiteY4" fmla="*/ 1041019 h 2136857"/>
                <a:gd name="connsiteX5" fmla="*/ 1245100 w 1631878"/>
                <a:gd name="connsiteY5" fmla="*/ 1223403 h 2136857"/>
                <a:gd name="connsiteX6" fmla="*/ 1596576 w 1631878"/>
                <a:gd name="connsiteY6" fmla="*/ 1685009 h 2136857"/>
                <a:gd name="connsiteX7" fmla="*/ 1309903 w 1631878"/>
                <a:gd name="connsiteY7" fmla="*/ 1959529 h 2136857"/>
                <a:gd name="connsiteX8" fmla="*/ 1117277 w 1631878"/>
                <a:gd name="connsiteY8" fmla="*/ 2130518 h 2136857"/>
                <a:gd name="connsiteX9" fmla="*/ 907545 w 1631878"/>
                <a:gd name="connsiteY9" fmla="*/ 1630597 h 2136857"/>
                <a:gd name="connsiteX0" fmla="*/ 1005406 w 1729739"/>
                <a:gd name="connsiteY0" fmla="*/ 1630597 h 2136857"/>
                <a:gd name="connsiteX1" fmla="*/ 423795 w 1729739"/>
                <a:gd name="connsiteY1" fmla="*/ 1292217 h 2136857"/>
                <a:gd name="connsiteX2" fmla="*/ 175474 w 1729739"/>
                <a:gd name="connsiteY2" fmla="*/ 606578 h 2136857"/>
                <a:gd name="connsiteX3" fmla="*/ 1170838 w 1729739"/>
                <a:gd name="connsiteY3" fmla="*/ 308090 h 2136857"/>
                <a:gd name="connsiteX4" fmla="*/ 1015215 w 1729739"/>
                <a:gd name="connsiteY4" fmla="*/ 1041019 h 2136857"/>
                <a:gd name="connsiteX5" fmla="*/ 1342961 w 1729739"/>
                <a:gd name="connsiteY5" fmla="*/ 1223403 h 2136857"/>
                <a:gd name="connsiteX6" fmla="*/ 1694437 w 1729739"/>
                <a:gd name="connsiteY6" fmla="*/ 1685009 h 2136857"/>
                <a:gd name="connsiteX7" fmla="*/ 1407764 w 1729739"/>
                <a:gd name="connsiteY7" fmla="*/ 1959529 h 2136857"/>
                <a:gd name="connsiteX8" fmla="*/ 1215138 w 1729739"/>
                <a:gd name="connsiteY8" fmla="*/ 2130518 h 2136857"/>
                <a:gd name="connsiteX9" fmla="*/ 1005406 w 1729739"/>
                <a:gd name="connsiteY9" fmla="*/ 1630597 h 2136857"/>
                <a:gd name="connsiteX0" fmla="*/ 1062241 w 1786574"/>
                <a:gd name="connsiteY0" fmla="*/ 1691472 h 2197732"/>
                <a:gd name="connsiteX1" fmla="*/ 480630 w 1786574"/>
                <a:gd name="connsiteY1" fmla="*/ 1353092 h 2197732"/>
                <a:gd name="connsiteX2" fmla="*/ 160201 w 1786574"/>
                <a:gd name="connsiteY2" fmla="*/ 488217 h 2197732"/>
                <a:gd name="connsiteX3" fmla="*/ 1227673 w 1786574"/>
                <a:gd name="connsiteY3" fmla="*/ 368965 h 2197732"/>
                <a:gd name="connsiteX4" fmla="*/ 1072050 w 1786574"/>
                <a:gd name="connsiteY4" fmla="*/ 1101894 h 2197732"/>
                <a:gd name="connsiteX5" fmla="*/ 1399796 w 1786574"/>
                <a:gd name="connsiteY5" fmla="*/ 1284278 h 2197732"/>
                <a:gd name="connsiteX6" fmla="*/ 1751272 w 1786574"/>
                <a:gd name="connsiteY6" fmla="*/ 1745884 h 2197732"/>
                <a:gd name="connsiteX7" fmla="*/ 1464599 w 1786574"/>
                <a:gd name="connsiteY7" fmla="*/ 2020404 h 2197732"/>
                <a:gd name="connsiteX8" fmla="*/ 1271973 w 1786574"/>
                <a:gd name="connsiteY8" fmla="*/ 2191393 h 2197732"/>
                <a:gd name="connsiteX9" fmla="*/ 1062241 w 1786574"/>
                <a:gd name="connsiteY9" fmla="*/ 1691472 h 2197732"/>
                <a:gd name="connsiteX0" fmla="*/ 973432 w 1697765"/>
                <a:gd name="connsiteY0" fmla="*/ 1668525 h 2174785"/>
                <a:gd name="connsiteX1" fmla="*/ 391821 w 1697765"/>
                <a:gd name="connsiteY1" fmla="*/ 1330145 h 2174785"/>
                <a:gd name="connsiteX2" fmla="*/ 71392 w 1697765"/>
                <a:gd name="connsiteY2" fmla="*/ 465270 h 2174785"/>
                <a:gd name="connsiteX3" fmla="*/ 1138864 w 1697765"/>
                <a:gd name="connsiteY3" fmla="*/ 346018 h 2174785"/>
                <a:gd name="connsiteX4" fmla="*/ 983241 w 1697765"/>
                <a:gd name="connsiteY4" fmla="*/ 1078947 h 2174785"/>
                <a:gd name="connsiteX5" fmla="*/ 1310987 w 1697765"/>
                <a:gd name="connsiteY5" fmla="*/ 1261331 h 2174785"/>
                <a:gd name="connsiteX6" fmla="*/ 1662463 w 1697765"/>
                <a:gd name="connsiteY6" fmla="*/ 1722937 h 2174785"/>
                <a:gd name="connsiteX7" fmla="*/ 1375790 w 1697765"/>
                <a:gd name="connsiteY7" fmla="*/ 1997457 h 2174785"/>
                <a:gd name="connsiteX8" fmla="*/ 1183164 w 1697765"/>
                <a:gd name="connsiteY8" fmla="*/ 2168446 h 2174785"/>
                <a:gd name="connsiteX9" fmla="*/ 973432 w 1697765"/>
                <a:gd name="connsiteY9" fmla="*/ 1668525 h 2174785"/>
                <a:gd name="connsiteX0" fmla="*/ 953702 w 1678035"/>
                <a:gd name="connsiteY0" fmla="*/ 1595333 h 2101869"/>
                <a:gd name="connsiteX1" fmla="*/ 319606 w 1678035"/>
                <a:gd name="connsiteY1" fmla="*/ 1135314 h 2101869"/>
                <a:gd name="connsiteX2" fmla="*/ 51662 w 1678035"/>
                <a:gd name="connsiteY2" fmla="*/ 392078 h 2101869"/>
                <a:gd name="connsiteX3" fmla="*/ 1119134 w 1678035"/>
                <a:gd name="connsiteY3" fmla="*/ 272826 h 2101869"/>
                <a:gd name="connsiteX4" fmla="*/ 963511 w 1678035"/>
                <a:gd name="connsiteY4" fmla="*/ 1005755 h 2101869"/>
                <a:gd name="connsiteX5" fmla="*/ 1291257 w 1678035"/>
                <a:gd name="connsiteY5" fmla="*/ 1188139 h 2101869"/>
                <a:gd name="connsiteX6" fmla="*/ 1642733 w 1678035"/>
                <a:gd name="connsiteY6" fmla="*/ 1649745 h 2101869"/>
                <a:gd name="connsiteX7" fmla="*/ 1356060 w 1678035"/>
                <a:gd name="connsiteY7" fmla="*/ 1924265 h 2101869"/>
                <a:gd name="connsiteX8" fmla="*/ 1163434 w 1678035"/>
                <a:gd name="connsiteY8" fmla="*/ 2095254 h 2101869"/>
                <a:gd name="connsiteX9" fmla="*/ 953702 w 1678035"/>
                <a:gd name="connsiteY9" fmla="*/ 1595333 h 2101869"/>
                <a:gd name="connsiteX0" fmla="*/ 947902 w 1672235"/>
                <a:gd name="connsiteY0" fmla="*/ 1595333 h 2101869"/>
                <a:gd name="connsiteX1" fmla="*/ 313806 w 1672235"/>
                <a:gd name="connsiteY1" fmla="*/ 1135314 h 2101869"/>
                <a:gd name="connsiteX2" fmla="*/ 45862 w 1672235"/>
                <a:gd name="connsiteY2" fmla="*/ 392078 h 2101869"/>
                <a:gd name="connsiteX3" fmla="*/ 1113334 w 1672235"/>
                <a:gd name="connsiteY3" fmla="*/ 272826 h 2101869"/>
                <a:gd name="connsiteX4" fmla="*/ 957711 w 1672235"/>
                <a:gd name="connsiteY4" fmla="*/ 1005755 h 2101869"/>
                <a:gd name="connsiteX5" fmla="*/ 1285457 w 1672235"/>
                <a:gd name="connsiteY5" fmla="*/ 1188139 h 2101869"/>
                <a:gd name="connsiteX6" fmla="*/ 1636933 w 1672235"/>
                <a:gd name="connsiteY6" fmla="*/ 1649745 h 2101869"/>
                <a:gd name="connsiteX7" fmla="*/ 1350260 w 1672235"/>
                <a:gd name="connsiteY7" fmla="*/ 1924265 h 2101869"/>
                <a:gd name="connsiteX8" fmla="*/ 1157634 w 1672235"/>
                <a:gd name="connsiteY8" fmla="*/ 2095254 h 2101869"/>
                <a:gd name="connsiteX9" fmla="*/ 947902 w 1672235"/>
                <a:gd name="connsiteY9" fmla="*/ 1595333 h 2101869"/>
                <a:gd name="connsiteX0" fmla="*/ 947902 w 1672235"/>
                <a:gd name="connsiteY0" fmla="*/ 1595333 h 2101869"/>
                <a:gd name="connsiteX1" fmla="*/ 313806 w 1672235"/>
                <a:gd name="connsiteY1" fmla="*/ 1135314 h 2101869"/>
                <a:gd name="connsiteX2" fmla="*/ 45862 w 1672235"/>
                <a:gd name="connsiteY2" fmla="*/ 392078 h 2101869"/>
                <a:gd name="connsiteX3" fmla="*/ 1113334 w 1672235"/>
                <a:gd name="connsiteY3" fmla="*/ 272826 h 2101869"/>
                <a:gd name="connsiteX4" fmla="*/ 957711 w 1672235"/>
                <a:gd name="connsiteY4" fmla="*/ 1005755 h 2101869"/>
                <a:gd name="connsiteX5" fmla="*/ 1285457 w 1672235"/>
                <a:gd name="connsiteY5" fmla="*/ 1188139 h 2101869"/>
                <a:gd name="connsiteX6" fmla="*/ 1636933 w 1672235"/>
                <a:gd name="connsiteY6" fmla="*/ 1649745 h 2101869"/>
                <a:gd name="connsiteX7" fmla="*/ 1350260 w 1672235"/>
                <a:gd name="connsiteY7" fmla="*/ 1924265 h 2101869"/>
                <a:gd name="connsiteX8" fmla="*/ 1157634 w 1672235"/>
                <a:gd name="connsiteY8" fmla="*/ 2095254 h 2101869"/>
                <a:gd name="connsiteX9" fmla="*/ 947902 w 1672235"/>
                <a:gd name="connsiteY9" fmla="*/ 1595333 h 2101869"/>
                <a:gd name="connsiteX0" fmla="*/ 916230 w 1640563"/>
                <a:gd name="connsiteY0" fmla="*/ 1602721 h 2108816"/>
                <a:gd name="connsiteX1" fmla="*/ 526650 w 1640563"/>
                <a:gd name="connsiteY1" fmla="*/ 1341887 h 2108816"/>
                <a:gd name="connsiteX2" fmla="*/ 14190 w 1640563"/>
                <a:gd name="connsiteY2" fmla="*/ 399466 h 2108816"/>
                <a:gd name="connsiteX3" fmla="*/ 1081662 w 1640563"/>
                <a:gd name="connsiteY3" fmla="*/ 280214 h 2108816"/>
                <a:gd name="connsiteX4" fmla="*/ 926039 w 1640563"/>
                <a:gd name="connsiteY4" fmla="*/ 1013143 h 2108816"/>
                <a:gd name="connsiteX5" fmla="*/ 1253785 w 1640563"/>
                <a:gd name="connsiteY5" fmla="*/ 1195527 h 2108816"/>
                <a:gd name="connsiteX6" fmla="*/ 1605261 w 1640563"/>
                <a:gd name="connsiteY6" fmla="*/ 1657133 h 2108816"/>
                <a:gd name="connsiteX7" fmla="*/ 1318588 w 1640563"/>
                <a:gd name="connsiteY7" fmla="*/ 1931653 h 2108816"/>
                <a:gd name="connsiteX8" fmla="*/ 1125962 w 1640563"/>
                <a:gd name="connsiteY8" fmla="*/ 2102642 h 2108816"/>
                <a:gd name="connsiteX9" fmla="*/ 916230 w 1640563"/>
                <a:gd name="connsiteY9" fmla="*/ 1602721 h 2108816"/>
                <a:gd name="connsiteX0" fmla="*/ 916230 w 1606350"/>
                <a:gd name="connsiteY0" fmla="*/ 1602721 h 2108816"/>
                <a:gd name="connsiteX1" fmla="*/ 526650 w 1606350"/>
                <a:gd name="connsiteY1" fmla="*/ 1341887 h 2108816"/>
                <a:gd name="connsiteX2" fmla="*/ 14190 w 1606350"/>
                <a:gd name="connsiteY2" fmla="*/ 399466 h 2108816"/>
                <a:gd name="connsiteX3" fmla="*/ 1081662 w 1606350"/>
                <a:gd name="connsiteY3" fmla="*/ 280214 h 2108816"/>
                <a:gd name="connsiteX4" fmla="*/ 926039 w 1606350"/>
                <a:gd name="connsiteY4" fmla="*/ 1013143 h 2108816"/>
                <a:gd name="connsiteX5" fmla="*/ 1253785 w 1606350"/>
                <a:gd name="connsiteY5" fmla="*/ 1195527 h 2108816"/>
                <a:gd name="connsiteX6" fmla="*/ 1605261 w 1606350"/>
                <a:gd name="connsiteY6" fmla="*/ 1657133 h 2108816"/>
                <a:gd name="connsiteX7" fmla="*/ 1357992 w 1606350"/>
                <a:gd name="connsiteY7" fmla="*/ 2014896 h 2108816"/>
                <a:gd name="connsiteX8" fmla="*/ 1125962 w 1606350"/>
                <a:gd name="connsiteY8" fmla="*/ 2102642 h 2108816"/>
                <a:gd name="connsiteX9" fmla="*/ 916230 w 1606350"/>
                <a:gd name="connsiteY9" fmla="*/ 1602721 h 2108816"/>
                <a:gd name="connsiteX0" fmla="*/ 916230 w 1606497"/>
                <a:gd name="connsiteY0" fmla="*/ 1602721 h 2102840"/>
                <a:gd name="connsiteX1" fmla="*/ 526650 w 1606497"/>
                <a:gd name="connsiteY1" fmla="*/ 1341887 h 2102840"/>
                <a:gd name="connsiteX2" fmla="*/ 14190 w 1606497"/>
                <a:gd name="connsiteY2" fmla="*/ 399466 h 2102840"/>
                <a:gd name="connsiteX3" fmla="*/ 1081662 w 1606497"/>
                <a:gd name="connsiteY3" fmla="*/ 280214 h 2102840"/>
                <a:gd name="connsiteX4" fmla="*/ 926039 w 1606497"/>
                <a:gd name="connsiteY4" fmla="*/ 1013143 h 2102840"/>
                <a:gd name="connsiteX5" fmla="*/ 1253785 w 1606497"/>
                <a:gd name="connsiteY5" fmla="*/ 1195527 h 2102840"/>
                <a:gd name="connsiteX6" fmla="*/ 1605261 w 1606497"/>
                <a:gd name="connsiteY6" fmla="*/ 1657133 h 2102840"/>
                <a:gd name="connsiteX7" fmla="*/ 1125962 w 1606497"/>
                <a:gd name="connsiteY7" fmla="*/ 2102642 h 2102840"/>
                <a:gd name="connsiteX8" fmla="*/ 916230 w 1606497"/>
                <a:gd name="connsiteY8" fmla="*/ 1602721 h 2102840"/>
                <a:gd name="connsiteX0" fmla="*/ 916230 w 1605282"/>
                <a:gd name="connsiteY0" fmla="*/ 1602721 h 2103532"/>
                <a:gd name="connsiteX1" fmla="*/ 526650 w 1605282"/>
                <a:gd name="connsiteY1" fmla="*/ 1341887 h 2103532"/>
                <a:gd name="connsiteX2" fmla="*/ 14190 w 1605282"/>
                <a:gd name="connsiteY2" fmla="*/ 399466 h 2103532"/>
                <a:gd name="connsiteX3" fmla="*/ 1081662 w 1605282"/>
                <a:gd name="connsiteY3" fmla="*/ 280214 h 2103532"/>
                <a:gd name="connsiteX4" fmla="*/ 926039 w 1605282"/>
                <a:gd name="connsiteY4" fmla="*/ 1013143 h 2103532"/>
                <a:gd name="connsiteX5" fmla="*/ 1253785 w 1605282"/>
                <a:gd name="connsiteY5" fmla="*/ 1195527 h 2103532"/>
                <a:gd name="connsiteX6" fmla="*/ 1605261 w 1605282"/>
                <a:gd name="connsiteY6" fmla="*/ 1657133 h 2103532"/>
                <a:gd name="connsiteX7" fmla="*/ 1125962 w 1605282"/>
                <a:gd name="connsiteY7" fmla="*/ 2102642 h 2103532"/>
                <a:gd name="connsiteX8" fmla="*/ 916230 w 1605282"/>
                <a:gd name="connsiteY8" fmla="*/ 1602721 h 2103532"/>
                <a:gd name="connsiteX0" fmla="*/ 1124915 w 1604235"/>
                <a:gd name="connsiteY0" fmla="*/ 2102642 h 2115707"/>
                <a:gd name="connsiteX1" fmla="*/ 525603 w 1604235"/>
                <a:gd name="connsiteY1" fmla="*/ 1341887 h 2115707"/>
                <a:gd name="connsiteX2" fmla="*/ 13143 w 1604235"/>
                <a:gd name="connsiteY2" fmla="*/ 399466 h 2115707"/>
                <a:gd name="connsiteX3" fmla="*/ 1080615 w 1604235"/>
                <a:gd name="connsiteY3" fmla="*/ 280214 h 2115707"/>
                <a:gd name="connsiteX4" fmla="*/ 924992 w 1604235"/>
                <a:gd name="connsiteY4" fmla="*/ 1013143 h 2115707"/>
                <a:gd name="connsiteX5" fmla="*/ 1252738 w 1604235"/>
                <a:gd name="connsiteY5" fmla="*/ 1195527 h 2115707"/>
                <a:gd name="connsiteX6" fmla="*/ 1604214 w 1604235"/>
                <a:gd name="connsiteY6" fmla="*/ 1657133 h 2115707"/>
                <a:gd name="connsiteX7" fmla="*/ 1124915 w 1604235"/>
                <a:gd name="connsiteY7" fmla="*/ 2102642 h 2115707"/>
                <a:gd name="connsiteX0" fmla="*/ 1124915 w 1604235"/>
                <a:gd name="connsiteY0" fmla="*/ 2102642 h 2258417"/>
                <a:gd name="connsiteX1" fmla="*/ 525603 w 1604235"/>
                <a:gd name="connsiteY1" fmla="*/ 1341887 h 2258417"/>
                <a:gd name="connsiteX2" fmla="*/ 13143 w 1604235"/>
                <a:gd name="connsiteY2" fmla="*/ 399466 h 2258417"/>
                <a:gd name="connsiteX3" fmla="*/ 1080615 w 1604235"/>
                <a:gd name="connsiteY3" fmla="*/ 280214 h 2258417"/>
                <a:gd name="connsiteX4" fmla="*/ 924992 w 1604235"/>
                <a:gd name="connsiteY4" fmla="*/ 1013143 h 2258417"/>
                <a:gd name="connsiteX5" fmla="*/ 1252738 w 1604235"/>
                <a:gd name="connsiteY5" fmla="*/ 1195527 h 2258417"/>
                <a:gd name="connsiteX6" fmla="*/ 1604214 w 1604235"/>
                <a:gd name="connsiteY6" fmla="*/ 1657133 h 2258417"/>
                <a:gd name="connsiteX7" fmla="*/ 1124915 w 1604235"/>
                <a:gd name="connsiteY7" fmla="*/ 2102642 h 2258417"/>
                <a:gd name="connsiteX0" fmla="*/ 1124915 w 1604235"/>
                <a:gd name="connsiteY0" fmla="*/ 2102642 h 2258417"/>
                <a:gd name="connsiteX1" fmla="*/ 525603 w 1604235"/>
                <a:gd name="connsiteY1" fmla="*/ 1341887 h 2258417"/>
                <a:gd name="connsiteX2" fmla="*/ 13143 w 1604235"/>
                <a:gd name="connsiteY2" fmla="*/ 399466 h 2258417"/>
                <a:gd name="connsiteX3" fmla="*/ 1080615 w 1604235"/>
                <a:gd name="connsiteY3" fmla="*/ 280214 h 2258417"/>
                <a:gd name="connsiteX4" fmla="*/ 924992 w 1604235"/>
                <a:gd name="connsiteY4" fmla="*/ 1013143 h 2258417"/>
                <a:gd name="connsiteX5" fmla="*/ 1252738 w 1604235"/>
                <a:gd name="connsiteY5" fmla="*/ 1195527 h 2258417"/>
                <a:gd name="connsiteX6" fmla="*/ 1604214 w 1604235"/>
                <a:gd name="connsiteY6" fmla="*/ 1657133 h 2258417"/>
                <a:gd name="connsiteX7" fmla="*/ 1124915 w 1604235"/>
                <a:gd name="connsiteY7" fmla="*/ 2102642 h 2258417"/>
                <a:gd name="connsiteX0" fmla="*/ 833365 w 1614413"/>
                <a:gd name="connsiteY0" fmla="*/ 2024648 h 2154882"/>
                <a:gd name="connsiteX1" fmla="*/ 525603 w 1614413"/>
                <a:gd name="connsiteY1" fmla="*/ 1341887 h 2154882"/>
                <a:gd name="connsiteX2" fmla="*/ 13143 w 1614413"/>
                <a:gd name="connsiteY2" fmla="*/ 399466 h 2154882"/>
                <a:gd name="connsiteX3" fmla="*/ 1080615 w 1614413"/>
                <a:gd name="connsiteY3" fmla="*/ 280214 h 2154882"/>
                <a:gd name="connsiteX4" fmla="*/ 924992 w 1614413"/>
                <a:gd name="connsiteY4" fmla="*/ 1013143 h 2154882"/>
                <a:gd name="connsiteX5" fmla="*/ 1252738 w 1614413"/>
                <a:gd name="connsiteY5" fmla="*/ 1195527 h 2154882"/>
                <a:gd name="connsiteX6" fmla="*/ 1604214 w 1614413"/>
                <a:gd name="connsiteY6" fmla="*/ 1657133 h 2154882"/>
                <a:gd name="connsiteX7" fmla="*/ 833365 w 1614413"/>
                <a:gd name="connsiteY7" fmla="*/ 2024648 h 2154882"/>
                <a:gd name="connsiteX0" fmla="*/ 875702 w 1656750"/>
                <a:gd name="connsiteY0" fmla="*/ 2024648 h 2154882"/>
                <a:gd name="connsiteX1" fmla="*/ 567940 w 1656750"/>
                <a:gd name="connsiteY1" fmla="*/ 1341887 h 2154882"/>
                <a:gd name="connsiteX2" fmla="*/ 55480 w 1656750"/>
                <a:gd name="connsiteY2" fmla="*/ 399466 h 2154882"/>
                <a:gd name="connsiteX3" fmla="*/ 1122952 w 1656750"/>
                <a:gd name="connsiteY3" fmla="*/ 280214 h 2154882"/>
                <a:gd name="connsiteX4" fmla="*/ 967329 w 1656750"/>
                <a:gd name="connsiteY4" fmla="*/ 1013143 h 2154882"/>
                <a:gd name="connsiteX5" fmla="*/ 1295075 w 1656750"/>
                <a:gd name="connsiteY5" fmla="*/ 1195527 h 2154882"/>
                <a:gd name="connsiteX6" fmla="*/ 1646551 w 1656750"/>
                <a:gd name="connsiteY6" fmla="*/ 1657133 h 2154882"/>
                <a:gd name="connsiteX7" fmla="*/ 875702 w 1656750"/>
                <a:gd name="connsiteY7" fmla="*/ 2024648 h 2154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6750" h="2154882">
                  <a:moveTo>
                    <a:pt x="875702" y="2024648"/>
                  </a:moveTo>
                  <a:cubicBezTo>
                    <a:pt x="677712" y="1626984"/>
                    <a:pt x="1118297" y="1595454"/>
                    <a:pt x="567940" y="1341887"/>
                  </a:cubicBezTo>
                  <a:cubicBezTo>
                    <a:pt x="-93927" y="825841"/>
                    <a:pt x="-37022" y="576412"/>
                    <a:pt x="55480" y="399466"/>
                  </a:cubicBezTo>
                  <a:cubicBezTo>
                    <a:pt x="147982" y="222521"/>
                    <a:pt x="423921" y="-331267"/>
                    <a:pt x="1122952" y="280214"/>
                  </a:cubicBezTo>
                  <a:cubicBezTo>
                    <a:pt x="1540556" y="399821"/>
                    <a:pt x="1181318" y="977079"/>
                    <a:pt x="967329" y="1013143"/>
                  </a:cubicBezTo>
                  <a:cubicBezTo>
                    <a:pt x="1028917" y="1108048"/>
                    <a:pt x="1223273" y="1010410"/>
                    <a:pt x="1295075" y="1195527"/>
                  </a:cubicBezTo>
                  <a:cubicBezTo>
                    <a:pt x="1408279" y="1302859"/>
                    <a:pt x="1716447" y="1518946"/>
                    <a:pt x="1646551" y="1657133"/>
                  </a:cubicBezTo>
                  <a:cubicBezTo>
                    <a:pt x="1576656" y="1795320"/>
                    <a:pt x="1073692" y="2422312"/>
                    <a:pt x="875702" y="2024648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A57DB1FA-97BF-1346-89F8-4215E55DC8B2}"/>
                </a:ext>
              </a:extLst>
            </p:cNvPr>
            <p:cNvSpPr/>
            <p:nvPr/>
          </p:nvSpPr>
          <p:spPr>
            <a:xfrm>
              <a:off x="8169438" y="4263776"/>
              <a:ext cx="2943029" cy="1358577"/>
            </a:xfrm>
            <a:custGeom>
              <a:avLst/>
              <a:gdLst>
                <a:gd name="connsiteX0" fmla="*/ 0 w 1873329"/>
                <a:gd name="connsiteY0" fmla="*/ 1264043 h 1264043"/>
                <a:gd name="connsiteX1" fmla="*/ 316011 w 1873329"/>
                <a:gd name="connsiteY1" fmla="*/ 0 h 1264043"/>
                <a:gd name="connsiteX2" fmla="*/ 1557318 w 1873329"/>
                <a:gd name="connsiteY2" fmla="*/ 0 h 1264043"/>
                <a:gd name="connsiteX3" fmla="*/ 1873329 w 1873329"/>
                <a:gd name="connsiteY3" fmla="*/ 1264043 h 1264043"/>
                <a:gd name="connsiteX4" fmla="*/ 0 w 1873329"/>
                <a:gd name="connsiteY4" fmla="*/ 1264043 h 1264043"/>
                <a:gd name="connsiteX0" fmla="*/ 255489 w 2128818"/>
                <a:gd name="connsiteY0" fmla="*/ 1264043 h 1264043"/>
                <a:gd name="connsiteX1" fmla="*/ 0 w 2128818"/>
                <a:gd name="connsiteY1" fmla="*/ 285751 h 1264043"/>
                <a:gd name="connsiteX2" fmla="*/ 1812807 w 2128818"/>
                <a:gd name="connsiteY2" fmla="*/ 0 h 1264043"/>
                <a:gd name="connsiteX3" fmla="*/ 2128818 w 2128818"/>
                <a:gd name="connsiteY3" fmla="*/ 1264043 h 1264043"/>
                <a:gd name="connsiteX4" fmla="*/ 255489 w 2128818"/>
                <a:gd name="connsiteY4" fmla="*/ 1264043 h 1264043"/>
                <a:gd name="connsiteX0" fmla="*/ 255489 w 2128818"/>
                <a:gd name="connsiteY0" fmla="*/ 1264043 h 1265802"/>
                <a:gd name="connsiteX1" fmla="*/ 0 w 2128818"/>
                <a:gd name="connsiteY1" fmla="*/ 285751 h 1265802"/>
                <a:gd name="connsiteX2" fmla="*/ 1812807 w 2128818"/>
                <a:gd name="connsiteY2" fmla="*/ 0 h 1265802"/>
                <a:gd name="connsiteX3" fmla="*/ 2128818 w 2128818"/>
                <a:gd name="connsiteY3" fmla="*/ 1264043 h 1265802"/>
                <a:gd name="connsiteX4" fmla="*/ 1184177 w 2128818"/>
                <a:gd name="connsiteY4" fmla="*/ 1265802 h 1265802"/>
                <a:gd name="connsiteX5" fmla="*/ 255489 w 2128818"/>
                <a:gd name="connsiteY5" fmla="*/ 1264043 h 1265802"/>
                <a:gd name="connsiteX0" fmla="*/ 255489 w 2128818"/>
                <a:gd name="connsiteY0" fmla="*/ 1264043 h 1280088"/>
                <a:gd name="connsiteX1" fmla="*/ 0 w 2128818"/>
                <a:gd name="connsiteY1" fmla="*/ 285751 h 1280088"/>
                <a:gd name="connsiteX2" fmla="*/ 1812807 w 2128818"/>
                <a:gd name="connsiteY2" fmla="*/ 0 h 1280088"/>
                <a:gd name="connsiteX3" fmla="*/ 2128818 w 2128818"/>
                <a:gd name="connsiteY3" fmla="*/ 1264043 h 1280088"/>
                <a:gd name="connsiteX4" fmla="*/ 1184177 w 2128818"/>
                <a:gd name="connsiteY4" fmla="*/ 1265802 h 1280088"/>
                <a:gd name="connsiteX5" fmla="*/ 698402 w 2128818"/>
                <a:gd name="connsiteY5" fmla="*/ 1280088 h 1280088"/>
                <a:gd name="connsiteX6" fmla="*/ 255489 w 2128818"/>
                <a:gd name="connsiteY6" fmla="*/ 1264043 h 1280088"/>
                <a:gd name="connsiteX0" fmla="*/ 255489 w 2128818"/>
                <a:gd name="connsiteY0" fmla="*/ 1264043 h 1280088"/>
                <a:gd name="connsiteX1" fmla="*/ 0 w 2128818"/>
                <a:gd name="connsiteY1" fmla="*/ 285751 h 1280088"/>
                <a:gd name="connsiteX2" fmla="*/ 1812807 w 2128818"/>
                <a:gd name="connsiteY2" fmla="*/ 0 h 1280088"/>
                <a:gd name="connsiteX3" fmla="*/ 2128818 w 2128818"/>
                <a:gd name="connsiteY3" fmla="*/ 1264043 h 1280088"/>
                <a:gd name="connsiteX4" fmla="*/ 1527077 w 2128818"/>
                <a:gd name="connsiteY4" fmla="*/ 1265801 h 1280088"/>
                <a:gd name="connsiteX5" fmla="*/ 1184177 w 2128818"/>
                <a:gd name="connsiteY5" fmla="*/ 1265802 h 1280088"/>
                <a:gd name="connsiteX6" fmla="*/ 698402 w 2128818"/>
                <a:gd name="connsiteY6" fmla="*/ 1280088 h 1280088"/>
                <a:gd name="connsiteX7" fmla="*/ 255489 w 2128818"/>
                <a:gd name="connsiteY7" fmla="*/ 1264043 h 1280088"/>
                <a:gd name="connsiteX0" fmla="*/ 255489 w 2128818"/>
                <a:gd name="connsiteY0" fmla="*/ 1264043 h 1280088"/>
                <a:gd name="connsiteX1" fmla="*/ 0 w 2128818"/>
                <a:gd name="connsiteY1" fmla="*/ 285751 h 1280088"/>
                <a:gd name="connsiteX2" fmla="*/ 1812807 w 2128818"/>
                <a:gd name="connsiteY2" fmla="*/ 0 h 1280088"/>
                <a:gd name="connsiteX3" fmla="*/ 2128818 w 2128818"/>
                <a:gd name="connsiteY3" fmla="*/ 1264043 h 1280088"/>
                <a:gd name="connsiteX4" fmla="*/ 1527077 w 2128818"/>
                <a:gd name="connsiteY4" fmla="*/ 1265801 h 1280088"/>
                <a:gd name="connsiteX5" fmla="*/ 1041302 w 2128818"/>
                <a:gd name="connsiteY5" fmla="*/ 751452 h 1280088"/>
                <a:gd name="connsiteX6" fmla="*/ 698402 w 2128818"/>
                <a:gd name="connsiteY6" fmla="*/ 1280088 h 1280088"/>
                <a:gd name="connsiteX7" fmla="*/ 255489 w 2128818"/>
                <a:gd name="connsiteY7" fmla="*/ 1264043 h 1280088"/>
                <a:gd name="connsiteX0" fmla="*/ 0 w 2559129"/>
                <a:gd name="connsiteY0" fmla="*/ 1292618 h 1292618"/>
                <a:gd name="connsiteX1" fmla="*/ 430311 w 2559129"/>
                <a:gd name="connsiteY1" fmla="*/ 285751 h 1292618"/>
                <a:gd name="connsiteX2" fmla="*/ 2243118 w 2559129"/>
                <a:gd name="connsiteY2" fmla="*/ 0 h 1292618"/>
                <a:gd name="connsiteX3" fmla="*/ 2559129 w 2559129"/>
                <a:gd name="connsiteY3" fmla="*/ 1264043 h 1292618"/>
                <a:gd name="connsiteX4" fmla="*/ 1957388 w 2559129"/>
                <a:gd name="connsiteY4" fmla="*/ 1265801 h 1292618"/>
                <a:gd name="connsiteX5" fmla="*/ 1471613 w 2559129"/>
                <a:gd name="connsiteY5" fmla="*/ 751452 h 1292618"/>
                <a:gd name="connsiteX6" fmla="*/ 1128713 w 2559129"/>
                <a:gd name="connsiteY6" fmla="*/ 1280088 h 1292618"/>
                <a:gd name="connsiteX7" fmla="*/ 0 w 2559129"/>
                <a:gd name="connsiteY7" fmla="*/ 1292618 h 1292618"/>
                <a:gd name="connsiteX0" fmla="*/ 0 w 2844879"/>
                <a:gd name="connsiteY0" fmla="*/ 1292618 h 1292618"/>
                <a:gd name="connsiteX1" fmla="*/ 430311 w 2844879"/>
                <a:gd name="connsiteY1" fmla="*/ 285751 h 1292618"/>
                <a:gd name="connsiteX2" fmla="*/ 2243118 w 2844879"/>
                <a:gd name="connsiteY2" fmla="*/ 0 h 1292618"/>
                <a:gd name="connsiteX3" fmla="*/ 2844879 w 2844879"/>
                <a:gd name="connsiteY3" fmla="*/ 1049731 h 1292618"/>
                <a:gd name="connsiteX4" fmla="*/ 1957388 w 2844879"/>
                <a:gd name="connsiteY4" fmla="*/ 1265801 h 1292618"/>
                <a:gd name="connsiteX5" fmla="*/ 1471613 w 2844879"/>
                <a:gd name="connsiteY5" fmla="*/ 751452 h 1292618"/>
                <a:gd name="connsiteX6" fmla="*/ 1128713 w 2844879"/>
                <a:gd name="connsiteY6" fmla="*/ 1280088 h 1292618"/>
                <a:gd name="connsiteX7" fmla="*/ 0 w 2844879"/>
                <a:gd name="connsiteY7" fmla="*/ 1292618 h 1292618"/>
                <a:gd name="connsiteX0" fmla="*/ 0 w 2844879"/>
                <a:gd name="connsiteY0" fmla="*/ 1292618 h 1292618"/>
                <a:gd name="connsiteX1" fmla="*/ 430311 w 2844879"/>
                <a:gd name="connsiteY1" fmla="*/ 285751 h 1292618"/>
                <a:gd name="connsiteX2" fmla="*/ 2243118 w 2844879"/>
                <a:gd name="connsiteY2" fmla="*/ 0 h 1292618"/>
                <a:gd name="connsiteX3" fmla="*/ 2844879 w 2844879"/>
                <a:gd name="connsiteY3" fmla="*/ 1049731 h 1292618"/>
                <a:gd name="connsiteX4" fmla="*/ 1957388 w 2844879"/>
                <a:gd name="connsiteY4" fmla="*/ 1265801 h 1292618"/>
                <a:gd name="connsiteX5" fmla="*/ 1471613 w 2844879"/>
                <a:gd name="connsiteY5" fmla="*/ 751452 h 1292618"/>
                <a:gd name="connsiteX6" fmla="*/ 1128713 w 2844879"/>
                <a:gd name="connsiteY6" fmla="*/ 1280088 h 1292618"/>
                <a:gd name="connsiteX7" fmla="*/ 0 w 2844879"/>
                <a:gd name="connsiteY7" fmla="*/ 1292618 h 1292618"/>
                <a:gd name="connsiteX0" fmla="*/ 0 w 2844879"/>
                <a:gd name="connsiteY0" fmla="*/ 1292618 h 1292618"/>
                <a:gd name="connsiteX1" fmla="*/ 287436 w 2844879"/>
                <a:gd name="connsiteY1" fmla="*/ 385763 h 1292618"/>
                <a:gd name="connsiteX2" fmla="*/ 2243118 w 2844879"/>
                <a:gd name="connsiteY2" fmla="*/ 0 h 1292618"/>
                <a:gd name="connsiteX3" fmla="*/ 2844879 w 2844879"/>
                <a:gd name="connsiteY3" fmla="*/ 1049731 h 1292618"/>
                <a:gd name="connsiteX4" fmla="*/ 1957388 w 2844879"/>
                <a:gd name="connsiteY4" fmla="*/ 1265801 h 1292618"/>
                <a:gd name="connsiteX5" fmla="*/ 1471613 w 2844879"/>
                <a:gd name="connsiteY5" fmla="*/ 751452 h 1292618"/>
                <a:gd name="connsiteX6" fmla="*/ 1128713 w 2844879"/>
                <a:gd name="connsiteY6" fmla="*/ 1280088 h 1292618"/>
                <a:gd name="connsiteX7" fmla="*/ 0 w 2844879"/>
                <a:gd name="connsiteY7" fmla="*/ 1292618 h 1292618"/>
                <a:gd name="connsiteX0" fmla="*/ 0 w 2844879"/>
                <a:gd name="connsiteY0" fmla="*/ 1307374 h 1307374"/>
                <a:gd name="connsiteX1" fmla="*/ 287436 w 2844879"/>
                <a:gd name="connsiteY1" fmla="*/ 400519 h 1307374"/>
                <a:gd name="connsiteX2" fmla="*/ 2243118 w 2844879"/>
                <a:gd name="connsiteY2" fmla="*/ 14756 h 1307374"/>
                <a:gd name="connsiteX3" fmla="*/ 2844879 w 2844879"/>
                <a:gd name="connsiteY3" fmla="*/ 1064487 h 1307374"/>
                <a:gd name="connsiteX4" fmla="*/ 1957388 w 2844879"/>
                <a:gd name="connsiteY4" fmla="*/ 1280557 h 1307374"/>
                <a:gd name="connsiteX5" fmla="*/ 1471613 w 2844879"/>
                <a:gd name="connsiteY5" fmla="*/ 766208 h 1307374"/>
                <a:gd name="connsiteX6" fmla="*/ 1128713 w 2844879"/>
                <a:gd name="connsiteY6" fmla="*/ 1294844 h 1307374"/>
                <a:gd name="connsiteX7" fmla="*/ 0 w 2844879"/>
                <a:gd name="connsiteY7" fmla="*/ 1307374 h 1307374"/>
                <a:gd name="connsiteX0" fmla="*/ 0 w 2844879"/>
                <a:gd name="connsiteY0" fmla="*/ 1307374 h 1307374"/>
                <a:gd name="connsiteX1" fmla="*/ 287436 w 2844879"/>
                <a:gd name="connsiteY1" fmla="*/ 400519 h 1307374"/>
                <a:gd name="connsiteX2" fmla="*/ 2243118 w 2844879"/>
                <a:gd name="connsiteY2" fmla="*/ 14756 h 1307374"/>
                <a:gd name="connsiteX3" fmla="*/ 2844879 w 2844879"/>
                <a:gd name="connsiteY3" fmla="*/ 1064487 h 1307374"/>
                <a:gd name="connsiteX4" fmla="*/ 1957388 w 2844879"/>
                <a:gd name="connsiteY4" fmla="*/ 1280557 h 1307374"/>
                <a:gd name="connsiteX5" fmla="*/ 1471613 w 2844879"/>
                <a:gd name="connsiteY5" fmla="*/ 766208 h 1307374"/>
                <a:gd name="connsiteX6" fmla="*/ 1128713 w 2844879"/>
                <a:gd name="connsiteY6" fmla="*/ 1294844 h 1307374"/>
                <a:gd name="connsiteX7" fmla="*/ 0 w 2844879"/>
                <a:gd name="connsiteY7" fmla="*/ 1307374 h 1307374"/>
                <a:gd name="connsiteX0" fmla="*/ 944 w 2845823"/>
                <a:gd name="connsiteY0" fmla="*/ 1307374 h 1307374"/>
                <a:gd name="connsiteX1" fmla="*/ 288380 w 2845823"/>
                <a:gd name="connsiteY1" fmla="*/ 400519 h 1307374"/>
                <a:gd name="connsiteX2" fmla="*/ 2244062 w 2845823"/>
                <a:gd name="connsiteY2" fmla="*/ 14756 h 1307374"/>
                <a:gd name="connsiteX3" fmla="*/ 2845823 w 2845823"/>
                <a:gd name="connsiteY3" fmla="*/ 1064487 h 1307374"/>
                <a:gd name="connsiteX4" fmla="*/ 1958332 w 2845823"/>
                <a:gd name="connsiteY4" fmla="*/ 1280557 h 1307374"/>
                <a:gd name="connsiteX5" fmla="*/ 1472557 w 2845823"/>
                <a:gd name="connsiteY5" fmla="*/ 766208 h 1307374"/>
                <a:gd name="connsiteX6" fmla="*/ 1129657 w 2845823"/>
                <a:gd name="connsiteY6" fmla="*/ 1294844 h 1307374"/>
                <a:gd name="connsiteX7" fmla="*/ 944 w 2845823"/>
                <a:gd name="connsiteY7" fmla="*/ 1307374 h 1307374"/>
                <a:gd name="connsiteX0" fmla="*/ 138578 w 2769144"/>
                <a:gd name="connsiteY0" fmla="*/ 1693137 h 1693137"/>
                <a:gd name="connsiteX1" fmla="*/ 211701 w 2769144"/>
                <a:gd name="connsiteY1" fmla="*/ 400519 h 1693137"/>
                <a:gd name="connsiteX2" fmla="*/ 2167383 w 2769144"/>
                <a:gd name="connsiteY2" fmla="*/ 14756 h 1693137"/>
                <a:gd name="connsiteX3" fmla="*/ 2769144 w 2769144"/>
                <a:gd name="connsiteY3" fmla="*/ 1064487 h 1693137"/>
                <a:gd name="connsiteX4" fmla="*/ 1881653 w 2769144"/>
                <a:gd name="connsiteY4" fmla="*/ 1280557 h 1693137"/>
                <a:gd name="connsiteX5" fmla="*/ 1395878 w 2769144"/>
                <a:gd name="connsiteY5" fmla="*/ 766208 h 1693137"/>
                <a:gd name="connsiteX6" fmla="*/ 1052978 w 2769144"/>
                <a:gd name="connsiteY6" fmla="*/ 1294844 h 1693137"/>
                <a:gd name="connsiteX7" fmla="*/ 138578 w 2769144"/>
                <a:gd name="connsiteY7" fmla="*/ 1693137 h 1693137"/>
                <a:gd name="connsiteX0" fmla="*/ 138578 w 2769144"/>
                <a:gd name="connsiteY0" fmla="*/ 1693137 h 1693137"/>
                <a:gd name="connsiteX1" fmla="*/ 211701 w 2769144"/>
                <a:gd name="connsiteY1" fmla="*/ 400519 h 1693137"/>
                <a:gd name="connsiteX2" fmla="*/ 2167383 w 2769144"/>
                <a:gd name="connsiteY2" fmla="*/ 14756 h 1693137"/>
                <a:gd name="connsiteX3" fmla="*/ 2769144 w 2769144"/>
                <a:gd name="connsiteY3" fmla="*/ 1064487 h 1693137"/>
                <a:gd name="connsiteX4" fmla="*/ 1881653 w 2769144"/>
                <a:gd name="connsiteY4" fmla="*/ 1280557 h 1693137"/>
                <a:gd name="connsiteX5" fmla="*/ 1395878 w 2769144"/>
                <a:gd name="connsiteY5" fmla="*/ 766208 h 1693137"/>
                <a:gd name="connsiteX6" fmla="*/ 1224428 w 2769144"/>
                <a:gd name="connsiteY6" fmla="*/ 1366281 h 1693137"/>
                <a:gd name="connsiteX7" fmla="*/ 138578 w 2769144"/>
                <a:gd name="connsiteY7" fmla="*/ 1693137 h 1693137"/>
                <a:gd name="connsiteX0" fmla="*/ 138578 w 2769144"/>
                <a:gd name="connsiteY0" fmla="*/ 1693137 h 1693137"/>
                <a:gd name="connsiteX1" fmla="*/ 211701 w 2769144"/>
                <a:gd name="connsiteY1" fmla="*/ 400519 h 1693137"/>
                <a:gd name="connsiteX2" fmla="*/ 2167383 w 2769144"/>
                <a:gd name="connsiteY2" fmla="*/ 14756 h 1693137"/>
                <a:gd name="connsiteX3" fmla="*/ 2769144 w 2769144"/>
                <a:gd name="connsiteY3" fmla="*/ 1064487 h 1693137"/>
                <a:gd name="connsiteX4" fmla="*/ 1881653 w 2769144"/>
                <a:gd name="connsiteY4" fmla="*/ 1280557 h 1693137"/>
                <a:gd name="connsiteX5" fmla="*/ 1395878 w 2769144"/>
                <a:gd name="connsiteY5" fmla="*/ 766208 h 1693137"/>
                <a:gd name="connsiteX6" fmla="*/ 1224428 w 2769144"/>
                <a:gd name="connsiteY6" fmla="*/ 1366281 h 1693137"/>
                <a:gd name="connsiteX7" fmla="*/ 138578 w 2769144"/>
                <a:gd name="connsiteY7" fmla="*/ 1693137 h 1693137"/>
                <a:gd name="connsiteX0" fmla="*/ 138578 w 2769144"/>
                <a:gd name="connsiteY0" fmla="*/ 1693137 h 1693137"/>
                <a:gd name="connsiteX1" fmla="*/ 211701 w 2769144"/>
                <a:gd name="connsiteY1" fmla="*/ 400519 h 1693137"/>
                <a:gd name="connsiteX2" fmla="*/ 2167383 w 2769144"/>
                <a:gd name="connsiteY2" fmla="*/ 14756 h 1693137"/>
                <a:gd name="connsiteX3" fmla="*/ 2769144 w 2769144"/>
                <a:gd name="connsiteY3" fmla="*/ 1064487 h 1693137"/>
                <a:gd name="connsiteX4" fmla="*/ 1881653 w 2769144"/>
                <a:gd name="connsiteY4" fmla="*/ 1280557 h 1693137"/>
                <a:gd name="connsiteX5" fmla="*/ 1395878 w 2769144"/>
                <a:gd name="connsiteY5" fmla="*/ 766208 h 1693137"/>
                <a:gd name="connsiteX6" fmla="*/ 1224428 w 2769144"/>
                <a:gd name="connsiteY6" fmla="*/ 1366281 h 1693137"/>
                <a:gd name="connsiteX7" fmla="*/ 138578 w 276914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881653 w 2926484"/>
                <a:gd name="connsiteY4" fmla="*/ 1280557 h 1693137"/>
                <a:gd name="connsiteX5" fmla="*/ 1395878 w 2926484"/>
                <a:gd name="connsiteY5" fmla="*/ 766208 h 1693137"/>
                <a:gd name="connsiteX6" fmla="*/ 1224428 w 2926484"/>
                <a:gd name="connsiteY6" fmla="*/ 1366281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881653 w 2926484"/>
                <a:gd name="connsiteY4" fmla="*/ 1280557 h 1693137"/>
                <a:gd name="connsiteX5" fmla="*/ 1395878 w 2926484"/>
                <a:gd name="connsiteY5" fmla="*/ 766208 h 1693137"/>
                <a:gd name="connsiteX6" fmla="*/ 1224428 w 2926484"/>
                <a:gd name="connsiteY6" fmla="*/ 1366281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881653 w 2926484"/>
                <a:gd name="connsiteY4" fmla="*/ 1280557 h 1693137"/>
                <a:gd name="connsiteX5" fmla="*/ 1395878 w 2926484"/>
                <a:gd name="connsiteY5" fmla="*/ 766208 h 1693137"/>
                <a:gd name="connsiteX6" fmla="*/ 1224428 w 2926484"/>
                <a:gd name="connsiteY6" fmla="*/ 1366281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881653 w 2926484"/>
                <a:gd name="connsiteY4" fmla="*/ 1280557 h 1693137"/>
                <a:gd name="connsiteX5" fmla="*/ 1395878 w 2926484"/>
                <a:gd name="connsiteY5" fmla="*/ 766208 h 1693137"/>
                <a:gd name="connsiteX6" fmla="*/ 1224428 w 2926484"/>
                <a:gd name="connsiteY6" fmla="*/ 1366281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881653 w 2926484"/>
                <a:gd name="connsiteY4" fmla="*/ 1280557 h 1693137"/>
                <a:gd name="connsiteX5" fmla="*/ 1395878 w 2926484"/>
                <a:gd name="connsiteY5" fmla="*/ 766208 h 1693137"/>
                <a:gd name="connsiteX6" fmla="*/ 1224428 w 2926484"/>
                <a:gd name="connsiteY6" fmla="*/ 1366281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924515 w 2926484"/>
                <a:gd name="connsiteY4" fmla="*/ 1080532 h 1693137"/>
                <a:gd name="connsiteX5" fmla="*/ 1395878 w 2926484"/>
                <a:gd name="connsiteY5" fmla="*/ 766208 h 1693137"/>
                <a:gd name="connsiteX6" fmla="*/ 1224428 w 2926484"/>
                <a:gd name="connsiteY6" fmla="*/ 1366281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924515 w 2926484"/>
                <a:gd name="connsiteY4" fmla="*/ 1080532 h 1693137"/>
                <a:gd name="connsiteX5" fmla="*/ 1395878 w 2926484"/>
                <a:gd name="connsiteY5" fmla="*/ 766208 h 1693137"/>
                <a:gd name="connsiteX6" fmla="*/ 1224428 w 2926484"/>
                <a:gd name="connsiteY6" fmla="*/ 1366281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924515 w 2926484"/>
                <a:gd name="connsiteY4" fmla="*/ 1080532 h 1693137"/>
                <a:gd name="connsiteX5" fmla="*/ 1395878 w 2926484"/>
                <a:gd name="connsiteY5" fmla="*/ 766208 h 1693137"/>
                <a:gd name="connsiteX6" fmla="*/ 1224428 w 2926484"/>
                <a:gd name="connsiteY6" fmla="*/ 1366281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924515 w 2926484"/>
                <a:gd name="connsiteY4" fmla="*/ 1080532 h 1693137"/>
                <a:gd name="connsiteX5" fmla="*/ 1481603 w 2926484"/>
                <a:gd name="connsiteY5" fmla="*/ 866220 h 1693137"/>
                <a:gd name="connsiteX6" fmla="*/ 1224428 w 2926484"/>
                <a:gd name="connsiteY6" fmla="*/ 1366281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924515 w 2926484"/>
                <a:gd name="connsiteY4" fmla="*/ 1080532 h 1693137"/>
                <a:gd name="connsiteX5" fmla="*/ 1481603 w 2926484"/>
                <a:gd name="connsiteY5" fmla="*/ 866220 h 1693137"/>
                <a:gd name="connsiteX6" fmla="*/ 1224428 w 2926484"/>
                <a:gd name="connsiteY6" fmla="*/ 1366281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924515 w 2926484"/>
                <a:gd name="connsiteY4" fmla="*/ 1080532 h 1693137"/>
                <a:gd name="connsiteX5" fmla="*/ 1481603 w 2926484"/>
                <a:gd name="connsiteY5" fmla="*/ 866220 h 1693137"/>
                <a:gd name="connsiteX6" fmla="*/ 1224428 w 2926484"/>
                <a:gd name="connsiteY6" fmla="*/ 1366281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924515 w 2926484"/>
                <a:gd name="connsiteY4" fmla="*/ 1080532 h 1693137"/>
                <a:gd name="connsiteX5" fmla="*/ 1481603 w 2926484"/>
                <a:gd name="connsiteY5" fmla="*/ 866220 h 1693137"/>
                <a:gd name="connsiteX6" fmla="*/ 1067266 w 2926484"/>
                <a:gd name="connsiteY6" fmla="*/ 1323418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924515 w 2926484"/>
                <a:gd name="connsiteY4" fmla="*/ 1080532 h 1693137"/>
                <a:gd name="connsiteX5" fmla="*/ 1495891 w 2926484"/>
                <a:gd name="connsiteY5" fmla="*/ 966232 h 1693137"/>
                <a:gd name="connsiteX6" fmla="*/ 1067266 w 2926484"/>
                <a:gd name="connsiteY6" fmla="*/ 1323418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924515 w 2926484"/>
                <a:gd name="connsiteY4" fmla="*/ 1080532 h 1693137"/>
                <a:gd name="connsiteX5" fmla="*/ 1495891 w 2926484"/>
                <a:gd name="connsiteY5" fmla="*/ 966232 h 1693137"/>
                <a:gd name="connsiteX6" fmla="*/ 1067266 w 2926484"/>
                <a:gd name="connsiteY6" fmla="*/ 1323418 h 1693137"/>
                <a:gd name="connsiteX7" fmla="*/ 138578 w 2926484"/>
                <a:gd name="connsiteY7" fmla="*/ 1693137 h 1693137"/>
                <a:gd name="connsiteX0" fmla="*/ 138578 w 2987657"/>
                <a:gd name="connsiteY0" fmla="*/ 1693137 h 1693137"/>
                <a:gd name="connsiteX1" fmla="*/ 211701 w 2987657"/>
                <a:gd name="connsiteY1" fmla="*/ 400519 h 1693137"/>
                <a:gd name="connsiteX2" fmla="*/ 2167383 w 2987657"/>
                <a:gd name="connsiteY2" fmla="*/ 14756 h 1693137"/>
                <a:gd name="connsiteX3" fmla="*/ 2854869 w 2987657"/>
                <a:gd name="connsiteY3" fmla="*/ 1207362 h 1693137"/>
                <a:gd name="connsiteX4" fmla="*/ 1924515 w 2987657"/>
                <a:gd name="connsiteY4" fmla="*/ 1080532 h 1693137"/>
                <a:gd name="connsiteX5" fmla="*/ 1495891 w 2987657"/>
                <a:gd name="connsiteY5" fmla="*/ 966232 h 1693137"/>
                <a:gd name="connsiteX6" fmla="*/ 1067266 w 2987657"/>
                <a:gd name="connsiteY6" fmla="*/ 1323418 h 1693137"/>
                <a:gd name="connsiteX7" fmla="*/ 138578 w 2987657"/>
                <a:gd name="connsiteY7" fmla="*/ 1693137 h 1693137"/>
                <a:gd name="connsiteX0" fmla="*/ 117709 w 2995363"/>
                <a:gd name="connsiteY0" fmla="*/ 1364524 h 1364524"/>
                <a:gd name="connsiteX1" fmla="*/ 219407 w 2995363"/>
                <a:gd name="connsiteY1" fmla="*/ 400519 h 1364524"/>
                <a:gd name="connsiteX2" fmla="*/ 2175089 w 2995363"/>
                <a:gd name="connsiteY2" fmla="*/ 14756 h 1364524"/>
                <a:gd name="connsiteX3" fmla="*/ 2862575 w 2995363"/>
                <a:gd name="connsiteY3" fmla="*/ 1207362 h 1364524"/>
                <a:gd name="connsiteX4" fmla="*/ 1932221 w 2995363"/>
                <a:gd name="connsiteY4" fmla="*/ 1080532 h 1364524"/>
                <a:gd name="connsiteX5" fmla="*/ 1503597 w 2995363"/>
                <a:gd name="connsiteY5" fmla="*/ 966232 h 1364524"/>
                <a:gd name="connsiteX6" fmla="*/ 1074972 w 2995363"/>
                <a:gd name="connsiteY6" fmla="*/ 1323418 h 1364524"/>
                <a:gd name="connsiteX7" fmla="*/ 117709 w 2995363"/>
                <a:gd name="connsiteY7" fmla="*/ 1364524 h 1364524"/>
                <a:gd name="connsiteX0" fmla="*/ 117709 w 2995363"/>
                <a:gd name="connsiteY0" fmla="*/ 1364524 h 1364524"/>
                <a:gd name="connsiteX1" fmla="*/ 219407 w 2995363"/>
                <a:gd name="connsiteY1" fmla="*/ 400519 h 1364524"/>
                <a:gd name="connsiteX2" fmla="*/ 2175089 w 2995363"/>
                <a:gd name="connsiteY2" fmla="*/ 14756 h 1364524"/>
                <a:gd name="connsiteX3" fmla="*/ 2862575 w 2995363"/>
                <a:gd name="connsiteY3" fmla="*/ 1207362 h 1364524"/>
                <a:gd name="connsiteX4" fmla="*/ 1932221 w 2995363"/>
                <a:gd name="connsiteY4" fmla="*/ 1080532 h 1364524"/>
                <a:gd name="connsiteX5" fmla="*/ 1503597 w 2995363"/>
                <a:gd name="connsiteY5" fmla="*/ 966232 h 1364524"/>
                <a:gd name="connsiteX6" fmla="*/ 1274997 w 2995363"/>
                <a:gd name="connsiteY6" fmla="*/ 1266268 h 1364524"/>
                <a:gd name="connsiteX7" fmla="*/ 117709 w 2995363"/>
                <a:gd name="connsiteY7" fmla="*/ 1364524 h 1364524"/>
                <a:gd name="connsiteX0" fmla="*/ 117709 w 2995363"/>
                <a:gd name="connsiteY0" fmla="*/ 1364524 h 1364524"/>
                <a:gd name="connsiteX1" fmla="*/ 219407 w 2995363"/>
                <a:gd name="connsiteY1" fmla="*/ 400519 h 1364524"/>
                <a:gd name="connsiteX2" fmla="*/ 2175089 w 2995363"/>
                <a:gd name="connsiteY2" fmla="*/ 14756 h 1364524"/>
                <a:gd name="connsiteX3" fmla="*/ 2862575 w 2995363"/>
                <a:gd name="connsiteY3" fmla="*/ 1207362 h 1364524"/>
                <a:gd name="connsiteX4" fmla="*/ 1932221 w 2995363"/>
                <a:gd name="connsiteY4" fmla="*/ 1080532 h 1364524"/>
                <a:gd name="connsiteX5" fmla="*/ 1503597 w 2995363"/>
                <a:gd name="connsiteY5" fmla="*/ 966232 h 1364524"/>
                <a:gd name="connsiteX6" fmla="*/ 1274997 w 2995363"/>
                <a:gd name="connsiteY6" fmla="*/ 1266268 h 1364524"/>
                <a:gd name="connsiteX7" fmla="*/ 117709 w 2995363"/>
                <a:gd name="connsiteY7" fmla="*/ 1364524 h 1364524"/>
                <a:gd name="connsiteX0" fmla="*/ 117709 w 2995363"/>
                <a:gd name="connsiteY0" fmla="*/ 1364524 h 1364524"/>
                <a:gd name="connsiteX1" fmla="*/ 219407 w 2995363"/>
                <a:gd name="connsiteY1" fmla="*/ 400519 h 1364524"/>
                <a:gd name="connsiteX2" fmla="*/ 2175089 w 2995363"/>
                <a:gd name="connsiteY2" fmla="*/ 14756 h 1364524"/>
                <a:gd name="connsiteX3" fmla="*/ 2862575 w 2995363"/>
                <a:gd name="connsiteY3" fmla="*/ 1207362 h 1364524"/>
                <a:gd name="connsiteX4" fmla="*/ 1932221 w 2995363"/>
                <a:gd name="connsiteY4" fmla="*/ 1080532 h 1364524"/>
                <a:gd name="connsiteX5" fmla="*/ 1503597 w 2995363"/>
                <a:gd name="connsiteY5" fmla="*/ 966232 h 1364524"/>
                <a:gd name="connsiteX6" fmla="*/ 1274997 w 2995363"/>
                <a:gd name="connsiteY6" fmla="*/ 1266268 h 1364524"/>
                <a:gd name="connsiteX7" fmla="*/ 117709 w 2995363"/>
                <a:gd name="connsiteY7" fmla="*/ 1364524 h 1364524"/>
                <a:gd name="connsiteX0" fmla="*/ 117709 w 3049877"/>
                <a:gd name="connsiteY0" fmla="*/ 1364524 h 1364524"/>
                <a:gd name="connsiteX1" fmla="*/ 219407 w 3049877"/>
                <a:gd name="connsiteY1" fmla="*/ 400519 h 1364524"/>
                <a:gd name="connsiteX2" fmla="*/ 2175089 w 3049877"/>
                <a:gd name="connsiteY2" fmla="*/ 14756 h 1364524"/>
                <a:gd name="connsiteX3" fmla="*/ 2934012 w 3049877"/>
                <a:gd name="connsiteY3" fmla="*/ 864462 h 1364524"/>
                <a:gd name="connsiteX4" fmla="*/ 1932221 w 3049877"/>
                <a:gd name="connsiteY4" fmla="*/ 1080532 h 1364524"/>
                <a:gd name="connsiteX5" fmla="*/ 1503597 w 3049877"/>
                <a:gd name="connsiteY5" fmla="*/ 966232 h 1364524"/>
                <a:gd name="connsiteX6" fmla="*/ 1274997 w 3049877"/>
                <a:gd name="connsiteY6" fmla="*/ 1266268 h 1364524"/>
                <a:gd name="connsiteX7" fmla="*/ 117709 w 3049877"/>
                <a:gd name="connsiteY7" fmla="*/ 1364524 h 1364524"/>
                <a:gd name="connsiteX0" fmla="*/ 117709 w 2934012"/>
                <a:gd name="connsiteY0" fmla="*/ 1364524 h 1364524"/>
                <a:gd name="connsiteX1" fmla="*/ 219407 w 2934012"/>
                <a:gd name="connsiteY1" fmla="*/ 400519 h 1364524"/>
                <a:gd name="connsiteX2" fmla="*/ 2175089 w 2934012"/>
                <a:gd name="connsiteY2" fmla="*/ 14756 h 1364524"/>
                <a:gd name="connsiteX3" fmla="*/ 2934012 w 2934012"/>
                <a:gd name="connsiteY3" fmla="*/ 864462 h 1364524"/>
                <a:gd name="connsiteX4" fmla="*/ 1932221 w 2934012"/>
                <a:gd name="connsiteY4" fmla="*/ 1080532 h 1364524"/>
                <a:gd name="connsiteX5" fmla="*/ 1503597 w 2934012"/>
                <a:gd name="connsiteY5" fmla="*/ 966232 h 1364524"/>
                <a:gd name="connsiteX6" fmla="*/ 1274997 w 2934012"/>
                <a:gd name="connsiteY6" fmla="*/ 1266268 h 1364524"/>
                <a:gd name="connsiteX7" fmla="*/ 117709 w 2934012"/>
                <a:gd name="connsiteY7" fmla="*/ 1364524 h 1364524"/>
                <a:gd name="connsiteX0" fmla="*/ 117709 w 2934012"/>
                <a:gd name="connsiteY0" fmla="*/ 1364524 h 1364524"/>
                <a:gd name="connsiteX1" fmla="*/ 219407 w 2934012"/>
                <a:gd name="connsiteY1" fmla="*/ 400519 h 1364524"/>
                <a:gd name="connsiteX2" fmla="*/ 2175089 w 2934012"/>
                <a:gd name="connsiteY2" fmla="*/ 14756 h 1364524"/>
                <a:gd name="connsiteX3" fmla="*/ 2934012 w 2934012"/>
                <a:gd name="connsiteY3" fmla="*/ 864462 h 1364524"/>
                <a:gd name="connsiteX4" fmla="*/ 1932221 w 2934012"/>
                <a:gd name="connsiteY4" fmla="*/ 1080532 h 1364524"/>
                <a:gd name="connsiteX5" fmla="*/ 1503597 w 2934012"/>
                <a:gd name="connsiteY5" fmla="*/ 966232 h 1364524"/>
                <a:gd name="connsiteX6" fmla="*/ 1274997 w 2934012"/>
                <a:gd name="connsiteY6" fmla="*/ 1266268 h 1364524"/>
                <a:gd name="connsiteX7" fmla="*/ 117709 w 2934012"/>
                <a:gd name="connsiteY7" fmla="*/ 1364524 h 1364524"/>
                <a:gd name="connsiteX0" fmla="*/ 117709 w 2905437"/>
                <a:gd name="connsiteY0" fmla="*/ 1364524 h 1364524"/>
                <a:gd name="connsiteX1" fmla="*/ 219407 w 2905437"/>
                <a:gd name="connsiteY1" fmla="*/ 400519 h 1364524"/>
                <a:gd name="connsiteX2" fmla="*/ 2175089 w 2905437"/>
                <a:gd name="connsiteY2" fmla="*/ 14756 h 1364524"/>
                <a:gd name="connsiteX3" fmla="*/ 2905437 w 2905437"/>
                <a:gd name="connsiteY3" fmla="*/ 664437 h 1364524"/>
                <a:gd name="connsiteX4" fmla="*/ 1932221 w 2905437"/>
                <a:gd name="connsiteY4" fmla="*/ 1080532 h 1364524"/>
                <a:gd name="connsiteX5" fmla="*/ 1503597 w 2905437"/>
                <a:gd name="connsiteY5" fmla="*/ 966232 h 1364524"/>
                <a:gd name="connsiteX6" fmla="*/ 1274997 w 2905437"/>
                <a:gd name="connsiteY6" fmla="*/ 1266268 h 1364524"/>
                <a:gd name="connsiteX7" fmla="*/ 117709 w 2905437"/>
                <a:gd name="connsiteY7" fmla="*/ 1364524 h 1364524"/>
                <a:gd name="connsiteX0" fmla="*/ 117709 w 2905437"/>
                <a:gd name="connsiteY0" fmla="*/ 1364524 h 1364524"/>
                <a:gd name="connsiteX1" fmla="*/ 219407 w 2905437"/>
                <a:gd name="connsiteY1" fmla="*/ 400519 h 1364524"/>
                <a:gd name="connsiteX2" fmla="*/ 2175089 w 2905437"/>
                <a:gd name="connsiteY2" fmla="*/ 14756 h 1364524"/>
                <a:gd name="connsiteX3" fmla="*/ 2905437 w 2905437"/>
                <a:gd name="connsiteY3" fmla="*/ 664437 h 1364524"/>
                <a:gd name="connsiteX4" fmla="*/ 1932221 w 2905437"/>
                <a:gd name="connsiteY4" fmla="*/ 1080532 h 1364524"/>
                <a:gd name="connsiteX5" fmla="*/ 1503597 w 2905437"/>
                <a:gd name="connsiteY5" fmla="*/ 966232 h 1364524"/>
                <a:gd name="connsiteX6" fmla="*/ 1274997 w 2905437"/>
                <a:gd name="connsiteY6" fmla="*/ 1266268 h 1364524"/>
                <a:gd name="connsiteX7" fmla="*/ 117709 w 2905437"/>
                <a:gd name="connsiteY7" fmla="*/ 1364524 h 1364524"/>
                <a:gd name="connsiteX0" fmla="*/ 117709 w 2905437"/>
                <a:gd name="connsiteY0" fmla="*/ 1364524 h 1364524"/>
                <a:gd name="connsiteX1" fmla="*/ 219407 w 2905437"/>
                <a:gd name="connsiteY1" fmla="*/ 400519 h 1364524"/>
                <a:gd name="connsiteX2" fmla="*/ 2175089 w 2905437"/>
                <a:gd name="connsiteY2" fmla="*/ 14756 h 1364524"/>
                <a:gd name="connsiteX3" fmla="*/ 2905437 w 2905437"/>
                <a:gd name="connsiteY3" fmla="*/ 664437 h 1364524"/>
                <a:gd name="connsiteX4" fmla="*/ 1932221 w 2905437"/>
                <a:gd name="connsiteY4" fmla="*/ 1080532 h 1364524"/>
                <a:gd name="connsiteX5" fmla="*/ 1503597 w 2905437"/>
                <a:gd name="connsiteY5" fmla="*/ 966232 h 1364524"/>
                <a:gd name="connsiteX6" fmla="*/ 1274997 w 2905437"/>
                <a:gd name="connsiteY6" fmla="*/ 1266268 h 1364524"/>
                <a:gd name="connsiteX7" fmla="*/ 117709 w 2905437"/>
                <a:gd name="connsiteY7" fmla="*/ 1364524 h 1364524"/>
                <a:gd name="connsiteX0" fmla="*/ 117709 w 2998770"/>
                <a:gd name="connsiteY0" fmla="*/ 1364524 h 1364524"/>
                <a:gd name="connsiteX1" fmla="*/ 219407 w 2998770"/>
                <a:gd name="connsiteY1" fmla="*/ 400519 h 1364524"/>
                <a:gd name="connsiteX2" fmla="*/ 2175089 w 2998770"/>
                <a:gd name="connsiteY2" fmla="*/ 14756 h 1364524"/>
                <a:gd name="connsiteX3" fmla="*/ 2998770 w 2998770"/>
                <a:gd name="connsiteY3" fmla="*/ 708069 h 1364524"/>
                <a:gd name="connsiteX4" fmla="*/ 1932221 w 2998770"/>
                <a:gd name="connsiteY4" fmla="*/ 1080532 h 1364524"/>
                <a:gd name="connsiteX5" fmla="*/ 1503597 w 2998770"/>
                <a:gd name="connsiteY5" fmla="*/ 966232 h 1364524"/>
                <a:gd name="connsiteX6" fmla="*/ 1274997 w 2998770"/>
                <a:gd name="connsiteY6" fmla="*/ 1266268 h 1364524"/>
                <a:gd name="connsiteX7" fmla="*/ 117709 w 2998770"/>
                <a:gd name="connsiteY7" fmla="*/ 1364524 h 1364524"/>
                <a:gd name="connsiteX0" fmla="*/ 117709 w 2998770"/>
                <a:gd name="connsiteY0" fmla="*/ 1364524 h 1364524"/>
                <a:gd name="connsiteX1" fmla="*/ 219407 w 2998770"/>
                <a:gd name="connsiteY1" fmla="*/ 400519 h 1364524"/>
                <a:gd name="connsiteX2" fmla="*/ 2175089 w 2998770"/>
                <a:gd name="connsiteY2" fmla="*/ 14756 h 1364524"/>
                <a:gd name="connsiteX3" fmla="*/ 2998770 w 2998770"/>
                <a:gd name="connsiteY3" fmla="*/ 708069 h 1364524"/>
                <a:gd name="connsiteX4" fmla="*/ 1932221 w 2998770"/>
                <a:gd name="connsiteY4" fmla="*/ 1080532 h 1364524"/>
                <a:gd name="connsiteX5" fmla="*/ 1503597 w 2998770"/>
                <a:gd name="connsiteY5" fmla="*/ 966232 h 1364524"/>
                <a:gd name="connsiteX6" fmla="*/ 1274997 w 2998770"/>
                <a:gd name="connsiteY6" fmla="*/ 1266268 h 1364524"/>
                <a:gd name="connsiteX7" fmla="*/ 117709 w 2998770"/>
                <a:gd name="connsiteY7" fmla="*/ 1364524 h 1364524"/>
                <a:gd name="connsiteX0" fmla="*/ 140199 w 3021260"/>
                <a:gd name="connsiteY0" fmla="*/ 1364524 h 1364524"/>
                <a:gd name="connsiteX1" fmla="*/ 241897 w 3021260"/>
                <a:gd name="connsiteY1" fmla="*/ 400519 h 1364524"/>
                <a:gd name="connsiteX2" fmla="*/ 2197579 w 3021260"/>
                <a:gd name="connsiteY2" fmla="*/ 14756 h 1364524"/>
                <a:gd name="connsiteX3" fmla="*/ 3021260 w 3021260"/>
                <a:gd name="connsiteY3" fmla="*/ 708069 h 1364524"/>
                <a:gd name="connsiteX4" fmla="*/ 1954711 w 3021260"/>
                <a:gd name="connsiteY4" fmla="*/ 1080532 h 1364524"/>
                <a:gd name="connsiteX5" fmla="*/ 1526087 w 3021260"/>
                <a:gd name="connsiteY5" fmla="*/ 966232 h 1364524"/>
                <a:gd name="connsiteX6" fmla="*/ 1297487 w 3021260"/>
                <a:gd name="connsiteY6" fmla="*/ 1266268 h 1364524"/>
                <a:gd name="connsiteX7" fmla="*/ 140199 w 3021260"/>
                <a:gd name="connsiteY7" fmla="*/ 1364524 h 1364524"/>
                <a:gd name="connsiteX0" fmla="*/ 43878 w 2924939"/>
                <a:gd name="connsiteY0" fmla="*/ 1364524 h 1364524"/>
                <a:gd name="connsiteX1" fmla="*/ 145576 w 2924939"/>
                <a:gd name="connsiteY1" fmla="*/ 400519 h 1364524"/>
                <a:gd name="connsiteX2" fmla="*/ 2101258 w 2924939"/>
                <a:gd name="connsiteY2" fmla="*/ 14756 h 1364524"/>
                <a:gd name="connsiteX3" fmla="*/ 2924939 w 2924939"/>
                <a:gd name="connsiteY3" fmla="*/ 708069 h 1364524"/>
                <a:gd name="connsiteX4" fmla="*/ 1858390 w 2924939"/>
                <a:gd name="connsiteY4" fmla="*/ 1080532 h 1364524"/>
                <a:gd name="connsiteX5" fmla="*/ 1429766 w 2924939"/>
                <a:gd name="connsiteY5" fmla="*/ 966232 h 1364524"/>
                <a:gd name="connsiteX6" fmla="*/ 1201166 w 2924939"/>
                <a:gd name="connsiteY6" fmla="*/ 1266268 h 1364524"/>
                <a:gd name="connsiteX7" fmla="*/ 43878 w 2924939"/>
                <a:gd name="connsiteY7" fmla="*/ 1364524 h 1364524"/>
                <a:gd name="connsiteX0" fmla="*/ 37291 w 2918352"/>
                <a:gd name="connsiteY0" fmla="*/ 1356110 h 1356110"/>
                <a:gd name="connsiteX1" fmla="*/ 150603 w 2918352"/>
                <a:gd name="connsiteY1" fmla="*/ 563757 h 1356110"/>
                <a:gd name="connsiteX2" fmla="*/ 2094671 w 2918352"/>
                <a:gd name="connsiteY2" fmla="*/ 6342 h 1356110"/>
                <a:gd name="connsiteX3" fmla="*/ 2918352 w 2918352"/>
                <a:gd name="connsiteY3" fmla="*/ 699655 h 1356110"/>
                <a:gd name="connsiteX4" fmla="*/ 1851803 w 2918352"/>
                <a:gd name="connsiteY4" fmla="*/ 1072118 h 1356110"/>
                <a:gd name="connsiteX5" fmla="*/ 1423179 w 2918352"/>
                <a:gd name="connsiteY5" fmla="*/ 957818 h 1356110"/>
                <a:gd name="connsiteX6" fmla="*/ 1194579 w 2918352"/>
                <a:gd name="connsiteY6" fmla="*/ 1257854 h 1356110"/>
                <a:gd name="connsiteX7" fmla="*/ 37291 w 2918352"/>
                <a:gd name="connsiteY7" fmla="*/ 1356110 h 1356110"/>
                <a:gd name="connsiteX0" fmla="*/ 61968 w 2943029"/>
                <a:gd name="connsiteY0" fmla="*/ 1358577 h 1358577"/>
                <a:gd name="connsiteX1" fmla="*/ 134159 w 2943029"/>
                <a:gd name="connsiteY1" fmla="*/ 485760 h 1358577"/>
                <a:gd name="connsiteX2" fmla="*/ 2119348 w 2943029"/>
                <a:gd name="connsiteY2" fmla="*/ 8809 h 1358577"/>
                <a:gd name="connsiteX3" fmla="*/ 2943029 w 2943029"/>
                <a:gd name="connsiteY3" fmla="*/ 702122 h 1358577"/>
                <a:gd name="connsiteX4" fmla="*/ 1876480 w 2943029"/>
                <a:gd name="connsiteY4" fmla="*/ 1074585 h 1358577"/>
                <a:gd name="connsiteX5" fmla="*/ 1447856 w 2943029"/>
                <a:gd name="connsiteY5" fmla="*/ 960285 h 1358577"/>
                <a:gd name="connsiteX6" fmla="*/ 1219256 w 2943029"/>
                <a:gd name="connsiteY6" fmla="*/ 1260321 h 1358577"/>
                <a:gd name="connsiteX7" fmla="*/ 61968 w 2943029"/>
                <a:gd name="connsiteY7" fmla="*/ 1358577 h 1358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43029" h="1358577">
                  <a:moveTo>
                    <a:pt x="61968" y="1358577"/>
                  </a:moveTo>
                  <a:cubicBezTo>
                    <a:pt x="69626" y="1141934"/>
                    <a:pt x="-122660" y="1226388"/>
                    <a:pt x="134159" y="485760"/>
                  </a:cubicBezTo>
                  <a:cubicBezTo>
                    <a:pt x="695566" y="104760"/>
                    <a:pt x="1557942" y="-38816"/>
                    <a:pt x="2119348" y="8809"/>
                  </a:cubicBezTo>
                  <a:cubicBezTo>
                    <a:pt x="3034310" y="358719"/>
                    <a:pt x="2707794" y="446758"/>
                    <a:pt x="2943029" y="702122"/>
                  </a:cubicBezTo>
                  <a:cubicBezTo>
                    <a:pt x="2475749" y="474108"/>
                    <a:pt x="1872272" y="588225"/>
                    <a:pt x="1876480" y="1074585"/>
                  </a:cubicBezTo>
                  <a:cubicBezTo>
                    <a:pt x="1714555" y="931711"/>
                    <a:pt x="1609781" y="1131735"/>
                    <a:pt x="1447856" y="960285"/>
                  </a:cubicBezTo>
                  <a:cubicBezTo>
                    <a:pt x="1390706" y="1160309"/>
                    <a:pt x="1376419" y="931709"/>
                    <a:pt x="1219256" y="1260321"/>
                  </a:cubicBezTo>
                  <a:cubicBezTo>
                    <a:pt x="743006" y="1097811"/>
                    <a:pt x="538218" y="849576"/>
                    <a:pt x="61968" y="1358577"/>
                  </a:cubicBez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ardrop 20">
            <a:extLst>
              <a:ext uri="{FF2B5EF4-FFF2-40B4-BE49-F238E27FC236}">
                <a16:creationId xmlns:a16="http://schemas.microsoft.com/office/drawing/2014/main" id="{C070FE54-6DB9-324E-A483-2E4D806DDDC5}"/>
              </a:ext>
            </a:extLst>
          </p:cNvPr>
          <p:cNvSpPr/>
          <p:nvPr/>
        </p:nvSpPr>
        <p:spPr>
          <a:xfrm rot="15819429">
            <a:off x="4132600" y="1681134"/>
            <a:ext cx="315348" cy="530533"/>
          </a:xfrm>
          <a:custGeom>
            <a:avLst/>
            <a:gdLst>
              <a:gd name="connsiteX0" fmla="*/ 0 w 971550"/>
              <a:gd name="connsiteY0" fmla="*/ 529045 h 1058090"/>
              <a:gd name="connsiteX1" fmla="*/ 485775 w 971550"/>
              <a:gd name="connsiteY1" fmla="*/ 0 h 1058090"/>
              <a:gd name="connsiteX2" fmla="*/ 1457325 w 971550"/>
              <a:gd name="connsiteY2" fmla="*/ -529045 h 1058090"/>
              <a:gd name="connsiteX3" fmla="*/ 971550 w 971550"/>
              <a:gd name="connsiteY3" fmla="*/ 529045 h 1058090"/>
              <a:gd name="connsiteX4" fmla="*/ 485775 w 971550"/>
              <a:gd name="connsiteY4" fmla="*/ 1058090 h 1058090"/>
              <a:gd name="connsiteX5" fmla="*/ 0 w 971550"/>
              <a:gd name="connsiteY5" fmla="*/ 529045 h 1058090"/>
              <a:gd name="connsiteX0" fmla="*/ 0 w 1471738"/>
              <a:gd name="connsiteY0" fmla="*/ 1065473 h 1594678"/>
              <a:gd name="connsiteX1" fmla="*/ 485775 w 1471738"/>
              <a:gd name="connsiteY1" fmla="*/ 536428 h 1594678"/>
              <a:gd name="connsiteX2" fmla="*/ 1457325 w 1471738"/>
              <a:gd name="connsiteY2" fmla="*/ 7383 h 1594678"/>
              <a:gd name="connsiteX3" fmla="*/ 1093250 w 1471738"/>
              <a:gd name="connsiteY3" fmla="*/ 1021562 h 1594678"/>
              <a:gd name="connsiteX4" fmla="*/ 485775 w 1471738"/>
              <a:gd name="connsiteY4" fmla="*/ 1594518 h 1594678"/>
              <a:gd name="connsiteX5" fmla="*/ 0 w 1471738"/>
              <a:gd name="connsiteY5" fmla="*/ 1065473 h 1594678"/>
              <a:gd name="connsiteX0" fmla="*/ 397 w 1469104"/>
              <a:gd name="connsiteY0" fmla="*/ 1062719 h 1591869"/>
              <a:gd name="connsiteX1" fmla="*/ 565091 w 1469104"/>
              <a:gd name="connsiteY1" fmla="*/ 617581 h 1591869"/>
              <a:gd name="connsiteX2" fmla="*/ 1457722 w 1469104"/>
              <a:gd name="connsiteY2" fmla="*/ 4629 h 1591869"/>
              <a:gd name="connsiteX3" fmla="*/ 1093647 w 1469104"/>
              <a:gd name="connsiteY3" fmla="*/ 1018808 h 1591869"/>
              <a:gd name="connsiteX4" fmla="*/ 486172 w 1469104"/>
              <a:gd name="connsiteY4" fmla="*/ 1591764 h 1591869"/>
              <a:gd name="connsiteX5" fmla="*/ 397 w 1469104"/>
              <a:gd name="connsiteY5" fmla="*/ 1062719 h 1591869"/>
              <a:gd name="connsiteX0" fmla="*/ 628 w 1324839"/>
              <a:gd name="connsiteY0" fmla="*/ 1176615 h 1595107"/>
              <a:gd name="connsiteX1" fmla="*/ 420826 w 1324839"/>
              <a:gd name="connsiteY1" fmla="*/ 619233 h 1595107"/>
              <a:gd name="connsiteX2" fmla="*/ 1313457 w 1324839"/>
              <a:gd name="connsiteY2" fmla="*/ 6281 h 1595107"/>
              <a:gd name="connsiteX3" fmla="*/ 949382 w 1324839"/>
              <a:gd name="connsiteY3" fmla="*/ 1020460 h 1595107"/>
              <a:gd name="connsiteX4" fmla="*/ 341907 w 1324839"/>
              <a:gd name="connsiteY4" fmla="*/ 1593416 h 1595107"/>
              <a:gd name="connsiteX5" fmla="*/ 628 w 1324839"/>
              <a:gd name="connsiteY5" fmla="*/ 1176615 h 1595107"/>
              <a:gd name="connsiteX0" fmla="*/ 1822 w 1326033"/>
              <a:gd name="connsiteY0" fmla="*/ 1176615 h 1555840"/>
              <a:gd name="connsiteX1" fmla="*/ 422020 w 1326033"/>
              <a:gd name="connsiteY1" fmla="*/ 619233 h 1555840"/>
              <a:gd name="connsiteX2" fmla="*/ 1314651 w 1326033"/>
              <a:gd name="connsiteY2" fmla="*/ 6281 h 1555840"/>
              <a:gd name="connsiteX3" fmla="*/ 950576 w 1326033"/>
              <a:gd name="connsiteY3" fmla="*/ 1020460 h 1555840"/>
              <a:gd name="connsiteX4" fmla="*/ 568720 w 1326033"/>
              <a:gd name="connsiteY4" fmla="*/ 1553942 h 1555840"/>
              <a:gd name="connsiteX5" fmla="*/ 1822 w 1326033"/>
              <a:gd name="connsiteY5" fmla="*/ 1176615 h 1555840"/>
              <a:gd name="connsiteX0" fmla="*/ 1822 w 1327923"/>
              <a:gd name="connsiteY0" fmla="*/ 1180458 h 1557872"/>
              <a:gd name="connsiteX1" fmla="*/ 422020 w 1327923"/>
              <a:gd name="connsiteY1" fmla="*/ 623076 h 1557872"/>
              <a:gd name="connsiteX2" fmla="*/ 1314651 w 1327923"/>
              <a:gd name="connsiteY2" fmla="*/ 10124 h 1557872"/>
              <a:gd name="connsiteX3" fmla="*/ 980594 w 1327923"/>
              <a:gd name="connsiteY3" fmla="*/ 1149338 h 1557872"/>
              <a:gd name="connsiteX4" fmla="*/ 568720 w 1327923"/>
              <a:gd name="connsiteY4" fmla="*/ 1557785 h 1557872"/>
              <a:gd name="connsiteX5" fmla="*/ 1822 w 1327923"/>
              <a:gd name="connsiteY5" fmla="*/ 1180458 h 1557872"/>
              <a:gd name="connsiteX0" fmla="*/ 90 w 1319432"/>
              <a:gd name="connsiteY0" fmla="*/ 1174040 h 1551444"/>
              <a:gd name="connsiteX1" fmla="*/ 609246 w 1319432"/>
              <a:gd name="connsiteY1" fmla="*/ 791694 h 1551444"/>
              <a:gd name="connsiteX2" fmla="*/ 1312919 w 1319432"/>
              <a:gd name="connsiteY2" fmla="*/ 3706 h 1551444"/>
              <a:gd name="connsiteX3" fmla="*/ 978862 w 1319432"/>
              <a:gd name="connsiteY3" fmla="*/ 1142920 h 1551444"/>
              <a:gd name="connsiteX4" fmla="*/ 566988 w 1319432"/>
              <a:gd name="connsiteY4" fmla="*/ 1551367 h 1551444"/>
              <a:gd name="connsiteX5" fmla="*/ 90 w 1319432"/>
              <a:gd name="connsiteY5" fmla="*/ 1174040 h 1551444"/>
              <a:gd name="connsiteX0" fmla="*/ 90 w 1319432"/>
              <a:gd name="connsiteY0" fmla="*/ 1173055 h 1550459"/>
              <a:gd name="connsiteX1" fmla="*/ 609246 w 1319432"/>
              <a:gd name="connsiteY1" fmla="*/ 790709 h 1550459"/>
              <a:gd name="connsiteX2" fmla="*/ 1312919 w 1319432"/>
              <a:gd name="connsiteY2" fmla="*/ 2721 h 1550459"/>
              <a:gd name="connsiteX3" fmla="*/ 978862 w 1319432"/>
              <a:gd name="connsiteY3" fmla="*/ 1141935 h 1550459"/>
              <a:gd name="connsiteX4" fmla="*/ 566988 w 1319432"/>
              <a:gd name="connsiteY4" fmla="*/ 1550382 h 1550459"/>
              <a:gd name="connsiteX5" fmla="*/ 90 w 1319432"/>
              <a:gd name="connsiteY5" fmla="*/ 1173055 h 1550459"/>
              <a:gd name="connsiteX0" fmla="*/ 165 w 1319030"/>
              <a:gd name="connsiteY0" fmla="*/ 1177555 h 1554969"/>
              <a:gd name="connsiteX1" fmla="*/ 624868 w 1319030"/>
              <a:gd name="connsiteY1" fmla="*/ 615155 h 1554969"/>
              <a:gd name="connsiteX2" fmla="*/ 1312994 w 1319030"/>
              <a:gd name="connsiteY2" fmla="*/ 7221 h 1554969"/>
              <a:gd name="connsiteX3" fmla="*/ 978937 w 1319030"/>
              <a:gd name="connsiteY3" fmla="*/ 1146435 h 1554969"/>
              <a:gd name="connsiteX4" fmla="*/ 567063 w 1319030"/>
              <a:gd name="connsiteY4" fmla="*/ 1554882 h 1554969"/>
              <a:gd name="connsiteX5" fmla="*/ 165 w 1319030"/>
              <a:gd name="connsiteY5" fmla="*/ 1177555 h 1554969"/>
              <a:gd name="connsiteX0" fmla="*/ 165 w 1321626"/>
              <a:gd name="connsiteY0" fmla="*/ 1177555 h 1554969"/>
              <a:gd name="connsiteX1" fmla="*/ 624868 w 1321626"/>
              <a:gd name="connsiteY1" fmla="*/ 615155 h 1554969"/>
              <a:gd name="connsiteX2" fmla="*/ 1312994 w 1321626"/>
              <a:gd name="connsiteY2" fmla="*/ 7221 h 1554969"/>
              <a:gd name="connsiteX3" fmla="*/ 978937 w 1321626"/>
              <a:gd name="connsiteY3" fmla="*/ 1146435 h 1554969"/>
              <a:gd name="connsiteX4" fmla="*/ 567063 w 1321626"/>
              <a:gd name="connsiteY4" fmla="*/ 1554882 h 1554969"/>
              <a:gd name="connsiteX5" fmla="*/ 165 w 1321626"/>
              <a:gd name="connsiteY5" fmla="*/ 1177555 h 1554969"/>
              <a:gd name="connsiteX0" fmla="*/ 908 w 1322369"/>
              <a:gd name="connsiteY0" fmla="*/ 1177555 h 1571641"/>
              <a:gd name="connsiteX1" fmla="*/ 625611 w 1322369"/>
              <a:gd name="connsiteY1" fmla="*/ 615155 h 1571641"/>
              <a:gd name="connsiteX2" fmla="*/ 1313737 w 1322369"/>
              <a:gd name="connsiteY2" fmla="*/ 7221 h 1571641"/>
              <a:gd name="connsiteX3" fmla="*/ 979680 w 1322369"/>
              <a:gd name="connsiteY3" fmla="*/ 1146435 h 1571641"/>
              <a:gd name="connsiteX4" fmla="*/ 498342 w 1322369"/>
              <a:gd name="connsiteY4" fmla="*/ 1571559 h 1571641"/>
              <a:gd name="connsiteX5" fmla="*/ 908 w 1322369"/>
              <a:gd name="connsiteY5" fmla="*/ 1177555 h 1571641"/>
              <a:gd name="connsiteX0" fmla="*/ 1366 w 1173342"/>
              <a:gd name="connsiteY0" fmla="*/ 1129988 h 1574630"/>
              <a:gd name="connsiteX1" fmla="*/ 476584 w 1173342"/>
              <a:gd name="connsiteY1" fmla="*/ 618170 h 1574630"/>
              <a:gd name="connsiteX2" fmla="*/ 1164710 w 1173342"/>
              <a:gd name="connsiteY2" fmla="*/ 10236 h 1574630"/>
              <a:gd name="connsiteX3" fmla="*/ 830653 w 1173342"/>
              <a:gd name="connsiteY3" fmla="*/ 1149450 h 1574630"/>
              <a:gd name="connsiteX4" fmla="*/ 349315 w 1173342"/>
              <a:gd name="connsiteY4" fmla="*/ 1574574 h 1574630"/>
              <a:gd name="connsiteX5" fmla="*/ 1366 w 1173342"/>
              <a:gd name="connsiteY5" fmla="*/ 1129988 h 1574630"/>
              <a:gd name="connsiteX0" fmla="*/ 2251 w 1172656"/>
              <a:gd name="connsiteY0" fmla="*/ 1123752 h 1568394"/>
              <a:gd name="connsiteX1" fmla="*/ 517494 w 1172656"/>
              <a:gd name="connsiteY1" fmla="*/ 778646 h 1568394"/>
              <a:gd name="connsiteX2" fmla="*/ 1165595 w 1172656"/>
              <a:gd name="connsiteY2" fmla="*/ 4000 h 1568394"/>
              <a:gd name="connsiteX3" fmla="*/ 831538 w 1172656"/>
              <a:gd name="connsiteY3" fmla="*/ 1143214 h 1568394"/>
              <a:gd name="connsiteX4" fmla="*/ 350200 w 1172656"/>
              <a:gd name="connsiteY4" fmla="*/ 1568338 h 1568394"/>
              <a:gd name="connsiteX5" fmla="*/ 2251 w 1172656"/>
              <a:gd name="connsiteY5" fmla="*/ 1123752 h 1568394"/>
              <a:gd name="connsiteX0" fmla="*/ 2251 w 974804"/>
              <a:gd name="connsiteY0" fmla="*/ 912268 h 1356910"/>
              <a:gd name="connsiteX1" fmla="*/ 517494 w 974804"/>
              <a:gd name="connsiteY1" fmla="*/ 567162 h 1356910"/>
              <a:gd name="connsiteX2" fmla="*/ 952217 w 974804"/>
              <a:gd name="connsiteY2" fmla="*/ 5374 h 1356910"/>
              <a:gd name="connsiteX3" fmla="*/ 831538 w 974804"/>
              <a:gd name="connsiteY3" fmla="*/ 931730 h 1356910"/>
              <a:gd name="connsiteX4" fmla="*/ 350200 w 974804"/>
              <a:gd name="connsiteY4" fmla="*/ 1356854 h 1356910"/>
              <a:gd name="connsiteX5" fmla="*/ 2251 w 974804"/>
              <a:gd name="connsiteY5" fmla="*/ 912268 h 1356910"/>
              <a:gd name="connsiteX0" fmla="*/ 14069 w 986622"/>
              <a:gd name="connsiteY0" fmla="*/ 912268 h 1356910"/>
              <a:gd name="connsiteX1" fmla="*/ 529312 w 986622"/>
              <a:gd name="connsiteY1" fmla="*/ 567162 h 1356910"/>
              <a:gd name="connsiteX2" fmla="*/ 964035 w 986622"/>
              <a:gd name="connsiteY2" fmla="*/ 5374 h 1356910"/>
              <a:gd name="connsiteX3" fmla="*/ 843356 w 986622"/>
              <a:gd name="connsiteY3" fmla="*/ 931730 h 1356910"/>
              <a:gd name="connsiteX4" fmla="*/ 362018 w 986622"/>
              <a:gd name="connsiteY4" fmla="*/ 1356854 h 1356910"/>
              <a:gd name="connsiteX5" fmla="*/ 14069 w 986622"/>
              <a:gd name="connsiteY5" fmla="*/ 912268 h 1356910"/>
              <a:gd name="connsiteX0" fmla="*/ 588 w 979438"/>
              <a:gd name="connsiteY0" fmla="*/ 914485 h 1359127"/>
              <a:gd name="connsiteX1" fmla="*/ 429691 w 979438"/>
              <a:gd name="connsiteY1" fmla="*/ 516592 h 1359127"/>
              <a:gd name="connsiteX2" fmla="*/ 950554 w 979438"/>
              <a:gd name="connsiteY2" fmla="*/ 7591 h 1359127"/>
              <a:gd name="connsiteX3" fmla="*/ 829875 w 979438"/>
              <a:gd name="connsiteY3" fmla="*/ 933947 h 1359127"/>
              <a:gd name="connsiteX4" fmla="*/ 348537 w 979438"/>
              <a:gd name="connsiteY4" fmla="*/ 1359071 h 1359127"/>
              <a:gd name="connsiteX5" fmla="*/ 588 w 979438"/>
              <a:gd name="connsiteY5" fmla="*/ 914485 h 1359127"/>
              <a:gd name="connsiteX0" fmla="*/ 12 w 978862"/>
              <a:gd name="connsiteY0" fmla="*/ 914485 h 1359127"/>
              <a:gd name="connsiteX1" fmla="*/ 429115 w 978862"/>
              <a:gd name="connsiteY1" fmla="*/ 516592 h 1359127"/>
              <a:gd name="connsiteX2" fmla="*/ 949978 w 978862"/>
              <a:gd name="connsiteY2" fmla="*/ 7591 h 1359127"/>
              <a:gd name="connsiteX3" fmla="*/ 829299 w 978862"/>
              <a:gd name="connsiteY3" fmla="*/ 933947 h 1359127"/>
              <a:gd name="connsiteX4" fmla="*/ 347961 w 978862"/>
              <a:gd name="connsiteY4" fmla="*/ 1359071 h 1359127"/>
              <a:gd name="connsiteX5" fmla="*/ 12 w 978862"/>
              <a:gd name="connsiteY5" fmla="*/ 914485 h 1359127"/>
              <a:gd name="connsiteX0" fmla="*/ 4444 w 971340"/>
              <a:gd name="connsiteY0" fmla="*/ 921565 h 1366207"/>
              <a:gd name="connsiteX1" fmla="*/ 597476 w 971340"/>
              <a:gd name="connsiteY1" fmla="*/ 410848 h 1366207"/>
              <a:gd name="connsiteX2" fmla="*/ 954410 w 971340"/>
              <a:gd name="connsiteY2" fmla="*/ 14671 h 1366207"/>
              <a:gd name="connsiteX3" fmla="*/ 833731 w 971340"/>
              <a:gd name="connsiteY3" fmla="*/ 941027 h 1366207"/>
              <a:gd name="connsiteX4" fmla="*/ 352393 w 971340"/>
              <a:gd name="connsiteY4" fmla="*/ 1366151 h 1366207"/>
              <a:gd name="connsiteX5" fmla="*/ 4444 w 971340"/>
              <a:gd name="connsiteY5" fmla="*/ 921565 h 1366207"/>
              <a:gd name="connsiteX0" fmla="*/ 4444 w 971340"/>
              <a:gd name="connsiteY0" fmla="*/ 919474 h 1364116"/>
              <a:gd name="connsiteX1" fmla="*/ 597476 w 971340"/>
              <a:gd name="connsiteY1" fmla="*/ 408757 h 1364116"/>
              <a:gd name="connsiteX2" fmla="*/ 954410 w 971340"/>
              <a:gd name="connsiteY2" fmla="*/ 12580 h 1364116"/>
              <a:gd name="connsiteX3" fmla="*/ 833731 w 971340"/>
              <a:gd name="connsiteY3" fmla="*/ 938936 h 1364116"/>
              <a:gd name="connsiteX4" fmla="*/ 352393 w 971340"/>
              <a:gd name="connsiteY4" fmla="*/ 1364060 h 1364116"/>
              <a:gd name="connsiteX5" fmla="*/ 4444 w 971340"/>
              <a:gd name="connsiteY5" fmla="*/ 919474 h 1364116"/>
              <a:gd name="connsiteX0" fmla="*/ 4444 w 971340"/>
              <a:gd name="connsiteY0" fmla="*/ 919474 h 1364307"/>
              <a:gd name="connsiteX1" fmla="*/ 597476 w 971340"/>
              <a:gd name="connsiteY1" fmla="*/ 408757 h 1364307"/>
              <a:gd name="connsiteX2" fmla="*/ 954410 w 971340"/>
              <a:gd name="connsiteY2" fmla="*/ 12580 h 1364307"/>
              <a:gd name="connsiteX3" fmla="*/ 833731 w 971340"/>
              <a:gd name="connsiteY3" fmla="*/ 938936 h 1364307"/>
              <a:gd name="connsiteX4" fmla="*/ 352393 w 971340"/>
              <a:gd name="connsiteY4" fmla="*/ 1364060 h 1364307"/>
              <a:gd name="connsiteX5" fmla="*/ 4444 w 971340"/>
              <a:gd name="connsiteY5" fmla="*/ 919474 h 1364307"/>
              <a:gd name="connsiteX0" fmla="*/ 4731 w 1021305"/>
              <a:gd name="connsiteY0" fmla="*/ 920209 h 1365886"/>
              <a:gd name="connsiteX1" fmla="*/ 597763 w 1021305"/>
              <a:gd name="connsiteY1" fmla="*/ 409492 h 1365886"/>
              <a:gd name="connsiteX2" fmla="*/ 954697 w 1021305"/>
              <a:gd name="connsiteY2" fmla="*/ 13315 h 1365886"/>
              <a:gd name="connsiteX3" fmla="*/ 941273 w 1021305"/>
              <a:gd name="connsiteY3" fmla="*/ 958001 h 1365886"/>
              <a:gd name="connsiteX4" fmla="*/ 352680 w 1021305"/>
              <a:gd name="connsiteY4" fmla="*/ 1364795 h 1365886"/>
              <a:gd name="connsiteX5" fmla="*/ 4731 w 1021305"/>
              <a:gd name="connsiteY5" fmla="*/ 920209 h 136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1305" h="1365886">
                <a:moveTo>
                  <a:pt x="4731" y="920209"/>
                </a:moveTo>
                <a:cubicBezTo>
                  <a:pt x="45578" y="760992"/>
                  <a:pt x="165466" y="582335"/>
                  <a:pt x="597763" y="409492"/>
                </a:cubicBezTo>
                <a:cubicBezTo>
                  <a:pt x="801012" y="328228"/>
                  <a:pt x="897445" y="-78103"/>
                  <a:pt x="954697" y="13315"/>
                </a:cubicBezTo>
                <a:cubicBezTo>
                  <a:pt x="1011949" y="104733"/>
                  <a:pt x="1076314" y="616963"/>
                  <a:pt x="941273" y="958001"/>
                </a:cubicBezTo>
                <a:cubicBezTo>
                  <a:pt x="836251" y="1363559"/>
                  <a:pt x="508770" y="1371094"/>
                  <a:pt x="352680" y="1364795"/>
                </a:cubicBezTo>
                <a:cubicBezTo>
                  <a:pt x="196590" y="1358496"/>
                  <a:pt x="-36116" y="1079426"/>
                  <a:pt x="4731" y="920209"/>
                </a:cubicBez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ardrop 20">
            <a:extLst>
              <a:ext uri="{FF2B5EF4-FFF2-40B4-BE49-F238E27FC236}">
                <a16:creationId xmlns:a16="http://schemas.microsoft.com/office/drawing/2014/main" id="{9ADB3610-AF52-BE49-82ED-9595842F8580}"/>
              </a:ext>
            </a:extLst>
          </p:cNvPr>
          <p:cNvSpPr/>
          <p:nvPr/>
        </p:nvSpPr>
        <p:spPr>
          <a:xfrm rot="14152064">
            <a:off x="3857343" y="1176402"/>
            <a:ext cx="315348" cy="530533"/>
          </a:xfrm>
          <a:custGeom>
            <a:avLst/>
            <a:gdLst>
              <a:gd name="connsiteX0" fmla="*/ 0 w 971550"/>
              <a:gd name="connsiteY0" fmla="*/ 529045 h 1058090"/>
              <a:gd name="connsiteX1" fmla="*/ 485775 w 971550"/>
              <a:gd name="connsiteY1" fmla="*/ 0 h 1058090"/>
              <a:gd name="connsiteX2" fmla="*/ 1457325 w 971550"/>
              <a:gd name="connsiteY2" fmla="*/ -529045 h 1058090"/>
              <a:gd name="connsiteX3" fmla="*/ 971550 w 971550"/>
              <a:gd name="connsiteY3" fmla="*/ 529045 h 1058090"/>
              <a:gd name="connsiteX4" fmla="*/ 485775 w 971550"/>
              <a:gd name="connsiteY4" fmla="*/ 1058090 h 1058090"/>
              <a:gd name="connsiteX5" fmla="*/ 0 w 971550"/>
              <a:gd name="connsiteY5" fmla="*/ 529045 h 1058090"/>
              <a:gd name="connsiteX0" fmla="*/ 0 w 1471738"/>
              <a:gd name="connsiteY0" fmla="*/ 1065473 h 1594678"/>
              <a:gd name="connsiteX1" fmla="*/ 485775 w 1471738"/>
              <a:gd name="connsiteY1" fmla="*/ 536428 h 1594678"/>
              <a:gd name="connsiteX2" fmla="*/ 1457325 w 1471738"/>
              <a:gd name="connsiteY2" fmla="*/ 7383 h 1594678"/>
              <a:gd name="connsiteX3" fmla="*/ 1093250 w 1471738"/>
              <a:gd name="connsiteY3" fmla="*/ 1021562 h 1594678"/>
              <a:gd name="connsiteX4" fmla="*/ 485775 w 1471738"/>
              <a:gd name="connsiteY4" fmla="*/ 1594518 h 1594678"/>
              <a:gd name="connsiteX5" fmla="*/ 0 w 1471738"/>
              <a:gd name="connsiteY5" fmla="*/ 1065473 h 1594678"/>
              <a:gd name="connsiteX0" fmla="*/ 397 w 1469104"/>
              <a:gd name="connsiteY0" fmla="*/ 1062719 h 1591869"/>
              <a:gd name="connsiteX1" fmla="*/ 565091 w 1469104"/>
              <a:gd name="connsiteY1" fmla="*/ 617581 h 1591869"/>
              <a:gd name="connsiteX2" fmla="*/ 1457722 w 1469104"/>
              <a:gd name="connsiteY2" fmla="*/ 4629 h 1591869"/>
              <a:gd name="connsiteX3" fmla="*/ 1093647 w 1469104"/>
              <a:gd name="connsiteY3" fmla="*/ 1018808 h 1591869"/>
              <a:gd name="connsiteX4" fmla="*/ 486172 w 1469104"/>
              <a:gd name="connsiteY4" fmla="*/ 1591764 h 1591869"/>
              <a:gd name="connsiteX5" fmla="*/ 397 w 1469104"/>
              <a:gd name="connsiteY5" fmla="*/ 1062719 h 1591869"/>
              <a:gd name="connsiteX0" fmla="*/ 628 w 1324839"/>
              <a:gd name="connsiteY0" fmla="*/ 1176615 h 1595107"/>
              <a:gd name="connsiteX1" fmla="*/ 420826 w 1324839"/>
              <a:gd name="connsiteY1" fmla="*/ 619233 h 1595107"/>
              <a:gd name="connsiteX2" fmla="*/ 1313457 w 1324839"/>
              <a:gd name="connsiteY2" fmla="*/ 6281 h 1595107"/>
              <a:gd name="connsiteX3" fmla="*/ 949382 w 1324839"/>
              <a:gd name="connsiteY3" fmla="*/ 1020460 h 1595107"/>
              <a:gd name="connsiteX4" fmla="*/ 341907 w 1324839"/>
              <a:gd name="connsiteY4" fmla="*/ 1593416 h 1595107"/>
              <a:gd name="connsiteX5" fmla="*/ 628 w 1324839"/>
              <a:gd name="connsiteY5" fmla="*/ 1176615 h 1595107"/>
              <a:gd name="connsiteX0" fmla="*/ 1822 w 1326033"/>
              <a:gd name="connsiteY0" fmla="*/ 1176615 h 1555840"/>
              <a:gd name="connsiteX1" fmla="*/ 422020 w 1326033"/>
              <a:gd name="connsiteY1" fmla="*/ 619233 h 1555840"/>
              <a:gd name="connsiteX2" fmla="*/ 1314651 w 1326033"/>
              <a:gd name="connsiteY2" fmla="*/ 6281 h 1555840"/>
              <a:gd name="connsiteX3" fmla="*/ 950576 w 1326033"/>
              <a:gd name="connsiteY3" fmla="*/ 1020460 h 1555840"/>
              <a:gd name="connsiteX4" fmla="*/ 568720 w 1326033"/>
              <a:gd name="connsiteY4" fmla="*/ 1553942 h 1555840"/>
              <a:gd name="connsiteX5" fmla="*/ 1822 w 1326033"/>
              <a:gd name="connsiteY5" fmla="*/ 1176615 h 1555840"/>
              <a:gd name="connsiteX0" fmla="*/ 1822 w 1327923"/>
              <a:gd name="connsiteY0" fmla="*/ 1180458 h 1557872"/>
              <a:gd name="connsiteX1" fmla="*/ 422020 w 1327923"/>
              <a:gd name="connsiteY1" fmla="*/ 623076 h 1557872"/>
              <a:gd name="connsiteX2" fmla="*/ 1314651 w 1327923"/>
              <a:gd name="connsiteY2" fmla="*/ 10124 h 1557872"/>
              <a:gd name="connsiteX3" fmla="*/ 980594 w 1327923"/>
              <a:gd name="connsiteY3" fmla="*/ 1149338 h 1557872"/>
              <a:gd name="connsiteX4" fmla="*/ 568720 w 1327923"/>
              <a:gd name="connsiteY4" fmla="*/ 1557785 h 1557872"/>
              <a:gd name="connsiteX5" fmla="*/ 1822 w 1327923"/>
              <a:gd name="connsiteY5" fmla="*/ 1180458 h 1557872"/>
              <a:gd name="connsiteX0" fmla="*/ 90 w 1319432"/>
              <a:gd name="connsiteY0" fmla="*/ 1174040 h 1551444"/>
              <a:gd name="connsiteX1" fmla="*/ 609246 w 1319432"/>
              <a:gd name="connsiteY1" fmla="*/ 791694 h 1551444"/>
              <a:gd name="connsiteX2" fmla="*/ 1312919 w 1319432"/>
              <a:gd name="connsiteY2" fmla="*/ 3706 h 1551444"/>
              <a:gd name="connsiteX3" fmla="*/ 978862 w 1319432"/>
              <a:gd name="connsiteY3" fmla="*/ 1142920 h 1551444"/>
              <a:gd name="connsiteX4" fmla="*/ 566988 w 1319432"/>
              <a:gd name="connsiteY4" fmla="*/ 1551367 h 1551444"/>
              <a:gd name="connsiteX5" fmla="*/ 90 w 1319432"/>
              <a:gd name="connsiteY5" fmla="*/ 1174040 h 1551444"/>
              <a:gd name="connsiteX0" fmla="*/ 90 w 1319432"/>
              <a:gd name="connsiteY0" fmla="*/ 1173055 h 1550459"/>
              <a:gd name="connsiteX1" fmla="*/ 609246 w 1319432"/>
              <a:gd name="connsiteY1" fmla="*/ 790709 h 1550459"/>
              <a:gd name="connsiteX2" fmla="*/ 1312919 w 1319432"/>
              <a:gd name="connsiteY2" fmla="*/ 2721 h 1550459"/>
              <a:gd name="connsiteX3" fmla="*/ 978862 w 1319432"/>
              <a:gd name="connsiteY3" fmla="*/ 1141935 h 1550459"/>
              <a:gd name="connsiteX4" fmla="*/ 566988 w 1319432"/>
              <a:gd name="connsiteY4" fmla="*/ 1550382 h 1550459"/>
              <a:gd name="connsiteX5" fmla="*/ 90 w 1319432"/>
              <a:gd name="connsiteY5" fmla="*/ 1173055 h 1550459"/>
              <a:gd name="connsiteX0" fmla="*/ 165 w 1319030"/>
              <a:gd name="connsiteY0" fmla="*/ 1177555 h 1554969"/>
              <a:gd name="connsiteX1" fmla="*/ 624868 w 1319030"/>
              <a:gd name="connsiteY1" fmla="*/ 615155 h 1554969"/>
              <a:gd name="connsiteX2" fmla="*/ 1312994 w 1319030"/>
              <a:gd name="connsiteY2" fmla="*/ 7221 h 1554969"/>
              <a:gd name="connsiteX3" fmla="*/ 978937 w 1319030"/>
              <a:gd name="connsiteY3" fmla="*/ 1146435 h 1554969"/>
              <a:gd name="connsiteX4" fmla="*/ 567063 w 1319030"/>
              <a:gd name="connsiteY4" fmla="*/ 1554882 h 1554969"/>
              <a:gd name="connsiteX5" fmla="*/ 165 w 1319030"/>
              <a:gd name="connsiteY5" fmla="*/ 1177555 h 1554969"/>
              <a:gd name="connsiteX0" fmla="*/ 165 w 1321626"/>
              <a:gd name="connsiteY0" fmla="*/ 1177555 h 1554969"/>
              <a:gd name="connsiteX1" fmla="*/ 624868 w 1321626"/>
              <a:gd name="connsiteY1" fmla="*/ 615155 h 1554969"/>
              <a:gd name="connsiteX2" fmla="*/ 1312994 w 1321626"/>
              <a:gd name="connsiteY2" fmla="*/ 7221 h 1554969"/>
              <a:gd name="connsiteX3" fmla="*/ 978937 w 1321626"/>
              <a:gd name="connsiteY3" fmla="*/ 1146435 h 1554969"/>
              <a:gd name="connsiteX4" fmla="*/ 567063 w 1321626"/>
              <a:gd name="connsiteY4" fmla="*/ 1554882 h 1554969"/>
              <a:gd name="connsiteX5" fmla="*/ 165 w 1321626"/>
              <a:gd name="connsiteY5" fmla="*/ 1177555 h 1554969"/>
              <a:gd name="connsiteX0" fmla="*/ 908 w 1322369"/>
              <a:gd name="connsiteY0" fmla="*/ 1177555 h 1571641"/>
              <a:gd name="connsiteX1" fmla="*/ 625611 w 1322369"/>
              <a:gd name="connsiteY1" fmla="*/ 615155 h 1571641"/>
              <a:gd name="connsiteX2" fmla="*/ 1313737 w 1322369"/>
              <a:gd name="connsiteY2" fmla="*/ 7221 h 1571641"/>
              <a:gd name="connsiteX3" fmla="*/ 979680 w 1322369"/>
              <a:gd name="connsiteY3" fmla="*/ 1146435 h 1571641"/>
              <a:gd name="connsiteX4" fmla="*/ 498342 w 1322369"/>
              <a:gd name="connsiteY4" fmla="*/ 1571559 h 1571641"/>
              <a:gd name="connsiteX5" fmla="*/ 908 w 1322369"/>
              <a:gd name="connsiteY5" fmla="*/ 1177555 h 1571641"/>
              <a:gd name="connsiteX0" fmla="*/ 1366 w 1173342"/>
              <a:gd name="connsiteY0" fmla="*/ 1129988 h 1574630"/>
              <a:gd name="connsiteX1" fmla="*/ 476584 w 1173342"/>
              <a:gd name="connsiteY1" fmla="*/ 618170 h 1574630"/>
              <a:gd name="connsiteX2" fmla="*/ 1164710 w 1173342"/>
              <a:gd name="connsiteY2" fmla="*/ 10236 h 1574630"/>
              <a:gd name="connsiteX3" fmla="*/ 830653 w 1173342"/>
              <a:gd name="connsiteY3" fmla="*/ 1149450 h 1574630"/>
              <a:gd name="connsiteX4" fmla="*/ 349315 w 1173342"/>
              <a:gd name="connsiteY4" fmla="*/ 1574574 h 1574630"/>
              <a:gd name="connsiteX5" fmla="*/ 1366 w 1173342"/>
              <a:gd name="connsiteY5" fmla="*/ 1129988 h 1574630"/>
              <a:gd name="connsiteX0" fmla="*/ 2251 w 1172656"/>
              <a:gd name="connsiteY0" fmla="*/ 1123752 h 1568394"/>
              <a:gd name="connsiteX1" fmla="*/ 517494 w 1172656"/>
              <a:gd name="connsiteY1" fmla="*/ 778646 h 1568394"/>
              <a:gd name="connsiteX2" fmla="*/ 1165595 w 1172656"/>
              <a:gd name="connsiteY2" fmla="*/ 4000 h 1568394"/>
              <a:gd name="connsiteX3" fmla="*/ 831538 w 1172656"/>
              <a:gd name="connsiteY3" fmla="*/ 1143214 h 1568394"/>
              <a:gd name="connsiteX4" fmla="*/ 350200 w 1172656"/>
              <a:gd name="connsiteY4" fmla="*/ 1568338 h 1568394"/>
              <a:gd name="connsiteX5" fmla="*/ 2251 w 1172656"/>
              <a:gd name="connsiteY5" fmla="*/ 1123752 h 1568394"/>
              <a:gd name="connsiteX0" fmla="*/ 2251 w 974804"/>
              <a:gd name="connsiteY0" fmla="*/ 912268 h 1356910"/>
              <a:gd name="connsiteX1" fmla="*/ 517494 w 974804"/>
              <a:gd name="connsiteY1" fmla="*/ 567162 h 1356910"/>
              <a:gd name="connsiteX2" fmla="*/ 952217 w 974804"/>
              <a:gd name="connsiteY2" fmla="*/ 5374 h 1356910"/>
              <a:gd name="connsiteX3" fmla="*/ 831538 w 974804"/>
              <a:gd name="connsiteY3" fmla="*/ 931730 h 1356910"/>
              <a:gd name="connsiteX4" fmla="*/ 350200 w 974804"/>
              <a:gd name="connsiteY4" fmla="*/ 1356854 h 1356910"/>
              <a:gd name="connsiteX5" fmla="*/ 2251 w 974804"/>
              <a:gd name="connsiteY5" fmla="*/ 912268 h 1356910"/>
              <a:gd name="connsiteX0" fmla="*/ 14069 w 986622"/>
              <a:gd name="connsiteY0" fmla="*/ 912268 h 1356910"/>
              <a:gd name="connsiteX1" fmla="*/ 529312 w 986622"/>
              <a:gd name="connsiteY1" fmla="*/ 567162 h 1356910"/>
              <a:gd name="connsiteX2" fmla="*/ 964035 w 986622"/>
              <a:gd name="connsiteY2" fmla="*/ 5374 h 1356910"/>
              <a:gd name="connsiteX3" fmla="*/ 843356 w 986622"/>
              <a:gd name="connsiteY3" fmla="*/ 931730 h 1356910"/>
              <a:gd name="connsiteX4" fmla="*/ 362018 w 986622"/>
              <a:gd name="connsiteY4" fmla="*/ 1356854 h 1356910"/>
              <a:gd name="connsiteX5" fmla="*/ 14069 w 986622"/>
              <a:gd name="connsiteY5" fmla="*/ 912268 h 1356910"/>
              <a:gd name="connsiteX0" fmla="*/ 588 w 979438"/>
              <a:gd name="connsiteY0" fmla="*/ 914485 h 1359127"/>
              <a:gd name="connsiteX1" fmla="*/ 429691 w 979438"/>
              <a:gd name="connsiteY1" fmla="*/ 516592 h 1359127"/>
              <a:gd name="connsiteX2" fmla="*/ 950554 w 979438"/>
              <a:gd name="connsiteY2" fmla="*/ 7591 h 1359127"/>
              <a:gd name="connsiteX3" fmla="*/ 829875 w 979438"/>
              <a:gd name="connsiteY3" fmla="*/ 933947 h 1359127"/>
              <a:gd name="connsiteX4" fmla="*/ 348537 w 979438"/>
              <a:gd name="connsiteY4" fmla="*/ 1359071 h 1359127"/>
              <a:gd name="connsiteX5" fmla="*/ 588 w 979438"/>
              <a:gd name="connsiteY5" fmla="*/ 914485 h 1359127"/>
              <a:gd name="connsiteX0" fmla="*/ 12 w 978862"/>
              <a:gd name="connsiteY0" fmla="*/ 914485 h 1359127"/>
              <a:gd name="connsiteX1" fmla="*/ 429115 w 978862"/>
              <a:gd name="connsiteY1" fmla="*/ 516592 h 1359127"/>
              <a:gd name="connsiteX2" fmla="*/ 949978 w 978862"/>
              <a:gd name="connsiteY2" fmla="*/ 7591 h 1359127"/>
              <a:gd name="connsiteX3" fmla="*/ 829299 w 978862"/>
              <a:gd name="connsiteY3" fmla="*/ 933947 h 1359127"/>
              <a:gd name="connsiteX4" fmla="*/ 347961 w 978862"/>
              <a:gd name="connsiteY4" fmla="*/ 1359071 h 1359127"/>
              <a:gd name="connsiteX5" fmla="*/ 12 w 978862"/>
              <a:gd name="connsiteY5" fmla="*/ 914485 h 1359127"/>
              <a:gd name="connsiteX0" fmla="*/ 4444 w 971340"/>
              <a:gd name="connsiteY0" fmla="*/ 921565 h 1366207"/>
              <a:gd name="connsiteX1" fmla="*/ 597476 w 971340"/>
              <a:gd name="connsiteY1" fmla="*/ 410848 h 1366207"/>
              <a:gd name="connsiteX2" fmla="*/ 954410 w 971340"/>
              <a:gd name="connsiteY2" fmla="*/ 14671 h 1366207"/>
              <a:gd name="connsiteX3" fmla="*/ 833731 w 971340"/>
              <a:gd name="connsiteY3" fmla="*/ 941027 h 1366207"/>
              <a:gd name="connsiteX4" fmla="*/ 352393 w 971340"/>
              <a:gd name="connsiteY4" fmla="*/ 1366151 h 1366207"/>
              <a:gd name="connsiteX5" fmla="*/ 4444 w 971340"/>
              <a:gd name="connsiteY5" fmla="*/ 921565 h 1366207"/>
              <a:gd name="connsiteX0" fmla="*/ 4444 w 971340"/>
              <a:gd name="connsiteY0" fmla="*/ 919474 h 1364116"/>
              <a:gd name="connsiteX1" fmla="*/ 597476 w 971340"/>
              <a:gd name="connsiteY1" fmla="*/ 408757 h 1364116"/>
              <a:gd name="connsiteX2" fmla="*/ 954410 w 971340"/>
              <a:gd name="connsiteY2" fmla="*/ 12580 h 1364116"/>
              <a:gd name="connsiteX3" fmla="*/ 833731 w 971340"/>
              <a:gd name="connsiteY3" fmla="*/ 938936 h 1364116"/>
              <a:gd name="connsiteX4" fmla="*/ 352393 w 971340"/>
              <a:gd name="connsiteY4" fmla="*/ 1364060 h 1364116"/>
              <a:gd name="connsiteX5" fmla="*/ 4444 w 971340"/>
              <a:gd name="connsiteY5" fmla="*/ 919474 h 1364116"/>
              <a:gd name="connsiteX0" fmla="*/ 4444 w 971340"/>
              <a:gd name="connsiteY0" fmla="*/ 919474 h 1364307"/>
              <a:gd name="connsiteX1" fmla="*/ 597476 w 971340"/>
              <a:gd name="connsiteY1" fmla="*/ 408757 h 1364307"/>
              <a:gd name="connsiteX2" fmla="*/ 954410 w 971340"/>
              <a:gd name="connsiteY2" fmla="*/ 12580 h 1364307"/>
              <a:gd name="connsiteX3" fmla="*/ 833731 w 971340"/>
              <a:gd name="connsiteY3" fmla="*/ 938936 h 1364307"/>
              <a:gd name="connsiteX4" fmla="*/ 352393 w 971340"/>
              <a:gd name="connsiteY4" fmla="*/ 1364060 h 1364307"/>
              <a:gd name="connsiteX5" fmla="*/ 4444 w 971340"/>
              <a:gd name="connsiteY5" fmla="*/ 919474 h 1364307"/>
              <a:gd name="connsiteX0" fmla="*/ 4731 w 1021305"/>
              <a:gd name="connsiteY0" fmla="*/ 920209 h 1365886"/>
              <a:gd name="connsiteX1" fmla="*/ 597763 w 1021305"/>
              <a:gd name="connsiteY1" fmla="*/ 409492 h 1365886"/>
              <a:gd name="connsiteX2" fmla="*/ 954697 w 1021305"/>
              <a:gd name="connsiteY2" fmla="*/ 13315 h 1365886"/>
              <a:gd name="connsiteX3" fmla="*/ 941273 w 1021305"/>
              <a:gd name="connsiteY3" fmla="*/ 958001 h 1365886"/>
              <a:gd name="connsiteX4" fmla="*/ 352680 w 1021305"/>
              <a:gd name="connsiteY4" fmla="*/ 1364795 h 1365886"/>
              <a:gd name="connsiteX5" fmla="*/ 4731 w 1021305"/>
              <a:gd name="connsiteY5" fmla="*/ 920209 h 136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1305" h="1365886">
                <a:moveTo>
                  <a:pt x="4731" y="920209"/>
                </a:moveTo>
                <a:cubicBezTo>
                  <a:pt x="45578" y="760992"/>
                  <a:pt x="165466" y="582335"/>
                  <a:pt x="597763" y="409492"/>
                </a:cubicBezTo>
                <a:cubicBezTo>
                  <a:pt x="801012" y="328228"/>
                  <a:pt x="897445" y="-78103"/>
                  <a:pt x="954697" y="13315"/>
                </a:cubicBezTo>
                <a:cubicBezTo>
                  <a:pt x="1011949" y="104733"/>
                  <a:pt x="1076314" y="616963"/>
                  <a:pt x="941273" y="958001"/>
                </a:cubicBezTo>
                <a:cubicBezTo>
                  <a:pt x="836251" y="1363559"/>
                  <a:pt x="508770" y="1371094"/>
                  <a:pt x="352680" y="1364795"/>
                </a:cubicBezTo>
                <a:cubicBezTo>
                  <a:pt x="196590" y="1358496"/>
                  <a:pt x="-36116" y="1079426"/>
                  <a:pt x="4731" y="920209"/>
                </a:cubicBez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ardrop 20">
            <a:extLst>
              <a:ext uri="{FF2B5EF4-FFF2-40B4-BE49-F238E27FC236}">
                <a16:creationId xmlns:a16="http://schemas.microsoft.com/office/drawing/2014/main" id="{6A3D4FB9-853E-0143-91AB-9D4D32467F4C}"/>
              </a:ext>
            </a:extLst>
          </p:cNvPr>
          <p:cNvSpPr/>
          <p:nvPr/>
        </p:nvSpPr>
        <p:spPr>
          <a:xfrm rot="14152064" flipV="1">
            <a:off x="1321016" y="2113476"/>
            <a:ext cx="346114" cy="485144"/>
          </a:xfrm>
          <a:custGeom>
            <a:avLst/>
            <a:gdLst>
              <a:gd name="connsiteX0" fmla="*/ 0 w 971550"/>
              <a:gd name="connsiteY0" fmla="*/ 529045 h 1058090"/>
              <a:gd name="connsiteX1" fmla="*/ 485775 w 971550"/>
              <a:gd name="connsiteY1" fmla="*/ 0 h 1058090"/>
              <a:gd name="connsiteX2" fmla="*/ 1457325 w 971550"/>
              <a:gd name="connsiteY2" fmla="*/ -529045 h 1058090"/>
              <a:gd name="connsiteX3" fmla="*/ 971550 w 971550"/>
              <a:gd name="connsiteY3" fmla="*/ 529045 h 1058090"/>
              <a:gd name="connsiteX4" fmla="*/ 485775 w 971550"/>
              <a:gd name="connsiteY4" fmla="*/ 1058090 h 1058090"/>
              <a:gd name="connsiteX5" fmla="*/ 0 w 971550"/>
              <a:gd name="connsiteY5" fmla="*/ 529045 h 1058090"/>
              <a:gd name="connsiteX0" fmla="*/ 0 w 1471738"/>
              <a:gd name="connsiteY0" fmla="*/ 1065473 h 1594678"/>
              <a:gd name="connsiteX1" fmla="*/ 485775 w 1471738"/>
              <a:gd name="connsiteY1" fmla="*/ 536428 h 1594678"/>
              <a:gd name="connsiteX2" fmla="*/ 1457325 w 1471738"/>
              <a:gd name="connsiteY2" fmla="*/ 7383 h 1594678"/>
              <a:gd name="connsiteX3" fmla="*/ 1093250 w 1471738"/>
              <a:gd name="connsiteY3" fmla="*/ 1021562 h 1594678"/>
              <a:gd name="connsiteX4" fmla="*/ 485775 w 1471738"/>
              <a:gd name="connsiteY4" fmla="*/ 1594518 h 1594678"/>
              <a:gd name="connsiteX5" fmla="*/ 0 w 1471738"/>
              <a:gd name="connsiteY5" fmla="*/ 1065473 h 1594678"/>
              <a:gd name="connsiteX0" fmla="*/ 397 w 1469104"/>
              <a:gd name="connsiteY0" fmla="*/ 1062719 h 1591869"/>
              <a:gd name="connsiteX1" fmla="*/ 565091 w 1469104"/>
              <a:gd name="connsiteY1" fmla="*/ 617581 h 1591869"/>
              <a:gd name="connsiteX2" fmla="*/ 1457722 w 1469104"/>
              <a:gd name="connsiteY2" fmla="*/ 4629 h 1591869"/>
              <a:gd name="connsiteX3" fmla="*/ 1093647 w 1469104"/>
              <a:gd name="connsiteY3" fmla="*/ 1018808 h 1591869"/>
              <a:gd name="connsiteX4" fmla="*/ 486172 w 1469104"/>
              <a:gd name="connsiteY4" fmla="*/ 1591764 h 1591869"/>
              <a:gd name="connsiteX5" fmla="*/ 397 w 1469104"/>
              <a:gd name="connsiteY5" fmla="*/ 1062719 h 1591869"/>
              <a:gd name="connsiteX0" fmla="*/ 628 w 1324839"/>
              <a:gd name="connsiteY0" fmla="*/ 1176615 h 1595107"/>
              <a:gd name="connsiteX1" fmla="*/ 420826 w 1324839"/>
              <a:gd name="connsiteY1" fmla="*/ 619233 h 1595107"/>
              <a:gd name="connsiteX2" fmla="*/ 1313457 w 1324839"/>
              <a:gd name="connsiteY2" fmla="*/ 6281 h 1595107"/>
              <a:gd name="connsiteX3" fmla="*/ 949382 w 1324839"/>
              <a:gd name="connsiteY3" fmla="*/ 1020460 h 1595107"/>
              <a:gd name="connsiteX4" fmla="*/ 341907 w 1324839"/>
              <a:gd name="connsiteY4" fmla="*/ 1593416 h 1595107"/>
              <a:gd name="connsiteX5" fmla="*/ 628 w 1324839"/>
              <a:gd name="connsiteY5" fmla="*/ 1176615 h 1595107"/>
              <a:gd name="connsiteX0" fmla="*/ 1822 w 1326033"/>
              <a:gd name="connsiteY0" fmla="*/ 1176615 h 1555840"/>
              <a:gd name="connsiteX1" fmla="*/ 422020 w 1326033"/>
              <a:gd name="connsiteY1" fmla="*/ 619233 h 1555840"/>
              <a:gd name="connsiteX2" fmla="*/ 1314651 w 1326033"/>
              <a:gd name="connsiteY2" fmla="*/ 6281 h 1555840"/>
              <a:gd name="connsiteX3" fmla="*/ 950576 w 1326033"/>
              <a:gd name="connsiteY3" fmla="*/ 1020460 h 1555840"/>
              <a:gd name="connsiteX4" fmla="*/ 568720 w 1326033"/>
              <a:gd name="connsiteY4" fmla="*/ 1553942 h 1555840"/>
              <a:gd name="connsiteX5" fmla="*/ 1822 w 1326033"/>
              <a:gd name="connsiteY5" fmla="*/ 1176615 h 1555840"/>
              <a:gd name="connsiteX0" fmla="*/ 1822 w 1327923"/>
              <a:gd name="connsiteY0" fmla="*/ 1180458 h 1557872"/>
              <a:gd name="connsiteX1" fmla="*/ 422020 w 1327923"/>
              <a:gd name="connsiteY1" fmla="*/ 623076 h 1557872"/>
              <a:gd name="connsiteX2" fmla="*/ 1314651 w 1327923"/>
              <a:gd name="connsiteY2" fmla="*/ 10124 h 1557872"/>
              <a:gd name="connsiteX3" fmla="*/ 980594 w 1327923"/>
              <a:gd name="connsiteY3" fmla="*/ 1149338 h 1557872"/>
              <a:gd name="connsiteX4" fmla="*/ 568720 w 1327923"/>
              <a:gd name="connsiteY4" fmla="*/ 1557785 h 1557872"/>
              <a:gd name="connsiteX5" fmla="*/ 1822 w 1327923"/>
              <a:gd name="connsiteY5" fmla="*/ 1180458 h 1557872"/>
              <a:gd name="connsiteX0" fmla="*/ 90 w 1319432"/>
              <a:gd name="connsiteY0" fmla="*/ 1174040 h 1551444"/>
              <a:gd name="connsiteX1" fmla="*/ 609246 w 1319432"/>
              <a:gd name="connsiteY1" fmla="*/ 791694 h 1551444"/>
              <a:gd name="connsiteX2" fmla="*/ 1312919 w 1319432"/>
              <a:gd name="connsiteY2" fmla="*/ 3706 h 1551444"/>
              <a:gd name="connsiteX3" fmla="*/ 978862 w 1319432"/>
              <a:gd name="connsiteY3" fmla="*/ 1142920 h 1551444"/>
              <a:gd name="connsiteX4" fmla="*/ 566988 w 1319432"/>
              <a:gd name="connsiteY4" fmla="*/ 1551367 h 1551444"/>
              <a:gd name="connsiteX5" fmla="*/ 90 w 1319432"/>
              <a:gd name="connsiteY5" fmla="*/ 1174040 h 1551444"/>
              <a:gd name="connsiteX0" fmla="*/ 90 w 1319432"/>
              <a:gd name="connsiteY0" fmla="*/ 1173055 h 1550459"/>
              <a:gd name="connsiteX1" fmla="*/ 609246 w 1319432"/>
              <a:gd name="connsiteY1" fmla="*/ 790709 h 1550459"/>
              <a:gd name="connsiteX2" fmla="*/ 1312919 w 1319432"/>
              <a:gd name="connsiteY2" fmla="*/ 2721 h 1550459"/>
              <a:gd name="connsiteX3" fmla="*/ 978862 w 1319432"/>
              <a:gd name="connsiteY3" fmla="*/ 1141935 h 1550459"/>
              <a:gd name="connsiteX4" fmla="*/ 566988 w 1319432"/>
              <a:gd name="connsiteY4" fmla="*/ 1550382 h 1550459"/>
              <a:gd name="connsiteX5" fmla="*/ 90 w 1319432"/>
              <a:gd name="connsiteY5" fmla="*/ 1173055 h 1550459"/>
              <a:gd name="connsiteX0" fmla="*/ 165 w 1319030"/>
              <a:gd name="connsiteY0" fmla="*/ 1177555 h 1554969"/>
              <a:gd name="connsiteX1" fmla="*/ 624868 w 1319030"/>
              <a:gd name="connsiteY1" fmla="*/ 615155 h 1554969"/>
              <a:gd name="connsiteX2" fmla="*/ 1312994 w 1319030"/>
              <a:gd name="connsiteY2" fmla="*/ 7221 h 1554969"/>
              <a:gd name="connsiteX3" fmla="*/ 978937 w 1319030"/>
              <a:gd name="connsiteY3" fmla="*/ 1146435 h 1554969"/>
              <a:gd name="connsiteX4" fmla="*/ 567063 w 1319030"/>
              <a:gd name="connsiteY4" fmla="*/ 1554882 h 1554969"/>
              <a:gd name="connsiteX5" fmla="*/ 165 w 1319030"/>
              <a:gd name="connsiteY5" fmla="*/ 1177555 h 1554969"/>
              <a:gd name="connsiteX0" fmla="*/ 165 w 1321626"/>
              <a:gd name="connsiteY0" fmla="*/ 1177555 h 1554969"/>
              <a:gd name="connsiteX1" fmla="*/ 624868 w 1321626"/>
              <a:gd name="connsiteY1" fmla="*/ 615155 h 1554969"/>
              <a:gd name="connsiteX2" fmla="*/ 1312994 w 1321626"/>
              <a:gd name="connsiteY2" fmla="*/ 7221 h 1554969"/>
              <a:gd name="connsiteX3" fmla="*/ 978937 w 1321626"/>
              <a:gd name="connsiteY3" fmla="*/ 1146435 h 1554969"/>
              <a:gd name="connsiteX4" fmla="*/ 567063 w 1321626"/>
              <a:gd name="connsiteY4" fmla="*/ 1554882 h 1554969"/>
              <a:gd name="connsiteX5" fmla="*/ 165 w 1321626"/>
              <a:gd name="connsiteY5" fmla="*/ 1177555 h 1554969"/>
              <a:gd name="connsiteX0" fmla="*/ 908 w 1322369"/>
              <a:gd name="connsiteY0" fmla="*/ 1177555 h 1571641"/>
              <a:gd name="connsiteX1" fmla="*/ 625611 w 1322369"/>
              <a:gd name="connsiteY1" fmla="*/ 615155 h 1571641"/>
              <a:gd name="connsiteX2" fmla="*/ 1313737 w 1322369"/>
              <a:gd name="connsiteY2" fmla="*/ 7221 h 1571641"/>
              <a:gd name="connsiteX3" fmla="*/ 979680 w 1322369"/>
              <a:gd name="connsiteY3" fmla="*/ 1146435 h 1571641"/>
              <a:gd name="connsiteX4" fmla="*/ 498342 w 1322369"/>
              <a:gd name="connsiteY4" fmla="*/ 1571559 h 1571641"/>
              <a:gd name="connsiteX5" fmla="*/ 908 w 1322369"/>
              <a:gd name="connsiteY5" fmla="*/ 1177555 h 1571641"/>
              <a:gd name="connsiteX0" fmla="*/ 1366 w 1173342"/>
              <a:gd name="connsiteY0" fmla="*/ 1129988 h 1574630"/>
              <a:gd name="connsiteX1" fmla="*/ 476584 w 1173342"/>
              <a:gd name="connsiteY1" fmla="*/ 618170 h 1574630"/>
              <a:gd name="connsiteX2" fmla="*/ 1164710 w 1173342"/>
              <a:gd name="connsiteY2" fmla="*/ 10236 h 1574630"/>
              <a:gd name="connsiteX3" fmla="*/ 830653 w 1173342"/>
              <a:gd name="connsiteY3" fmla="*/ 1149450 h 1574630"/>
              <a:gd name="connsiteX4" fmla="*/ 349315 w 1173342"/>
              <a:gd name="connsiteY4" fmla="*/ 1574574 h 1574630"/>
              <a:gd name="connsiteX5" fmla="*/ 1366 w 1173342"/>
              <a:gd name="connsiteY5" fmla="*/ 1129988 h 1574630"/>
              <a:gd name="connsiteX0" fmla="*/ 2251 w 1172656"/>
              <a:gd name="connsiteY0" fmla="*/ 1123752 h 1568394"/>
              <a:gd name="connsiteX1" fmla="*/ 517494 w 1172656"/>
              <a:gd name="connsiteY1" fmla="*/ 778646 h 1568394"/>
              <a:gd name="connsiteX2" fmla="*/ 1165595 w 1172656"/>
              <a:gd name="connsiteY2" fmla="*/ 4000 h 1568394"/>
              <a:gd name="connsiteX3" fmla="*/ 831538 w 1172656"/>
              <a:gd name="connsiteY3" fmla="*/ 1143214 h 1568394"/>
              <a:gd name="connsiteX4" fmla="*/ 350200 w 1172656"/>
              <a:gd name="connsiteY4" fmla="*/ 1568338 h 1568394"/>
              <a:gd name="connsiteX5" fmla="*/ 2251 w 1172656"/>
              <a:gd name="connsiteY5" fmla="*/ 1123752 h 1568394"/>
              <a:gd name="connsiteX0" fmla="*/ 2251 w 974804"/>
              <a:gd name="connsiteY0" fmla="*/ 912268 h 1356910"/>
              <a:gd name="connsiteX1" fmla="*/ 517494 w 974804"/>
              <a:gd name="connsiteY1" fmla="*/ 567162 h 1356910"/>
              <a:gd name="connsiteX2" fmla="*/ 952217 w 974804"/>
              <a:gd name="connsiteY2" fmla="*/ 5374 h 1356910"/>
              <a:gd name="connsiteX3" fmla="*/ 831538 w 974804"/>
              <a:gd name="connsiteY3" fmla="*/ 931730 h 1356910"/>
              <a:gd name="connsiteX4" fmla="*/ 350200 w 974804"/>
              <a:gd name="connsiteY4" fmla="*/ 1356854 h 1356910"/>
              <a:gd name="connsiteX5" fmla="*/ 2251 w 974804"/>
              <a:gd name="connsiteY5" fmla="*/ 912268 h 1356910"/>
              <a:gd name="connsiteX0" fmla="*/ 14069 w 986622"/>
              <a:gd name="connsiteY0" fmla="*/ 912268 h 1356910"/>
              <a:gd name="connsiteX1" fmla="*/ 529312 w 986622"/>
              <a:gd name="connsiteY1" fmla="*/ 567162 h 1356910"/>
              <a:gd name="connsiteX2" fmla="*/ 964035 w 986622"/>
              <a:gd name="connsiteY2" fmla="*/ 5374 h 1356910"/>
              <a:gd name="connsiteX3" fmla="*/ 843356 w 986622"/>
              <a:gd name="connsiteY3" fmla="*/ 931730 h 1356910"/>
              <a:gd name="connsiteX4" fmla="*/ 362018 w 986622"/>
              <a:gd name="connsiteY4" fmla="*/ 1356854 h 1356910"/>
              <a:gd name="connsiteX5" fmla="*/ 14069 w 986622"/>
              <a:gd name="connsiteY5" fmla="*/ 912268 h 1356910"/>
              <a:gd name="connsiteX0" fmla="*/ 588 w 979438"/>
              <a:gd name="connsiteY0" fmla="*/ 914485 h 1359127"/>
              <a:gd name="connsiteX1" fmla="*/ 429691 w 979438"/>
              <a:gd name="connsiteY1" fmla="*/ 516592 h 1359127"/>
              <a:gd name="connsiteX2" fmla="*/ 950554 w 979438"/>
              <a:gd name="connsiteY2" fmla="*/ 7591 h 1359127"/>
              <a:gd name="connsiteX3" fmla="*/ 829875 w 979438"/>
              <a:gd name="connsiteY3" fmla="*/ 933947 h 1359127"/>
              <a:gd name="connsiteX4" fmla="*/ 348537 w 979438"/>
              <a:gd name="connsiteY4" fmla="*/ 1359071 h 1359127"/>
              <a:gd name="connsiteX5" fmla="*/ 588 w 979438"/>
              <a:gd name="connsiteY5" fmla="*/ 914485 h 1359127"/>
              <a:gd name="connsiteX0" fmla="*/ 12 w 978862"/>
              <a:gd name="connsiteY0" fmla="*/ 914485 h 1359127"/>
              <a:gd name="connsiteX1" fmla="*/ 429115 w 978862"/>
              <a:gd name="connsiteY1" fmla="*/ 516592 h 1359127"/>
              <a:gd name="connsiteX2" fmla="*/ 949978 w 978862"/>
              <a:gd name="connsiteY2" fmla="*/ 7591 h 1359127"/>
              <a:gd name="connsiteX3" fmla="*/ 829299 w 978862"/>
              <a:gd name="connsiteY3" fmla="*/ 933947 h 1359127"/>
              <a:gd name="connsiteX4" fmla="*/ 347961 w 978862"/>
              <a:gd name="connsiteY4" fmla="*/ 1359071 h 1359127"/>
              <a:gd name="connsiteX5" fmla="*/ 12 w 978862"/>
              <a:gd name="connsiteY5" fmla="*/ 914485 h 1359127"/>
              <a:gd name="connsiteX0" fmla="*/ 4444 w 971340"/>
              <a:gd name="connsiteY0" fmla="*/ 921565 h 1366207"/>
              <a:gd name="connsiteX1" fmla="*/ 597476 w 971340"/>
              <a:gd name="connsiteY1" fmla="*/ 410848 h 1366207"/>
              <a:gd name="connsiteX2" fmla="*/ 954410 w 971340"/>
              <a:gd name="connsiteY2" fmla="*/ 14671 h 1366207"/>
              <a:gd name="connsiteX3" fmla="*/ 833731 w 971340"/>
              <a:gd name="connsiteY3" fmla="*/ 941027 h 1366207"/>
              <a:gd name="connsiteX4" fmla="*/ 352393 w 971340"/>
              <a:gd name="connsiteY4" fmla="*/ 1366151 h 1366207"/>
              <a:gd name="connsiteX5" fmla="*/ 4444 w 971340"/>
              <a:gd name="connsiteY5" fmla="*/ 921565 h 1366207"/>
              <a:gd name="connsiteX0" fmla="*/ 4444 w 971340"/>
              <a:gd name="connsiteY0" fmla="*/ 919474 h 1364116"/>
              <a:gd name="connsiteX1" fmla="*/ 597476 w 971340"/>
              <a:gd name="connsiteY1" fmla="*/ 408757 h 1364116"/>
              <a:gd name="connsiteX2" fmla="*/ 954410 w 971340"/>
              <a:gd name="connsiteY2" fmla="*/ 12580 h 1364116"/>
              <a:gd name="connsiteX3" fmla="*/ 833731 w 971340"/>
              <a:gd name="connsiteY3" fmla="*/ 938936 h 1364116"/>
              <a:gd name="connsiteX4" fmla="*/ 352393 w 971340"/>
              <a:gd name="connsiteY4" fmla="*/ 1364060 h 1364116"/>
              <a:gd name="connsiteX5" fmla="*/ 4444 w 971340"/>
              <a:gd name="connsiteY5" fmla="*/ 919474 h 1364116"/>
              <a:gd name="connsiteX0" fmla="*/ 4444 w 971340"/>
              <a:gd name="connsiteY0" fmla="*/ 919474 h 1364307"/>
              <a:gd name="connsiteX1" fmla="*/ 597476 w 971340"/>
              <a:gd name="connsiteY1" fmla="*/ 408757 h 1364307"/>
              <a:gd name="connsiteX2" fmla="*/ 954410 w 971340"/>
              <a:gd name="connsiteY2" fmla="*/ 12580 h 1364307"/>
              <a:gd name="connsiteX3" fmla="*/ 833731 w 971340"/>
              <a:gd name="connsiteY3" fmla="*/ 938936 h 1364307"/>
              <a:gd name="connsiteX4" fmla="*/ 352393 w 971340"/>
              <a:gd name="connsiteY4" fmla="*/ 1364060 h 1364307"/>
              <a:gd name="connsiteX5" fmla="*/ 4444 w 971340"/>
              <a:gd name="connsiteY5" fmla="*/ 919474 h 1364307"/>
              <a:gd name="connsiteX0" fmla="*/ 4731 w 1021305"/>
              <a:gd name="connsiteY0" fmla="*/ 920209 h 1365886"/>
              <a:gd name="connsiteX1" fmla="*/ 597763 w 1021305"/>
              <a:gd name="connsiteY1" fmla="*/ 409492 h 1365886"/>
              <a:gd name="connsiteX2" fmla="*/ 954697 w 1021305"/>
              <a:gd name="connsiteY2" fmla="*/ 13315 h 1365886"/>
              <a:gd name="connsiteX3" fmla="*/ 941273 w 1021305"/>
              <a:gd name="connsiteY3" fmla="*/ 958001 h 1365886"/>
              <a:gd name="connsiteX4" fmla="*/ 352680 w 1021305"/>
              <a:gd name="connsiteY4" fmla="*/ 1364795 h 1365886"/>
              <a:gd name="connsiteX5" fmla="*/ 4731 w 1021305"/>
              <a:gd name="connsiteY5" fmla="*/ 920209 h 136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1305" h="1365886">
                <a:moveTo>
                  <a:pt x="4731" y="920209"/>
                </a:moveTo>
                <a:cubicBezTo>
                  <a:pt x="45578" y="760992"/>
                  <a:pt x="165466" y="582335"/>
                  <a:pt x="597763" y="409492"/>
                </a:cubicBezTo>
                <a:cubicBezTo>
                  <a:pt x="801012" y="328228"/>
                  <a:pt x="897445" y="-78103"/>
                  <a:pt x="954697" y="13315"/>
                </a:cubicBezTo>
                <a:cubicBezTo>
                  <a:pt x="1011949" y="104733"/>
                  <a:pt x="1076314" y="616963"/>
                  <a:pt x="941273" y="958001"/>
                </a:cubicBezTo>
                <a:cubicBezTo>
                  <a:pt x="836251" y="1363559"/>
                  <a:pt x="508770" y="1371094"/>
                  <a:pt x="352680" y="1364795"/>
                </a:cubicBezTo>
                <a:cubicBezTo>
                  <a:pt x="196590" y="1358496"/>
                  <a:pt x="-36116" y="1079426"/>
                  <a:pt x="4731" y="920209"/>
                </a:cubicBez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ardrop 20">
            <a:extLst>
              <a:ext uri="{FF2B5EF4-FFF2-40B4-BE49-F238E27FC236}">
                <a16:creationId xmlns:a16="http://schemas.microsoft.com/office/drawing/2014/main" id="{708B1302-2E8C-7B4E-B278-B18E308D2067}"/>
              </a:ext>
            </a:extLst>
          </p:cNvPr>
          <p:cNvSpPr/>
          <p:nvPr/>
        </p:nvSpPr>
        <p:spPr>
          <a:xfrm rot="17089275" flipV="1">
            <a:off x="1217557" y="1506182"/>
            <a:ext cx="346114" cy="485144"/>
          </a:xfrm>
          <a:custGeom>
            <a:avLst/>
            <a:gdLst>
              <a:gd name="connsiteX0" fmla="*/ 0 w 971550"/>
              <a:gd name="connsiteY0" fmla="*/ 529045 h 1058090"/>
              <a:gd name="connsiteX1" fmla="*/ 485775 w 971550"/>
              <a:gd name="connsiteY1" fmla="*/ 0 h 1058090"/>
              <a:gd name="connsiteX2" fmla="*/ 1457325 w 971550"/>
              <a:gd name="connsiteY2" fmla="*/ -529045 h 1058090"/>
              <a:gd name="connsiteX3" fmla="*/ 971550 w 971550"/>
              <a:gd name="connsiteY3" fmla="*/ 529045 h 1058090"/>
              <a:gd name="connsiteX4" fmla="*/ 485775 w 971550"/>
              <a:gd name="connsiteY4" fmla="*/ 1058090 h 1058090"/>
              <a:gd name="connsiteX5" fmla="*/ 0 w 971550"/>
              <a:gd name="connsiteY5" fmla="*/ 529045 h 1058090"/>
              <a:gd name="connsiteX0" fmla="*/ 0 w 1471738"/>
              <a:gd name="connsiteY0" fmla="*/ 1065473 h 1594678"/>
              <a:gd name="connsiteX1" fmla="*/ 485775 w 1471738"/>
              <a:gd name="connsiteY1" fmla="*/ 536428 h 1594678"/>
              <a:gd name="connsiteX2" fmla="*/ 1457325 w 1471738"/>
              <a:gd name="connsiteY2" fmla="*/ 7383 h 1594678"/>
              <a:gd name="connsiteX3" fmla="*/ 1093250 w 1471738"/>
              <a:gd name="connsiteY3" fmla="*/ 1021562 h 1594678"/>
              <a:gd name="connsiteX4" fmla="*/ 485775 w 1471738"/>
              <a:gd name="connsiteY4" fmla="*/ 1594518 h 1594678"/>
              <a:gd name="connsiteX5" fmla="*/ 0 w 1471738"/>
              <a:gd name="connsiteY5" fmla="*/ 1065473 h 1594678"/>
              <a:gd name="connsiteX0" fmla="*/ 397 w 1469104"/>
              <a:gd name="connsiteY0" fmla="*/ 1062719 h 1591869"/>
              <a:gd name="connsiteX1" fmla="*/ 565091 w 1469104"/>
              <a:gd name="connsiteY1" fmla="*/ 617581 h 1591869"/>
              <a:gd name="connsiteX2" fmla="*/ 1457722 w 1469104"/>
              <a:gd name="connsiteY2" fmla="*/ 4629 h 1591869"/>
              <a:gd name="connsiteX3" fmla="*/ 1093647 w 1469104"/>
              <a:gd name="connsiteY3" fmla="*/ 1018808 h 1591869"/>
              <a:gd name="connsiteX4" fmla="*/ 486172 w 1469104"/>
              <a:gd name="connsiteY4" fmla="*/ 1591764 h 1591869"/>
              <a:gd name="connsiteX5" fmla="*/ 397 w 1469104"/>
              <a:gd name="connsiteY5" fmla="*/ 1062719 h 1591869"/>
              <a:gd name="connsiteX0" fmla="*/ 628 w 1324839"/>
              <a:gd name="connsiteY0" fmla="*/ 1176615 h 1595107"/>
              <a:gd name="connsiteX1" fmla="*/ 420826 w 1324839"/>
              <a:gd name="connsiteY1" fmla="*/ 619233 h 1595107"/>
              <a:gd name="connsiteX2" fmla="*/ 1313457 w 1324839"/>
              <a:gd name="connsiteY2" fmla="*/ 6281 h 1595107"/>
              <a:gd name="connsiteX3" fmla="*/ 949382 w 1324839"/>
              <a:gd name="connsiteY3" fmla="*/ 1020460 h 1595107"/>
              <a:gd name="connsiteX4" fmla="*/ 341907 w 1324839"/>
              <a:gd name="connsiteY4" fmla="*/ 1593416 h 1595107"/>
              <a:gd name="connsiteX5" fmla="*/ 628 w 1324839"/>
              <a:gd name="connsiteY5" fmla="*/ 1176615 h 1595107"/>
              <a:gd name="connsiteX0" fmla="*/ 1822 w 1326033"/>
              <a:gd name="connsiteY0" fmla="*/ 1176615 h 1555840"/>
              <a:gd name="connsiteX1" fmla="*/ 422020 w 1326033"/>
              <a:gd name="connsiteY1" fmla="*/ 619233 h 1555840"/>
              <a:gd name="connsiteX2" fmla="*/ 1314651 w 1326033"/>
              <a:gd name="connsiteY2" fmla="*/ 6281 h 1555840"/>
              <a:gd name="connsiteX3" fmla="*/ 950576 w 1326033"/>
              <a:gd name="connsiteY3" fmla="*/ 1020460 h 1555840"/>
              <a:gd name="connsiteX4" fmla="*/ 568720 w 1326033"/>
              <a:gd name="connsiteY4" fmla="*/ 1553942 h 1555840"/>
              <a:gd name="connsiteX5" fmla="*/ 1822 w 1326033"/>
              <a:gd name="connsiteY5" fmla="*/ 1176615 h 1555840"/>
              <a:gd name="connsiteX0" fmla="*/ 1822 w 1327923"/>
              <a:gd name="connsiteY0" fmla="*/ 1180458 h 1557872"/>
              <a:gd name="connsiteX1" fmla="*/ 422020 w 1327923"/>
              <a:gd name="connsiteY1" fmla="*/ 623076 h 1557872"/>
              <a:gd name="connsiteX2" fmla="*/ 1314651 w 1327923"/>
              <a:gd name="connsiteY2" fmla="*/ 10124 h 1557872"/>
              <a:gd name="connsiteX3" fmla="*/ 980594 w 1327923"/>
              <a:gd name="connsiteY3" fmla="*/ 1149338 h 1557872"/>
              <a:gd name="connsiteX4" fmla="*/ 568720 w 1327923"/>
              <a:gd name="connsiteY4" fmla="*/ 1557785 h 1557872"/>
              <a:gd name="connsiteX5" fmla="*/ 1822 w 1327923"/>
              <a:gd name="connsiteY5" fmla="*/ 1180458 h 1557872"/>
              <a:gd name="connsiteX0" fmla="*/ 90 w 1319432"/>
              <a:gd name="connsiteY0" fmla="*/ 1174040 h 1551444"/>
              <a:gd name="connsiteX1" fmla="*/ 609246 w 1319432"/>
              <a:gd name="connsiteY1" fmla="*/ 791694 h 1551444"/>
              <a:gd name="connsiteX2" fmla="*/ 1312919 w 1319432"/>
              <a:gd name="connsiteY2" fmla="*/ 3706 h 1551444"/>
              <a:gd name="connsiteX3" fmla="*/ 978862 w 1319432"/>
              <a:gd name="connsiteY3" fmla="*/ 1142920 h 1551444"/>
              <a:gd name="connsiteX4" fmla="*/ 566988 w 1319432"/>
              <a:gd name="connsiteY4" fmla="*/ 1551367 h 1551444"/>
              <a:gd name="connsiteX5" fmla="*/ 90 w 1319432"/>
              <a:gd name="connsiteY5" fmla="*/ 1174040 h 1551444"/>
              <a:gd name="connsiteX0" fmla="*/ 90 w 1319432"/>
              <a:gd name="connsiteY0" fmla="*/ 1173055 h 1550459"/>
              <a:gd name="connsiteX1" fmla="*/ 609246 w 1319432"/>
              <a:gd name="connsiteY1" fmla="*/ 790709 h 1550459"/>
              <a:gd name="connsiteX2" fmla="*/ 1312919 w 1319432"/>
              <a:gd name="connsiteY2" fmla="*/ 2721 h 1550459"/>
              <a:gd name="connsiteX3" fmla="*/ 978862 w 1319432"/>
              <a:gd name="connsiteY3" fmla="*/ 1141935 h 1550459"/>
              <a:gd name="connsiteX4" fmla="*/ 566988 w 1319432"/>
              <a:gd name="connsiteY4" fmla="*/ 1550382 h 1550459"/>
              <a:gd name="connsiteX5" fmla="*/ 90 w 1319432"/>
              <a:gd name="connsiteY5" fmla="*/ 1173055 h 1550459"/>
              <a:gd name="connsiteX0" fmla="*/ 165 w 1319030"/>
              <a:gd name="connsiteY0" fmla="*/ 1177555 h 1554969"/>
              <a:gd name="connsiteX1" fmla="*/ 624868 w 1319030"/>
              <a:gd name="connsiteY1" fmla="*/ 615155 h 1554969"/>
              <a:gd name="connsiteX2" fmla="*/ 1312994 w 1319030"/>
              <a:gd name="connsiteY2" fmla="*/ 7221 h 1554969"/>
              <a:gd name="connsiteX3" fmla="*/ 978937 w 1319030"/>
              <a:gd name="connsiteY3" fmla="*/ 1146435 h 1554969"/>
              <a:gd name="connsiteX4" fmla="*/ 567063 w 1319030"/>
              <a:gd name="connsiteY4" fmla="*/ 1554882 h 1554969"/>
              <a:gd name="connsiteX5" fmla="*/ 165 w 1319030"/>
              <a:gd name="connsiteY5" fmla="*/ 1177555 h 1554969"/>
              <a:gd name="connsiteX0" fmla="*/ 165 w 1321626"/>
              <a:gd name="connsiteY0" fmla="*/ 1177555 h 1554969"/>
              <a:gd name="connsiteX1" fmla="*/ 624868 w 1321626"/>
              <a:gd name="connsiteY1" fmla="*/ 615155 h 1554969"/>
              <a:gd name="connsiteX2" fmla="*/ 1312994 w 1321626"/>
              <a:gd name="connsiteY2" fmla="*/ 7221 h 1554969"/>
              <a:gd name="connsiteX3" fmla="*/ 978937 w 1321626"/>
              <a:gd name="connsiteY3" fmla="*/ 1146435 h 1554969"/>
              <a:gd name="connsiteX4" fmla="*/ 567063 w 1321626"/>
              <a:gd name="connsiteY4" fmla="*/ 1554882 h 1554969"/>
              <a:gd name="connsiteX5" fmla="*/ 165 w 1321626"/>
              <a:gd name="connsiteY5" fmla="*/ 1177555 h 1554969"/>
              <a:gd name="connsiteX0" fmla="*/ 908 w 1322369"/>
              <a:gd name="connsiteY0" fmla="*/ 1177555 h 1571641"/>
              <a:gd name="connsiteX1" fmla="*/ 625611 w 1322369"/>
              <a:gd name="connsiteY1" fmla="*/ 615155 h 1571641"/>
              <a:gd name="connsiteX2" fmla="*/ 1313737 w 1322369"/>
              <a:gd name="connsiteY2" fmla="*/ 7221 h 1571641"/>
              <a:gd name="connsiteX3" fmla="*/ 979680 w 1322369"/>
              <a:gd name="connsiteY3" fmla="*/ 1146435 h 1571641"/>
              <a:gd name="connsiteX4" fmla="*/ 498342 w 1322369"/>
              <a:gd name="connsiteY4" fmla="*/ 1571559 h 1571641"/>
              <a:gd name="connsiteX5" fmla="*/ 908 w 1322369"/>
              <a:gd name="connsiteY5" fmla="*/ 1177555 h 1571641"/>
              <a:gd name="connsiteX0" fmla="*/ 1366 w 1173342"/>
              <a:gd name="connsiteY0" fmla="*/ 1129988 h 1574630"/>
              <a:gd name="connsiteX1" fmla="*/ 476584 w 1173342"/>
              <a:gd name="connsiteY1" fmla="*/ 618170 h 1574630"/>
              <a:gd name="connsiteX2" fmla="*/ 1164710 w 1173342"/>
              <a:gd name="connsiteY2" fmla="*/ 10236 h 1574630"/>
              <a:gd name="connsiteX3" fmla="*/ 830653 w 1173342"/>
              <a:gd name="connsiteY3" fmla="*/ 1149450 h 1574630"/>
              <a:gd name="connsiteX4" fmla="*/ 349315 w 1173342"/>
              <a:gd name="connsiteY4" fmla="*/ 1574574 h 1574630"/>
              <a:gd name="connsiteX5" fmla="*/ 1366 w 1173342"/>
              <a:gd name="connsiteY5" fmla="*/ 1129988 h 1574630"/>
              <a:gd name="connsiteX0" fmla="*/ 2251 w 1172656"/>
              <a:gd name="connsiteY0" fmla="*/ 1123752 h 1568394"/>
              <a:gd name="connsiteX1" fmla="*/ 517494 w 1172656"/>
              <a:gd name="connsiteY1" fmla="*/ 778646 h 1568394"/>
              <a:gd name="connsiteX2" fmla="*/ 1165595 w 1172656"/>
              <a:gd name="connsiteY2" fmla="*/ 4000 h 1568394"/>
              <a:gd name="connsiteX3" fmla="*/ 831538 w 1172656"/>
              <a:gd name="connsiteY3" fmla="*/ 1143214 h 1568394"/>
              <a:gd name="connsiteX4" fmla="*/ 350200 w 1172656"/>
              <a:gd name="connsiteY4" fmla="*/ 1568338 h 1568394"/>
              <a:gd name="connsiteX5" fmla="*/ 2251 w 1172656"/>
              <a:gd name="connsiteY5" fmla="*/ 1123752 h 1568394"/>
              <a:gd name="connsiteX0" fmla="*/ 2251 w 974804"/>
              <a:gd name="connsiteY0" fmla="*/ 912268 h 1356910"/>
              <a:gd name="connsiteX1" fmla="*/ 517494 w 974804"/>
              <a:gd name="connsiteY1" fmla="*/ 567162 h 1356910"/>
              <a:gd name="connsiteX2" fmla="*/ 952217 w 974804"/>
              <a:gd name="connsiteY2" fmla="*/ 5374 h 1356910"/>
              <a:gd name="connsiteX3" fmla="*/ 831538 w 974804"/>
              <a:gd name="connsiteY3" fmla="*/ 931730 h 1356910"/>
              <a:gd name="connsiteX4" fmla="*/ 350200 w 974804"/>
              <a:gd name="connsiteY4" fmla="*/ 1356854 h 1356910"/>
              <a:gd name="connsiteX5" fmla="*/ 2251 w 974804"/>
              <a:gd name="connsiteY5" fmla="*/ 912268 h 1356910"/>
              <a:gd name="connsiteX0" fmla="*/ 14069 w 986622"/>
              <a:gd name="connsiteY0" fmla="*/ 912268 h 1356910"/>
              <a:gd name="connsiteX1" fmla="*/ 529312 w 986622"/>
              <a:gd name="connsiteY1" fmla="*/ 567162 h 1356910"/>
              <a:gd name="connsiteX2" fmla="*/ 964035 w 986622"/>
              <a:gd name="connsiteY2" fmla="*/ 5374 h 1356910"/>
              <a:gd name="connsiteX3" fmla="*/ 843356 w 986622"/>
              <a:gd name="connsiteY3" fmla="*/ 931730 h 1356910"/>
              <a:gd name="connsiteX4" fmla="*/ 362018 w 986622"/>
              <a:gd name="connsiteY4" fmla="*/ 1356854 h 1356910"/>
              <a:gd name="connsiteX5" fmla="*/ 14069 w 986622"/>
              <a:gd name="connsiteY5" fmla="*/ 912268 h 1356910"/>
              <a:gd name="connsiteX0" fmla="*/ 588 w 979438"/>
              <a:gd name="connsiteY0" fmla="*/ 914485 h 1359127"/>
              <a:gd name="connsiteX1" fmla="*/ 429691 w 979438"/>
              <a:gd name="connsiteY1" fmla="*/ 516592 h 1359127"/>
              <a:gd name="connsiteX2" fmla="*/ 950554 w 979438"/>
              <a:gd name="connsiteY2" fmla="*/ 7591 h 1359127"/>
              <a:gd name="connsiteX3" fmla="*/ 829875 w 979438"/>
              <a:gd name="connsiteY3" fmla="*/ 933947 h 1359127"/>
              <a:gd name="connsiteX4" fmla="*/ 348537 w 979438"/>
              <a:gd name="connsiteY4" fmla="*/ 1359071 h 1359127"/>
              <a:gd name="connsiteX5" fmla="*/ 588 w 979438"/>
              <a:gd name="connsiteY5" fmla="*/ 914485 h 1359127"/>
              <a:gd name="connsiteX0" fmla="*/ 12 w 978862"/>
              <a:gd name="connsiteY0" fmla="*/ 914485 h 1359127"/>
              <a:gd name="connsiteX1" fmla="*/ 429115 w 978862"/>
              <a:gd name="connsiteY1" fmla="*/ 516592 h 1359127"/>
              <a:gd name="connsiteX2" fmla="*/ 949978 w 978862"/>
              <a:gd name="connsiteY2" fmla="*/ 7591 h 1359127"/>
              <a:gd name="connsiteX3" fmla="*/ 829299 w 978862"/>
              <a:gd name="connsiteY3" fmla="*/ 933947 h 1359127"/>
              <a:gd name="connsiteX4" fmla="*/ 347961 w 978862"/>
              <a:gd name="connsiteY4" fmla="*/ 1359071 h 1359127"/>
              <a:gd name="connsiteX5" fmla="*/ 12 w 978862"/>
              <a:gd name="connsiteY5" fmla="*/ 914485 h 1359127"/>
              <a:gd name="connsiteX0" fmla="*/ 4444 w 971340"/>
              <a:gd name="connsiteY0" fmla="*/ 921565 h 1366207"/>
              <a:gd name="connsiteX1" fmla="*/ 597476 w 971340"/>
              <a:gd name="connsiteY1" fmla="*/ 410848 h 1366207"/>
              <a:gd name="connsiteX2" fmla="*/ 954410 w 971340"/>
              <a:gd name="connsiteY2" fmla="*/ 14671 h 1366207"/>
              <a:gd name="connsiteX3" fmla="*/ 833731 w 971340"/>
              <a:gd name="connsiteY3" fmla="*/ 941027 h 1366207"/>
              <a:gd name="connsiteX4" fmla="*/ 352393 w 971340"/>
              <a:gd name="connsiteY4" fmla="*/ 1366151 h 1366207"/>
              <a:gd name="connsiteX5" fmla="*/ 4444 w 971340"/>
              <a:gd name="connsiteY5" fmla="*/ 921565 h 1366207"/>
              <a:gd name="connsiteX0" fmla="*/ 4444 w 971340"/>
              <a:gd name="connsiteY0" fmla="*/ 919474 h 1364116"/>
              <a:gd name="connsiteX1" fmla="*/ 597476 w 971340"/>
              <a:gd name="connsiteY1" fmla="*/ 408757 h 1364116"/>
              <a:gd name="connsiteX2" fmla="*/ 954410 w 971340"/>
              <a:gd name="connsiteY2" fmla="*/ 12580 h 1364116"/>
              <a:gd name="connsiteX3" fmla="*/ 833731 w 971340"/>
              <a:gd name="connsiteY3" fmla="*/ 938936 h 1364116"/>
              <a:gd name="connsiteX4" fmla="*/ 352393 w 971340"/>
              <a:gd name="connsiteY4" fmla="*/ 1364060 h 1364116"/>
              <a:gd name="connsiteX5" fmla="*/ 4444 w 971340"/>
              <a:gd name="connsiteY5" fmla="*/ 919474 h 1364116"/>
              <a:gd name="connsiteX0" fmla="*/ 4444 w 971340"/>
              <a:gd name="connsiteY0" fmla="*/ 919474 h 1364307"/>
              <a:gd name="connsiteX1" fmla="*/ 597476 w 971340"/>
              <a:gd name="connsiteY1" fmla="*/ 408757 h 1364307"/>
              <a:gd name="connsiteX2" fmla="*/ 954410 w 971340"/>
              <a:gd name="connsiteY2" fmla="*/ 12580 h 1364307"/>
              <a:gd name="connsiteX3" fmla="*/ 833731 w 971340"/>
              <a:gd name="connsiteY3" fmla="*/ 938936 h 1364307"/>
              <a:gd name="connsiteX4" fmla="*/ 352393 w 971340"/>
              <a:gd name="connsiteY4" fmla="*/ 1364060 h 1364307"/>
              <a:gd name="connsiteX5" fmla="*/ 4444 w 971340"/>
              <a:gd name="connsiteY5" fmla="*/ 919474 h 1364307"/>
              <a:gd name="connsiteX0" fmla="*/ 4731 w 1021305"/>
              <a:gd name="connsiteY0" fmla="*/ 920209 h 1365886"/>
              <a:gd name="connsiteX1" fmla="*/ 597763 w 1021305"/>
              <a:gd name="connsiteY1" fmla="*/ 409492 h 1365886"/>
              <a:gd name="connsiteX2" fmla="*/ 954697 w 1021305"/>
              <a:gd name="connsiteY2" fmla="*/ 13315 h 1365886"/>
              <a:gd name="connsiteX3" fmla="*/ 941273 w 1021305"/>
              <a:gd name="connsiteY3" fmla="*/ 958001 h 1365886"/>
              <a:gd name="connsiteX4" fmla="*/ 352680 w 1021305"/>
              <a:gd name="connsiteY4" fmla="*/ 1364795 h 1365886"/>
              <a:gd name="connsiteX5" fmla="*/ 4731 w 1021305"/>
              <a:gd name="connsiteY5" fmla="*/ 920209 h 136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1305" h="1365886">
                <a:moveTo>
                  <a:pt x="4731" y="920209"/>
                </a:moveTo>
                <a:cubicBezTo>
                  <a:pt x="45578" y="760992"/>
                  <a:pt x="165466" y="582335"/>
                  <a:pt x="597763" y="409492"/>
                </a:cubicBezTo>
                <a:cubicBezTo>
                  <a:pt x="801012" y="328228"/>
                  <a:pt x="897445" y="-78103"/>
                  <a:pt x="954697" y="13315"/>
                </a:cubicBezTo>
                <a:cubicBezTo>
                  <a:pt x="1011949" y="104733"/>
                  <a:pt x="1076314" y="616963"/>
                  <a:pt x="941273" y="958001"/>
                </a:cubicBezTo>
                <a:cubicBezTo>
                  <a:pt x="836251" y="1363559"/>
                  <a:pt x="508770" y="1371094"/>
                  <a:pt x="352680" y="1364795"/>
                </a:cubicBezTo>
                <a:cubicBezTo>
                  <a:pt x="196590" y="1358496"/>
                  <a:pt x="-36116" y="1079426"/>
                  <a:pt x="4731" y="920209"/>
                </a:cubicBez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E10C3C0-339C-3146-919E-E01B737CB5F3}"/>
              </a:ext>
            </a:extLst>
          </p:cNvPr>
          <p:cNvGrpSpPr/>
          <p:nvPr/>
        </p:nvGrpSpPr>
        <p:grpSpPr>
          <a:xfrm>
            <a:off x="6553632" y="1199155"/>
            <a:ext cx="3682949" cy="5044789"/>
            <a:chOff x="6553632" y="1199155"/>
            <a:chExt cx="3682949" cy="5044789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1BEDADE-5FED-CD4C-A36D-F86E16ACE117}"/>
                </a:ext>
              </a:extLst>
            </p:cNvPr>
            <p:cNvGrpSpPr/>
            <p:nvPr/>
          </p:nvGrpSpPr>
          <p:grpSpPr>
            <a:xfrm rot="1489000">
              <a:off x="6553632" y="1199155"/>
              <a:ext cx="3682949" cy="5044789"/>
              <a:chOff x="7358995" y="1451419"/>
              <a:chExt cx="3682949" cy="5044789"/>
            </a:xfrm>
          </p:grpSpPr>
          <p:sp>
            <p:nvSpPr>
              <p:cNvPr id="26" name="Oval 13">
                <a:extLst>
                  <a:ext uri="{FF2B5EF4-FFF2-40B4-BE49-F238E27FC236}">
                    <a16:creationId xmlns:a16="http://schemas.microsoft.com/office/drawing/2014/main" id="{64DADF1C-192B-9446-B996-77383A552FE5}"/>
                  </a:ext>
                </a:extLst>
              </p:cNvPr>
              <p:cNvSpPr/>
              <p:nvPr/>
            </p:nvSpPr>
            <p:spPr>
              <a:xfrm rot="20717094">
                <a:off x="7358995" y="2972046"/>
                <a:ext cx="3516213" cy="1743278"/>
              </a:xfrm>
              <a:custGeom>
                <a:avLst/>
                <a:gdLst>
                  <a:gd name="connsiteX0" fmla="*/ 0 w 2373186"/>
                  <a:gd name="connsiteY0" fmla="*/ 1143892 h 2287783"/>
                  <a:gd name="connsiteX1" fmla="*/ 1186593 w 2373186"/>
                  <a:gd name="connsiteY1" fmla="*/ 0 h 2287783"/>
                  <a:gd name="connsiteX2" fmla="*/ 2373186 w 2373186"/>
                  <a:gd name="connsiteY2" fmla="*/ 1143892 h 2287783"/>
                  <a:gd name="connsiteX3" fmla="*/ 1186593 w 2373186"/>
                  <a:gd name="connsiteY3" fmla="*/ 2287784 h 2287783"/>
                  <a:gd name="connsiteX4" fmla="*/ 0 w 2373186"/>
                  <a:gd name="connsiteY4" fmla="*/ 1143892 h 2287783"/>
                  <a:gd name="connsiteX0" fmla="*/ 108127 w 2481313"/>
                  <a:gd name="connsiteY0" fmla="*/ 1148471 h 2292363"/>
                  <a:gd name="connsiteX1" fmla="*/ 188986 w 2481313"/>
                  <a:gd name="connsiteY1" fmla="*/ 762492 h 2292363"/>
                  <a:gd name="connsiteX2" fmla="*/ 1294720 w 2481313"/>
                  <a:gd name="connsiteY2" fmla="*/ 4579 h 2292363"/>
                  <a:gd name="connsiteX3" fmla="*/ 2481313 w 2481313"/>
                  <a:gd name="connsiteY3" fmla="*/ 1148471 h 2292363"/>
                  <a:gd name="connsiteX4" fmla="*/ 1294720 w 2481313"/>
                  <a:gd name="connsiteY4" fmla="*/ 2292363 h 2292363"/>
                  <a:gd name="connsiteX5" fmla="*/ 108127 w 2481313"/>
                  <a:gd name="connsiteY5" fmla="*/ 1148471 h 2292363"/>
                  <a:gd name="connsiteX0" fmla="*/ 108127 w 2481313"/>
                  <a:gd name="connsiteY0" fmla="*/ 1181035 h 2324927"/>
                  <a:gd name="connsiteX1" fmla="*/ 188986 w 2481313"/>
                  <a:gd name="connsiteY1" fmla="*/ 795056 h 2324927"/>
                  <a:gd name="connsiteX2" fmla="*/ 651989 w 2481313"/>
                  <a:gd name="connsiteY2" fmla="*/ 325773 h 2324927"/>
                  <a:gd name="connsiteX3" fmla="*/ 1294720 w 2481313"/>
                  <a:gd name="connsiteY3" fmla="*/ 37143 h 2324927"/>
                  <a:gd name="connsiteX4" fmla="*/ 2481313 w 2481313"/>
                  <a:gd name="connsiteY4" fmla="*/ 1181035 h 2324927"/>
                  <a:gd name="connsiteX5" fmla="*/ 1294720 w 2481313"/>
                  <a:gd name="connsiteY5" fmla="*/ 2324927 h 2324927"/>
                  <a:gd name="connsiteX6" fmla="*/ 108127 w 2481313"/>
                  <a:gd name="connsiteY6" fmla="*/ 1181035 h 2324927"/>
                  <a:gd name="connsiteX0" fmla="*/ 108127 w 2483822"/>
                  <a:gd name="connsiteY0" fmla="*/ 1152897 h 2296789"/>
                  <a:gd name="connsiteX1" fmla="*/ 188986 w 2483822"/>
                  <a:gd name="connsiteY1" fmla="*/ 766918 h 2296789"/>
                  <a:gd name="connsiteX2" fmla="*/ 651989 w 2483822"/>
                  <a:gd name="connsiteY2" fmla="*/ 297635 h 2296789"/>
                  <a:gd name="connsiteX3" fmla="*/ 1294720 w 2483822"/>
                  <a:gd name="connsiteY3" fmla="*/ 9005 h 2296789"/>
                  <a:gd name="connsiteX4" fmla="*/ 1599490 w 2483822"/>
                  <a:gd name="connsiteY4" fmla="*/ 177175 h 2296789"/>
                  <a:gd name="connsiteX5" fmla="*/ 2481313 w 2483822"/>
                  <a:gd name="connsiteY5" fmla="*/ 1152897 h 2296789"/>
                  <a:gd name="connsiteX6" fmla="*/ 1294720 w 2483822"/>
                  <a:gd name="connsiteY6" fmla="*/ 2296789 h 2296789"/>
                  <a:gd name="connsiteX7" fmla="*/ 108127 w 2483822"/>
                  <a:gd name="connsiteY7" fmla="*/ 1152897 h 2296789"/>
                  <a:gd name="connsiteX0" fmla="*/ 108127 w 2507282"/>
                  <a:gd name="connsiteY0" fmla="*/ 1146599 h 2290491"/>
                  <a:gd name="connsiteX1" fmla="*/ 188986 w 2507282"/>
                  <a:gd name="connsiteY1" fmla="*/ 760620 h 2290491"/>
                  <a:gd name="connsiteX2" fmla="*/ 651989 w 2507282"/>
                  <a:gd name="connsiteY2" fmla="*/ 291337 h 2290491"/>
                  <a:gd name="connsiteX3" fmla="*/ 1294720 w 2507282"/>
                  <a:gd name="connsiteY3" fmla="*/ 2707 h 2290491"/>
                  <a:gd name="connsiteX4" fmla="*/ 1599490 w 2507282"/>
                  <a:gd name="connsiteY4" fmla="*/ 170877 h 2290491"/>
                  <a:gd name="connsiteX5" fmla="*/ 2073101 w 2507282"/>
                  <a:gd name="connsiteY5" fmla="*/ 561156 h 2290491"/>
                  <a:gd name="connsiteX6" fmla="*/ 2481313 w 2507282"/>
                  <a:gd name="connsiteY6" fmla="*/ 1146599 h 2290491"/>
                  <a:gd name="connsiteX7" fmla="*/ 1294720 w 2507282"/>
                  <a:gd name="connsiteY7" fmla="*/ 2290491 h 2290491"/>
                  <a:gd name="connsiteX8" fmla="*/ 108127 w 2507282"/>
                  <a:gd name="connsiteY8" fmla="*/ 1146599 h 2290491"/>
                  <a:gd name="connsiteX0" fmla="*/ 544794 w 2943949"/>
                  <a:gd name="connsiteY0" fmla="*/ 1157778 h 2301670"/>
                  <a:gd name="connsiteX1" fmla="*/ 625653 w 2943949"/>
                  <a:gd name="connsiteY1" fmla="*/ 771799 h 2301670"/>
                  <a:gd name="connsiteX2" fmla="*/ 25579 w 2943949"/>
                  <a:gd name="connsiteY2" fmla="*/ 525572 h 2301670"/>
                  <a:gd name="connsiteX3" fmla="*/ 1731387 w 2943949"/>
                  <a:gd name="connsiteY3" fmla="*/ 13886 h 2301670"/>
                  <a:gd name="connsiteX4" fmla="*/ 2036157 w 2943949"/>
                  <a:gd name="connsiteY4" fmla="*/ 182056 h 2301670"/>
                  <a:gd name="connsiteX5" fmla="*/ 2509768 w 2943949"/>
                  <a:gd name="connsiteY5" fmla="*/ 572335 h 2301670"/>
                  <a:gd name="connsiteX6" fmla="*/ 2917980 w 2943949"/>
                  <a:gd name="connsiteY6" fmla="*/ 1157778 h 2301670"/>
                  <a:gd name="connsiteX7" fmla="*/ 1731387 w 2943949"/>
                  <a:gd name="connsiteY7" fmla="*/ 2301670 h 2301670"/>
                  <a:gd name="connsiteX8" fmla="*/ 544794 w 2943949"/>
                  <a:gd name="connsiteY8" fmla="*/ 1157778 h 2301670"/>
                  <a:gd name="connsiteX0" fmla="*/ 544794 w 2943949"/>
                  <a:gd name="connsiteY0" fmla="*/ 1077931 h 2221823"/>
                  <a:gd name="connsiteX1" fmla="*/ 625653 w 2943949"/>
                  <a:gd name="connsiteY1" fmla="*/ 691952 h 2221823"/>
                  <a:gd name="connsiteX2" fmla="*/ 25579 w 2943949"/>
                  <a:gd name="connsiteY2" fmla="*/ 445725 h 2221823"/>
                  <a:gd name="connsiteX3" fmla="*/ 1352554 w 2943949"/>
                  <a:gd name="connsiteY3" fmla="*/ 26584 h 2221823"/>
                  <a:gd name="connsiteX4" fmla="*/ 2036157 w 2943949"/>
                  <a:gd name="connsiteY4" fmla="*/ 102209 h 2221823"/>
                  <a:gd name="connsiteX5" fmla="*/ 2509768 w 2943949"/>
                  <a:gd name="connsiteY5" fmla="*/ 492488 h 2221823"/>
                  <a:gd name="connsiteX6" fmla="*/ 2917980 w 2943949"/>
                  <a:gd name="connsiteY6" fmla="*/ 1077931 h 2221823"/>
                  <a:gd name="connsiteX7" fmla="*/ 1731387 w 2943949"/>
                  <a:gd name="connsiteY7" fmla="*/ 2221823 h 2221823"/>
                  <a:gd name="connsiteX8" fmla="*/ 544794 w 2943949"/>
                  <a:gd name="connsiteY8" fmla="*/ 1077931 h 2221823"/>
                  <a:gd name="connsiteX0" fmla="*/ 544794 w 2943949"/>
                  <a:gd name="connsiteY0" fmla="*/ 1067627 h 2211519"/>
                  <a:gd name="connsiteX1" fmla="*/ 625653 w 2943949"/>
                  <a:gd name="connsiteY1" fmla="*/ 681648 h 2211519"/>
                  <a:gd name="connsiteX2" fmla="*/ 25579 w 2943949"/>
                  <a:gd name="connsiteY2" fmla="*/ 435421 h 2211519"/>
                  <a:gd name="connsiteX3" fmla="*/ 1352554 w 2943949"/>
                  <a:gd name="connsiteY3" fmla="*/ 16280 h 2211519"/>
                  <a:gd name="connsiteX4" fmla="*/ 2305973 w 2943949"/>
                  <a:gd name="connsiteY4" fmla="*/ 133222 h 2211519"/>
                  <a:gd name="connsiteX5" fmla="*/ 2509768 w 2943949"/>
                  <a:gd name="connsiteY5" fmla="*/ 482184 h 2211519"/>
                  <a:gd name="connsiteX6" fmla="*/ 2917980 w 2943949"/>
                  <a:gd name="connsiteY6" fmla="*/ 1067627 h 2211519"/>
                  <a:gd name="connsiteX7" fmla="*/ 1731387 w 2943949"/>
                  <a:gd name="connsiteY7" fmla="*/ 2211519 h 2211519"/>
                  <a:gd name="connsiteX8" fmla="*/ 544794 w 2943949"/>
                  <a:gd name="connsiteY8" fmla="*/ 1067627 h 2211519"/>
                  <a:gd name="connsiteX0" fmla="*/ 544794 w 3516134"/>
                  <a:gd name="connsiteY0" fmla="*/ 1067627 h 2211519"/>
                  <a:gd name="connsiteX1" fmla="*/ 625653 w 3516134"/>
                  <a:gd name="connsiteY1" fmla="*/ 681648 h 2211519"/>
                  <a:gd name="connsiteX2" fmla="*/ 25579 w 3516134"/>
                  <a:gd name="connsiteY2" fmla="*/ 435421 h 2211519"/>
                  <a:gd name="connsiteX3" fmla="*/ 1352554 w 3516134"/>
                  <a:gd name="connsiteY3" fmla="*/ 16280 h 2211519"/>
                  <a:gd name="connsiteX4" fmla="*/ 2305973 w 3516134"/>
                  <a:gd name="connsiteY4" fmla="*/ 133222 h 2211519"/>
                  <a:gd name="connsiteX5" fmla="*/ 3492863 w 3516134"/>
                  <a:gd name="connsiteY5" fmla="*/ 282440 h 2211519"/>
                  <a:gd name="connsiteX6" fmla="*/ 2917980 w 3516134"/>
                  <a:gd name="connsiteY6" fmla="*/ 1067627 h 2211519"/>
                  <a:gd name="connsiteX7" fmla="*/ 1731387 w 3516134"/>
                  <a:gd name="connsiteY7" fmla="*/ 2211519 h 2211519"/>
                  <a:gd name="connsiteX8" fmla="*/ 544794 w 3516134"/>
                  <a:gd name="connsiteY8" fmla="*/ 1067627 h 2211519"/>
                  <a:gd name="connsiteX0" fmla="*/ 877810 w 3849150"/>
                  <a:gd name="connsiteY0" fmla="*/ 1067627 h 2211519"/>
                  <a:gd name="connsiteX1" fmla="*/ 34478 w 3849150"/>
                  <a:gd name="connsiteY1" fmla="*/ 882091 h 2211519"/>
                  <a:gd name="connsiteX2" fmla="*/ 358595 w 3849150"/>
                  <a:gd name="connsiteY2" fmla="*/ 435421 h 2211519"/>
                  <a:gd name="connsiteX3" fmla="*/ 1685570 w 3849150"/>
                  <a:gd name="connsiteY3" fmla="*/ 16280 h 2211519"/>
                  <a:gd name="connsiteX4" fmla="*/ 2638989 w 3849150"/>
                  <a:gd name="connsiteY4" fmla="*/ 133222 h 2211519"/>
                  <a:gd name="connsiteX5" fmla="*/ 3825879 w 3849150"/>
                  <a:gd name="connsiteY5" fmla="*/ 282440 h 2211519"/>
                  <a:gd name="connsiteX6" fmla="*/ 3250996 w 3849150"/>
                  <a:gd name="connsiteY6" fmla="*/ 1067627 h 2211519"/>
                  <a:gd name="connsiteX7" fmla="*/ 2064403 w 3849150"/>
                  <a:gd name="connsiteY7" fmla="*/ 2211519 h 2211519"/>
                  <a:gd name="connsiteX8" fmla="*/ 877810 w 3849150"/>
                  <a:gd name="connsiteY8" fmla="*/ 1067627 h 2211519"/>
                  <a:gd name="connsiteX0" fmla="*/ 876466 w 3847806"/>
                  <a:gd name="connsiteY0" fmla="*/ 1067627 h 1813842"/>
                  <a:gd name="connsiteX1" fmla="*/ 33134 w 3847806"/>
                  <a:gd name="connsiteY1" fmla="*/ 882091 h 1813842"/>
                  <a:gd name="connsiteX2" fmla="*/ 357251 w 3847806"/>
                  <a:gd name="connsiteY2" fmla="*/ 435421 h 1813842"/>
                  <a:gd name="connsiteX3" fmla="*/ 1684226 w 3847806"/>
                  <a:gd name="connsiteY3" fmla="*/ 16280 h 1813842"/>
                  <a:gd name="connsiteX4" fmla="*/ 2637645 w 3847806"/>
                  <a:gd name="connsiteY4" fmla="*/ 133222 h 1813842"/>
                  <a:gd name="connsiteX5" fmla="*/ 3824535 w 3847806"/>
                  <a:gd name="connsiteY5" fmla="*/ 282440 h 1813842"/>
                  <a:gd name="connsiteX6" fmla="*/ 3249652 w 3847806"/>
                  <a:gd name="connsiteY6" fmla="*/ 1067627 h 1813842"/>
                  <a:gd name="connsiteX7" fmla="*/ 1842516 w 3847806"/>
                  <a:gd name="connsiteY7" fmla="*/ 1813842 h 1813842"/>
                  <a:gd name="connsiteX8" fmla="*/ 876466 w 3847806"/>
                  <a:gd name="connsiteY8" fmla="*/ 1067627 h 1813842"/>
                  <a:gd name="connsiteX0" fmla="*/ 876466 w 3847288"/>
                  <a:gd name="connsiteY0" fmla="*/ 1067627 h 1813842"/>
                  <a:gd name="connsiteX1" fmla="*/ 33134 w 3847288"/>
                  <a:gd name="connsiteY1" fmla="*/ 882091 h 1813842"/>
                  <a:gd name="connsiteX2" fmla="*/ 357251 w 3847288"/>
                  <a:gd name="connsiteY2" fmla="*/ 435421 h 1813842"/>
                  <a:gd name="connsiteX3" fmla="*/ 1684226 w 3847288"/>
                  <a:gd name="connsiteY3" fmla="*/ 16280 h 1813842"/>
                  <a:gd name="connsiteX4" fmla="*/ 2637645 w 3847288"/>
                  <a:gd name="connsiteY4" fmla="*/ 133222 h 1813842"/>
                  <a:gd name="connsiteX5" fmla="*/ 3824535 w 3847288"/>
                  <a:gd name="connsiteY5" fmla="*/ 282440 h 1813842"/>
                  <a:gd name="connsiteX6" fmla="*/ 3406376 w 3847288"/>
                  <a:gd name="connsiteY6" fmla="*/ 832636 h 1813842"/>
                  <a:gd name="connsiteX7" fmla="*/ 3249652 w 3847288"/>
                  <a:gd name="connsiteY7" fmla="*/ 1067627 h 1813842"/>
                  <a:gd name="connsiteX8" fmla="*/ 1842516 w 3847288"/>
                  <a:gd name="connsiteY8" fmla="*/ 1813842 h 1813842"/>
                  <a:gd name="connsiteX9" fmla="*/ 876466 w 3847288"/>
                  <a:gd name="connsiteY9" fmla="*/ 1067627 h 1813842"/>
                  <a:gd name="connsiteX0" fmla="*/ 876466 w 3847288"/>
                  <a:gd name="connsiteY0" fmla="*/ 1067627 h 1875908"/>
                  <a:gd name="connsiteX1" fmla="*/ 33134 w 3847288"/>
                  <a:gd name="connsiteY1" fmla="*/ 882091 h 1875908"/>
                  <a:gd name="connsiteX2" fmla="*/ 357251 w 3847288"/>
                  <a:gd name="connsiteY2" fmla="*/ 435421 h 1875908"/>
                  <a:gd name="connsiteX3" fmla="*/ 1684226 w 3847288"/>
                  <a:gd name="connsiteY3" fmla="*/ 16280 h 1875908"/>
                  <a:gd name="connsiteX4" fmla="*/ 2637645 w 3847288"/>
                  <a:gd name="connsiteY4" fmla="*/ 133222 h 1875908"/>
                  <a:gd name="connsiteX5" fmla="*/ 3824535 w 3847288"/>
                  <a:gd name="connsiteY5" fmla="*/ 282440 h 1875908"/>
                  <a:gd name="connsiteX6" fmla="*/ 3406376 w 3847288"/>
                  <a:gd name="connsiteY6" fmla="*/ 832636 h 1875908"/>
                  <a:gd name="connsiteX7" fmla="*/ 3210707 w 3847288"/>
                  <a:gd name="connsiteY7" fmla="*/ 1722139 h 1875908"/>
                  <a:gd name="connsiteX8" fmla="*/ 1842516 w 3847288"/>
                  <a:gd name="connsiteY8" fmla="*/ 1813842 h 1875908"/>
                  <a:gd name="connsiteX9" fmla="*/ 876466 w 3847288"/>
                  <a:gd name="connsiteY9" fmla="*/ 1067627 h 1875908"/>
                  <a:gd name="connsiteX0" fmla="*/ 876572 w 3847394"/>
                  <a:gd name="connsiteY0" fmla="*/ 1067627 h 1835704"/>
                  <a:gd name="connsiteX1" fmla="*/ 33240 w 3847394"/>
                  <a:gd name="connsiteY1" fmla="*/ 882091 h 1835704"/>
                  <a:gd name="connsiteX2" fmla="*/ 357357 w 3847394"/>
                  <a:gd name="connsiteY2" fmla="*/ 435421 h 1835704"/>
                  <a:gd name="connsiteX3" fmla="*/ 1684332 w 3847394"/>
                  <a:gd name="connsiteY3" fmla="*/ 16280 h 1835704"/>
                  <a:gd name="connsiteX4" fmla="*/ 2637751 w 3847394"/>
                  <a:gd name="connsiteY4" fmla="*/ 133222 h 1835704"/>
                  <a:gd name="connsiteX5" fmla="*/ 3824641 w 3847394"/>
                  <a:gd name="connsiteY5" fmla="*/ 282440 h 1835704"/>
                  <a:gd name="connsiteX6" fmla="*/ 3406482 w 3847394"/>
                  <a:gd name="connsiteY6" fmla="*/ 832636 h 1835704"/>
                  <a:gd name="connsiteX7" fmla="*/ 3210813 w 3847394"/>
                  <a:gd name="connsiteY7" fmla="*/ 1722139 h 1835704"/>
                  <a:gd name="connsiteX8" fmla="*/ 1860768 w 3847394"/>
                  <a:gd name="connsiteY8" fmla="*/ 1744748 h 1835704"/>
                  <a:gd name="connsiteX9" fmla="*/ 876572 w 3847394"/>
                  <a:gd name="connsiteY9" fmla="*/ 1067627 h 1835704"/>
                  <a:gd name="connsiteX0" fmla="*/ 876572 w 3847394"/>
                  <a:gd name="connsiteY0" fmla="*/ 1067627 h 2060515"/>
                  <a:gd name="connsiteX1" fmla="*/ 33240 w 3847394"/>
                  <a:gd name="connsiteY1" fmla="*/ 882091 h 2060515"/>
                  <a:gd name="connsiteX2" fmla="*/ 357357 w 3847394"/>
                  <a:gd name="connsiteY2" fmla="*/ 435421 h 2060515"/>
                  <a:gd name="connsiteX3" fmla="*/ 1684332 w 3847394"/>
                  <a:gd name="connsiteY3" fmla="*/ 16280 h 2060515"/>
                  <a:gd name="connsiteX4" fmla="*/ 2637751 w 3847394"/>
                  <a:gd name="connsiteY4" fmla="*/ 133222 h 2060515"/>
                  <a:gd name="connsiteX5" fmla="*/ 3824641 w 3847394"/>
                  <a:gd name="connsiteY5" fmla="*/ 282440 h 2060515"/>
                  <a:gd name="connsiteX6" fmla="*/ 3406482 w 3847394"/>
                  <a:gd name="connsiteY6" fmla="*/ 832636 h 2060515"/>
                  <a:gd name="connsiteX7" fmla="*/ 3210813 w 3847394"/>
                  <a:gd name="connsiteY7" fmla="*/ 1722139 h 2060515"/>
                  <a:gd name="connsiteX8" fmla="*/ 1860768 w 3847394"/>
                  <a:gd name="connsiteY8" fmla="*/ 1744748 h 2060515"/>
                  <a:gd name="connsiteX9" fmla="*/ 876572 w 3847394"/>
                  <a:gd name="connsiteY9" fmla="*/ 1067627 h 2060515"/>
                  <a:gd name="connsiteX0" fmla="*/ 876572 w 3847394"/>
                  <a:gd name="connsiteY0" fmla="*/ 1067627 h 2060515"/>
                  <a:gd name="connsiteX1" fmla="*/ 33240 w 3847394"/>
                  <a:gd name="connsiteY1" fmla="*/ 882091 h 2060515"/>
                  <a:gd name="connsiteX2" fmla="*/ 357357 w 3847394"/>
                  <a:gd name="connsiteY2" fmla="*/ 435421 h 2060515"/>
                  <a:gd name="connsiteX3" fmla="*/ 1684332 w 3847394"/>
                  <a:gd name="connsiteY3" fmla="*/ 16280 h 2060515"/>
                  <a:gd name="connsiteX4" fmla="*/ 2637751 w 3847394"/>
                  <a:gd name="connsiteY4" fmla="*/ 133222 h 2060515"/>
                  <a:gd name="connsiteX5" fmla="*/ 3824641 w 3847394"/>
                  <a:gd name="connsiteY5" fmla="*/ 282440 h 2060515"/>
                  <a:gd name="connsiteX6" fmla="*/ 3406482 w 3847394"/>
                  <a:gd name="connsiteY6" fmla="*/ 832636 h 2060515"/>
                  <a:gd name="connsiteX7" fmla="*/ 3210813 w 3847394"/>
                  <a:gd name="connsiteY7" fmla="*/ 1722139 h 2060515"/>
                  <a:gd name="connsiteX8" fmla="*/ 1860768 w 3847394"/>
                  <a:gd name="connsiteY8" fmla="*/ 1744748 h 2060515"/>
                  <a:gd name="connsiteX9" fmla="*/ 876572 w 3847394"/>
                  <a:gd name="connsiteY9" fmla="*/ 1067627 h 2060515"/>
                  <a:gd name="connsiteX0" fmla="*/ 876572 w 3847394"/>
                  <a:gd name="connsiteY0" fmla="*/ 1067627 h 1769325"/>
                  <a:gd name="connsiteX1" fmla="*/ 33240 w 3847394"/>
                  <a:gd name="connsiteY1" fmla="*/ 882091 h 1769325"/>
                  <a:gd name="connsiteX2" fmla="*/ 357357 w 3847394"/>
                  <a:gd name="connsiteY2" fmla="*/ 435421 h 1769325"/>
                  <a:gd name="connsiteX3" fmla="*/ 1684332 w 3847394"/>
                  <a:gd name="connsiteY3" fmla="*/ 16280 h 1769325"/>
                  <a:gd name="connsiteX4" fmla="*/ 2637751 w 3847394"/>
                  <a:gd name="connsiteY4" fmla="*/ 133222 h 1769325"/>
                  <a:gd name="connsiteX5" fmla="*/ 3824641 w 3847394"/>
                  <a:gd name="connsiteY5" fmla="*/ 282440 h 1769325"/>
                  <a:gd name="connsiteX6" fmla="*/ 3406482 w 3847394"/>
                  <a:gd name="connsiteY6" fmla="*/ 832636 h 1769325"/>
                  <a:gd name="connsiteX7" fmla="*/ 3210813 w 3847394"/>
                  <a:gd name="connsiteY7" fmla="*/ 1722139 h 1769325"/>
                  <a:gd name="connsiteX8" fmla="*/ 1860768 w 3847394"/>
                  <a:gd name="connsiteY8" fmla="*/ 1744748 h 1769325"/>
                  <a:gd name="connsiteX9" fmla="*/ 876572 w 3847394"/>
                  <a:gd name="connsiteY9" fmla="*/ 1067627 h 1769325"/>
                  <a:gd name="connsiteX0" fmla="*/ 876572 w 3847394"/>
                  <a:gd name="connsiteY0" fmla="*/ 1067627 h 1769325"/>
                  <a:gd name="connsiteX1" fmla="*/ 33240 w 3847394"/>
                  <a:gd name="connsiteY1" fmla="*/ 882091 h 1769325"/>
                  <a:gd name="connsiteX2" fmla="*/ 357357 w 3847394"/>
                  <a:gd name="connsiteY2" fmla="*/ 435421 h 1769325"/>
                  <a:gd name="connsiteX3" fmla="*/ 1684332 w 3847394"/>
                  <a:gd name="connsiteY3" fmla="*/ 16280 h 1769325"/>
                  <a:gd name="connsiteX4" fmla="*/ 2637751 w 3847394"/>
                  <a:gd name="connsiteY4" fmla="*/ 133222 h 1769325"/>
                  <a:gd name="connsiteX5" fmla="*/ 3824641 w 3847394"/>
                  <a:gd name="connsiteY5" fmla="*/ 282440 h 1769325"/>
                  <a:gd name="connsiteX6" fmla="*/ 3406482 w 3847394"/>
                  <a:gd name="connsiteY6" fmla="*/ 832636 h 1769325"/>
                  <a:gd name="connsiteX7" fmla="*/ 3210813 w 3847394"/>
                  <a:gd name="connsiteY7" fmla="*/ 1722139 h 1769325"/>
                  <a:gd name="connsiteX8" fmla="*/ 1860768 w 3847394"/>
                  <a:gd name="connsiteY8" fmla="*/ 1744748 h 1769325"/>
                  <a:gd name="connsiteX9" fmla="*/ 876572 w 3847394"/>
                  <a:gd name="connsiteY9" fmla="*/ 1067627 h 1769325"/>
                  <a:gd name="connsiteX0" fmla="*/ 1524729 w 3833222"/>
                  <a:gd name="connsiteY0" fmla="*/ 739324 h 1769325"/>
                  <a:gd name="connsiteX1" fmla="*/ 19068 w 3833222"/>
                  <a:gd name="connsiteY1" fmla="*/ 882091 h 1769325"/>
                  <a:gd name="connsiteX2" fmla="*/ 343185 w 3833222"/>
                  <a:gd name="connsiteY2" fmla="*/ 435421 h 1769325"/>
                  <a:gd name="connsiteX3" fmla="*/ 1670160 w 3833222"/>
                  <a:gd name="connsiteY3" fmla="*/ 16280 h 1769325"/>
                  <a:gd name="connsiteX4" fmla="*/ 2623579 w 3833222"/>
                  <a:gd name="connsiteY4" fmla="*/ 133222 h 1769325"/>
                  <a:gd name="connsiteX5" fmla="*/ 3810469 w 3833222"/>
                  <a:gd name="connsiteY5" fmla="*/ 282440 h 1769325"/>
                  <a:gd name="connsiteX6" fmla="*/ 3392310 w 3833222"/>
                  <a:gd name="connsiteY6" fmla="*/ 832636 h 1769325"/>
                  <a:gd name="connsiteX7" fmla="*/ 3196641 w 3833222"/>
                  <a:gd name="connsiteY7" fmla="*/ 1722139 h 1769325"/>
                  <a:gd name="connsiteX8" fmla="*/ 1846596 w 3833222"/>
                  <a:gd name="connsiteY8" fmla="*/ 1744748 h 1769325"/>
                  <a:gd name="connsiteX9" fmla="*/ 1524729 w 3833222"/>
                  <a:gd name="connsiteY9" fmla="*/ 739324 h 1769325"/>
                  <a:gd name="connsiteX0" fmla="*/ 1524729 w 3833222"/>
                  <a:gd name="connsiteY0" fmla="*/ 739324 h 1769325"/>
                  <a:gd name="connsiteX1" fmla="*/ 19068 w 3833222"/>
                  <a:gd name="connsiteY1" fmla="*/ 882091 h 1769325"/>
                  <a:gd name="connsiteX2" fmla="*/ 343185 w 3833222"/>
                  <a:gd name="connsiteY2" fmla="*/ 435421 h 1769325"/>
                  <a:gd name="connsiteX3" fmla="*/ 1670160 w 3833222"/>
                  <a:gd name="connsiteY3" fmla="*/ 16280 h 1769325"/>
                  <a:gd name="connsiteX4" fmla="*/ 2623579 w 3833222"/>
                  <a:gd name="connsiteY4" fmla="*/ 133222 h 1769325"/>
                  <a:gd name="connsiteX5" fmla="*/ 3810469 w 3833222"/>
                  <a:gd name="connsiteY5" fmla="*/ 282440 h 1769325"/>
                  <a:gd name="connsiteX6" fmla="*/ 3392310 w 3833222"/>
                  <a:gd name="connsiteY6" fmla="*/ 832636 h 1769325"/>
                  <a:gd name="connsiteX7" fmla="*/ 3196641 w 3833222"/>
                  <a:gd name="connsiteY7" fmla="*/ 1722139 h 1769325"/>
                  <a:gd name="connsiteX8" fmla="*/ 1846596 w 3833222"/>
                  <a:gd name="connsiteY8" fmla="*/ 1744748 h 1769325"/>
                  <a:gd name="connsiteX9" fmla="*/ 1524729 w 3833222"/>
                  <a:gd name="connsiteY9" fmla="*/ 739324 h 1769325"/>
                  <a:gd name="connsiteX0" fmla="*/ 1524729 w 3833222"/>
                  <a:gd name="connsiteY0" fmla="*/ 739324 h 1744748"/>
                  <a:gd name="connsiteX1" fmla="*/ 19068 w 3833222"/>
                  <a:gd name="connsiteY1" fmla="*/ 882091 h 1744748"/>
                  <a:gd name="connsiteX2" fmla="*/ 343185 w 3833222"/>
                  <a:gd name="connsiteY2" fmla="*/ 435421 h 1744748"/>
                  <a:gd name="connsiteX3" fmla="*/ 1670160 w 3833222"/>
                  <a:gd name="connsiteY3" fmla="*/ 16280 h 1744748"/>
                  <a:gd name="connsiteX4" fmla="*/ 2623579 w 3833222"/>
                  <a:gd name="connsiteY4" fmla="*/ 133222 h 1744748"/>
                  <a:gd name="connsiteX5" fmla="*/ 3810469 w 3833222"/>
                  <a:gd name="connsiteY5" fmla="*/ 282440 h 1744748"/>
                  <a:gd name="connsiteX6" fmla="*/ 3392310 w 3833222"/>
                  <a:gd name="connsiteY6" fmla="*/ 832636 h 1744748"/>
                  <a:gd name="connsiteX7" fmla="*/ 3196641 w 3833222"/>
                  <a:gd name="connsiteY7" fmla="*/ 1722139 h 1744748"/>
                  <a:gd name="connsiteX8" fmla="*/ 1846596 w 3833222"/>
                  <a:gd name="connsiteY8" fmla="*/ 1744748 h 1744748"/>
                  <a:gd name="connsiteX9" fmla="*/ 1524729 w 3833222"/>
                  <a:gd name="connsiteY9" fmla="*/ 739324 h 1744748"/>
                  <a:gd name="connsiteX0" fmla="*/ 1524729 w 3833222"/>
                  <a:gd name="connsiteY0" fmla="*/ 739324 h 1744748"/>
                  <a:gd name="connsiteX1" fmla="*/ 19068 w 3833222"/>
                  <a:gd name="connsiteY1" fmla="*/ 882091 h 1744748"/>
                  <a:gd name="connsiteX2" fmla="*/ 343185 w 3833222"/>
                  <a:gd name="connsiteY2" fmla="*/ 435421 h 1744748"/>
                  <a:gd name="connsiteX3" fmla="*/ 1670160 w 3833222"/>
                  <a:gd name="connsiteY3" fmla="*/ 16280 h 1744748"/>
                  <a:gd name="connsiteX4" fmla="*/ 2623579 w 3833222"/>
                  <a:gd name="connsiteY4" fmla="*/ 133222 h 1744748"/>
                  <a:gd name="connsiteX5" fmla="*/ 3810469 w 3833222"/>
                  <a:gd name="connsiteY5" fmla="*/ 282440 h 1744748"/>
                  <a:gd name="connsiteX6" fmla="*/ 3392310 w 3833222"/>
                  <a:gd name="connsiteY6" fmla="*/ 832636 h 1744748"/>
                  <a:gd name="connsiteX7" fmla="*/ 3196641 w 3833222"/>
                  <a:gd name="connsiteY7" fmla="*/ 1722139 h 1744748"/>
                  <a:gd name="connsiteX8" fmla="*/ 1846596 w 3833222"/>
                  <a:gd name="connsiteY8" fmla="*/ 1744748 h 1744748"/>
                  <a:gd name="connsiteX9" fmla="*/ 1524729 w 3833222"/>
                  <a:gd name="connsiteY9" fmla="*/ 739324 h 1744748"/>
                  <a:gd name="connsiteX0" fmla="*/ 1524729 w 3833222"/>
                  <a:gd name="connsiteY0" fmla="*/ 739324 h 1839385"/>
                  <a:gd name="connsiteX1" fmla="*/ 19068 w 3833222"/>
                  <a:gd name="connsiteY1" fmla="*/ 882091 h 1839385"/>
                  <a:gd name="connsiteX2" fmla="*/ 343185 w 3833222"/>
                  <a:gd name="connsiteY2" fmla="*/ 435421 h 1839385"/>
                  <a:gd name="connsiteX3" fmla="*/ 1670160 w 3833222"/>
                  <a:gd name="connsiteY3" fmla="*/ 16280 h 1839385"/>
                  <a:gd name="connsiteX4" fmla="*/ 2623579 w 3833222"/>
                  <a:gd name="connsiteY4" fmla="*/ 133222 h 1839385"/>
                  <a:gd name="connsiteX5" fmla="*/ 3810469 w 3833222"/>
                  <a:gd name="connsiteY5" fmla="*/ 282440 h 1839385"/>
                  <a:gd name="connsiteX6" fmla="*/ 3392310 w 3833222"/>
                  <a:gd name="connsiteY6" fmla="*/ 832636 h 1839385"/>
                  <a:gd name="connsiteX7" fmla="*/ 3697750 w 3833222"/>
                  <a:gd name="connsiteY7" fmla="*/ 1838972 h 1839385"/>
                  <a:gd name="connsiteX8" fmla="*/ 1846596 w 3833222"/>
                  <a:gd name="connsiteY8" fmla="*/ 1744748 h 1839385"/>
                  <a:gd name="connsiteX9" fmla="*/ 1524729 w 3833222"/>
                  <a:gd name="connsiteY9" fmla="*/ 739324 h 1839385"/>
                  <a:gd name="connsiteX0" fmla="*/ 1524729 w 3854161"/>
                  <a:gd name="connsiteY0" fmla="*/ 739324 h 1839385"/>
                  <a:gd name="connsiteX1" fmla="*/ 19068 w 3854161"/>
                  <a:gd name="connsiteY1" fmla="*/ 882091 h 1839385"/>
                  <a:gd name="connsiteX2" fmla="*/ 343185 w 3854161"/>
                  <a:gd name="connsiteY2" fmla="*/ 435421 h 1839385"/>
                  <a:gd name="connsiteX3" fmla="*/ 1670160 w 3854161"/>
                  <a:gd name="connsiteY3" fmla="*/ 16280 h 1839385"/>
                  <a:gd name="connsiteX4" fmla="*/ 2623579 w 3854161"/>
                  <a:gd name="connsiteY4" fmla="*/ 133222 h 1839385"/>
                  <a:gd name="connsiteX5" fmla="*/ 3810469 w 3854161"/>
                  <a:gd name="connsiteY5" fmla="*/ 282440 h 1839385"/>
                  <a:gd name="connsiteX6" fmla="*/ 3578376 w 3854161"/>
                  <a:gd name="connsiteY6" fmla="*/ 630379 h 1839385"/>
                  <a:gd name="connsiteX7" fmla="*/ 3392310 w 3854161"/>
                  <a:gd name="connsiteY7" fmla="*/ 832636 h 1839385"/>
                  <a:gd name="connsiteX8" fmla="*/ 3697750 w 3854161"/>
                  <a:gd name="connsiteY8" fmla="*/ 1838972 h 1839385"/>
                  <a:gd name="connsiteX9" fmla="*/ 1846596 w 3854161"/>
                  <a:gd name="connsiteY9" fmla="*/ 1744748 h 1839385"/>
                  <a:gd name="connsiteX10" fmla="*/ 1524729 w 3854161"/>
                  <a:gd name="connsiteY10" fmla="*/ 739324 h 1839385"/>
                  <a:gd name="connsiteX0" fmla="*/ 1524729 w 4214072"/>
                  <a:gd name="connsiteY0" fmla="*/ 739324 h 1839385"/>
                  <a:gd name="connsiteX1" fmla="*/ 19068 w 4214072"/>
                  <a:gd name="connsiteY1" fmla="*/ 882091 h 1839385"/>
                  <a:gd name="connsiteX2" fmla="*/ 343185 w 4214072"/>
                  <a:gd name="connsiteY2" fmla="*/ 435421 h 1839385"/>
                  <a:gd name="connsiteX3" fmla="*/ 1670160 w 4214072"/>
                  <a:gd name="connsiteY3" fmla="*/ 16280 h 1839385"/>
                  <a:gd name="connsiteX4" fmla="*/ 2623579 w 4214072"/>
                  <a:gd name="connsiteY4" fmla="*/ 133222 h 1839385"/>
                  <a:gd name="connsiteX5" fmla="*/ 3810469 w 4214072"/>
                  <a:gd name="connsiteY5" fmla="*/ 282440 h 1839385"/>
                  <a:gd name="connsiteX6" fmla="*/ 4203855 w 4214072"/>
                  <a:gd name="connsiteY6" fmla="*/ 779874 h 1839385"/>
                  <a:gd name="connsiteX7" fmla="*/ 3392310 w 4214072"/>
                  <a:gd name="connsiteY7" fmla="*/ 832636 h 1839385"/>
                  <a:gd name="connsiteX8" fmla="*/ 3697750 w 4214072"/>
                  <a:gd name="connsiteY8" fmla="*/ 1838972 h 1839385"/>
                  <a:gd name="connsiteX9" fmla="*/ 1846596 w 4214072"/>
                  <a:gd name="connsiteY9" fmla="*/ 1744748 h 1839385"/>
                  <a:gd name="connsiteX10" fmla="*/ 1524729 w 4214072"/>
                  <a:gd name="connsiteY10" fmla="*/ 739324 h 1839385"/>
                  <a:gd name="connsiteX0" fmla="*/ 1524729 w 4214072"/>
                  <a:gd name="connsiteY0" fmla="*/ 919224 h 2019285"/>
                  <a:gd name="connsiteX1" fmla="*/ 19068 w 4214072"/>
                  <a:gd name="connsiteY1" fmla="*/ 1061991 h 2019285"/>
                  <a:gd name="connsiteX2" fmla="*/ 613420 w 4214072"/>
                  <a:gd name="connsiteY2" fmla="*/ 36324 h 2019285"/>
                  <a:gd name="connsiteX3" fmla="*/ 1670160 w 4214072"/>
                  <a:gd name="connsiteY3" fmla="*/ 196180 h 2019285"/>
                  <a:gd name="connsiteX4" fmla="*/ 2623579 w 4214072"/>
                  <a:gd name="connsiteY4" fmla="*/ 313122 h 2019285"/>
                  <a:gd name="connsiteX5" fmla="*/ 3810469 w 4214072"/>
                  <a:gd name="connsiteY5" fmla="*/ 462340 h 2019285"/>
                  <a:gd name="connsiteX6" fmla="*/ 4203855 w 4214072"/>
                  <a:gd name="connsiteY6" fmla="*/ 959774 h 2019285"/>
                  <a:gd name="connsiteX7" fmla="*/ 3392310 w 4214072"/>
                  <a:gd name="connsiteY7" fmla="*/ 1012536 h 2019285"/>
                  <a:gd name="connsiteX8" fmla="*/ 3697750 w 4214072"/>
                  <a:gd name="connsiteY8" fmla="*/ 2018872 h 2019285"/>
                  <a:gd name="connsiteX9" fmla="*/ 1846596 w 4214072"/>
                  <a:gd name="connsiteY9" fmla="*/ 1924648 h 2019285"/>
                  <a:gd name="connsiteX10" fmla="*/ 1524729 w 4214072"/>
                  <a:gd name="connsiteY10" fmla="*/ 919224 h 2019285"/>
                  <a:gd name="connsiteX0" fmla="*/ 1050978 w 3740321"/>
                  <a:gd name="connsiteY0" fmla="*/ 919224 h 2019285"/>
                  <a:gd name="connsiteX1" fmla="*/ 25767 w 3740321"/>
                  <a:gd name="connsiteY1" fmla="*/ 582518 h 2019285"/>
                  <a:gd name="connsiteX2" fmla="*/ 139669 w 3740321"/>
                  <a:gd name="connsiteY2" fmla="*/ 36324 h 2019285"/>
                  <a:gd name="connsiteX3" fmla="*/ 1196409 w 3740321"/>
                  <a:gd name="connsiteY3" fmla="*/ 196180 h 2019285"/>
                  <a:gd name="connsiteX4" fmla="*/ 2149828 w 3740321"/>
                  <a:gd name="connsiteY4" fmla="*/ 313122 h 2019285"/>
                  <a:gd name="connsiteX5" fmla="*/ 3336718 w 3740321"/>
                  <a:gd name="connsiteY5" fmla="*/ 462340 h 2019285"/>
                  <a:gd name="connsiteX6" fmla="*/ 3730104 w 3740321"/>
                  <a:gd name="connsiteY6" fmla="*/ 959774 h 2019285"/>
                  <a:gd name="connsiteX7" fmla="*/ 2918559 w 3740321"/>
                  <a:gd name="connsiteY7" fmla="*/ 1012536 h 2019285"/>
                  <a:gd name="connsiteX8" fmla="*/ 3223999 w 3740321"/>
                  <a:gd name="connsiteY8" fmla="*/ 2018872 h 2019285"/>
                  <a:gd name="connsiteX9" fmla="*/ 1372845 w 3740321"/>
                  <a:gd name="connsiteY9" fmla="*/ 1924648 h 2019285"/>
                  <a:gd name="connsiteX10" fmla="*/ 1050978 w 3740321"/>
                  <a:gd name="connsiteY10" fmla="*/ 919224 h 2019285"/>
                  <a:gd name="connsiteX0" fmla="*/ 1050978 w 3818864"/>
                  <a:gd name="connsiteY0" fmla="*/ 919224 h 2019285"/>
                  <a:gd name="connsiteX1" fmla="*/ 25767 w 3818864"/>
                  <a:gd name="connsiteY1" fmla="*/ 582518 h 2019285"/>
                  <a:gd name="connsiteX2" fmla="*/ 139669 w 3818864"/>
                  <a:gd name="connsiteY2" fmla="*/ 36324 h 2019285"/>
                  <a:gd name="connsiteX3" fmla="*/ 1196409 w 3818864"/>
                  <a:gd name="connsiteY3" fmla="*/ 196180 h 2019285"/>
                  <a:gd name="connsiteX4" fmla="*/ 2149828 w 3818864"/>
                  <a:gd name="connsiteY4" fmla="*/ 313122 h 2019285"/>
                  <a:gd name="connsiteX5" fmla="*/ 3729928 w 3818864"/>
                  <a:gd name="connsiteY5" fmla="*/ 33814 h 2019285"/>
                  <a:gd name="connsiteX6" fmla="*/ 3730104 w 3818864"/>
                  <a:gd name="connsiteY6" fmla="*/ 959774 h 2019285"/>
                  <a:gd name="connsiteX7" fmla="*/ 2918559 w 3818864"/>
                  <a:gd name="connsiteY7" fmla="*/ 1012536 h 2019285"/>
                  <a:gd name="connsiteX8" fmla="*/ 3223999 w 3818864"/>
                  <a:gd name="connsiteY8" fmla="*/ 2018872 h 2019285"/>
                  <a:gd name="connsiteX9" fmla="*/ 1372845 w 3818864"/>
                  <a:gd name="connsiteY9" fmla="*/ 1924648 h 2019285"/>
                  <a:gd name="connsiteX10" fmla="*/ 1050978 w 3818864"/>
                  <a:gd name="connsiteY10" fmla="*/ 919224 h 2019285"/>
                  <a:gd name="connsiteX0" fmla="*/ 1050978 w 3867646"/>
                  <a:gd name="connsiteY0" fmla="*/ 919224 h 2019285"/>
                  <a:gd name="connsiteX1" fmla="*/ 25767 w 3867646"/>
                  <a:gd name="connsiteY1" fmla="*/ 582518 h 2019285"/>
                  <a:gd name="connsiteX2" fmla="*/ 139669 w 3867646"/>
                  <a:gd name="connsiteY2" fmla="*/ 36324 h 2019285"/>
                  <a:gd name="connsiteX3" fmla="*/ 1196409 w 3867646"/>
                  <a:gd name="connsiteY3" fmla="*/ 196180 h 2019285"/>
                  <a:gd name="connsiteX4" fmla="*/ 2149828 w 3867646"/>
                  <a:gd name="connsiteY4" fmla="*/ 313122 h 2019285"/>
                  <a:gd name="connsiteX5" fmla="*/ 3729928 w 3867646"/>
                  <a:gd name="connsiteY5" fmla="*/ 33814 h 2019285"/>
                  <a:gd name="connsiteX6" fmla="*/ 3825161 w 3867646"/>
                  <a:gd name="connsiteY6" fmla="*/ 541578 h 2019285"/>
                  <a:gd name="connsiteX7" fmla="*/ 2918559 w 3867646"/>
                  <a:gd name="connsiteY7" fmla="*/ 1012536 h 2019285"/>
                  <a:gd name="connsiteX8" fmla="*/ 3223999 w 3867646"/>
                  <a:gd name="connsiteY8" fmla="*/ 2018872 h 2019285"/>
                  <a:gd name="connsiteX9" fmla="*/ 1372845 w 3867646"/>
                  <a:gd name="connsiteY9" fmla="*/ 1924648 h 2019285"/>
                  <a:gd name="connsiteX10" fmla="*/ 1050978 w 3867646"/>
                  <a:gd name="connsiteY10" fmla="*/ 919224 h 2019285"/>
                  <a:gd name="connsiteX0" fmla="*/ 963784 w 3780452"/>
                  <a:gd name="connsiteY0" fmla="*/ 919224 h 2019285"/>
                  <a:gd name="connsiteX1" fmla="*/ 145019 w 3780452"/>
                  <a:gd name="connsiteY1" fmla="*/ 415156 h 2019285"/>
                  <a:gd name="connsiteX2" fmla="*/ 52475 w 3780452"/>
                  <a:gd name="connsiteY2" fmla="*/ 36324 h 2019285"/>
                  <a:gd name="connsiteX3" fmla="*/ 1109215 w 3780452"/>
                  <a:gd name="connsiteY3" fmla="*/ 196180 h 2019285"/>
                  <a:gd name="connsiteX4" fmla="*/ 2062634 w 3780452"/>
                  <a:gd name="connsiteY4" fmla="*/ 313122 h 2019285"/>
                  <a:gd name="connsiteX5" fmla="*/ 3642734 w 3780452"/>
                  <a:gd name="connsiteY5" fmla="*/ 33814 h 2019285"/>
                  <a:gd name="connsiteX6" fmla="*/ 3737967 w 3780452"/>
                  <a:gd name="connsiteY6" fmla="*/ 541578 h 2019285"/>
                  <a:gd name="connsiteX7" fmla="*/ 2831365 w 3780452"/>
                  <a:gd name="connsiteY7" fmla="*/ 1012536 h 2019285"/>
                  <a:gd name="connsiteX8" fmla="*/ 3136805 w 3780452"/>
                  <a:gd name="connsiteY8" fmla="*/ 2018872 h 2019285"/>
                  <a:gd name="connsiteX9" fmla="*/ 1285651 w 3780452"/>
                  <a:gd name="connsiteY9" fmla="*/ 1924648 h 2019285"/>
                  <a:gd name="connsiteX10" fmla="*/ 963784 w 3780452"/>
                  <a:gd name="connsiteY10" fmla="*/ 919224 h 2019285"/>
                  <a:gd name="connsiteX0" fmla="*/ 1035537 w 3852205"/>
                  <a:gd name="connsiteY0" fmla="*/ 919224 h 2019285"/>
                  <a:gd name="connsiteX1" fmla="*/ 216772 w 3852205"/>
                  <a:gd name="connsiteY1" fmla="*/ 415156 h 2019285"/>
                  <a:gd name="connsiteX2" fmla="*/ 124228 w 3852205"/>
                  <a:gd name="connsiteY2" fmla="*/ 36324 h 2019285"/>
                  <a:gd name="connsiteX3" fmla="*/ 1180968 w 3852205"/>
                  <a:gd name="connsiteY3" fmla="*/ 196180 h 2019285"/>
                  <a:gd name="connsiteX4" fmla="*/ 2134387 w 3852205"/>
                  <a:gd name="connsiteY4" fmla="*/ 313122 h 2019285"/>
                  <a:gd name="connsiteX5" fmla="*/ 3714487 w 3852205"/>
                  <a:gd name="connsiteY5" fmla="*/ 33814 h 2019285"/>
                  <a:gd name="connsiteX6" fmla="*/ 3809720 w 3852205"/>
                  <a:gd name="connsiteY6" fmla="*/ 541578 h 2019285"/>
                  <a:gd name="connsiteX7" fmla="*/ 2903118 w 3852205"/>
                  <a:gd name="connsiteY7" fmla="*/ 1012536 h 2019285"/>
                  <a:gd name="connsiteX8" fmla="*/ 3208558 w 3852205"/>
                  <a:gd name="connsiteY8" fmla="*/ 2018872 h 2019285"/>
                  <a:gd name="connsiteX9" fmla="*/ 1357404 w 3852205"/>
                  <a:gd name="connsiteY9" fmla="*/ 1924648 h 2019285"/>
                  <a:gd name="connsiteX10" fmla="*/ 1035537 w 3852205"/>
                  <a:gd name="connsiteY10" fmla="*/ 919224 h 2019285"/>
                  <a:gd name="connsiteX0" fmla="*/ 1035537 w 3852205"/>
                  <a:gd name="connsiteY0" fmla="*/ 919224 h 2019285"/>
                  <a:gd name="connsiteX1" fmla="*/ 216772 w 3852205"/>
                  <a:gd name="connsiteY1" fmla="*/ 415156 h 2019285"/>
                  <a:gd name="connsiteX2" fmla="*/ 124228 w 3852205"/>
                  <a:gd name="connsiteY2" fmla="*/ 36324 h 2019285"/>
                  <a:gd name="connsiteX3" fmla="*/ 1180968 w 3852205"/>
                  <a:gd name="connsiteY3" fmla="*/ 196180 h 2019285"/>
                  <a:gd name="connsiteX4" fmla="*/ 2134387 w 3852205"/>
                  <a:gd name="connsiteY4" fmla="*/ 313122 h 2019285"/>
                  <a:gd name="connsiteX5" fmla="*/ 3714487 w 3852205"/>
                  <a:gd name="connsiteY5" fmla="*/ 33814 h 2019285"/>
                  <a:gd name="connsiteX6" fmla="*/ 3809720 w 3852205"/>
                  <a:gd name="connsiteY6" fmla="*/ 541578 h 2019285"/>
                  <a:gd name="connsiteX7" fmla="*/ 2903118 w 3852205"/>
                  <a:gd name="connsiteY7" fmla="*/ 1012536 h 2019285"/>
                  <a:gd name="connsiteX8" fmla="*/ 3208558 w 3852205"/>
                  <a:gd name="connsiteY8" fmla="*/ 2018872 h 2019285"/>
                  <a:gd name="connsiteX9" fmla="*/ 1357404 w 3852205"/>
                  <a:gd name="connsiteY9" fmla="*/ 1924648 h 2019285"/>
                  <a:gd name="connsiteX10" fmla="*/ 1035537 w 3852205"/>
                  <a:gd name="connsiteY10" fmla="*/ 919224 h 2019285"/>
                  <a:gd name="connsiteX0" fmla="*/ 1042300 w 3858968"/>
                  <a:gd name="connsiteY0" fmla="*/ 919224 h 2019285"/>
                  <a:gd name="connsiteX1" fmla="*/ 207622 w 3858968"/>
                  <a:gd name="connsiteY1" fmla="*/ 588241 h 2019285"/>
                  <a:gd name="connsiteX2" fmla="*/ 130991 w 3858968"/>
                  <a:gd name="connsiteY2" fmla="*/ 36324 h 2019285"/>
                  <a:gd name="connsiteX3" fmla="*/ 1187731 w 3858968"/>
                  <a:gd name="connsiteY3" fmla="*/ 196180 h 2019285"/>
                  <a:gd name="connsiteX4" fmla="*/ 2141150 w 3858968"/>
                  <a:gd name="connsiteY4" fmla="*/ 313122 h 2019285"/>
                  <a:gd name="connsiteX5" fmla="*/ 3721250 w 3858968"/>
                  <a:gd name="connsiteY5" fmla="*/ 33814 h 2019285"/>
                  <a:gd name="connsiteX6" fmla="*/ 3816483 w 3858968"/>
                  <a:gd name="connsiteY6" fmla="*/ 541578 h 2019285"/>
                  <a:gd name="connsiteX7" fmla="*/ 2909881 w 3858968"/>
                  <a:gd name="connsiteY7" fmla="*/ 1012536 h 2019285"/>
                  <a:gd name="connsiteX8" fmla="*/ 3215321 w 3858968"/>
                  <a:gd name="connsiteY8" fmla="*/ 2018872 h 2019285"/>
                  <a:gd name="connsiteX9" fmla="*/ 1364167 w 3858968"/>
                  <a:gd name="connsiteY9" fmla="*/ 1924648 h 2019285"/>
                  <a:gd name="connsiteX10" fmla="*/ 1042300 w 3858968"/>
                  <a:gd name="connsiteY10" fmla="*/ 919224 h 2019285"/>
                  <a:gd name="connsiteX0" fmla="*/ 1042300 w 3858968"/>
                  <a:gd name="connsiteY0" fmla="*/ 958966 h 2059027"/>
                  <a:gd name="connsiteX1" fmla="*/ 207622 w 3858968"/>
                  <a:gd name="connsiteY1" fmla="*/ 627983 h 2059027"/>
                  <a:gd name="connsiteX2" fmla="*/ 130991 w 3858968"/>
                  <a:gd name="connsiteY2" fmla="*/ 76066 h 2059027"/>
                  <a:gd name="connsiteX3" fmla="*/ 341622 w 3858968"/>
                  <a:gd name="connsiteY3" fmla="*/ 21554 h 2059027"/>
                  <a:gd name="connsiteX4" fmla="*/ 1187731 w 3858968"/>
                  <a:gd name="connsiteY4" fmla="*/ 235922 h 2059027"/>
                  <a:gd name="connsiteX5" fmla="*/ 2141150 w 3858968"/>
                  <a:gd name="connsiteY5" fmla="*/ 352864 h 2059027"/>
                  <a:gd name="connsiteX6" fmla="*/ 3721250 w 3858968"/>
                  <a:gd name="connsiteY6" fmla="*/ 73556 h 2059027"/>
                  <a:gd name="connsiteX7" fmla="*/ 3816483 w 3858968"/>
                  <a:gd name="connsiteY7" fmla="*/ 581320 h 2059027"/>
                  <a:gd name="connsiteX8" fmla="*/ 2909881 w 3858968"/>
                  <a:gd name="connsiteY8" fmla="*/ 1052278 h 2059027"/>
                  <a:gd name="connsiteX9" fmla="*/ 3215321 w 3858968"/>
                  <a:gd name="connsiteY9" fmla="*/ 2058614 h 2059027"/>
                  <a:gd name="connsiteX10" fmla="*/ 1364167 w 3858968"/>
                  <a:gd name="connsiteY10" fmla="*/ 1964390 h 2059027"/>
                  <a:gd name="connsiteX11" fmla="*/ 1042300 w 3858968"/>
                  <a:gd name="connsiteY11" fmla="*/ 958966 h 2059027"/>
                  <a:gd name="connsiteX0" fmla="*/ 1042300 w 3858968"/>
                  <a:gd name="connsiteY0" fmla="*/ 1008465 h 2108526"/>
                  <a:gd name="connsiteX1" fmla="*/ 207622 w 3858968"/>
                  <a:gd name="connsiteY1" fmla="*/ 677482 h 2108526"/>
                  <a:gd name="connsiteX2" fmla="*/ 130991 w 3858968"/>
                  <a:gd name="connsiteY2" fmla="*/ 125565 h 2108526"/>
                  <a:gd name="connsiteX3" fmla="*/ 550301 w 3858968"/>
                  <a:gd name="connsiteY3" fmla="*/ 7682 h 2108526"/>
                  <a:gd name="connsiteX4" fmla="*/ 1187731 w 3858968"/>
                  <a:gd name="connsiteY4" fmla="*/ 285421 h 2108526"/>
                  <a:gd name="connsiteX5" fmla="*/ 2141150 w 3858968"/>
                  <a:gd name="connsiteY5" fmla="*/ 402363 h 2108526"/>
                  <a:gd name="connsiteX6" fmla="*/ 3721250 w 3858968"/>
                  <a:gd name="connsiteY6" fmla="*/ 123055 h 2108526"/>
                  <a:gd name="connsiteX7" fmla="*/ 3816483 w 3858968"/>
                  <a:gd name="connsiteY7" fmla="*/ 630819 h 2108526"/>
                  <a:gd name="connsiteX8" fmla="*/ 2909881 w 3858968"/>
                  <a:gd name="connsiteY8" fmla="*/ 1101777 h 2108526"/>
                  <a:gd name="connsiteX9" fmla="*/ 3215321 w 3858968"/>
                  <a:gd name="connsiteY9" fmla="*/ 2108113 h 2108526"/>
                  <a:gd name="connsiteX10" fmla="*/ 1364167 w 3858968"/>
                  <a:gd name="connsiteY10" fmla="*/ 2013889 h 2108526"/>
                  <a:gd name="connsiteX11" fmla="*/ 1042300 w 3858968"/>
                  <a:gd name="connsiteY11" fmla="*/ 1008465 h 2108526"/>
                  <a:gd name="connsiteX0" fmla="*/ 1042300 w 3858968"/>
                  <a:gd name="connsiteY0" fmla="*/ 1000783 h 2100844"/>
                  <a:gd name="connsiteX1" fmla="*/ 207622 w 3858968"/>
                  <a:gd name="connsiteY1" fmla="*/ 669800 h 2100844"/>
                  <a:gd name="connsiteX2" fmla="*/ 130991 w 3858968"/>
                  <a:gd name="connsiteY2" fmla="*/ 117883 h 2100844"/>
                  <a:gd name="connsiteX3" fmla="*/ 550301 w 3858968"/>
                  <a:gd name="connsiteY3" fmla="*/ 0 h 2100844"/>
                  <a:gd name="connsiteX4" fmla="*/ 1187731 w 3858968"/>
                  <a:gd name="connsiteY4" fmla="*/ 277739 h 2100844"/>
                  <a:gd name="connsiteX5" fmla="*/ 2141150 w 3858968"/>
                  <a:gd name="connsiteY5" fmla="*/ 394681 h 2100844"/>
                  <a:gd name="connsiteX6" fmla="*/ 3721250 w 3858968"/>
                  <a:gd name="connsiteY6" fmla="*/ 115373 h 2100844"/>
                  <a:gd name="connsiteX7" fmla="*/ 3816483 w 3858968"/>
                  <a:gd name="connsiteY7" fmla="*/ 623137 h 2100844"/>
                  <a:gd name="connsiteX8" fmla="*/ 2909881 w 3858968"/>
                  <a:gd name="connsiteY8" fmla="*/ 1094095 h 2100844"/>
                  <a:gd name="connsiteX9" fmla="*/ 3215321 w 3858968"/>
                  <a:gd name="connsiteY9" fmla="*/ 2100431 h 2100844"/>
                  <a:gd name="connsiteX10" fmla="*/ 1364167 w 3858968"/>
                  <a:gd name="connsiteY10" fmla="*/ 2006207 h 2100844"/>
                  <a:gd name="connsiteX11" fmla="*/ 1042300 w 3858968"/>
                  <a:gd name="connsiteY11" fmla="*/ 1000783 h 2100844"/>
                  <a:gd name="connsiteX0" fmla="*/ 1002122 w 3818790"/>
                  <a:gd name="connsiteY0" fmla="*/ 1041567 h 2141628"/>
                  <a:gd name="connsiteX1" fmla="*/ 167444 w 3818790"/>
                  <a:gd name="connsiteY1" fmla="*/ 710584 h 2141628"/>
                  <a:gd name="connsiteX2" fmla="*/ 172190 w 3818790"/>
                  <a:gd name="connsiteY2" fmla="*/ 17548 h 2141628"/>
                  <a:gd name="connsiteX3" fmla="*/ 510123 w 3818790"/>
                  <a:gd name="connsiteY3" fmla="*/ 40784 h 2141628"/>
                  <a:gd name="connsiteX4" fmla="*/ 1147553 w 3818790"/>
                  <a:gd name="connsiteY4" fmla="*/ 318523 h 2141628"/>
                  <a:gd name="connsiteX5" fmla="*/ 2100972 w 3818790"/>
                  <a:gd name="connsiteY5" fmla="*/ 435465 h 2141628"/>
                  <a:gd name="connsiteX6" fmla="*/ 3681072 w 3818790"/>
                  <a:gd name="connsiteY6" fmla="*/ 156157 h 2141628"/>
                  <a:gd name="connsiteX7" fmla="*/ 3776305 w 3818790"/>
                  <a:gd name="connsiteY7" fmla="*/ 663921 h 2141628"/>
                  <a:gd name="connsiteX8" fmla="*/ 2869703 w 3818790"/>
                  <a:gd name="connsiteY8" fmla="*/ 1134879 h 2141628"/>
                  <a:gd name="connsiteX9" fmla="*/ 3175143 w 3818790"/>
                  <a:gd name="connsiteY9" fmla="*/ 2141215 h 2141628"/>
                  <a:gd name="connsiteX10" fmla="*/ 1323989 w 3818790"/>
                  <a:gd name="connsiteY10" fmla="*/ 2046991 h 2141628"/>
                  <a:gd name="connsiteX11" fmla="*/ 1002122 w 3818790"/>
                  <a:gd name="connsiteY11" fmla="*/ 1041567 h 2141628"/>
                  <a:gd name="connsiteX0" fmla="*/ 907545 w 3724213"/>
                  <a:gd name="connsiteY0" fmla="*/ 1041567 h 2141628"/>
                  <a:gd name="connsiteX1" fmla="*/ 325934 w 3724213"/>
                  <a:gd name="connsiteY1" fmla="*/ 703187 h 2141628"/>
                  <a:gd name="connsiteX2" fmla="*/ 77613 w 3724213"/>
                  <a:gd name="connsiteY2" fmla="*/ 17548 h 2141628"/>
                  <a:gd name="connsiteX3" fmla="*/ 415546 w 3724213"/>
                  <a:gd name="connsiteY3" fmla="*/ 40784 h 2141628"/>
                  <a:gd name="connsiteX4" fmla="*/ 1052976 w 3724213"/>
                  <a:gd name="connsiteY4" fmla="*/ 318523 h 2141628"/>
                  <a:gd name="connsiteX5" fmla="*/ 2006395 w 3724213"/>
                  <a:gd name="connsiteY5" fmla="*/ 435465 h 2141628"/>
                  <a:gd name="connsiteX6" fmla="*/ 3586495 w 3724213"/>
                  <a:gd name="connsiteY6" fmla="*/ 156157 h 2141628"/>
                  <a:gd name="connsiteX7" fmla="*/ 3681728 w 3724213"/>
                  <a:gd name="connsiteY7" fmla="*/ 663921 h 2141628"/>
                  <a:gd name="connsiteX8" fmla="*/ 2775126 w 3724213"/>
                  <a:gd name="connsiteY8" fmla="*/ 1134879 h 2141628"/>
                  <a:gd name="connsiteX9" fmla="*/ 3080566 w 3724213"/>
                  <a:gd name="connsiteY9" fmla="*/ 2141215 h 2141628"/>
                  <a:gd name="connsiteX10" fmla="*/ 1229412 w 3724213"/>
                  <a:gd name="connsiteY10" fmla="*/ 2046991 h 2141628"/>
                  <a:gd name="connsiteX11" fmla="*/ 907545 w 3724213"/>
                  <a:gd name="connsiteY11" fmla="*/ 1041567 h 2141628"/>
                  <a:gd name="connsiteX0" fmla="*/ 907545 w 3703014"/>
                  <a:gd name="connsiteY0" fmla="*/ 1041567 h 2141628"/>
                  <a:gd name="connsiteX1" fmla="*/ 325934 w 3703014"/>
                  <a:gd name="connsiteY1" fmla="*/ 703187 h 2141628"/>
                  <a:gd name="connsiteX2" fmla="*/ 77613 w 3703014"/>
                  <a:gd name="connsiteY2" fmla="*/ 17548 h 2141628"/>
                  <a:gd name="connsiteX3" fmla="*/ 415546 w 3703014"/>
                  <a:gd name="connsiteY3" fmla="*/ 40784 h 2141628"/>
                  <a:gd name="connsiteX4" fmla="*/ 1052976 w 3703014"/>
                  <a:gd name="connsiteY4" fmla="*/ 318523 h 2141628"/>
                  <a:gd name="connsiteX5" fmla="*/ 2006395 w 3703014"/>
                  <a:gd name="connsiteY5" fmla="*/ 435465 h 2141628"/>
                  <a:gd name="connsiteX6" fmla="*/ 3411732 w 3703014"/>
                  <a:gd name="connsiteY6" fmla="*/ 162921 h 2141628"/>
                  <a:gd name="connsiteX7" fmla="*/ 3586495 w 3703014"/>
                  <a:gd name="connsiteY7" fmla="*/ 156157 h 2141628"/>
                  <a:gd name="connsiteX8" fmla="*/ 3681728 w 3703014"/>
                  <a:gd name="connsiteY8" fmla="*/ 663921 h 2141628"/>
                  <a:gd name="connsiteX9" fmla="*/ 2775126 w 3703014"/>
                  <a:gd name="connsiteY9" fmla="*/ 1134879 h 2141628"/>
                  <a:gd name="connsiteX10" fmla="*/ 3080566 w 3703014"/>
                  <a:gd name="connsiteY10" fmla="*/ 2141215 h 2141628"/>
                  <a:gd name="connsiteX11" fmla="*/ 1229412 w 3703014"/>
                  <a:gd name="connsiteY11" fmla="*/ 2046991 h 2141628"/>
                  <a:gd name="connsiteX12" fmla="*/ 907545 w 3703014"/>
                  <a:gd name="connsiteY12" fmla="*/ 1041567 h 2141628"/>
                  <a:gd name="connsiteX0" fmla="*/ 907545 w 3703014"/>
                  <a:gd name="connsiteY0" fmla="*/ 1069079 h 2169140"/>
                  <a:gd name="connsiteX1" fmla="*/ 325934 w 3703014"/>
                  <a:gd name="connsiteY1" fmla="*/ 730699 h 2169140"/>
                  <a:gd name="connsiteX2" fmla="*/ 77613 w 3703014"/>
                  <a:gd name="connsiteY2" fmla="*/ 45060 h 2169140"/>
                  <a:gd name="connsiteX3" fmla="*/ 415546 w 3703014"/>
                  <a:gd name="connsiteY3" fmla="*/ 68296 h 2169140"/>
                  <a:gd name="connsiteX4" fmla="*/ 1052976 w 3703014"/>
                  <a:gd name="connsiteY4" fmla="*/ 346035 h 2169140"/>
                  <a:gd name="connsiteX5" fmla="*/ 2006395 w 3703014"/>
                  <a:gd name="connsiteY5" fmla="*/ 462977 h 2169140"/>
                  <a:gd name="connsiteX6" fmla="*/ 3341103 w 3703014"/>
                  <a:gd name="connsiteY6" fmla="*/ 9391 h 2169140"/>
                  <a:gd name="connsiteX7" fmla="*/ 3586495 w 3703014"/>
                  <a:gd name="connsiteY7" fmla="*/ 183669 h 2169140"/>
                  <a:gd name="connsiteX8" fmla="*/ 3681728 w 3703014"/>
                  <a:gd name="connsiteY8" fmla="*/ 691433 h 2169140"/>
                  <a:gd name="connsiteX9" fmla="*/ 2775126 w 3703014"/>
                  <a:gd name="connsiteY9" fmla="*/ 1162391 h 2169140"/>
                  <a:gd name="connsiteX10" fmla="*/ 3080566 w 3703014"/>
                  <a:gd name="connsiteY10" fmla="*/ 2168727 h 2169140"/>
                  <a:gd name="connsiteX11" fmla="*/ 1229412 w 3703014"/>
                  <a:gd name="connsiteY11" fmla="*/ 2074503 h 2169140"/>
                  <a:gd name="connsiteX12" fmla="*/ 907545 w 3703014"/>
                  <a:gd name="connsiteY12" fmla="*/ 1069079 h 2169140"/>
                  <a:gd name="connsiteX0" fmla="*/ 907545 w 3703014"/>
                  <a:gd name="connsiteY0" fmla="*/ 1069079 h 2169140"/>
                  <a:gd name="connsiteX1" fmla="*/ 325934 w 3703014"/>
                  <a:gd name="connsiteY1" fmla="*/ 730699 h 2169140"/>
                  <a:gd name="connsiteX2" fmla="*/ 77613 w 3703014"/>
                  <a:gd name="connsiteY2" fmla="*/ 45060 h 2169140"/>
                  <a:gd name="connsiteX3" fmla="*/ 415546 w 3703014"/>
                  <a:gd name="connsiteY3" fmla="*/ 68296 h 2169140"/>
                  <a:gd name="connsiteX4" fmla="*/ 1052976 w 3703014"/>
                  <a:gd name="connsiteY4" fmla="*/ 346035 h 2169140"/>
                  <a:gd name="connsiteX5" fmla="*/ 2006395 w 3703014"/>
                  <a:gd name="connsiteY5" fmla="*/ 462977 h 2169140"/>
                  <a:gd name="connsiteX6" fmla="*/ 3341103 w 3703014"/>
                  <a:gd name="connsiteY6" fmla="*/ 9391 h 2169140"/>
                  <a:gd name="connsiteX7" fmla="*/ 3586495 w 3703014"/>
                  <a:gd name="connsiteY7" fmla="*/ 183669 h 2169140"/>
                  <a:gd name="connsiteX8" fmla="*/ 3681728 w 3703014"/>
                  <a:gd name="connsiteY8" fmla="*/ 691433 h 2169140"/>
                  <a:gd name="connsiteX9" fmla="*/ 2775126 w 3703014"/>
                  <a:gd name="connsiteY9" fmla="*/ 1162391 h 2169140"/>
                  <a:gd name="connsiteX10" fmla="*/ 3080566 w 3703014"/>
                  <a:gd name="connsiteY10" fmla="*/ 2168727 h 2169140"/>
                  <a:gd name="connsiteX11" fmla="*/ 1229412 w 3703014"/>
                  <a:gd name="connsiteY11" fmla="*/ 2074503 h 2169140"/>
                  <a:gd name="connsiteX12" fmla="*/ 907545 w 3703014"/>
                  <a:gd name="connsiteY12" fmla="*/ 1069079 h 2169140"/>
                  <a:gd name="connsiteX0" fmla="*/ 907545 w 3703014"/>
                  <a:gd name="connsiteY0" fmla="*/ 1059688 h 2159749"/>
                  <a:gd name="connsiteX1" fmla="*/ 325934 w 3703014"/>
                  <a:gd name="connsiteY1" fmla="*/ 721308 h 2159749"/>
                  <a:gd name="connsiteX2" fmla="*/ 77613 w 3703014"/>
                  <a:gd name="connsiteY2" fmla="*/ 35669 h 2159749"/>
                  <a:gd name="connsiteX3" fmla="*/ 415546 w 3703014"/>
                  <a:gd name="connsiteY3" fmla="*/ 58905 h 2159749"/>
                  <a:gd name="connsiteX4" fmla="*/ 1052976 w 3703014"/>
                  <a:gd name="connsiteY4" fmla="*/ 336644 h 2159749"/>
                  <a:gd name="connsiteX5" fmla="*/ 2006395 w 3703014"/>
                  <a:gd name="connsiteY5" fmla="*/ 453586 h 2159749"/>
                  <a:gd name="connsiteX6" fmla="*/ 3341103 w 3703014"/>
                  <a:gd name="connsiteY6" fmla="*/ 0 h 2159749"/>
                  <a:gd name="connsiteX7" fmla="*/ 3586495 w 3703014"/>
                  <a:gd name="connsiteY7" fmla="*/ 174278 h 2159749"/>
                  <a:gd name="connsiteX8" fmla="*/ 3681728 w 3703014"/>
                  <a:gd name="connsiteY8" fmla="*/ 682042 h 2159749"/>
                  <a:gd name="connsiteX9" fmla="*/ 2775126 w 3703014"/>
                  <a:gd name="connsiteY9" fmla="*/ 1153000 h 2159749"/>
                  <a:gd name="connsiteX10" fmla="*/ 3080566 w 3703014"/>
                  <a:gd name="connsiteY10" fmla="*/ 2159336 h 2159749"/>
                  <a:gd name="connsiteX11" fmla="*/ 1229412 w 3703014"/>
                  <a:gd name="connsiteY11" fmla="*/ 2065112 h 2159749"/>
                  <a:gd name="connsiteX12" fmla="*/ 907545 w 3703014"/>
                  <a:gd name="connsiteY12" fmla="*/ 1059688 h 2159749"/>
                  <a:gd name="connsiteX0" fmla="*/ 907545 w 3734735"/>
                  <a:gd name="connsiteY0" fmla="*/ 1059688 h 2159749"/>
                  <a:gd name="connsiteX1" fmla="*/ 325934 w 3734735"/>
                  <a:gd name="connsiteY1" fmla="*/ 721308 h 2159749"/>
                  <a:gd name="connsiteX2" fmla="*/ 77613 w 3734735"/>
                  <a:gd name="connsiteY2" fmla="*/ 35669 h 2159749"/>
                  <a:gd name="connsiteX3" fmla="*/ 415546 w 3734735"/>
                  <a:gd name="connsiteY3" fmla="*/ 58905 h 2159749"/>
                  <a:gd name="connsiteX4" fmla="*/ 1052976 w 3734735"/>
                  <a:gd name="connsiteY4" fmla="*/ 336644 h 2159749"/>
                  <a:gd name="connsiteX5" fmla="*/ 2006395 w 3734735"/>
                  <a:gd name="connsiteY5" fmla="*/ 453586 h 2159749"/>
                  <a:gd name="connsiteX6" fmla="*/ 3341103 w 3734735"/>
                  <a:gd name="connsiteY6" fmla="*/ 0 h 2159749"/>
                  <a:gd name="connsiteX7" fmla="*/ 3701374 w 3734735"/>
                  <a:gd name="connsiteY7" fmla="*/ 130588 h 2159749"/>
                  <a:gd name="connsiteX8" fmla="*/ 3681728 w 3734735"/>
                  <a:gd name="connsiteY8" fmla="*/ 682042 h 2159749"/>
                  <a:gd name="connsiteX9" fmla="*/ 2775126 w 3734735"/>
                  <a:gd name="connsiteY9" fmla="*/ 1153000 h 2159749"/>
                  <a:gd name="connsiteX10" fmla="*/ 3080566 w 3734735"/>
                  <a:gd name="connsiteY10" fmla="*/ 2159336 h 2159749"/>
                  <a:gd name="connsiteX11" fmla="*/ 1229412 w 3734735"/>
                  <a:gd name="connsiteY11" fmla="*/ 2065112 h 2159749"/>
                  <a:gd name="connsiteX12" fmla="*/ 907545 w 3734735"/>
                  <a:gd name="connsiteY12" fmla="*/ 1059688 h 2159749"/>
                  <a:gd name="connsiteX0" fmla="*/ 907545 w 3734735"/>
                  <a:gd name="connsiteY0" fmla="*/ 1059688 h 2159749"/>
                  <a:gd name="connsiteX1" fmla="*/ 325934 w 3734735"/>
                  <a:gd name="connsiteY1" fmla="*/ 721308 h 2159749"/>
                  <a:gd name="connsiteX2" fmla="*/ 77613 w 3734735"/>
                  <a:gd name="connsiteY2" fmla="*/ 35669 h 2159749"/>
                  <a:gd name="connsiteX3" fmla="*/ 415546 w 3734735"/>
                  <a:gd name="connsiteY3" fmla="*/ 58905 h 2159749"/>
                  <a:gd name="connsiteX4" fmla="*/ 1052976 w 3734735"/>
                  <a:gd name="connsiteY4" fmla="*/ 336644 h 2159749"/>
                  <a:gd name="connsiteX5" fmla="*/ 2006395 w 3734735"/>
                  <a:gd name="connsiteY5" fmla="*/ 453586 h 2159749"/>
                  <a:gd name="connsiteX6" fmla="*/ 3341103 w 3734735"/>
                  <a:gd name="connsiteY6" fmla="*/ 0 h 2159749"/>
                  <a:gd name="connsiteX7" fmla="*/ 3701374 w 3734735"/>
                  <a:gd name="connsiteY7" fmla="*/ 130588 h 2159749"/>
                  <a:gd name="connsiteX8" fmla="*/ 3681728 w 3734735"/>
                  <a:gd name="connsiteY8" fmla="*/ 682042 h 2159749"/>
                  <a:gd name="connsiteX9" fmla="*/ 2775126 w 3734735"/>
                  <a:gd name="connsiteY9" fmla="*/ 1153000 h 2159749"/>
                  <a:gd name="connsiteX10" fmla="*/ 3080566 w 3734735"/>
                  <a:gd name="connsiteY10" fmla="*/ 2159336 h 2159749"/>
                  <a:gd name="connsiteX11" fmla="*/ 1229412 w 3734735"/>
                  <a:gd name="connsiteY11" fmla="*/ 2065112 h 2159749"/>
                  <a:gd name="connsiteX12" fmla="*/ 907545 w 3734735"/>
                  <a:gd name="connsiteY12" fmla="*/ 1059688 h 2159749"/>
                  <a:gd name="connsiteX0" fmla="*/ 907545 w 3748769"/>
                  <a:gd name="connsiteY0" fmla="*/ 1059688 h 2159749"/>
                  <a:gd name="connsiteX1" fmla="*/ 325934 w 3748769"/>
                  <a:gd name="connsiteY1" fmla="*/ 721308 h 2159749"/>
                  <a:gd name="connsiteX2" fmla="*/ 77613 w 3748769"/>
                  <a:gd name="connsiteY2" fmla="*/ 35669 h 2159749"/>
                  <a:gd name="connsiteX3" fmla="*/ 415546 w 3748769"/>
                  <a:gd name="connsiteY3" fmla="*/ 58905 h 2159749"/>
                  <a:gd name="connsiteX4" fmla="*/ 1052976 w 3748769"/>
                  <a:gd name="connsiteY4" fmla="*/ 336644 h 2159749"/>
                  <a:gd name="connsiteX5" fmla="*/ 2006395 w 3748769"/>
                  <a:gd name="connsiteY5" fmla="*/ 453586 h 2159749"/>
                  <a:gd name="connsiteX6" fmla="*/ 3341103 w 3748769"/>
                  <a:gd name="connsiteY6" fmla="*/ 0 h 2159749"/>
                  <a:gd name="connsiteX7" fmla="*/ 3723987 w 3748769"/>
                  <a:gd name="connsiteY7" fmla="*/ 269474 h 2159749"/>
                  <a:gd name="connsiteX8" fmla="*/ 3681728 w 3748769"/>
                  <a:gd name="connsiteY8" fmla="*/ 682042 h 2159749"/>
                  <a:gd name="connsiteX9" fmla="*/ 2775126 w 3748769"/>
                  <a:gd name="connsiteY9" fmla="*/ 1153000 h 2159749"/>
                  <a:gd name="connsiteX10" fmla="*/ 3080566 w 3748769"/>
                  <a:gd name="connsiteY10" fmla="*/ 2159336 h 2159749"/>
                  <a:gd name="connsiteX11" fmla="*/ 1229412 w 3748769"/>
                  <a:gd name="connsiteY11" fmla="*/ 2065112 h 2159749"/>
                  <a:gd name="connsiteX12" fmla="*/ 907545 w 3748769"/>
                  <a:gd name="connsiteY12" fmla="*/ 1059688 h 2159749"/>
                  <a:gd name="connsiteX0" fmla="*/ 907545 w 3748769"/>
                  <a:gd name="connsiteY0" fmla="*/ 1059688 h 2159749"/>
                  <a:gd name="connsiteX1" fmla="*/ 325934 w 3748769"/>
                  <a:gd name="connsiteY1" fmla="*/ 721308 h 2159749"/>
                  <a:gd name="connsiteX2" fmla="*/ 77613 w 3748769"/>
                  <a:gd name="connsiteY2" fmla="*/ 35669 h 2159749"/>
                  <a:gd name="connsiteX3" fmla="*/ 415546 w 3748769"/>
                  <a:gd name="connsiteY3" fmla="*/ 58905 h 2159749"/>
                  <a:gd name="connsiteX4" fmla="*/ 1052976 w 3748769"/>
                  <a:gd name="connsiteY4" fmla="*/ 336644 h 2159749"/>
                  <a:gd name="connsiteX5" fmla="*/ 2006395 w 3748769"/>
                  <a:gd name="connsiteY5" fmla="*/ 453586 h 2159749"/>
                  <a:gd name="connsiteX6" fmla="*/ 3341103 w 3748769"/>
                  <a:gd name="connsiteY6" fmla="*/ 0 h 2159749"/>
                  <a:gd name="connsiteX7" fmla="*/ 3723987 w 3748769"/>
                  <a:gd name="connsiteY7" fmla="*/ 269474 h 2159749"/>
                  <a:gd name="connsiteX8" fmla="*/ 3681728 w 3748769"/>
                  <a:gd name="connsiteY8" fmla="*/ 682042 h 2159749"/>
                  <a:gd name="connsiteX9" fmla="*/ 2775126 w 3748769"/>
                  <a:gd name="connsiteY9" fmla="*/ 1153000 h 2159749"/>
                  <a:gd name="connsiteX10" fmla="*/ 3080566 w 3748769"/>
                  <a:gd name="connsiteY10" fmla="*/ 2159336 h 2159749"/>
                  <a:gd name="connsiteX11" fmla="*/ 1229412 w 3748769"/>
                  <a:gd name="connsiteY11" fmla="*/ 2065112 h 2159749"/>
                  <a:gd name="connsiteX12" fmla="*/ 907545 w 3748769"/>
                  <a:gd name="connsiteY12" fmla="*/ 1059688 h 2159749"/>
                  <a:gd name="connsiteX0" fmla="*/ 907545 w 3797430"/>
                  <a:gd name="connsiteY0" fmla="*/ 1059688 h 2159749"/>
                  <a:gd name="connsiteX1" fmla="*/ 325934 w 3797430"/>
                  <a:gd name="connsiteY1" fmla="*/ 721308 h 2159749"/>
                  <a:gd name="connsiteX2" fmla="*/ 77613 w 3797430"/>
                  <a:gd name="connsiteY2" fmla="*/ 35669 h 2159749"/>
                  <a:gd name="connsiteX3" fmla="*/ 415546 w 3797430"/>
                  <a:gd name="connsiteY3" fmla="*/ 58905 h 2159749"/>
                  <a:gd name="connsiteX4" fmla="*/ 1052976 w 3797430"/>
                  <a:gd name="connsiteY4" fmla="*/ 336644 h 2159749"/>
                  <a:gd name="connsiteX5" fmla="*/ 2006395 w 3797430"/>
                  <a:gd name="connsiteY5" fmla="*/ 453586 h 2159749"/>
                  <a:gd name="connsiteX6" fmla="*/ 3341103 w 3797430"/>
                  <a:gd name="connsiteY6" fmla="*/ 0 h 2159749"/>
                  <a:gd name="connsiteX7" fmla="*/ 3723987 w 3797430"/>
                  <a:gd name="connsiteY7" fmla="*/ 269474 h 2159749"/>
                  <a:gd name="connsiteX8" fmla="*/ 3681728 w 3797430"/>
                  <a:gd name="connsiteY8" fmla="*/ 682042 h 2159749"/>
                  <a:gd name="connsiteX9" fmla="*/ 2775126 w 3797430"/>
                  <a:gd name="connsiteY9" fmla="*/ 1153000 h 2159749"/>
                  <a:gd name="connsiteX10" fmla="*/ 3080566 w 3797430"/>
                  <a:gd name="connsiteY10" fmla="*/ 2159336 h 2159749"/>
                  <a:gd name="connsiteX11" fmla="*/ 1229412 w 3797430"/>
                  <a:gd name="connsiteY11" fmla="*/ 2065112 h 2159749"/>
                  <a:gd name="connsiteX12" fmla="*/ 907545 w 3797430"/>
                  <a:gd name="connsiteY12" fmla="*/ 1059688 h 2159749"/>
                  <a:gd name="connsiteX0" fmla="*/ 907545 w 3797430"/>
                  <a:gd name="connsiteY0" fmla="*/ 1059688 h 2159749"/>
                  <a:gd name="connsiteX1" fmla="*/ 325934 w 3797430"/>
                  <a:gd name="connsiteY1" fmla="*/ 721308 h 2159749"/>
                  <a:gd name="connsiteX2" fmla="*/ 77613 w 3797430"/>
                  <a:gd name="connsiteY2" fmla="*/ 35669 h 2159749"/>
                  <a:gd name="connsiteX3" fmla="*/ 415546 w 3797430"/>
                  <a:gd name="connsiteY3" fmla="*/ 58905 h 2159749"/>
                  <a:gd name="connsiteX4" fmla="*/ 1052976 w 3797430"/>
                  <a:gd name="connsiteY4" fmla="*/ 336644 h 2159749"/>
                  <a:gd name="connsiteX5" fmla="*/ 2006395 w 3797430"/>
                  <a:gd name="connsiteY5" fmla="*/ 453586 h 2159749"/>
                  <a:gd name="connsiteX6" fmla="*/ 3341103 w 3797430"/>
                  <a:gd name="connsiteY6" fmla="*/ 0 h 2159749"/>
                  <a:gd name="connsiteX7" fmla="*/ 3723987 w 3797430"/>
                  <a:gd name="connsiteY7" fmla="*/ 269474 h 2159749"/>
                  <a:gd name="connsiteX8" fmla="*/ 3681728 w 3797430"/>
                  <a:gd name="connsiteY8" fmla="*/ 682042 h 2159749"/>
                  <a:gd name="connsiteX9" fmla="*/ 2928529 w 3797430"/>
                  <a:gd name="connsiteY9" fmla="*/ 1075111 h 2159749"/>
                  <a:gd name="connsiteX10" fmla="*/ 3080566 w 3797430"/>
                  <a:gd name="connsiteY10" fmla="*/ 2159336 h 2159749"/>
                  <a:gd name="connsiteX11" fmla="*/ 1229412 w 3797430"/>
                  <a:gd name="connsiteY11" fmla="*/ 2065112 h 2159749"/>
                  <a:gd name="connsiteX12" fmla="*/ 907545 w 3797430"/>
                  <a:gd name="connsiteY12" fmla="*/ 1059688 h 2159749"/>
                  <a:gd name="connsiteX0" fmla="*/ 907545 w 3797430"/>
                  <a:gd name="connsiteY0" fmla="*/ 1059688 h 2159749"/>
                  <a:gd name="connsiteX1" fmla="*/ 325934 w 3797430"/>
                  <a:gd name="connsiteY1" fmla="*/ 721308 h 2159749"/>
                  <a:gd name="connsiteX2" fmla="*/ 77613 w 3797430"/>
                  <a:gd name="connsiteY2" fmla="*/ 35669 h 2159749"/>
                  <a:gd name="connsiteX3" fmla="*/ 415546 w 3797430"/>
                  <a:gd name="connsiteY3" fmla="*/ 58905 h 2159749"/>
                  <a:gd name="connsiteX4" fmla="*/ 1052976 w 3797430"/>
                  <a:gd name="connsiteY4" fmla="*/ 336644 h 2159749"/>
                  <a:gd name="connsiteX5" fmla="*/ 2006395 w 3797430"/>
                  <a:gd name="connsiteY5" fmla="*/ 453586 h 2159749"/>
                  <a:gd name="connsiteX6" fmla="*/ 3341103 w 3797430"/>
                  <a:gd name="connsiteY6" fmla="*/ 0 h 2159749"/>
                  <a:gd name="connsiteX7" fmla="*/ 3723987 w 3797430"/>
                  <a:gd name="connsiteY7" fmla="*/ 269474 h 2159749"/>
                  <a:gd name="connsiteX8" fmla="*/ 3681728 w 3797430"/>
                  <a:gd name="connsiteY8" fmla="*/ 682042 h 2159749"/>
                  <a:gd name="connsiteX9" fmla="*/ 2928529 w 3797430"/>
                  <a:gd name="connsiteY9" fmla="*/ 1075111 h 2159749"/>
                  <a:gd name="connsiteX10" fmla="*/ 3080566 w 3797430"/>
                  <a:gd name="connsiteY10" fmla="*/ 2159336 h 2159749"/>
                  <a:gd name="connsiteX11" fmla="*/ 1229412 w 3797430"/>
                  <a:gd name="connsiteY11" fmla="*/ 2065112 h 2159749"/>
                  <a:gd name="connsiteX12" fmla="*/ 907545 w 3797430"/>
                  <a:gd name="connsiteY12" fmla="*/ 1059688 h 2159749"/>
                  <a:gd name="connsiteX0" fmla="*/ 907545 w 3797430"/>
                  <a:gd name="connsiteY0" fmla="*/ 1059688 h 2197578"/>
                  <a:gd name="connsiteX1" fmla="*/ 325934 w 3797430"/>
                  <a:gd name="connsiteY1" fmla="*/ 721308 h 2197578"/>
                  <a:gd name="connsiteX2" fmla="*/ 77613 w 3797430"/>
                  <a:gd name="connsiteY2" fmla="*/ 35669 h 2197578"/>
                  <a:gd name="connsiteX3" fmla="*/ 415546 w 3797430"/>
                  <a:gd name="connsiteY3" fmla="*/ 58905 h 2197578"/>
                  <a:gd name="connsiteX4" fmla="*/ 1052976 w 3797430"/>
                  <a:gd name="connsiteY4" fmla="*/ 336644 h 2197578"/>
                  <a:gd name="connsiteX5" fmla="*/ 2006395 w 3797430"/>
                  <a:gd name="connsiteY5" fmla="*/ 453586 h 2197578"/>
                  <a:gd name="connsiteX6" fmla="*/ 3341103 w 3797430"/>
                  <a:gd name="connsiteY6" fmla="*/ 0 h 2197578"/>
                  <a:gd name="connsiteX7" fmla="*/ 3723987 w 3797430"/>
                  <a:gd name="connsiteY7" fmla="*/ 269474 h 2197578"/>
                  <a:gd name="connsiteX8" fmla="*/ 3681728 w 3797430"/>
                  <a:gd name="connsiteY8" fmla="*/ 682042 h 2197578"/>
                  <a:gd name="connsiteX9" fmla="*/ 2928529 w 3797430"/>
                  <a:gd name="connsiteY9" fmla="*/ 1075111 h 2197578"/>
                  <a:gd name="connsiteX10" fmla="*/ 3080566 w 3797430"/>
                  <a:gd name="connsiteY10" fmla="*/ 2159336 h 2197578"/>
                  <a:gd name="connsiteX11" fmla="*/ 1002587 w 3797430"/>
                  <a:gd name="connsiteY11" fmla="*/ 2197578 h 2197578"/>
                  <a:gd name="connsiteX12" fmla="*/ 907545 w 3797430"/>
                  <a:gd name="connsiteY12" fmla="*/ 1059688 h 2197578"/>
                  <a:gd name="connsiteX0" fmla="*/ 907545 w 3797430"/>
                  <a:gd name="connsiteY0" fmla="*/ 1059688 h 2197578"/>
                  <a:gd name="connsiteX1" fmla="*/ 325934 w 3797430"/>
                  <a:gd name="connsiteY1" fmla="*/ 721308 h 2197578"/>
                  <a:gd name="connsiteX2" fmla="*/ 77613 w 3797430"/>
                  <a:gd name="connsiteY2" fmla="*/ 35669 h 2197578"/>
                  <a:gd name="connsiteX3" fmla="*/ 415546 w 3797430"/>
                  <a:gd name="connsiteY3" fmla="*/ 58905 h 2197578"/>
                  <a:gd name="connsiteX4" fmla="*/ 1052976 w 3797430"/>
                  <a:gd name="connsiteY4" fmla="*/ 336644 h 2197578"/>
                  <a:gd name="connsiteX5" fmla="*/ 2006395 w 3797430"/>
                  <a:gd name="connsiteY5" fmla="*/ 453586 h 2197578"/>
                  <a:gd name="connsiteX6" fmla="*/ 3341103 w 3797430"/>
                  <a:gd name="connsiteY6" fmla="*/ 0 h 2197578"/>
                  <a:gd name="connsiteX7" fmla="*/ 3723987 w 3797430"/>
                  <a:gd name="connsiteY7" fmla="*/ 269474 h 2197578"/>
                  <a:gd name="connsiteX8" fmla="*/ 3681728 w 3797430"/>
                  <a:gd name="connsiteY8" fmla="*/ 682042 h 2197578"/>
                  <a:gd name="connsiteX9" fmla="*/ 2928529 w 3797430"/>
                  <a:gd name="connsiteY9" fmla="*/ 1075111 h 2197578"/>
                  <a:gd name="connsiteX10" fmla="*/ 3080566 w 3797430"/>
                  <a:gd name="connsiteY10" fmla="*/ 2159336 h 2197578"/>
                  <a:gd name="connsiteX11" fmla="*/ 1002587 w 3797430"/>
                  <a:gd name="connsiteY11" fmla="*/ 2197578 h 2197578"/>
                  <a:gd name="connsiteX12" fmla="*/ 907545 w 3797430"/>
                  <a:gd name="connsiteY12" fmla="*/ 1059688 h 2197578"/>
                  <a:gd name="connsiteX0" fmla="*/ 946743 w 3836628"/>
                  <a:gd name="connsiteY0" fmla="*/ 1059688 h 2197578"/>
                  <a:gd name="connsiteX1" fmla="*/ 228059 w 3836628"/>
                  <a:gd name="connsiteY1" fmla="*/ 1468226 h 2197578"/>
                  <a:gd name="connsiteX2" fmla="*/ 116811 w 3836628"/>
                  <a:gd name="connsiteY2" fmla="*/ 35669 h 2197578"/>
                  <a:gd name="connsiteX3" fmla="*/ 454744 w 3836628"/>
                  <a:gd name="connsiteY3" fmla="*/ 58905 h 2197578"/>
                  <a:gd name="connsiteX4" fmla="*/ 1092174 w 3836628"/>
                  <a:gd name="connsiteY4" fmla="*/ 336644 h 2197578"/>
                  <a:gd name="connsiteX5" fmla="*/ 2045593 w 3836628"/>
                  <a:gd name="connsiteY5" fmla="*/ 453586 h 2197578"/>
                  <a:gd name="connsiteX6" fmla="*/ 3380301 w 3836628"/>
                  <a:gd name="connsiteY6" fmla="*/ 0 h 2197578"/>
                  <a:gd name="connsiteX7" fmla="*/ 3763185 w 3836628"/>
                  <a:gd name="connsiteY7" fmla="*/ 269474 h 2197578"/>
                  <a:gd name="connsiteX8" fmla="*/ 3720926 w 3836628"/>
                  <a:gd name="connsiteY8" fmla="*/ 682042 h 2197578"/>
                  <a:gd name="connsiteX9" fmla="*/ 2967727 w 3836628"/>
                  <a:gd name="connsiteY9" fmla="*/ 1075111 h 2197578"/>
                  <a:gd name="connsiteX10" fmla="*/ 3119764 w 3836628"/>
                  <a:gd name="connsiteY10" fmla="*/ 2159336 h 2197578"/>
                  <a:gd name="connsiteX11" fmla="*/ 1041785 w 3836628"/>
                  <a:gd name="connsiteY11" fmla="*/ 2197578 h 2197578"/>
                  <a:gd name="connsiteX12" fmla="*/ 946743 w 3836628"/>
                  <a:gd name="connsiteY12" fmla="*/ 1059688 h 2197578"/>
                  <a:gd name="connsiteX0" fmla="*/ 1055556 w 3945441"/>
                  <a:gd name="connsiteY0" fmla="*/ 1059688 h 2197578"/>
                  <a:gd name="connsiteX1" fmla="*/ 336872 w 3945441"/>
                  <a:gd name="connsiteY1" fmla="*/ 1468226 h 2197578"/>
                  <a:gd name="connsiteX2" fmla="*/ 74872 w 3945441"/>
                  <a:gd name="connsiteY2" fmla="*/ 1059662 h 2197578"/>
                  <a:gd name="connsiteX3" fmla="*/ 563557 w 3945441"/>
                  <a:gd name="connsiteY3" fmla="*/ 58905 h 2197578"/>
                  <a:gd name="connsiteX4" fmla="*/ 1200987 w 3945441"/>
                  <a:gd name="connsiteY4" fmla="*/ 336644 h 2197578"/>
                  <a:gd name="connsiteX5" fmla="*/ 2154406 w 3945441"/>
                  <a:gd name="connsiteY5" fmla="*/ 453586 h 2197578"/>
                  <a:gd name="connsiteX6" fmla="*/ 3489114 w 3945441"/>
                  <a:gd name="connsiteY6" fmla="*/ 0 h 2197578"/>
                  <a:gd name="connsiteX7" fmla="*/ 3871998 w 3945441"/>
                  <a:gd name="connsiteY7" fmla="*/ 269474 h 2197578"/>
                  <a:gd name="connsiteX8" fmla="*/ 3829739 w 3945441"/>
                  <a:gd name="connsiteY8" fmla="*/ 682042 h 2197578"/>
                  <a:gd name="connsiteX9" fmla="*/ 3076540 w 3945441"/>
                  <a:gd name="connsiteY9" fmla="*/ 1075111 h 2197578"/>
                  <a:gd name="connsiteX10" fmla="*/ 3228577 w 3945441"/>
                  <a:gd name="connsiteY10" fmla="*/ 2159336 h 2197578"/>
                  <a:gd name="connsiteX11" fmla="*/ 1150598 w 3945441"/>
                  <a:gd name="connsiteY11" fmla="*/ 2197578 h 2197578"/>
                  <a:gd name="connsiteX12" fmla="*/ 1055556 w 3945441"/>
                  <a:gd name="connsiteY12" fmla="*/ 1059688 h 2197578"/>
                  <a:gd name="connsiteX0" fmla="*/ 1055556 w 3945441"/>
                  <a:gd name="connsiteY0" fmla="*/ 1059688 h 2197578"/>
                  <a:gd name="connsiteX1" fmla="*/ 336872 w 3945441"/>
                  <a:gd name="connsiteY1" fmla="*/ 1468226 h 2197578"/>
                  <a:gd name="connsiteX2" fmla="*/ 74872 w 3945441"/>
                  <a:gd name="connsiteY2" fmla="*/ 1059662 h 2197578"/>
                  <a:gd name="connsiteX3" fmla="*/ 408200 w 3945441"/>
                  <a:gd name="connsiteY3" fmla="*/ 594212 h 2197578"/>
                  <a:gd name="connsiteX4" fmla="*/ 1200987 w 3945441"/>
                  <a:gd name="connsiteY4" fmla="*/ 336644 h 2197578"/>
                  <a:gd name="connsiteX5" fmla="*/ 2154406 w 3945441"/>
                  <a:gd name="connsiteY5" fmla="*/ 453586 h 2197578"/>
                  <a:gd name="connsiteX6" fmla="*/ 3489114 w 3945441"/>
                  <a:gd name="connsiteY6" fmla="*/ 0 h 2197578"/>
                  <a:gd name="connsiteX7" fmla="*/ 3871998 w 3945441"/>
                  <a:gd name="connsiteY7" fmla="*/ 269474 h 2197578"/>
                  <a:gd name="connsiteX8" fmla="*/ 3829739 w 3945441"/>
                  <a:gd name="connsiteY8" fmla="*/ 682042 h 2197578"/>
                  <a:gd name="connsiteX9" fmla="*/ 3076540 w 3945441"/>
                  <a:gd name="connsiteY9" fmla="*/ 1075111 h 2197578"/>
                  <a:gd name="connsiteX10" fmla="*/ 3228577 w 3945441"/>
                  <a:gd name="connsiteY10" fmla="*/ 2159336 h 2197578"/>
                  <a:gd name="connsiteX11" fmla="*/ 1150598 w 3945441"/>
                  <a:gd name="connsiteY11" fmla="*/ 2197578 h 2197578"/>
                  <a:gd name="connsiteX12" fmla="*/ 1055556 w 3945441"/>
                  <a:gd name="connsiteY12" fmla="*/ 1059688 h 2197578"/>
                  <a:gd name="connsiteX0" fmla="*/ 1055556 w 3933420"/>
                  <a:gd name="connsiteY0" fmla="*/ 1059688 h 2197578"/>
                  <a:gd name="connsiteX1" fmla="*/ 336872 w 3933420"/>
                  <a:gd name="connsiteY1" fmla="*/ 1468226 h 2197578"/>
                  <a:gd name="connsiteX2" fmla="*/ 74872 w 3933420"/>
                  <a:gd name="connsiteY2" fmla="*/ 1059662 h 2197578"/>
                  <a:gd name="connsiteX3" fmla="*/ 408200 w 3933420"/>
                  <a:gd name="connsiteY3" fmla="*/ 594212 h 2197578"/>
                  <a:gd name="connsiteX4" fmla="*/ 1200987 w 3933420"/>
                  <a:gd name="connsiteY4" fmla="*/ 336644 h 2197578"/>
                  <a:gd name="connsiteX5" fmla="*/ 2154406 w 3933420"/>
                  <a:gd name="connsiteY5" fmla="*/ 453586 h 2197578"/>
                  <a:gd name="connsiteX6" fmla="*/ 3489114 w 3933420"/>
                  <a:gd name="connsiteY6" fmla="*/ 0 h 2197578"/>
                  <a:gd name="connsiteX7" fmla="*/ 3871998 w 3933420"/>
                  <a:gd name="connsiteY7" fmla="*/ 269474 h 2197578"/>
                  <a:gd name="connsiteX8" fmla="*/ 3890318 w 3933420"/>
                  <a:gd name="connsiteY8" fmla="*/ 1126341 h 2197578"/>
                  <a:gd name="connsiteX9" fmla="*/ 3076540 w 3933420"/>
                  <a:gd name="connsiteY9" fmla="*/ 1075111 h 2197578"/>
                  <a:gd name="connsiteX10" fmla="*/ 3228577 w 3933420"/>
                  <a:gd name="connsiteY10" fmla="*/ 2159336 h 2197578"/>
                  <a:gd name="connsiteX11" fmla="*/ 1150598 w 3933420"/>
                  <a:gd name="connsiteY11" fmla="*/ 2197578 h 2197578"/>
                  <a:gd name="connsiteX12" fmla="*/ 1055556 w 3933420"/>
                  <a:gd name="connsiteY12" fmla="*/ 1059688 h 2197578"/>
                  <a:gd name="connsiteX0" fmla="*/ 1055556 w 4297886"/>
                  <a:gd name="connsiteY0" fmla="*/ 1059688 h 2197578"/>
                  <a:gd name="connsiteX1" fmla="*/ 336872 w 4297886"/>
                  <a:gd name="connsiteY1" fmla="*/ 1468226 h 2197578"/>
                  <a:gd name="connsiteX2" fmla="*/ 74872 w 4297886"/>
                  <a:gd name="connsiteY2" fmla="*/ 1059662 h 2197578"/>
                  <a:gd name="connsiteX3" fmla="*/ 408200 w 4297886"/>
                  <a:gd name="connsiteY3" fmla="*/ 594212 h 2197578"/>
                  <a:gd name="connsiteX4" fmla="*/ 1200987 w 4297886"/>
                  <a:gd name="connsiteY4" fmla="*/ 336644 h 2197578"/>
                  <a:gd name="connsiteX5" fmla="*/ 2154406 w 4297886"/>
                  <a:gd name="connsiteY5" fmla="*/ 453586 h 2197578"/>
                  <a:gd name="connsiteX6" fmla="*/ 3489114 w 4297886"/>
                  <a:gd name="connsiteY6" fmla="*/ 0 h 2197578"/>
                  <a:gd name="connsiteX7" fmla="*/ 4290333 w 4297886"/>
                  <a:gd name="connsiteY7" fmla="*/ 645236 h 2197578"/>
                  <a:gd name="connsiteX8" fmla="*/ 3890318 w 4297886"/>
                  <a:gd name="connsiteY8" fmla="*/ 1126341 h 2197578"/>
                  <a:gd name="connsiteX9" fmla="*/ 3076540 w 4297886"/>
                  <a:gd name="connsiteY9" fmla="*/ 1075111 h 2197578"/>
                  <a:gd name="connsiteX10" fmla="*/ 3228577 w 4297886"/>
                  <a:gd name="connsiteY10" fmla="*/ 2159336 h 2197578"/>
                  <a:gd name="connsiteX11" fmla="*/ 1150598 w 4297886"/>
                  <a:gd name="connsiteY11" fmla="*/ 2197578 h 2197578"/>
                  <a:gd name="connsiteX12" fmla="*/ 1055556 w 4297886"/>
                  <a:gd name="connsiteY12" fmla="*/ 1059688 h 2197578"/>
                  <a:gd name="connsiteX0" fmla="*/ 1055556 w 4290913"/>
                  <a:gd name="connsiteY0" fmla="*/ 744226 h 1882116"/>
                  <a:gd name="connsiteX1" fmla="*/ 336872 w 4290913"/>
                  <a:gd name="connsiteY1" fmla="*/ 1152764 h 1882116"/>
                  <a:gd name="connsiteX2" fmla="*/ 74872 w 4290913"/>
                  <a:gd name="connsiteY2" fmla="*/ 744200 h 1882116"/>
                  <a:gd name="connsiteX3" fmla="*/ 408200 w 4290913"/>
                  <a:gd name="connsiteY3" fmla="*/ 278750 h 1882116"/>
                  <a:gd name="connsiteX4" fmla="*/ 1200987 w 4290913"/>
                  <a:gd name="connsiteY4" fmla="*/ 21182 h 1882116"/>
                  <a:gd name="connsiteX5" fmla="*/ 2154406 w 4290913"/>
                  <a:gd name="connsiteY5" fmla="*/ 138124 h 1882116"/>
                  <a:gd name="connsiteX6" fmla="*/ 3790338 w 4290913"/>
                  <a:gd name="connsiteY6" fmla="*/ 0 h 1882116"/>
                  <a:gd name="connsiteX7" fmla="*/ 4290333 w 4290913"/>
                  <a:gd name="connsiteY7" fmla="*/ 329774 h 1882116"/>
                  <a:gd name="connsiteX8" fmla="*/ 3890318 w 4290913"/>
                  <a:gd name="connsiteY8" fmla="*/ 810879 h 1882116"/>
                  <a:gd name="connsiteX9" fmla="*/ 3076540 w 4290913"/>
                  <a:gd name="connsiteY9" fmla="*/ 759649 h 1882116"/>
                  <a:gd name="connsiteX10" fmla="*/ 3228577 w 4290913"/>
                  <a:gd name="connsiteY10" fmla="*/ 1843874 h 1882116"/>
                  <a:gd name="connsiteX11" fmla="*/ 1150598 w 4290913"/>
                  <a:gd name="connsiteY11" fmla="*/ 1882116 h 1882116"/>
                  <a:gd name="connsiteX12" fmla="*/ 1055556 w 4290913"/>
                  <a:gd name="connsiteY12" fmla="*/ 744226 h 1882116"/>
                  <a:gd name="connsiteX0" fmla="*/ 1055556 w 4114065"/>
                  <a:gd name="connsiteY0" fmla="*/ 744226 h 1882116"/>
                  <a:gd name="connsiteX1" fmla="*/ 336872 w 4114065"/>
                  <a:gd name="connsiteY1" fmla="*/ 1152764 h 1882116"/>
                  <a:gd name="connsiteX2" fmla="*/ 74872 w 4114065"/>
                  <a:gd name="connsiteY2" fmla="*/ 744200 h 1882116"/>
                  <a:gd name="connsiteX3" fmla="*/ 408200 w 4114065"/>
                  <a:gd name="connsiteY3" fmla="*/ 278750 h 1882116"/>
                  <a:gd name="connsiteX4" fmla="*/ 1200987 w 4114065"/>
                  <a:gd name="connsiteY4" fmla="*/ 21182 h 1882116"/>
                  <a:gd name="connsiteX5" fmla="*/ 2154406 w 4114065"/>
                  <a:gd name="connsiteY5" fmla="*/ 138124 h 1882116"/>
                  <a:gd name="connsiteX6" fmla="*/ 3790338 w 4114065"/>
                  <a:gd name="connsiteY6" fmla="*/ 0 h 1882116"/>
                  <a:gd name="connsiteX7" fmla="*/ 4112920 w 4114065"/>
                  <a:gd name="connsiteY7" fmla="*/ 386585 h 1882116"/>
                  <a:gd name="connsiteX8" fmla="*/ 3890318 w 4114065"/>
                  <a:gd name="connsiteY8" fmla="*/ 810879 h 1882116"/>
                  <a:gd name="connsiteX9" fmla="*/ 3076540 w 4114065"/>
                  <a:gd name="connsiteY9" fmla="*/ 759649 h 1882116"/>
                  <a:gd name="connsiteX10" fmla="*/ 3228577 w 4114065"/>
                  <a:gd name="connsiteY10" fmla="*/ 1843874 h 1882116"/>
                  <a:gd name="connsiteX11" fmla="*/ 1150598 w 4114065"/>
                  <a:gd name="connsiteY11" fmla="*/ 1882116 h 1882116"/>
                  <a:gd name="connsiteX12" fmla="*/ 1055556 w 4114065"/>
                  <a:gd name="connsiteY12" fmla="*/ 744226 h 1882116"/>
                  <a:gd name="connsiteX0" fmla="*/ 1055556 w 4118089"/>
                  <a:gd name="connsiteY0" fmla="*/ 744226 h 1882116"/>
                  <a:gd name="connsiteX1" fmla="*/ 336872 w 4118089"/>
                  <a:gd name="connsiteY1" fmla="*/ 1152764 h 1882116"/>
                  <a:gd name="connsiteX2" fmla="*/ 74872 w 4118089"/>
                  <a:gd name="connsiteY2" fmla="*/ 744200 h 1882116"/>
                  <a:gd name="connsiteX3" fmla="*/ 408200 w 4118089"/>
                  <a:gd name="connsiteY3" fmla="*/ 278750 h 1882116"/>
                  <a:gd name="connsiteX4" fmla="*/ 1200987 w 4118089"/>
                  <a:gd name="connsiteY4" fmla="*/ 21182 h 1882116"/>
                  <a:gd name="connsiteX5" fmla="*/ 2154406 w 4118089"/>
                  <a:gd name="connsiteY5" fmla="*/ 138124 h 1882116"/>
                  <a:gd name="connsiteX6" fmla="*/ 3790338 w 4118089"/>
                  <a:gd name="connsiteY6" fmla="*/ 0 h 1882116"/>
                  <a:gd name="connsiteX7" fmla="*/ 4112920 w 4118089"/>
                  <a:gd name="connsiteY7" fmla="*/ 386585 h 1882116"/>
                  <a:gd name="connsiteX8" fmla="*/ 3890318 w 4118089"/>
                  <a:gd name="connsiteY8" fmla="*/ 810879 h 1882116"/>
                  <a:gd name="connsiteX9" fmla="*/ 3076540 w 4118089"/>
                  <a:gd name="connsiteY9" fmla="*/ 759649 h 1882116"/>
                  <a:gd name="connsiteX10" fmla="*/ 3228577 w 4118089"/>
                  <a:gd name="connsiteY10" fmla="*/ 1843874 h 1882116"/>
                  <a:gd name="connsiteX11" fmla="*/ 1150598 w 4118089"/>
                  <a:gd name="connsiteY11" fmla="*/ 1882116 h 1882116"/>
                  <a:gd name="connsiteX12" fmla="*/ 1055556 w 4118089"/>
                  <a:gd name="connsiteY12" fmla="*/ 744226 h 1882116"/>
                  <a:gd name="connsiteX0" fmla="*/ 1055556 w 4118089"/>
                  <a:gd name="connsiteY0" fmla="*/ 744226 h 1882116"/>
                  <a:gd name="connsiteX1" fmla="*/ 336872 w 4118089"/>
                  <a:gd name="connsiteY1" fmla="*/ 1152764 h 1882116"/>
                  <a:gd name="connsiteX2" fmla="*/ 74872 w 4118089"/>
                  <a:gd name="connsiteY2" fmla="*/ 744200 h 1882116"/>
                  <a:gd name="connsiteX3" fmla="*/ 408200 w 4118089"/>
                  <a:gd name="connsiteY3" fmla="*/ 278750 h 1882116"/>
                  <a:gd name="connsiteX4" fmla="*/ 1200987 w 4118089"/>
                  <a:gd name="connsiteY4" fmla="*/ 21182 h 1882116"/>
                  <a:gd name="connsiteX5" fmla="*/ 2154406 w 4118089"/>
                  <a:gd name="connsiteY5" fmla="*/ 138124 h 1882116"/>
                  <a:gd name="connsiteX6" fmla="*/ 3790338 w 4118089"/>
                  <a:gd name="connsiteY6" fmla="*/ 0 h 1882116"/>
                  <a:gd name="connsiteX7" fmla="*/ 4112920 w 4118089"/>
                  <a:gd name="connsiteY7" fmla="*/ 386585 h 1882116"/>
                  <a:gd name="connsiteX8" fmla="*/ 3890318 w 4118089"/>
                  <a:gd name="connsiteY8" fmla="*/ 810879 h 1882116"/>
                  <a:gd name="connsiteX9" fmla="*/ 3076540 w 4118089"/>
                  <a:gd name="connsiteY9" fmla="*/ 759649 h 1882116"/>
                  <a:gd name="connsiteX10" fmla="*/ 3228577 w 4118089"/>
                  <a:gd name="connsiteY10" fmla="*/ 1843874 h 1882116"/>
                  <a:gd name="connsiteX11" fmla="*/ 1150598 w 4118089"/>
                  <a:gd name="connsiteY11" fmla="*/ 1882116 h 1882116"/>
                  <a:gd name="connsiteX12" fmla="*/ 1055556 w 4118089"/>
                  <a:gd name="connsiteY12" fmla="*/ 744226 h 1882116"/>
                  <a:gd name="connsiteX0" fmla="*/ 1055556 w 4118089"/>
                  <a:gd name="connsiteY0" fmla="*/ 744226 h 1882116"/>
                  <a:gd name="connsiteX1" fmla="*/ 336872 w 4118089"/>
                  <a:gd name="connsiteY1" fmla="*/ 1152764 h 1882116"/>
                  <a:gd name="connsiteX2" fmla="*/ 74872 w 4118089"/>
                  <a:gd name="connsiteY2" fmla="*/ 744200 h 1882116"/>
                  <a:gd name="connsiteX3" fmla="*/ 408200 w 4118089"/>
                  <a:gd name="connsiteY3" fmla="*/ 278750 h 1882116"/>
                  <a:gd name="connsiteX4" fmla="*/ 1200987 w 4118089"/>
                  <a:gd name="connsiteY4" fmla="*/ 21182 h 1882116"/>
                  <a:gd name="connsiteX5" fmla="*/ 2154406 w 4118089"/>
                  <a:gd name="connsiteY5" fmla="*/ 138124 h 1882116"/>
                  <a:gd name="connsiteX6" fmla="*/ 3790338 w 4118089"/>
                  <a:gd name="connsiteY6" fmla="*/ 0 h 1882116"/>
                  <a:gd name="connsiteX7" fmla="*/ 4112920 w 4118089"/>
                  <a:gd name="connsiteY7" fmla="*/ 386585 h 1882116"/>
                  <a:gd name="connsiteX8" fmla="*/ 3890318 w 4118089"/>
                  <a:gd name="connsiteY8" fmla="*/ 810879 h 1882116"/>
                  <a:gd name="connsiteX9" fmla="*/ 3076540 w 4118089"/>
                  <a:gd name="connsiteY9" fmla="*/ 759649 h 1882116"/>
                  <a:gd name="connsiteX10" fmla="*/ 3228577 w 4118089"/>
                  <a:gd name="connsiteY10" fmla="*/ 1843874 h 1882116"/>
                  <a:gd name="connsiteX11" fmla="*/ 1150598 w 4118089"/>
                  <a:gd name="connsiteY11" fmla="*/ 1882116 h 1882116"/>
                  <a:gd name="connsiteX12" fmla="*/ 1055556 w 4118089"/>
                  <a:gd name="connsiteY12" fmla="*/ 744226 h 1882116"/>
                  <a:gd name="connsiteX0" fmla="*/ 1055556 w 4118089"/>
                  <a:gd name="connsiteY0" fmla="*/ 744226 h 1882116"/>
                  <a:gd name="connsiteX1" fmla="*/ 336872 w 4118089"/>
                  <a:gd name="connsiteY1" fmla="*/ 1152764 h 1882116"/>
                  <a:gd name="connsiteX2" fmla="*/ 74872 w 4118089"/>
                  <a:gd name="connsiteY2" fmla="*/ 744200 h 1882116"/>
                  <a:gd name="connsiteX3" fmla="*/ 382796 w 4118089"/>
                  <a:gd name="connsiteY3" fmla="*/ 375482 h 1882116"/>
                  <a:gd name="connsiteX4" fmla="*/ 1200987 w 4118089"/>
                  <a:gd name="connsiteY4" fmla="*/ 21182 h 1882116"/>
                  <a:gd name="connsiteX5" fmla="*/ 2154406 w 4118089"/>
                  <a:gd name="connsiteY5" fmla="*/ 138124 h 1882116"/>
                  <a:gd name="connsiteX6" fmla="*/ 3790338 w 4118089"/>
                  <a:gd name="connsiteY6" fmla="*/ 0 h 1882116"/>
                  <a:gd name="connsiteX7" fmla="*/ 4112920 w 4118089"/>
                  <a:gd name="connsiteY7" fmla="*/ 386585 h 1882116"/>
                  <a:gd name="connsiteX8" fmla="*/ 3890318 w 4118089"/>
                  <a:gd name="connsiteY8" fmla="*/ 810879 h 1882116"/>
                  <a:gd name="connsiteX9" fmla="*/ 3076540 w 4118089"/>
                  <a:gd name="connsiteY9" fmla="*/ 759649 h 1882116"/>
                  <a:gd name="connsiteX10" fmla="*/ 3228577 w 4118089"/>
                  <a:gd name="connsiteY10" fmla="*/ 1843874 h 1882116"/>
                  <a:gd name="connsiteX11" fmla="*/ 1150598 w 4118089"/>
                  <a:gd name="connsiteY11" fmla="*/ 1882116 h 1882116"/>
                  <a:gd name="connsiteX12" fmla="*/ 1055556 w 4118089"/>
                  <a:gd name="connsiteY12" fmla="*/ 744226 h 1882116"/>
                  <a:gd name="connsiteX0" fmla="*/ 1031500 w 4094033"/>
                  <a:gd name="connsiteY0" fmla="*/ 744226 h 1882116"/>
                  <a:gd name="connsiteX1" fmla="*/ 487297 w 4094033"/>
                  <a:gd name="connsiteY1" fmla="*/ 1050867 h 1882116"/>
                  <a:gd name="connsiteX2" fmla="*/ 50816 w 4094033"/>
                  <a:gd name="connsiteY2" fmla="*/ 744200 h 1882116"/>
                  <a:gd name="connsiteX3" fmla="*/ 358740 w 4094033"/>
                  <a:gd name="connsiteY3" fmla="*/ 375482 h 1882116"/>
                  <a:gd name="connsiteX4" fmla="*/ 1176931 w 4094033"/>
                  <a:gd name="connsiteY4" fmla="*/ 21182 h 1882116"/>
                  <a:gd name="connsiteX5" fmla="*/ 2130350 w 4094033"/>
                  <a:gd name="connsiteY5" fmla="*/ 138124 h 1882116"/>
                  <a:gd name="connsiteX6" fmla="*/ 3766282 w 4094033"/>
                  <a:gd name="connsiteY6" fmla="*/ 0 h 1882116"/>
                  <a:gd name="connsiteX7" fmla="*/ 4088864 w 4094033"/>
                  <a:gd name="connsiteY7" fmla="*/ 386585 h 1882116"/>
                  <a:gd name="connsiteX8" fmla="*/ 3866262 w 4094033"/>
                  <a:gd name="connsiteY8" fmla="*/ 810879 h 1882116"/>
                  <a:gd name="connsiteX9" fmla="*/ 3052484 w 4094033"/>
                  <a:gd name="connsiteY9" fmla="*/ 759649 h 1882116"/>
                  <a:gd name="connsiteX10" fmla="*/ 3204521 w 4094033"/>
                  <a:gd name="connsiteY10" fmla="*/ 1843874 h 1882116"/>
                  <a:gd name="connsiteX11" fmla="*/ 1126542 w 4094033"/>
                  <a:gd name="connsiteY11" fmla="*/ 1882116 h 1882116"/>
                  <a:gd name="connsiteX12" fmla="*/ 1031500 w 4094033"/>
                  <a:gd name="connsiteY12" fmla="*/ 744226 h 1882116"/>
                  <a:gd name="connsiteX0" fmla="*/ 1024065 w 4086598"/>
                  <a:gd name="connsiteY0" fmla="*/ 744226 h 1882116"/>
                  <a:gd name="connsiteX1" fmla="*/ 479862 w 4086598"/>
                  <a:gd name="connsiteY1" fmla="*/ 1050867 h 1882116"/>
                  <a:gd name="connsiteX2" fmla="*/ 43381 w 4086598"/>
                  <a:gd name="connsiteY2" fmla="*/ 744200 h 1882116"/>
                  <a:gd name="connsiteX3" fmla="*/ 351305 w 4086598"/>
                  <a:gd name="connsiteY3" fmla="*/ 375482 h 1882116"/>
                  <a:gd name="connsiteX4" fmla="*/ 1169496 w 4086598"/>
                  <a:gd name="connsiteY4" fmla="*/ 21182 h 1882116"/>
                  <a:gd name="connsiteX5" fmla="*/ 2122915 w 4086598"/>
                  <a:gd name="connsiteY5" fmla="*/ 138124 h 1882116"/>
                  <a:gd name="connsiteX6" fmla="*/ 3758847 w 4086598"/>
                  <a:gd name="connsiteY6" fmla="*/ 0 h 1882116"/>
                  <a:gd name="connsiteX7" fmla="*/ 4081429 w 4086598"/>
                  <a:gd name="connsiteY7" fmla="*/ 386585 h 1882116"/>
                  <a:gd name="connsiteX8" fmla="*/ 3858827 w 4086598"/>
                  <a:gd name="connsiteY8" fmla="*/ 810879 h 1882116"/>
                  <a:gd name="connsiteX9" fmla="*/ 3045049 w 4086598"/>
                  <a:gd name="connsiteY9" fmla="*/ 759649 h 1882116"/>
                  <a:gd name="connsiteX10" fmla="*/ 3197086 w 4086598"/>
                  <a:gd name="connsiteY10" fmla="*/ 1843874 h 1882116"/>
                  <a:gd name="connsiteX11" fmla="*/ 1119107 w 4086598"/>
                  <a:gd name="connsiteY11" fmla="*/ 1882116 h 1882116"/>
                  <a:gd name="connsiteX12" fmla="*/ 1024065 w 4086598"/>
                  <a:gd name="connsiteY12" fmla="*/ 744226 h 1882116"/>
                  <a:gd name="connsiteX0" fmla="*/ 1024065 w 4086598"/>
                  <a:gd name="connsiteY0" fmla="*/ 744226 h 1882116"/>
                  <a:gd name="connsiteX1" fmla="*/ 479862 w 4086598"/>
                  <a:gd name="connsiteY1" fmla="*/ 1050867 h 1882116"/>
                  <a:gd name="connsiteX2" fmla="*/ 43381 w 4086598"/>
                  <a:gd name="connsiteY2" fmla="*/ 744200 h 1882116"/>
                  <a:gd name="connsiteX3" fmla="*/ 351305 w 4086598"/>
                  <a:gd name="connsiteY3" fmla="*/ 375482 h 1882116"/>
                  <a:gd name="connsiteX4" fmla="*/ 1169496 w 4086598"/>
                  <a:gd name="connsiteY4" fmla="*/ 21182 h 1882116"/>
                  <a:gd name="connsiteX5" fmla="*/ 2122915 w 4086598"/>
                  <a:gd name="connsiteY5" fmla="*/ 138124 h 1882116"/>
                  <a:gd name="connsiteX6" fmla="*/ 3758847 w 4086598"/>
                  <a:gd name="connsiteY6" fmla="*/ 0 h 1882116"/>
                  <a:gd name="connsiteX7" fmla="*/ 4081429 w 4086598"/>
                  <a:gd name="connsiteY7" fmla="*/ 386585 h 1882116"/>
                  <a:gd name="connsiteX8" fmla="*/ 3858827 w 4086598"/>
                  <a:gd name="connsiteY8" fmla="*/ 810879 h 1882116"/>
                  <a:gd name="connsiteX9" fmla="*/ 3045049 w 4086598"/>
                  <a:gd name="connsiteY9" fmla="*/ 759649 h 1882116"/>
                  <a:gd name="connsiteX10" fmla="*/ 3197086 w 4086598"/>
                  <a:gd name="connsiteY10" fmla="*/ 1843874 h 1882116"/>
                  <a:gd name="connsiteX11" fmla="*/ 1119107 w 4086598"/>
                  <a:gd name="connsiteY11" fmla="*/ 1882116 h 1882116"/>
                  <a:gd name="connsiteX12" fmla="*/ 1024065 w 4086598"/>
                  <a:gd name="connsiteY12" fmla="*/ 744226 h 1882116"/>
                  <a:gd name="connsiteX0" fmla="*/ 996009 w 4058542"/>
                  <a:gd name="connsiteY0" fmla="*/ 744226 h 1882116"/>
                  <a:gd name="connsiteX1" fmla="*/ 451806 w 4058542"/>
                  <a:gd name="connsiteY1" fmla="*/ 1050867 h 1882116"/>
                  <a:gd name="connsiteX2" fmla="*/ 15325 w 4058542"/>
                  <a:gd name="connsiteY2" fmla="*/ 744200 h 1882116"/>
                  <a:gd name="connsiteX3" fmla="*/ 323249 w 4058542"/>
                  <a:gd name="connsiteY3" fmla="*/ 375482 h 1882116"/>
                  <a:gd name="connsiteX4" fmla="*/ 1141440 w 4058542"/>
                  <a:gd name="connsiteY4" fmla="*/ 21182 h 1882116"/>
                  <a:gd name="connsiteX5" fmla="*/ 2094859 w 4058542"/>
                  <a:gd name="connsiteY5" fmla="*/ 138124 h 1882116"/>
                  <a:gd name="connsiteX6" fmla="*/ 3730791 w 4058542"/>
                  <a:gd name="connsiteY6" fmla="*/ 0 h 1882116"/>
                  <a:gd name="connsiteX7" fmla="*/ 4053373 w 4058542"/>
                  <a:gd name="connsiteY7" fmla="*/ 386585 h 1882116"/>
                  <a:gd name="connsiteX8" fmla="*/ 3830771 w 4058542"/>
                  <a:gd name="connsiteY8" fmla="*/ 810879 h 1882116"/>
                  <a:gd name="connsiteX9" fmla="*/ 3016993 w 4058542"/>
                  <a:gd name="connsiteY9" fmla="*/ 759649 h 1882116"/>
                  <a:gd name="connsiteX10" fmla="*/ 3169030 w 4058542"/>
                  <a:gd name="connsiteY10" fmla="*/ 1843874 h 1882116"/>
                  <a:gd name="connsiteX11" fmla="*/ 1091051 w 4058542"/>
                  <a:gd name="connsiteY11" fmla="*/ 1882116 h 1882116"/>
                  <a:gd name="connsiteX12" fmla="*/ 996009 w 4058542"/>
                  <a:gd name="connsiteY12" fmla="*/ 744226 h 1882116"/>
                  <a:gd name="connsiteX0" fmla="*/ 988346 w 4050879"/>
                  <a:gd name="connsiteY0" fmla="*/ 744226 h 1882116"/>
                  <a:gd name="connsiteX1" fmla="*/ 444143 w 4050879"/>
                  <a:gd name="connsiteY1" fmla="*/ 1050867 h 1882116"/>
                  <a:gd name="connsiteX2" fmla="*/ 7662 w 4050879"/>
                  <a:gd name="connsiteY2" fmla="*/ 744200 h 1882116"/>
                  <a:gd name="connsiteX3" fmla="*/ 315586 w 4050879"/>
                  <a:gd name="connsiteY3" fmla="*/ 375482 h 1882116"/>
                  <a:gd name="connsiteX4" fmla="*/ 1133777 w 4050879"/>
                  <a:gd name="connsiteY4" fmla="*/ 21182 h 1882116"/>
                  <a:gd name="connsiteX5" fmla="*/ 2087196 w 4050879"/>
                  <a:gd name="connsiteY5" fmla="*/ 138124 h 1882116"/>
                  <a:gd name="connsiteX6" fmla="*/ 3723128 w 4050879"/>
                  <a:gd name="connsiteY6" fmla="*/ 0 h 1882116"/>
                  <a:gd name="connsiteX7" fmla="*/ 4045710 w 4050879"/>
                  <a:gd name="connsiteY7" fmla="*/ 386585 h 1882116"/>
                  <a:gd name="connsiteX8" fmla="*/ 3823108 w 4050879"/>
                  <a:gd name="connsiteY8" fmla="*/ 810879 h 1882116"/>
                  <a:gd name="connsiteX9" fmla="*/ 3009330 w 4050879"/>
                  <a:gd name="connsiteY9" fmla="*/ 759649 h 1882116"/>
                  <a:gd name="connsiteX10" fmla="*/ 3161367 w 4050879"/>
                  <a:gd name="connsiteY10" fmla="*/ 1843874 h 1882116"/>
                  <a:gd name="connsiteX11" fmla="*/ 1083388 w 4050879"/>
                  <a:gd name="connsiteY11" fmla="*/ 1882116 h 1882116"/>
                  <a:gd name="connsiteX12" fmla="*/ 988346 w 4050879"/>
                  <a:gd name="connsiteY12" fmla="*/ 744226 h 1882116"/>
                  <a:gd name="connsiteX0" fmla="*/ 988346 w 4050879"/>
                  <a:gd name="connsiteY0" fmla="*/ 744226 h 1882116"/>
                  <a:gd name="connsiteX1" fmla="*/ 444143 w 4050879"/>
                  <a:gd name="connsiteY1" fmla="*/ 1050867 h 1882116"/>
                  <a:gd name="connsiteX2" fmla="*/ 7662 w 4050879"/>
                  <a:gd name="connsiteY2" fmla="*/ 744200 h 1882116"/>
                  <a:gd name="connsiteX3" fmla="*/ 441351 w 4050879"/>
                  <a:gd name="connsiteY3" fmla="*/ 290335 h 1882116"/>
                  <a:gd name="connsiteX4" fmla="*/ 1133777 w 4050879"/>
                  <a:gd name="connsiteY4" fmla="*/ 21182 h 1882116"/>
                  <a:gd name="connsiteX5" fmla="*/ 2087196 w 4050879"/>
                  <a:gd name="connsiteY5" fmla="*/ 138124 h 1882116"/>
                  <a:gd name="connsiteX6" fmla="*/ 3723128 w 4050879"/>
                  <a:gd name="connsiteY6" fmla="*/ 0 h 1882116"/>
                  <a:gd name="connsiteX7" fmla="*/ 4045710 w 4050879"/>
                  <a:gd name="connsiteY7" fmla="*/ 386585 h 1882116"/>
                  <a:gd name="connsiteX8" fmla="*/ 3823108 w 4050879"/>
                  <a:gd name="connsiteY8" fmla="*/ 810879 h 1882116"/>
                  <a:gd name="connsiteX9" fmla="*/ 3009330 w 4050879"/>
                  <a:gd name="connsiteY9" fmla="*/ 759649 h 1882116"/>
                  <a:gd name="connsiteX10" fmla="*/ 3161367 w 4050879"/>
                  <a:gd name="connsiteY10" fmla="*/ 1843874 h 1882116"/>
                  <a:gd name="connsiteX11" fmla="*/ 1083388 w 4050879"/>
                  <a:gd name="connsiteY11" fmla="*/ 1882116 h 1882116"/>
                  <a:gd name="connsiteX12" fmla="*/ 988346 w 4050879"/>
                  <a:gd name="connsiteY12" fmla="*/ 744226 h 1882116"/>
                  <a:gd name="connsiteX0" fmla="*/ 988346 w 4050879"/>
                  <a:gd name="connsiteY0" fmla="*/ 744226 h 1882116"/>
                  <a:gd name="connsiteX1" fmla="*/ 444143 w 4050879"/>
                  <a:gd name="connsiteY1" fmla="*/ 1050867 h 1882116"/>
                  <a:gd name="connsiteX2" fmla="*/ 7662 w 4050879"/>
                  <a:gd name="connsiteY2" fmla="*/ 744200 h 1882116"/>
                  <a:gd name="connsiteX3" fmla="*/ 441351 w 4050879"/>
                  <a:gd name="connsiteY3" fmla="*/ 290335 h 1882116"/>
                  <a:gd name="connsiteX4" fmla="*/ 1133777 w 4050879"/>
                  <a:gd name="connsiteY4" fmla="*/ 21182 h 1882116"/>
                  <a:gd name="connsiteX5" fmla="*/ 2087196 w 4050879"/>
                  <a:gd name="connsiteY5" fmla="*/ 138124 h 1882116"/>
                  <a:gd name="connsiteX6" fmla="*/ 3723128 w 4050879"/>
                  <a:gd name="connsiteY6" fmla="*/ 0 h 1882116"/>
                  <a:gd name="connsiteX7" fmla="*/ 4045710 w 4050879"/>
                  <a:gd name="connsiteY7" fmla="*/ 386585 h 1882116"/>
                  <a:gd name="connsiteX8" fmla="*/ 3823108 w 4050879"/>
                  <a:gd name="connsiteY8" fmla="*/ 810879 h 1882116"/>
                  <a:gd name="connsiteX9" fmla="*/ 3009330 w 4050879"/>
                  <a:gd name="connsiteY9" fmla="*/ 759649 h 1882116"/>
                  <a:gd name="connsiteX10" fmla="*/ 3161367 w 4050879"/>
                  <a:gd name="connsiteY10" fmla="*/ 1843874 h 1882116"/>
                  <a:gd name="connsiteX11" fmla="*/ 1083388 w 4050879"/>
                  <a:gd name="connsiteY11" fmla="*/ 1882116 h 1882116"/>
                  <a:gd name="connsiteX12" fmla="*/ 988346 w 4050879"/>
                  <a:gd name="connsiteY12" fmla="*/ 744226 h 1882116"/>
                  <a:gd name="connsiteX0" fmla="*/ 988346 w 4050879"/>
                  <a:gd name="connsiteY0" fmla="*/ 744226 h 1882116"/>
                  <a:gd name="connsiteX1" fmla="*/ 444143 w 4050879"/>
                  <a:gd name="connsiteY1" fmla="*/ 1050867 h 1882116"/>
                  <a:gd name="connsiteX2" fmla="*/ 7662 w 4050879"/>
                  <a:gd name="connsiteY2" fmla="*/ 744200 h 1882116"/>
                  <a:gd name="connsiteX3" fmla="*/ 441351 w 4050879"/>
                  <a:gd name="connsiteY3" fmla="*/ 290335 h 1882116"/>
                  <a:gd name="connsiteX4" fmla="*/ 1133777 w 4050879"/>
                  <a:gd name="connsiteY4" fmla="*/ 21182 h 1882116"/>
                  <a:gd name="connsiteX5" fmla="*/ 2087196 w 4050879"/>
                  <a:gd name="connsiteY5" fmla="*/ 138124 h 1882116"/>
                  <a:gd name="connsiteX6" fmla="*/ 3723128 w 4050879"/>
                  <a:gd name="connsiteY6" fmla="*/ 0 h 1882116"/>
                  <a:gd name="connsiteX7" fmla="*/ 4045710 w 4050879"/>
                  <a:gd name="connsiteY7" fmla="*/ 386585 h 1882116"/>
                  <a:gd name="connsiteX8" fmla="*/ 3823108 w 4050879"/>
                  <a:gd name="connsiteY8" fmla="*/ 810879 h 1882116"/>
                  <a:gd name="connsiteX9" fmla="*/ 3009330 w 4050879"/>
                  <a:gd name="connsiteY9" fmla="*/ 759649 h 1882116"/>
                  <a:gd name="connsiteX10" fmla="*/ 3161367 w 4050879"/>
                  <a:gd name="connsiteY10" fmla="*/ 1843874 h 1882116"/>
                  <a:gd name="connsiteX11" fmla="*/ 1083388 w 4050879"/>
                  <a:gd name="connsiteY11" fmla="*/ 1882116 h 1882116"/>
                  <a:gd name="connsiteX12" fmla="*/ 988346 w 4050879"/>
                  <a:gd name="connsiteY12" fmla="*/ 744226 h 1882116"/>
                  <a:gd name="connsiteX0" fmla="*/ 991745 w 4054278"/>
                  <a:gd name="connsiteY0" fmla="*/ 744226 h 1882116"/>
                  <a:gd name="connsiteX1" fmla="*/ 329175 w 4054278"/>
                  <a:gd name="connsiteY1" fmla="*/ 1389080 h 1882116"/>
                  <a:gd name="connsiteX2" fmla="*/ 11061 w 4054278"/>
                  <a:gd name="connsiteY2" fmla="*/ 744200 h 1882116"/>
                  <a:gd name="connsiteX3" fmla="*/ 444750 w 4054278"/>
                  <a:gd name="connsiteY3" fmla="*/ 290335 h 1882116"/>
                  <a:gd name="connsiteX4" fmla="*/ 1137176 w 4054278"/>
                  <a:gd name="connsiteY4" fmla="*/ 21182 h 1882116"/>
                  <a:gd name="connsiteX5" fmla="*/ 2090595 w 4054278"/>
                  <a:gd name="connsiteY5" fmla="*/ 138124 h 1882116"/>
                  <a:gd name="connsiteX6" fmla="*/ 3726527 w 4054278"/>
                  <a:gd name="connsiteY6" fmla="*/ 0 h 1882116"/>
                  <a:gd name="connsiteX7" fmla="*/ 4049109 w 4054278"/>
                  <a:gd name="connsiteY7" fmla="*/ 386585 h 1882116"/>
                  <a:gd name="connsiteX8" fmla="*/ 3826507 w 4054278"/>
                  <a:gd name="connsiteY8" fmla="*/ 810879 h 1882116"/>
                  <a:gd name="connsiteX9" fmla="*/ 3012729 w 4054278"/>
                  <a:gd name="connsiteY9" fmla="*/ 759649 h 1882116"/>
                  <a:gd name="connsiteX10" fmla="*/ 3164766 w 4054278"/>
                  <a:gd name="connsiteY10" fmla="*/ 1843874 h 1882116"/>
                  <a:gd name="connsiteX11" fmla="*/ 1086787 w 4054278"/>
                  <a:gd name="connsiteY11" fmla="*/ 1882116 h 1882116"/>
                  <a:gd name="connsiteX12" fmla="*/ 991745 w 4054278"/>
                  <a:gd name="connsiteY12" fmla="*/ 744226 h 1882116"/>
                  <a:gd name="connsiteX0" fmla="*/ 1030910 w 4093443"/>
                  <a:gd name="connsiteY0" fmla="*/ 744226 h 1882116"/>
                  <a:gd name="connsiteX1" fmla="*/ 368340 w 4093443"/>
                  <a:gd name="connsiteY1" fmla="*/ 1389080 h 1882116"/>
                  <a:gd name="connsiteX2" fmla="*/ 9607 w 4093443"/>
                  <a:gd name="connsiteY2" fmla="*/ 955113 h 1882116"/>
                  <a:gd name="connsiteX3" fmla="*/ 483915 w 4093443"/>
                  <a:gd name="connsiteY3" fmla="*/ 290335 h 1882116"/>
                  <a:gd name="connsiteX4" fmla="*/ 1176341 w 4093443"/>
                  <a:gd name="connsiteY4" fmla="*/ 21182 h 1882116"/>
                  <a:gd name="connsiteX5" fmla="*/ 2129760 w 4093443"/>
                  <a:gd name="connsiteY5" fmla="*/ 138124 h 1882116"/>
                  <a:gd name="connsiteX6" fmla="*/ 3765692 w 4093443"/>
                  <a:gd name="connsiteY6" fmla="*/ 0 h 1882116"/>
                  <a:gd name="connsiteX7" fmla="*/ 4088274 w 4093443"/>
                  <a:gd name="connsiteY7" fmla="*/ 386585 h 1882116"/>
                  <a:gd name="connsiteX8" fmla="*/ 3865672 w 4093443"/>
                  <a:gd name="connsiteY8" fmla="*/ 810879 h 1882116"/>
                  <a:gd name="connsiteX9" fmla="*/ 3051894 w 4093443"/>
                  <a:gd name="connsiteY9" fmla="*/ 759649 h 1882116"/>
                  <a:gd name="connsiteX10" fmla="*/ 3203931 w 4093443"/>
                  <a:gd name="connsiteY10" fmla="*/ 1843874 h 1882116"/>
                  <a:gd name="connsiteX11" fmla="*/ 1125952 w 4093443"/>
                  <a:gd name="connsiteY11" fmla="*/ 1882116 h 1882116"/>
                  <a:gd name="connsiteX12" fmla="*/ 1030910 w 4093443"/>
                  <a:gd name="connsiteY12" fmla="*/ 744226 h 1882116"/>
                  <a:gd name="connsiteX0" fmla="*/ 1030910 w 4093443"/>
                  <a:gd name="connsiteY0" fmla="*/ 744226 h 1882116"/>
                  <a:gd name="connsiteX1" fmla="*/ 368340 w 4093443"/>
                  <a:gd name="connsiteY1" fmla="*/ 1389080 h 1882116"/>
                  <a:gd name="connsiteX2" fmla="*/ 9607 w 4093443"/>
                  <a:gd name="connsiteY2" fmla="*/ 955113 h 1882116"/>
                  <a:gd name="connsiteX3" fmla="*/ 483915 w 4093443"/>
                  <a:gd name="connsiteY3" fmla="*/ 290335 h 1882116"/>
                  <a:gd name="connsiteX4" fmla="*/ 1176341 w 4093443"/>
                  <a:gd name="connsiteY4" fmla="*/ 21182 h 1882116"/>
                  <a:gd name="connsiteX5" fmla="*/ 2129760 w 4093443"/>
                  <a:gd name="connsiteY5" fmla="*/ 138124 h 1882116"/>
                  <a:gd name="connsiteX6" fmla="*/ 3765692 w 4093443"/>
                  <a:gd name="connsiteY6" fmla="*/ 0 h 1882116"/>
                  <a:gd name="connsiteX7" fmla="*/ 4088274 w 4093443"/>
                  <a:gd name="connsiteY7" fmla="*/ 386585 h 1882116"/>
                  <a:gd name="connsiteX8" fmla="*/ 3865672 w 4093443"/>
                  <a:gd name="connsiteY8" fmla="*/ 810879 h 1882116"/>
                  <a:gd name="connsiteX9" fmla="*/ 3051894 w 4093443"/>
                  <a:gd name="connsiteY9" fmla="*/ 759649 h 1882116"/>
                  <a:gd name="connsiteX10" fmla="*/ 3203931 w 4093443"/>
                  <a:gd name="connsiteY10" fmla="*/ 1843874 h 1882116"/>
                  <a:gd name="connsiteX11" fmla="*/ 1125952 w 4093443"/>
                  <a:gd name="connsiteY11" fmla="*/ 1882116 h 1882116"/>
                  <a:gd name="connsiteX12" fmla="*/ 1030910 w 4093443"/>
                  <a:gd name="connsiteY12" fmla="*/ 744226 h 1882116"/>
                  <a:gd name="connsiteX0" fmla="*/ 1027311 w 4089844"/>
                  <a:gd name="connsiteY0" fmla="*/ 744226 h 1882116"/>
                  <a:gd name="connsiteX1" fmla="*/ 547317 w 4089844"/>
                  <a:gd name="connsiteY1" fmla="*/ 1481346 h 1882116"/>
                  <a:gd name="connsiteX2" fmla="*/ 6008 w 4089844"/>
                  <a:gd name="connsiteY2" fmla="*/ 955113 h 1882116"/>
                  <a:gd name="connsiteX3" fmla="*/ 480316 w 4089844"/>
                  <a:gd name="connsiteY3" fmla="*/ 290335 h 1882116"/>
                  <a:gd name="connsiteX4" fmla="*/ 1172742 w 4089844"/>
                  <a:gd name="connsiteY4" fmla="*/ 21182 h 1882116"/>
                  <a:gd name="connsiteX5" fmla="*/ 2126161 w 4089844"/>
                  <a:gd name="connsiteY5" fmla="*/ 138124 h 1882116"/>
                  <a:gd name="connsiteX6" fmla="*/ 3762093 w 4089844"/>
                  <a:gd name="connsiteY6" fmla="*/ 0 h 1882116"/>
                  <a:gd name="connsiteX7" fmla="*/ 4084675 w 4089844"/>
                  <a:gd name="connsiteY7" fmla="*/ 386585 h 1882116"/>
                  <a:gd name="connsiteX8" fmla="*/ 3862073 w 4089844"/>
                  <a:gd name="connsiteY8" fmla="*/ 810879 h 1882116"/>
                  <a:gd name="connsiteX9" fmla="*/ 3048295 w 4089844"/>
                  <a:gd name="connsiteY9" fmla="*/ 759649 h 1882116"/>
                  <a:gd name="connsiteX10" fmla="*/ 3200332 w 4089844"/>
                  <a:gd name="connsiteY10" fmla="*/ 1843874 h 1882116"/>
                  <a:gd name="connsiteX11" fmla="*/ 1122353 w 4089844"/>
                  <a:gd name="connsiteY11" fmla="*/ 1882116 h 1882116"/>
                  <a:gd name="connsiteX12" fmla="*/ 1027311 w 4089844"/>
                  <a:gd name="connsiteY12" fmla="*/ 744226 h 1882116"/>
                  <a:gd name="connsiteX0" fmla="*/ 1027311 w 4089844"/>
                  <a:gd name="connsiteY0" fmla="*/ 744226 h 1882116"/>
                  <a:gd name="connsiteX1" fmla="*/ 547317 w 4089844"/>
                  <a:gd name="connsiteY1" fmla="*/ 1481346 h 1882116"/>
                  <a:gd name="connsiteX2" fmla="*/ 6008 w 4089844"/>
                  <a:gd name="connsiteY2" fmla="*/ 955113 h 1882116"/>
                  <a:gd name="connsiteX3" fmla="*/ 480316 w 4089844"/>
                  <a:gd name="connsiteY3" fmla="*/ 290335 h 1882116"/>
                  <a:gd name="connsiteX4" fmla="*/ 1172742 w 4089844"/>
                  <a:gd name="connsiteY4" fmla="*/ 21182 h 1882116"/>
                  <a:gd name="connsiteX5" fmla="*/ 2126161 w 4089844"/>
                  <a:gd name="connsiteY5" fmla="*/ 138124 h 1882116"/>
                  <a:gd name="connsiteX6" fmla="*/ 3762093 w 4089844"/>
                  <a:gd name="connsiteY6" fmla="*/ 0 h 1882116"/>
                  <a:gd name="connsiteX7" fmla="*/ 4084675 w 4089844"/>
                  <a:gd name="connsiteY7" fmla="*/ 386585 h 1882116"/>
                  <a:gd name="connsiteX8" fmla="*/ 3862073 w 4089844"/>
                  <a:gd name="connsiteY8" fmla="*/ 810879 h 1882116"/>
                  <a:gd name="connsiteX9" fmla="*/ 3048295 w 4089844"/>
                  <a:gd name="connsiteY9" fmla="*/ 759649 h 1882116"/>
                  <a:gd name="connsiteX10" fmla="*/ 3200332 w 4089844"/>
                  <a:gd name="connsiteY10" fmla="*/ 1843874 h 1882116"/>
                  <a:gd name="connsiteX11" fmla="*/ 1122353 w 4089844"/>
                  <a:gd name="connsiteY11" fmla="*/ 1882116 h 1882116"/>
                  <a:gd name="connsiteX12" fmla="*/ 1027311 w 4089844"/>
                  <a:gd name="connsiteY12" fmla="*/ 744226 h 1882116"/>
                  <a:gd name="connsiteX0" fmla="*/ 1027311 w 4089844"/>
                  <a:gd name="connsiteY0" fmla="*/ 744226 h 1882116"/>
                  <a:gd name="connsiteX1" fmla="*/ 547317 w 4089844"/>
                  <a:gd name="connsiteY1" fmla="*/ 1481346 h 1882116"/>
                  <a:gd name="connsiteX2" fmla="*/ 6008 w 4089844"/>
                  <a:gd name="connsiteY2" fmla="*/ 955113 h 1882116"/>
                  <a:gd name="connsiteX3" fmla="*/ 480316 w 4089844"/>
                  <a:gd name="connsiteY3" fmla="*/ 290335 h 1882116"/>
                  <a:gd name="connsiteX4" fmla="*/ 1172742 w 4089844"/>
                  <a:gd name="connsiteY4" fmla="*/ 21182 h 1882116"/>
                  <a:gd name="connsiteX5" fmla="*/ 2126161 w 4089844"/>
                  <a:gd name="connsiteY5" fmla="*/ 138124 h 1882116"/>
                  <a:gd name="connsiteX6" fmla="*/ 3762093 w 4089844"/>
                  <a:gd name="connsiteY6" fmla="*/ 0 h 1882116"/>
                  <a:gd name="connsiteX7" fmla="*/ 4084675 w 4089844"/>
                  <a:gd name="connsiteY7" fmla="*/ 386585 h 1882116"/>
                  <a:gd name="connsiteX8" fmla="*/ 3862073 w 4089844"/>
                  <a:gd name="connsiteY8" fmla="*/ 810879 h 1882116"/>
                  <a:gd name="connsiteX9" fmla="*/ 3048295 w 4089844"/>
                  <a:gd name="connsiteY9" fmla="*/ 759649 h 1882116"/>
                  <a:gd name="connsiteX10" fmla="*/ 3200332 w 4089844"/>
                  <a:gd name="connsiteY10" fmla="*/ 1843874 h 1882116"/>
                  <a:gd name="connsiteX11" fmla="*/ 1122353 w 4089844"/>
                  <a:gd name="connsiteY11" fmla="*/ 1882116 h 1882116"/>
                  <a:gd name="connsiteX12" fmla="*/ 1027311 w 4089844"/>
                  <a:gd name="connsiteY12" fmla="*/ 744226 h 1882116"/>
                  <a:gd name="connsiteX0" fmla="*/ 879771 w 4089844"/>
                  <a:gd name="connsiteY0" fmla="*/ 912286 h 1882116"/>
                  <a:gd name="connsiteX1" fmla="*/ 547317 w 4089844"/>
                  <a:gd name="connsiteY1" fmla="*/ 1481346 h 1882116"/>
                  <a:gd name="connsiteX2" fmla="*/ 6008 w 4089844"/>
                  <a:gd name="connsiteY2" fmla="*/ 955113 h 1882116"/>
                  <a:gd name="connsiteX3" fmla="*/ 480316 w 4089844"/>
                  <a:gd name="connsiteY3" fmla="*/ 290335 h 1882116"/>
                  <a:gd name="connsiteX4" fmla="*/ 1172742 w 4089844"/>
                  <a:gd name="connsiteY4" fmla="*/ 21182 h 1882116"/>
                  <a:gd name="connsiteX5" fmla="*/ 2126161 w 4089844"/>
                  <a:gd name="connsiteY5" fmla="*/ 138124 h 1882116"/>
                  <a:gd name="connsiteX6" fmla="*/ 3762093 w 4089844"/>
                  <a:gd name="connsiteY6" fmla="*/ 0 h 1882116"/>
                  <a:gd name="connsiteX7" fmla="*/ 4084675 w 4089844"/>
                  <a:gd name="connsiteY7" fmla="*/ 386585 h 1882116"/>
                  <a:gd name="connsiteX8" fmla="*/ 3862073 w 4089844"/>
                  <a:gd name="connsiteY8" fmla="*/ 810879 h 1882116"/>
                  <a:gd name="connsiteX9" fmla="*/ 3048295 w 4089844"/>
                  <a:gd name="connsiteY9" fmla="*/ 759649 h 1882116"/>
                  <a:gd name="connsiteX10" fmla="*/ 3200332 w 4089844"/>
                  <a:gd name="connsiteY10" fmla="*/ 1843874 h 1882116"/>
                  <a:gd name="connsiteX11" fmla="*/ 1122353 w 4089844"/>
                  <a:gd name="connsiteY11" fmla="*/ 1882116 h 1882116"/>
                  <a:gd name="connsiteX12" fmla="*/ 879771 w 4089844"/>
                  <a:gd name="connsiteY12" fmla="*/ 912286 h 1882116"/>
                  <a:gd name="connsiteX0" fmla="*/ 879111 w 4089184"/>
                  <a:gd name="connsiteY0" fmla="*/ 912286 h 1882116"/>
                  <a:gd name="connsiteX1" fmla="*/ 606399 w 4089184"/>
                  <a:gd name="connsiteY1" fmla="*/ 1703844 h 1882116"/>
                  <a:gd name="connsiteX2" fmla="*/ 5348 w 4089184"/>
                  <a:gd name="connsiteY2" fmla="*/ 955113 h 1882116"/>
                  <a:gd name="connsiteX3" fmla="*/ 479656 w 4089184"/>
                  <a:gd name="connsiteY3" fmla="*/ 290335 h 1882116"/>
                  <a:gd name="connsiteX4" fmla="*/ 1172082 w 4089184"/>
                  <a:gd name="connsiteY4" fmla="*/ 21182 h 1882116"/>
                  <a:gd name="connsiteX5" fmla="*/ 2125501 w 4089184"/>
                  <a:gd name="connsiteY5" fmla="*/ 138124 h 1882116"/>
                  <a:gd name="connsiteX6" fmla="*/ 3761433 w 4089184"/>
                  <a:gd name="connsiteY6" fmla="*/ 0 h 1882116"/>
                  <a:gd name="connsiteX7" fmla="*/ 4084015 w 4089184"/>
                  <a:gd name="connsiteY7" fmla="*/ 386585 h 1882116"/>
                  <a:gd name="connsiteX8" fmla="*/ 3861413 w 4089184"/>
                  <a:gd name="connsiteY8" fmla="*/ 810879 h 1882116"/>
                  <a:gd name="connsiteX9" fmla="*/ 3047635 w 4089184"/>
                  <a:gd name="connsiteY9" fmla="*/ 759649 h 1882116"/>
                  <a:gd name="connsiteX10" fmla="*/ 3199672 w 4089184"/>
                  <a:gd name="connsiteY10" fmla="*/ 1843874 h 1882116"/>
                  <a:gd name="connsiteX11" fmla="*/ 1121693 w 4089184"/>
                  <a:gd name="connsiteY11" fmla="*/ 1882116 h 1882116"/>
                  <a:gd name="connsiteX12" fmla="*/ 879111 w 4089184"/>
                  <a:gd name="connsiteY12" fmla="*/ 912286 h 1882116"/>
                  <a:gd name="connsiteX0" fmla="*/ 971984 w 4182057"/>
                  <a:gd name="connsiteY0" fmla="*/ 912286 h 1882116"/>
                  <a:gd name="connsiteX1" fmla="*/ 699272 w 4182057"/>
                  <a:gd name="connsiteY1" fmla="*/ 1703844 h 1882116"/>
                  <a:gd name="connsiteX2" fmla="*/ 4560 w 4182057"/>
                  <a:gd name="connsiteY2" fmla="*/ 1255499 h 1882116"/>
                  <a:gd name="connsiteX3" fmla="*/ 572529 w 4182057"/>
                  <a:gd name="connsiteY3" fmla="*/ 290335 h 1882116"/>
                  <a:gd name="connsiteX4" fmla="*/ 1264955 w 4182057"/>
                  <a:gd name="connsiteY4" fmla="*/ 21182 h 1882116"/>
                  <a:gd name="connsiteX5" fmla="*/ 2218374 w 4182057"/>
                  <a:gd name="connsiteY5" fmla="*/ 138124 h 1882116"/>
                  <a:gd name="connsiteX6" fmla="*/ 3854306 w 4182057"/>
                  <a:gd name="connsiteY6" fmla="*/ 0 h 1882116"/>
                  <a:gd name="connsiteX7" fmla="*/ 4176888 w 4182057"/>
                  <a:gd name="connsiteY7" fmla="*/ 386585 h 1882116"/>
                  <a:gd name="connsiteX8" fmla="*/ 3954286 w 4182057"/>
                  <a:gd name="connsiteY8" fmla="*/ 810879 h 1882116"/>
                  <a:gd name="connsiteX9" fmla="*/ 3140508 w 4182057"/>
                  <a:gd name="connsiteY9" fmla="*/ 759649 h 1882116"/>
                  <a:gd name="connsiteX10" fmla="*/ 3292545 w 4182057"/>
                  <a:gd name="connsiteY10" fmla="*/ 1843874 h 1882116"/>
                  <a:gd name="connsiteX11" fmla="*/ 1214566 w 4182057"/>
                  <a:gd name="connsiteY11" fmla="*/ 1882116 h 1882116"/>
                  <a:gd name="connsiteX12" fmla="*/ 971984 w 4182057"/>
                  <a:gd name="connsiteY12" fmla="*/ 912286 h 1882116"/>
                  <a:gd name="connsiteX0" fmla="*/ 971984 w 4182057"/>
                  <a:gd name="connsiteY0" fmla="*/ 912286 h 1882116"/>
                  <a:gd name="connsiteX1" fmla="*/ 711274 w 4182057"/>
                  <a:gd name="connsiteY1" fmla="*/ 1449445 h 1882116"/>
                  <a:gd name="connsiteX2" fmla="*/ 699272 w 4182057"/>
                  <a:gd name="connsiteY2" fmla="*/ 1703844 h 1882116"/>
                  <a:gd name="connsiteX3" fmla="*/ 4560 w 4182057"/>
                  <a:gd name="connsiteY3" fmla="*/ 1255499 h 1882116"/>
                  <a:gd name="connsiteX4" fmla="*/ 572529 w 4182057"/>
                  <a:gd name="connsiteY4" fmla="*/ 290335 h 1882116"/>
                  <a:gd name="connsiteX5" fmla="*/ 1264955 w 4182057"/>
                  <a:gd name="connsiteY5" fmla="*/ 21182 h 1882116"/>
                  <a:gd name="connsiteX6" fmla="*/ 2218374 w 4182057"/>
                  <a:gd name="connsiteY6" fmla="*/ 138124 h 1882116"/>
                  <a:gd name="connsiteX7" fmla="*/ 3854306 w 4182057"/>
                  <a:gd name="connsiteY7" fmla="*/ 0 h 1882116"/>
                  <a:gd name="connsiteX8" fmla="*/ 4176888 w 4182057"/>
                  <a:gd name="connsiteY8" fmla="*/ 386585 h 1882116"/>
                  <a:gd name="connsiteX9" fmla="*/ 3954286 w 4182057"/>
                  <a:gd name="connsiteY9" fmla="*/ 810879 h 1882116"/>
                  <a:gd name="connsiteX10" fmla="*/ 3140508 w 4182057"/>
                  <a:gd name="connsiteY10" fmla="*/ 759649 h 1882116"/>
                  <a:gd name="connsiteX11" fmla="*/ 3292545 w 4182057"/>
                  <a:gd name="connsiteY11" fmla="*/ 1843874 h 1882116"/>
                  <a:gd name="connsiteX12" fmla="*/ 1214566 w 4182057"/>
                  <a:gd name="connsiteY12" fmla="*/ 1882116 h 1882116"/>
                  <a:gd name="connsiteX13" fmla="*/ 971984 w 4182057"/>
                  <a:gd name="connsiteY13" fmla="*/ 912286 h 1882116"/>
                  <a:gd name="connsiteX0" fmla="*/ 971984 w 4182057"/>
                  <a:gd name="connsiteY0" fmla="*/ 912286 h 1882116"/>
                  <a:gd name="connsiteX1" fmla="*/ 711274 w 4182057"/>
                  <a:gd name="connsiteY1" fmla="*/ 1449445 h 1882116"/>
                  <a:gd name="connsiteX2" fmla="*/ 699272 w 4182057"/>
                  <a:gd name="connsiteY2" fmla="*/ 1703844 h 1882116"/>
                  <a:gd name="connsiteX3" fmla="*/ 4560 w 4182057"/>
                  <a:gd name="connsiteY3" fmla="*/ 1255499 h 1882116"/>
                  <a:gd name="connsiteX4" fmla="*/ 572529 w 4182057"/>
                  <a:gd name="connsiteY4" fmla="*/ 290335 h 1882116"/>
                  <a:gd name="connsiteX5" fmla="*/ 1264955 w 4182057"/>
                  <a:gd name="connsiteY5" fmla="*/ 21182 h 1882116"/>
                  <a:gd name="connsiteX6" fmla="*/ 2218374 w 4182057"/>
                  <a:gd name="connsiteY6" fmla="*/ 138124 h 1882116"/>
                  <a:gd name="connsiteX7" fmla="*/ 3854306 w 4182057"/>
                  <a:gd name="connsiteY7" fmla="*/ 0 h 1882116"/>
                  <a:gd name="connsiteX8" fmla="*/ 4176888 w 4182057"/>
                  <a:gd name="connsiteY8" fmla="*/ 386585 h 1882116"/>
                  <a:gd name="connsiteX9" fmla="*/ 3954286 w 4182057"/>
                  <a:gd name="connsiteY9" fmla="*/ 810879 h 1882116"/>
                  <a:gd name="connsiteX10" fmla="*/ 3140508 w 4182057"/>
                  <a:gd name="connsiteY10" fmla="*/ 759649 h 1882116"/>
                  <a:gd name="connsiteX11" fmla="*/ 3292545 w 4182057"/>
                  <a:gd name="connsiteY11" fmla="*/ 1843874 h 1882116"/>
                  <a:gd name="connsiteX12" fmla="*/ 1214566 w 4182057"/>
                  <a:gd name="connsiteY12" fmla="*/ 1882116 h 1882116"/>
                  <a:gd name="connsiteX13" fmla="*/ 971984 w 4182057"/>
                  <a:gd name="connsiteY13" fmla="*/ 912286 h 1882116"/>
                  <a:gd name="connsiteX0" fmla="*/ 971984 w 4182057"/>
                  <a:gd name="connsiteY0" fmla="*/ 912286 h 1882116"/>
                  <a:gd name="connsiteX1" fmla="*/ 711274 w 4182057"/>
                  <a:gd name="connsiteY1" fmla="*/ 1449445 h 1882116"/>
                  <a:gd name="connsiteX2" fmla="*/ 699272 w 4182057"/>
                  <a:gd name="connsiteY2" fmla="*/ 1703844 h 1882116"/>
                  <a:gd name="connsiteX3" fmla="*/ 4560 w 4182057"/>
                  <a:gd name="connsiteY3" fmla="*/ 1255499 h 1882116"/>
                  <a:gd name="connsiteX4" fmla="*/ 768926 w 4182057"/>
                  <a:gd name="connsiteY4" fmla="*/ 386230 h 1882116"/>
                  <a:gd name="connsiteX5" fmla="*/ 1264955 w 4182057"/>
                  <a:gd name="connsiteY5" fmla="*/ 21182 h 1882116"/>
                  <a:gd name="connsiteX6" fmla="*/ 2218374 w 4182057"/>
                  <a:gd name="connsiteY6" fmla="*/ 138124 h 1882116"/>
                  <a:gd name="connsiteX7" fmla="*/ 3854306 w 4182057"/>
                  <a:gd name="connsiteY7" fmla="*/ 0 h 1882116"/>
                  <a:gd name="connsiteX8" fmla="*/ 4176888 w 4182057"/>
                  <a:gd name="connsiteY8" fmla="*/ 386585 h 1882116"/>
                  <a:gd name="connsiteX9" fmla="*/ 3954286 w 4182057"/>
                  <a:gd name="connsiteY9" fmla="*/ 810879 h 1882116"/>
                  <a:gd name="connsiteX10" fmla="*/ 3140508 w 4182057"/>
                  <a:gd name="connsiteY10" fmla="*/ 759649 h 1882116"/>
                  <a:gd name="connsiteX11" fmla="*/ 3292545 w 4182057"/>
                  <a:gd name="connsiteY11" fmla="*/ 1843874 h 1882116"/>
                  <a:gd name="connsiteX12" fmla="*/ 1214566 w 4182057"/>
                  <a:gd name="connsiteY12" fmla="*/ 1882116 h 1882116"/>
                  <a:gd name="connsiteX13" fmla="*/ 971984 w 4182057"/>
                  <a:gd name="connsiteY13" fmla="*/ 912286 h 1882116"/>
                  <a:gd name="connsiteX0" fmla="*/ 971984 w 4182057"/>
                  <a:gd name="connsiteY0" fmla="*/ 912286 h 1882116"/>
                  <a:gd name="connsiteX1" fmla="*/ 711274 w 4182057"/>
                  <a:gd name="connsiteY1" fmla="*/ 1449445 h 1882116"/>
                  <a:gd name="connsiteX2" fmla="*/ 699272 w 4182057"/>
                  <a:gd name="connsiteY2" fmla="*/ 1703844 h 1882116"/>
                  <a:gd name="connsiteX3" fmla="*/ 4560 w 4182057"/>
                  <a:gd name="connsiteY3" fmla="*/ 1255499 h 1882116"/>
                  <a:gd name="connsiteX4" fmla="*/ 768926 w 4182057"/>
                  <a:gd name="connsiteY4" fmla="*/ 386230 h 1882116"/>
                  <a:gd name="connsiteX5" fmla="*/ 1430084 w 4182057"/>
                  <a:gd name="connsiteY5" fmla="*/ 123638 h 1882116"/>
                  <a:gd name="connsiteX6" fmla="*/ 2218374 w 4182057"/>
                  <a:gd name="connsiteY6" fmla="*/ 138124 h 1882116"/>
                  <a:gd name="connsiteX7" fmla="*/ 3854306 w 4182057"/>
                  <a:gd name="connsiteY7" fmla="*/ 0 h 1882116"/>
                  <a:gd name="connsiteX8" fmla="*/ 4176888 w 4182057"/>
                  <a:gd name="connsiteY8" fmla="*/ 386585 h 1882116"/>
                  <a:gd name="connsiteX9" fmla="*/ 3954286 w 4182057"/>
                  <a:gd name="connsiteY9" fmla="*/ 810879 h 1882116"/>
                  <a:gd name="connsiteX10" fmla="*/ 3140508 w 4182057"/>
                  <a:gd name="connsiteY10" fmla="*/ 759649 h 1882116"/>
                  <a:gd name="connsiteX11" fmla="*/ 3292545 w 4182057"/>
                  <a:gd name="connsiteY11" fmla="*/ 1843874 h 1882116"/>
                  <a:gd name="connsiteX12" fmla="*/ 1214566 w 4182057"/>
                  <a:gd name="connsiteY12" fmla="*/ 1882116 h 1882116"/>
                  <a:gd name="connsiteX13" fmla="*/ 971984 w 4182057"/>
                  <a:gd name="connsiteY13" fmla="*/ 912286 h 1882116"/>
                  <a:gd name="connsiteX0" fmla="*/ 1249059 w 4182057"/>
                  <a:gd name="connsiteY0" fmla="*/ 925965 h 1882116"/>
                  <a:gd name="connsiteX1" fmla="*/ 711274 w 4182057"/>
                  <a:gd name="connsiteY1" fmla="*/ 1449445 h 1882116"/>
                  <a:gd name="connsiteX2" fmla="*/ 699272 w 4182057"/>
                  <a:gd name="connsiteY2" fmla="*/ 1703844 h 1882116"/>
                  <a:gd name="connsiteX3" fmla="*/ 4560 w 4182057"/>
                  <a:gd name="connsiteY3" fmla="*/ 1255499 h 1882116"/>
                  <a:gd name="connsiteX4" fmla="*/ 768926 w 4182057"/>
                  <a:gd name="connsiteY4" fmla="*/ 386230 h 1882116"/>
                  <a:gd name="connsiteX5" fmla="*/ 1430084 w 4182057"/>
                  <a:gd name="connsiteY5" fmla="*/ 123638 h 1882116"/>
                  <a:gd name="connsiteX6" fmla="*/ 2218374 w 4182057"/>
                  <a:gd name="connsiteY6" fmla="*/ 138124 h 1882116"/>
                  <a:gd name="connsiteX7" fmla="*/ 3854306 w 4182057"/>
                  <a:gd name="connsiteY7" fmla="*/ 0 h 1882116"/>
                  <a:gd name="connsiteX8" fmla="*/ 4176888 w 4182057"/>
                  <a:gd name="connsiteY8" fmla="*/ 386585 h 1882116"/>
                  <a:gd name="connsiteX9" fmla="*/ 3954286 w 4182057"/>
                  <a:gd name="connsiteY9" fmla="*/ 810879 h 1882116"/>
                  <a:gd name="connsiteX10" fmla="*/ 3140508 w 4182057"/>
                  <a:gd name="connsiteY10" fmla="*/ 759649 h 1882116"/>
                  <a:gd name="connsiteX11" fmla="*/ 3292545 w 4182057"/>
                  <a:gd name="connsiteY11" fmla="*/ 1843874 h 1882116"/>
                  <a:gd name="connsiteX12" fmla="*/ 1214566 w 4182057"/>
                  <a:gd name="connsiteY12" fmla="*/ 1882116 h 1882116"/>
                  <a:gd name="connsiteX13" fmla="*/ 1249059 w 4182057"/>
                  <a:gd name="connsiteY13" fmla="*/ 925965 h 1882116"/>
                  <a:gd name="connsiteX0" fmla="*/ 1249059 w 4182057"/>
                  <a:gd name="connsiteY0" fmla="*/ 925965 h 1882116"/>
                  <a:gd name="connsiteX1" fmla="*/ 711274 w 4182057"/>
                  <a:gd name="connsiteY1" fmla="*/ 1449445 h 1882116"/>
                  <a:gd name="connsiteX2" fmla="*/ 699272 w 4182057"/>
                  <a:gd name="connsiteY2" fmla="*/ 1703844 h 1882116"/>
                  <a:gd name="connsiteX3" fmla="*/ 4560 w 4182057"/>
                  <a:gd name="connsiteY3" fmla="*/ 1255499 h 1882116"/>
                  <a:gd name="connsiteX4" fmla="*/ 768926 w 4182057"/>
                  <a:gd name="connsiteY4" fmla="*/ 386230 h 1882116"/>
                  <a:gd name="connsiteX5" fmla="*/ 1430084 w 4182057"/>
                  <a:gd name="connsiteY5" fmla="*/ 123638 h 1882116"/>
                  <a:gd name="connsiteX6" fmla="*/ 2218374 w 4182057"/>
                  <a:gd name="connsiteY6" fmla="*/ 138124 h 1882116"/>
                  <a:gd name="connsiteX7" fmla="*/ 3854306 w 4182057"/>
                  <a:gd name="connsiteY7" fmla="*/ 0 h 1882116"/>
                  <a:gd name="connsiteX8" fmla="*/ 4176888 w 4182057"/>
                  <a:gd name="connsiteY8" fmla="*/ 386585 h 1882116"/>
                  <a:gd name="connsiteX9" fmla="*/ 3954286 w 4182057"/>
                  <a:gd name="connsiteY9" fmla="*/ 810879 h 1882116"/>
                  <a:gd name="connsiteX10" fmla="*/ 2807459 w 4182057"/>
                  <a:gd name="connsiteY10" fmla="*/ 790358 h 1882116"/>
                  <a:gd name="connsiteX11" fmla="*/ 3292545 w 4182057"/>
                  <a:gd name="connsiteY11" fmla="*/ 1843874 h 1882116"/>
                  <a:gd name="connsiteX12" fmla="*/ 1214566 w 4182057"/>
                  <a:gd name="connsiteY12" fmla="*/ 1882116 h 1882116"/>
                  <a:gd name="connsiteX13" fmla="*/ 1249059 w 4182057"/>
                  <a:gd name="connsiteY13" fmla="*/ 925965 h 1882116"/>
                  <a:gd name="connsiteX0" fmla="*/ 1249059 w 4182565"/>
                  <a:gd name="connsiteY0" fmla="*/ 925965 h 1882116"/>
                  <a:gd name="connsiteX1" fmla="*/ 711274 w 4182565"/>
                  <a:gd name="connsiteY1" fmla="*/ 1449445 h 1882116"/>
                  <a:gd name="connsiteX2" fmla="*/ 699272 w 4182565"/>
                  <a:gd name="connsiteY2" fmla="*/ 1703844 h 1882116"/>
                  <a:gd name="connsiteX3" fmla="*/ 4560 w 4182565"/>
                  <a:gd name="connsiteY3" fmla="*/ 1255499 h 1882116"/>
                  <a:gd name="connsiteX4" fmla="*/ 768926 w 4182565"/>
                  <a:gd name="connsiteY4" fmla="*/ 386230 h 1882116"/>
                  <a:gd name="connsiteX5" fmla="*/ 1430084 w 4182565"/>
                  <a:gd name="connsiteY5" fmla="*/ 123638 h 1882116"/>
                  <a:gd name="connsiteX6" fmla="*/ 2218374 w 4182565"/>
                  <a:gd name="connsiteY6" fmla="*/ 138124 h 1882116"/>
                  <a:gd name="connsiteX7" fmla="*/ 3854306 w 4182565"/>
                  <a:gd name="connsiteY7" fmla="*/ 0 h 1882116"/>
                  <a:gd name="connsiteX8" fmla="*/ 4176888 w 4182565"/>
                  <a:gd name="connsiteY8" fmla="*/ 386585 h 1882116"/>
                  <a:gd name="connsiteX9" fmla="*/ 3555074 w 4182565"/>
                  <a:gd name="connsiteY9" fmla="*/ 868527 h 1882116"/>
                  <a:gd name="connsiteX10" fmla="*/ 2807459 w 4182565"/>
                  <a:gd name="connsiteY10" fmla="*/ 790358 h 1882116"/>
                  <a:gd name="connsiteX11" fmla="*/ 3292545 w 4182565"/>
                  <a:gd name="connsiteY11" fmla="*/ 1843874 h 1882116"/>
                  <a:gd name="connsiteX12" fmla="*/ 1214566 w 4182565"/>
                  <a:gd name="connsiteY12" fmla="*/ 1882116 h 1882116"/>
                  <a:gd name="connsiteX13" fmla="*/ 1249059 w 4182565"/>
                  <a:gd name="connsiteY13" fmla="*/ 925965 h 1882116"/>
                  <a:gd name="connsiteX0" fmla="*/ 1249059 w 3937058"/>
                  <a:gd name="connsiteY0" fmla="*/ 925965 h 1882116"/>
                  <a:gd name="connsiteX1" fmla="*/ 711274 w 3937058"/>
                  <a:gd name="connsiteY1" fmla="*/ 1449445 h 1882116"/>
                  <a:gd name="connsiteX2" fmla="*/ 699272 w 3937058"/>
                  <a:gd name="connsiteY2" fmla="*/ 1703844 h 1882116"/>
                  <a:gd name="connsiteX3" fmla="*/ 4560 w 3937058"/>
                  <a:gd name="connsiteY3" fmla="*/ 1255499 h 1882116"/>
                  <a:gd name="connsiteX4" fmla="*/ 768926 w 3937058"/>
                  <a:gd name="connsiteY4" fmla="*/ 386230 h 1882116"/>
                  <a:gd name="connsiteX5" fmla="*/ 1430084 w 3937058"/>
                  <a:gd name="connsiteY5" fmla="*/ 123638 h 1882116"/>
                  <a:gd name="connsiteX6" fmla="*/ 2218374 w 3937058"/>
                  <a:gd name="connsiteY6" fmla="*/ 138124 h 1882116"/>
                  <a:gd name="connsiteX7" fmla="*/ 3854306 w 3937058"/>
                  <a:gd name="connsiteY7" fmla="*/ 0 h 1882116"/>
                  <a:gd name="connsiteX8" fmla="*/ 3912235 w 3937058"/>
                  <a:gd name="connsiteY8" fmla="*/ 494344 h 1882116"/>
                  <a:gd name="connsiteX9" fmla="*/ 3555074 w 3937058"/>
                  <a:gd name="connsiteY9" fmla="*/ 868527 h 1882116"/>
                  <a:gd name="connsiteX10" fmla="*/ 2807459 w 3937058"/>
                  <a:gd name="connsiteY10" fmla="*/ 790358 h 1882116"/>
                  <a:gd name="connsiteX11" fmla="*/ 3292545 w 3937058"/>
                  <a:gd name="connsiteY11" fmla="*/ 1843874 h 1882116"/>
                  <a:gd name="connsiteX12" fmla="*/ 1214566 w 3937058"/>
                  <a:gd name="connsiteY12" fmla="*/ 1882116 h 1882116"/>
                  <a:gd name="connsiteX13" fmla="*/ 1249059 w 3937058"/>
                  <a:gd name="connsiteY13" fmla="*/ 925965 h 1882116"/>
                  <a:gd name="connsiteX0" fmla="*/ 1249059 w 3914025"/>
                  <a:gd name="connsiteY0" fmla="*/ 814228 h 1770379"/>
                  <a:gd name="connsiteX1" fmla="*/ 711274 w 3914025"/>
                  <a:gd name="connsiteY1" fmla="*/ 1337708 h 1770379"/>
                  <a:gd name="connsiteX2" fmla="*/ 699272 w 3914025"/>
                  <a:gd name="connsiteY2" fmla="*/ 1592107 h 1770379"/>
                  <a:gd name="connsiteX3" fmla="*/ 4560 w 3914025"/>
                  <a:gd name="connsiteY3" fmla="*/ 1143762 h 1770379"/>
                  <a:gd name="connsiteX4" fmla="*/ 768926 w 3914025"/>
                  <a:gd name="connsiteY4" fmla="*/ 274493 h 1770379"/>
                  <a:gd name="connsiteX5" fmla="*/ 1430084 w 3914025"/>
                  <a:gd name="connsiteY5" fmla="*/ 11901 h 1770379"/>
                  <a:gd name="connsiteX6" fmla="*/ 2218374 w 3914025"/>
                  <a:gd name="connsiteY6" fmla="*/ 26387 h 1770379"/>
                  <a:gd name="connsiteX7" fmla="*/ 3682058 w 3914025"/>
                  <a:gd name="connsiteY7" fmla="*/ 94150 h 1770379"/>
                  <a:gd name="connsiteX8" fmla="*/ 3912235 w 3914025"/>
                  <a:gd name="connsiteY8" fmla="*/ 382607 h 1770379"/>
                  <a:gd name="connsiteX9" fmla="*/ 3555074 w 3914025"/>
                  <a:gd name="connsiteY9" fmla="*/ 756790 h 1770379"/>
                  <a:gd name="connsiteX10" fmla="*/ 2807459 w 3914025"/>
                  <a:gd name="connsiteY10" fmla="*/ 678621 h 1770379"/>
                  <a:gd name="connsiteX11" fmla="*/ 3292545 w 3914025"/>
                  <a:gd name="connsiteY11" fmla="*/ 1732137 h 1770379"/>
                  <a:gd name="connsiteX12" fmla="*/ 1214566 w 3914025"/>
                  <a:gd name="connsiteY12" fmla="*/ 1770379 h 1770379"/>
                  <a:gd name="connsiteX13" fmla="*/ 1249059 w 3914025"/>
                  <a:gd name="connsiteY13" fmla="*/ 814228 h 1770379"/>
                  <a:gd name="connsiteX0" fmla="*/ 1249059 w 3914025"/>
                  <a:gd name="connsiteY0" fmla="*/ 814228 h 1770379"/>
                  <a:gd name="connsiteX1" fmla="*/ 711274 w 3914025"/>
                  <a:gd name="connsiteY1" fmla="*/ 1337708 h 1770379"/>
                  <a:gd name="connsiteX2" fmla="*/ 699272 w 3914025"/>
                  <a:gd name="connsiteY2" fmla="*/ 1592107 h 1770379"/>
                  <a:gd name="connsiteX3" fmla="*/ 4560 w 3914025"/>
                  <a:gd name="connsiteY3" fmla="*/ 1143762 h 1770379"/>
                  <a:gd name="connsiteX4" fmla="*/ 768926 w 3914025"/>
                  <a:gd name="connsiteY4" fmla="*/ 274493 h 1770379"/>
                  <a:gd name="connsiteX5" fmla="*/ 1430084 w 3914025"/>
                  <a:gd name="connsiteY5" fmla="*/ 11901 h 1770379"/>
                  <a:gd name="connsiteX6" fmla="*/ 2218374 w 3914025"/>
                  <a:gd name="connsiteY6" fmla="*/ 26387 h 1770379"/>
                  <a:gd name="connsiteX7" fmla="*/ 3682058 w 3914025"/>
                  <a:gd name="connsiteY7" fmla="*/ 94150 h 1770379"/>
                  <a:gd name="connsiteX8" fmla="*/ 3912235 w 3914025"/>
                  <a:gd name="connsiteY8" fmla="*/ 382607 h 1770379"/>
                  <a:gd name="connsiteX9" fmla="*/ 3555074 w 3914025"/>
                  <a:gd name="connsiteY9" fmla="*/ 756790 h 1770379"/>
                  <a:gd name="connsiteX10" fmla="*/ 2807459 w 3914025"/>
                  <a:gd name="connsiteY10" fmla="*/ 678621 h 1770379"/>
                  <a:gd name="connsiteX11" fmla="*/ 3292545 w 3914025"/>
                  <a:gd name="connsiteY11" fmla="*/ 1732137 h 1770379"/>
                  <a:gd name="connsiteX12" fmla="*/ 1214566 w 3914025"/>
                  <a:gd name="connsiteY12" fmla="*/ 1770379 h 1770379"/>
                  <a:gd name="connsiteX13" fmla="*/ 1249059 w 3914025"/>
                  <a:gd name="connsiteY13" fmla="*/ 814228 h 1770379"/>
                  <a:gd name="connsiteX0" fmla="*/ 1249059 w 3949935"/>
                  <a:gd name="connsiteY0" fmla="*/ 814228 h 1770379"/>
                  <a:gd name="connsiteX1" fmla="*/ 711274 w 3949935"/>
                  <a:gd name="connsiteY1" fmla="*/ 1337708 h 1770379"/>
                  <a:gd name="connsiteX2" fmla="*/ 699272 w 3949935"/>
                  <a:gd name="connsiteY2" fmla="*/ 1592107 h 1770379"/>
                  <a:gd name="connsiteX3" fmla="*/ 4560 w 3949935"/>
                  <a:gd name="connsiteY3" fmla="*/ 1143762 h 1770379"/>
                  <a:gd name="connsiteX4" fmla="*/ 768926 w 3949935"/>
                  <a:gd name="connsiteY4" fmla="*/ 274493 h 1770379"/>
                  <a:gd name="connsiteX5" fmla="*/ 1430084 w 3949935"/>
                  <a:gd name="connsiteY5" fmla="*/ 11901 h 1770379"/>
                  <a:gd name="connsiteX6" fmla="*/ 2218374 w 3949935"/>
                  <a:gd name="connsiteY6" fmla="*/ 26387 h 1770379"/>
                  <a:gd name="connsiteX7" fmla="*/ 3682058 w 3949935"/>
                  <a:gd name="connsiteY7" fmla="*/ 94150 h 1770379"/>
                  <a:gd name="connsiteX8" fmla="*/ 3912235 w 3949935"/>
                  <a:gd name="connsiteY8" fmla="*/ 382607 h 1770379"/>
                  <a:gd name="connsiteX9" fmla="*/ 3555074 w 3949935"/>
                  <a:gd name="connsiteY9" fmla="*/ 756790 h 1770379"/>
                  <a:gd name="connsiteX10" fmla="*/ 2807459 w 3949935"/>
                  <a:gd name="connsiteY10" fmla="*/ 678621 h 1770379"/>
                  <a:gd name="connsiteX11" fmla="*/ 3292545 w 3949935"/>
                  <a:gd name="connsiteY11" fmla="*/ 1732137 h 1770379"/>
                  <a:gd name="connsiteX12" fmla="*/ 1214566 w 3949935"/>
                  <a:gd name="connsiteY12" fmla="*/ 1770379 h 1770379"/>
                  <a:gd name="connsiteX13" fmla="*/ 1249059 w 3949935"/>
                  <a:gd name="connsiteY13" fmla="*/ 814228 h 1770379"/>
                  <a:gd name="connsiteX0" fmla="*/ 1249059 w 3919335"/>
                  <a:gd name="connsiteY0" fmla="*/ 814228 h 1770379"/>
                  <a:gd name="connsiteX1" fmla="*/ 711274 w 3919335"/>
                  <a:gd name="connsiteY1" fmla="*/ 1337708 h 1770379"/>
                  <a:gd name="connsiteX2" fmla="*/ 699272 w 3919335"/>
                  <a:gd name="connsiteY2" fmla="*/ 1592107 h 1770379"/>
                  <a:gd name="connsiteX3" fmla="*/ 4560 w 3919335"/>
                  <a:gd name="connsiteY3" fmla="*/ 1143762 h 1770379"/>
                  <a:gd name="connsiteX4" fmla="*/ 768926 w 3919335"/>
                  <a:gd name="connsiteY4" fmla="*/ 274493 h 1770379"/>
                  <a:gd name="connsiteX5" fmla="*/ 1430084 w 3919335"/>
                  <a:gd name="connsiteY5" fmla="*/ 11901 h 1770379"/>
                  <a:gd name="connsiteX6" fmla="*/ 2218374 w 3919335"/>
                  <a:gd name="connsiteY6" fmla="*/ 26387 h 1770379"/>
                  <a:gd name="connsiteX7" fmla="*/ 3682058 w 3919335"/>
                  <a:gd name="connsiteY7" fmla="*/ 94150 h 1770379"/>
                  <a:gd name="connsiteX8" fmla="*/ 3912235 w 3919335"/>
                  <a:gd name="connsiteY8" fmla="*/ 382607 h 1770379"/>
                  <a:gd name="connsiteX9" fmla="*/ 3555074 w 3919335"/>
                  <a:gd name="connsiteY9" fmla="*/ 756790 h 1770379"/>
                  <a:gd name="connsiteX10" fmla="*/ 2807459 w 3919335"/>
                  <a:gd name="connsiteY10" fmla="*/ 678621 h 1770379"/>
                  <a:gd name="connsiteX11" fmla="*/ 3292545 w 3919335"/>
                  <a:gd name="connsiteY11" fmla="*/ 1732137 h 1770379"/>
                  <a:gd name="connsiteX12" fmla="*/ 1214566 w 3919335"/>
                  <a:gd name="connsiteY12" fmla="*/ 1770379 h 1770379"/>
                  <a:gd name="connsiteX13" fmla="*/ 1249059 w 3919335"/>
                  <a:gd name="connsiteY13" fmla="*/ 814228 h 1770379"/>
                  <a:gd name="connsiteX0" fmla="*/ 1249059 w 3919335"/>
                  <a:gd name="connsiteY0" fmla="*/ 814228 h 1770379"/>
                  <a:gd name="connsiteX1" fmla="*/ 711274 w 3919335"/>
                  <a:gd name="connsiteY1" fmla="*/ 1337708 h 1770379"/>
                  <a:gd name="connsiteX2" fmla="*/ 699272 w 3919335"/>
                  <a:gd name="connsiteY2" fmla="*/ 1592107 h 1770379"/>
                  <a:gd name="connsiteX3" fmla="*/ 4560 w 3919335"/>
                  <a:gd name="connsiteY3" fmla="*/ 1143762 h 1770379"/>
                  <a:gd name="connsiteX4" fmla="*/ 768926 w 3919335"/>
                  <a:gd name="connsiteY4" fmla="*/ 274493 h 1770379"/>
                  <a:gd name="connsiteX5" fmla="*/ 1430084 w 3919335"/>
                  <a:gd name="connsiteY5" fmla="*/ 11901 h 1770379"/>
                  <a:gd name="connsiteX6" fmla="*/ 2218374 w 3919335"/>
                  <a:gd name="connsiteY6" fmla="*/ 26387 h 1770379"/>
                  <a:gd name="connsiteX7" fmla="*/ 3682058 w 3919335"/>
                  <a:gd name="connsiteY7" fmla="*/ 94150 h 1770379"/>
                  <a:gd name="connsiteX8" fmla="*/ 3912235 w 3919335"/>
                  <a:gd name="connsiteY8" fmla="*/ 382607 h 1770379"/>
                  <a:gd name="connsiteX9" fmla="*/ 3555074 w 3919335"/>
                  <a:gd name="connsiteY9" fmla="*/ 756790 h 1770379"/>
                  <a:gd name="connsiteX10" fmla="*/ 2807459 w 3919335"/>
                  <a:gd name="connsiteY10" fmla="*/ 678621 h 1770379"/>
                  <a:gd name="connsiteX11" fmla="*/ 3292545 w 3919335"/>
                  <a:gd name="connsiteY11" fmla="*/ 1732137 h 1770379"/>
                  <a:gd name="connsiteX12" fmla="*/ 1214566 w 3919335"/>
                  <a:gd name="connsiteY12" fmla="*/ 1770379 h 1770379"/>
                  <a:gd name="connsiteX13" fmla="*/ 1249059 w 3919335"/>
                  <a:gd name="connsiteY13" fmla="*/ 814228 h 1770379"/>
                  <a:gd name="connsiteX0" fmla="*/ 1249059 w 3919335"/>
                  <a:gd name="connsiteY0" fmla="*/ 814228 h 1770379"/>
                  <a:gd name="connsiteX1" fmla="*/ 711274 w 3919335"/>
                  <a:gd name="connsiteY1" fmla="*/ 1337708 h 1770379"/>
                  <a:gd name="connsiteX2" fmla="*/ 699272 w 3919335"/>
                  <a:gd name="connsiteY2" fmla="*/ 1592107 h 1770379"/>
                  <a:gd name="connsiteX3" fmla="*/ 4560 w 3919335"/>
                  <a:gd name="connsiteY3" fmla="*/ 1143762 h 1770379"/>
                  <a:gd name="connsiteX4" fmla="*/ 768926 w 3919335"/>
                  <a:gd name="connsiteY4" fmla="*/ 274493 h 1770379"/>
                  <a:gd name="connsiteX5" fmla="*/ 1430084 w 3919335"/>
                  <a:gd name="connsiteY5" fmla="*/ 11901 h 1770379"/>
                  <a:gd name="connsiteX6" fmla="*/ 2218374 w 3919335"/>
                  <a:gd name="connsiteY6" fmla="*/ 26387 h 1770379"/>
                  <a:gd name="connsiteX7" fmla="*/ 3682058 w 3919335"/>
                  <a:gd name="connsiteY7" fmla="*/ 94150 h 1770379"/>
                  <a:gd name="connsiteX8" fmla="*/ 3912235 w 3919335"/>
                  <a:gd name="connsiteY8" fmla="*/ 382607 h 1770379"/>
                  <a:gd name="connsiteX9" fmla="*/ 3555074 w 3919335"/>
                  <a:gd name="connsiteY9" fmla="*/ 756790 h 1770379"/>
                  <a:gd name="connsiteX10" fmla="*/ 2807459 w 3919335"/>
                  <a:gd name="connsiteY10" fmla="*/ 678621 h 1770379"/>
                  <a:gd name="connsiteX11" fmla="*/ 3292545 w 3919335"/>
                  <a:gd name="connsiteY11" fmla="*/ 1732137 h 1770379"/>
                  <a:gd name="connsiteX12" fmla="*/ 1214566 w 3919335"/>
                  <a:gd name="connsiteY12" fmla="*/ 1770379 h 1770379"/>
                  <a:gd name="connsiteX13" fmla="*/ 1249059 w 3919335"/>
                  <a:gd name="connsiteY13" fmla="*/ 814228 h 1770379"/>
                  <a:gd name="connsiteX0" fmla="*/ 1249059 w 3984775"/>
                  <a:gd name="connsiteY0" fmla="*/ 814228 h 1770379"/>
                  <a:gd name="connsiteX1" fmla="*/ 711274 w 3984775"/>
                  <a:gd name="connsiteY1" fmla="*/ 1337708 h 1770379"/>
                  <a:gd name="connsiteX2" fmla="*/ 699272 w 3984775"/>
                  <a:gd name="connsiteY2" fmla="*/ 1592107 h 1770379"/>
                  <a:gd name="connsiteX3" fmla="*/ 4560 w 3984775"/>
                  <a:gd name="connsiteY3" fmla="*/ 1143762 h 1770379"/>
                  <a:gd name="connsiteX4" fmla="*/ 768926 w 3984775"/>
                  <a:gd name="connsiteY4" fmla="*/ 274493 h 1770379"/>
                  <a:gd name="connsiteX5" fmla="*/ 1430084 w 3984775"/>
                  <a:gd name="connsiteY5" fmla="*/ 11901 h 1770379"/>
                  <a:gd name="connsiteX6" fmla="*/ 2218374 w 3984775"/>
                  <a:gd name="connsiteY6" fmla="*/ 26387 h 1770379"/>
                  <a:gd name="connsiteX7" fmla="*/ 3682058 w 3984775"/>
                  <a:gd name="connsiteY7" fmla="*/ 94150 h 1770379"/>
                  <a:gd name="connsiteX8" fmla="*/ 3979934 w 3984775"/>
                  <a:gd name="connsiteY8" fmla="*/ 518563 h 1770379"/>
                  <a:gd name="connsiteX9" fmla="*/ 3555074 w 3984775"/>
                  <a:gd name="connsiteY9" fmla="*/ 756790 h 1770379"/>
                  <a:gd name="connsiteX10" fmla="*/ 2807459 w 3984775"/>
                  <a:gd name="connsiteY10" fmla="*/ 678621 h 1770379"/>
                  <a:gd name="connsiteX11" fmla="*/ 3292545 w 3984775"/>
                  <a:gd name="connsiteY11" fmla="*/ 1732137 h 1770379"/>
                  <a:gd name="connsiteX12" fmla="*/ 1214566 w 3984775"/>
                  <a:gd name="connsiteY12" fmla="*/ 1770379 h 1770379"/>
                  <a:gd name="connsiteX13" fmla="*/ 1249059 w 3984775"/>
                  <a:gd name="connsiteY13" fmla="*/ 814228 h 1770379"/>
                  <a:gd name="connsiteX0" fmla="*/ 1249059 w 3984354"/>
                  <a:gd name="connsiteY0" fmla="*/ 814228 h 1770379"/>
                  <a:gd name="connsiteX1" fmla="*/ 711274 w 3984354"/>
                  <a:gd name="connsiteY1" fmla="*/ 1337708 h 1770379"/>
                  <a:gd name="connsiteX2" fmla="*/ 699272 w 3984354"/>
                  <a:gd name="connsiteY2" fmla="*/ 1592107 h 1770379"/>
                  <a:gd name="connsiteX3" fmla="*/ 4560 w 3984354"/>
                  <a:gd name="connsiteY3" fmla="*/ 1143762 h 1770379"/>
                  <a:gd name="connsiteX4" fmla="*/ 768926 w 3984354"/>
                  <a:gd name="connsiteY4" fmla="*/ 274493 h 1770379"/>
                  <a:gd name="connsiteX5" fmla="*/ 1430084 w 3984354"/>
                  <a:gd name="connsiteY5" fmla="*/ 11901 h 1770379"/>
                  <a:gd name="connsiteX6" fmla="*/ 2218374 w 3984354"/>
                  <a:gd name="connsiteY6" fmla="*/ 26387 h 1770379"/>
                  <a:gd name="connsiteX7" fmla="*/ 3682058 w 3984354"/>
                  <a:gd name="connsiteY7" fmla="*/ 94150 h 1770379"/>
                  <a:gd name="connsiteX8" fmla="*/ 3979934 w 3984354"/>
                  <a:gd name="connsiteY8" fmla="*/ 518563 h 1770379"/>
                  <a:gd name="connsiteX9" fmla="*/ 3555074 w 3984354"/>
                  <a:gd name="connsiteY9" fmla="*/ 756790 h 1770379"/>
                  <a:gd name="connsiteX10" fmla="*/ 2807459 w 3984354"/>
                  <a:gd name="connsiteY10" fmla="*/ 678621 h 1770379"/>
                  <a:gd name="connsiteX11" fmla="*/ 3292545 w 3984354"/>
                  <a:gd name="connsiteY11" fmla="*/ 1732137 h 1770379"/>
                  <a:gd name="connsiteX12" fmla="*/ 1214566 w 3984354"/>
                  <a:gd name="connsiteY12" fmla="*/ 1770379 h 1770379"/>
                  <a:gd name="connsiteX13" fmla="*/ 1249059 w 3984354"/>
                  <a:gd name="connsiteY13" fmla="*/ 814228 h 1770379"/>
                  <a:gd name="connsiteX0" fmla="*/ 1249059 w 3981893"/>
                  <a:gd name="connsiteY0" fmla="*/ 814228 h 1770379"/>
                  <a:gd name="connsiteX1" fmla="*/ 711274 w 3981893"/>
                  <a:gd name="connsiteY1" fmla="*/ 1337708 h 1770379"/>
                  <a:gd name="connsiteX2" fmla="*/ 699272 w 3981893"/>
                  <a:gd name="connsiteY2" fmla="*/ 1592107 h 1770379"/>
                  <a:gd name="connsiteX3" fmla="*/ 4560 w 3981893"/>
                  <a:gd name="connsiteY3" fmla="*/ 1143762 h 1770379"/>
                  <a:gd name="connsiteX4" fmla="*/ 768926 w 3981893"/>
                  <a:gd name="connsiteY4" fmla="*/ 274493 h 1770379"/>
                  <a:gd name="connsiteX5" fmla="*/ 1430084 w 3981893"/>
                  <a:gd name="connsiteY5" fmla="*/ 11901 h 1770379"/>
                  <a:gd name="connsiteX6" fmla="*/ 2218374 w 3981893"/>
                  <a:gd name="connsiteY6" fmla="*/ 26387 h 1770379"/>
                  <a:gd name="connsiteX7" fmla="*/ 3682058 w 3981893"/>
                  <a:gd name="connsiteY7" fmla="*/ 94150 h 1770379"/>
                  <a:gd name="connsiteX8" fmla="*/ 3979934 w 3981893"/>
                  <a:gd name="connsiteY8" fmla="*/ 518563 h 1770379"/>
                  <a:gd name="connsiteX9" fmla="*/ 3505661 w 3981893"/>
                  <a:gd name="connsiteY9" fmla="*/ 832445 h 1770379"/>
                  <a:gd name="connsiteX10" fmla="*/ 2807459 w 3981893"/>
                  <a:gd name="connsiteY10" fmla="*/ 678621 h 1770379"/>
                  <a:gd name="connsiteX11" fmla="*/ 3292545 w 3981893"/>
                  <a:gd name="connsiteY11" fmla="*/ 1732137 h 1770379"/>
                  <a:gd name="connsiteX12" fmla="*/ 1214566 w 3981893"/>
                  <a:gd name="connsiteY12" fmla="*/ 1770379 h 1770379"/>
                  <a:gd name="connsiteX13" fmla="*/ 1249059 w 3981893"/>
                  <a:gd name="connsiteY13" fmla="*/ 814228 h 1770379"/>
                  <a:gd name="connsiteX0" fmla="*/ 1249059 w 3981893"/>
                  <a:gd name="connsiteY0" fmla="*/ 814228 h 1770379"/>
                  <a:gd name="connsiteX1" fmla="*/ 711274 w 3981893"/>
                  <a:gd name="connsiteY1" fmla="*/ 1337708 h 1770379"/>
                  <a:gd name="connsiteX2" fmla="*/ 699272 w 3981893"/>
                  <a:gd name="connsiteY2" fmla="*/ 1592107 h 1770379"/>
                  <a:gd name="connsiteX3" fmla="*/ 4560 w 3981893"/>
                  <a:gd name="connsiteY3" fmla="*/ 1143762 h 1770379"/>
                  <a:gd name="connsiteX4" fmla="*/ 768926 w 3981893"/>
                  <a:gd name="connsiteY4" fmla="*/ 274493 h 1770379"/>
                  <a:gd name="connsiteX5" fmla="*/ 1430084 w 3981893"/>
                  <a:gd name="connsiteY5" fmla="*/ 11901 h 1770379"/>
                  <a:gd name="connsiteX6" fmla="*/ 2218374 w 3981893"/>
                  <a:gd name="connsiteY6" fmla="*/ 26387 h 1770379"/>
                  <a:gd name="connsiteX7" fmla="*/ 3682058 w 3981893"/>
                  <a:gd name="connsiteY7" fmla="*/ 94150 h 1770379"/>
                  <a:gd name="connsiteX8" fmla="*/ 3979934 w 3981893"/>
                  <a:gd name="connsiteY8" fmla="*/ 518563 h 1770379"/>
                  <a:gd name="connsiteX9" fmla="*/ 3505661 w 3981893"/>
                  <a:gd name="connsiteY9" fmla="*/ 832445 h 1770379"/>
                  <a:gd name="connsiteX10" fmla="*/ 2807459 w 3981893"/>
                  <a:gd name="connsiteY10" fmla="*/ 678621 h 1770379"/>
                  <a:gd name="connsiteX11" fmla="*/ 3292545 w 3981893"/>
                  <a:gd name="connsiteY11" fmla="*/ 1732137 h 1770379"/>
                  <a:gd name="connsiteX12" fmla="*/ 1214566 w 3981893"/>
                  <a:gd name="connsiteY12" fmla="*/ 1770379 h 1770379"/>
                  <a:gd name="connsiteX13" fmla="*/ 1249059 w 3981893"/>
                  <a:gd name="connsiteY13" fmla="*/ 814228 h 1770379"/>
                  <a:gd name="connsiteX0" fmla="*/ 1249059 w 3981941"/>
                  <a:gd name="connsiteY0" fmla="*/ 814228 h 1770379"/>
                  <a:gd name="connsiteX1" fmla="*/ 711274 w 3981941"/>
                  <a:gd name="connsiteY1" fmla="*/ 1337708 h 1770379"/>
                  <a:gd name="connsiteX2" fmla="*/ 699272 w 3981941"/>
                  <a:gd name="connsiteY2" fmla="*/ 1592107 h 1770379"/>
                  <a:gd name="connsiteX3" fmla="*/ 4560 w 3981941"/>
                  <a:gd name="connsiteY3" fmla="*/ 1143762 h 1770379"/>
                  <a:gd name="connsiteX4" fmla="*/ 768926 w 3981941"/>
                  <a:gd name="connsiteY4" fmla="*/ 274493 h 1770379"/>
                  <a:gd name="connsiteX5" fmla="*/ 1430084 w 3981941"/>
                  <a:gd name="connsiteY5" fmla="*/ 11901 h 1770379"/>
                  <a:gd name="connsiteX6" fmla="*/ 2218374 w 3981941"/>
                  <a:gd name="connsiteY6" fmla="*/ 26387 h 1770379"/>
                  <a:gd name="connsiteX7" fmla="*/ 3682058 w 3981941"/>
                  <a:gd name="connsiteY7" fmla="*/ 94150 h 1770379"/>
                  <a:gd name="connsiteX8" fmla="*/ 3979934 w 3981941"/>
                  <a:gd name="connsiteY8" fmla="*/ 518563 h 1770379"/>
                  <a:gd name="connsiteX9" fmla="*/ 3505661 w 3981941"/>
                  <a:gd name="connsiteY9" fmla="*/ 832445 h 1770379"/>
                  <a:gd name="connsiteX10" fmla="*/ 2807459 w 3981941"/>
                  <a:gd name="connsiteY10" fmla="*/ 678621 h 1770379"/>
                  <a:gd name="connsiteX11" fmla="*/ 3292545 w 3981941"/>
                  <a:gd name="connsiteY11" fmla="*/ 1732137 h 1770379"/>
                  <a:gd name="connsiteX12" fmla="*/ 1214566 w 3981941"/>
                  <a:gd name="connsiteY12" fmla="*/ 1770379 h 1770379"/>
                  <a:gd name="connsiteX13" fmla="*/ 1249059 w 3981941"/>
                  <a:gd name="connsiteY13" fmla="*/ 814228 h 1770379"/>
                  <a:gd name="connsiteX0" fmla="*/ 1249059 w 3997364"/>
                  <a:gd name="connsiteY0" fmla="*/ 814228 h 1770379"/>
                  <a:gd name="connsiteX1" fmla="*/ 711274 w 3997364"/>
                  <a:gd name="connsiteY1" fmla="*/ 1337708 h 1770379"/>
                  <a:gd name="connsiteX2" fmla="*/ 699272 w 3997364"/>
                  <a:gd name="connsiteY2" fmla="*/ 1592107 h 1770379"/>
                  <a:gd name="connsiteX3" fmla="*/ 4560 w 3997364"/>
                  <a:gd name="connsiteY3" fmla="*/ 1143762 h 1770379"/>
                  <a:gd name="connsiteX4" fmla="*/ 768926 w 3997364"/>
                  <a:gd name="connsiteY4" fmla="*/ 274493 h 1770379"/>
                  <a:gd name="connsiteX5" fmla="*/ 1430084 w 3997364"/>
                  <a:gd name="connsiteY5" fmla="*/ 11901 h 1770379"/>
                  <a:gd name="connsiteX6" fmla="*/ 2218374 w 3997364"/>
                  <a:gd name="connsiteY6" fmla="*/ 26387 h 1770379"/>
                  <a:gd name="connsiteX7" fmla="*/ 3682058 w 3997364"/>
                  <a:gd name="connsiteY7" fmla="*/ 94150 h 1770379"/>
                  <a:gd name="connsiteX8" fmla="*/ 3979934 w 3997364"/>
                  <a:gd name="connsiteY8" fmla="*/ 518563 h 1770379"/>
                  <a:gd name="connsiteX9" fmla="*/ 3505661 w 3997364"/>
                  <a:gd name="connsiteY9" fmla="*/ 832445 h 1770379"/>
                  <a:gd name="connsiteX10" fmla="*/ 2807459 w 3997364"/>
                  <a:gd name="connsiteY10" fmla="*/ 678621 h 1770379"/>
                  <a:gd name="connsiteX11" fmla="*/ 3292545 w 3997364"/>
                  <a:gd name="connsiteY11" fmla="*/ 1732137 h 1770379"/>
                  <a:gd name="connsiteX12" fmla="*/ 1214566 w 3997364"/>
                  <a:gd name="connsiteY12" fmla="*/ 1770379 h 1770379"/>
                  <a:gd name="connsiteX13" fmla="*/ 1249059 w 3997364"/>
                  <a:gd name="connsiteY13" fmla="*/ 814228 h 1770379"/>
                  <a:gd name="connsiteX0" fmla="*/ 1249059 w 3981422"/>
                  <a:gd name="connsiteY0" fmla="*/ 814228 h 1770379"/>
                  <a:gd name="connsiteX1" fmla="*/ 711274 w 3981422"/>
                  <a:gd name="connsiteY1" fmla="*/ 1337708 h 1770379"/>
                  <a:gd name="connsiteX2" fmla="*/ 699272 w 3981422"/>
                  <a:gd name="connsiteY2" fmla="*/ 1592107 h 1770379"/>
                  <a:gd name="connsiteX3" fmla="*/ 4560 w 3981422"/>
                  <a:gd name="connsiteY3" fmla="*/ 1143762 h 1770379"/>
                  <a:gd name="connsiteX4" fmla="*/ 768926 w 3981422"/>
                  <a:gd name="connsiteY4" fmla="*/ 274493 h 1770379"/>
                  <a:gd name="connsiteX5" fmla="*/ 1430084 w 3981422"/>
                  <a:gd name="connsiteY5" fmla="*/ 11901 h 1770379"/>
                  <a:gd name="connsiteX6" fmla="*/ 2218374 w 3981422"/>
                  <a:gd name="connsiteY6" fmla="*/ 26387 h 1770379"/>
                  <a:gd name="connsiteX7" fmla="*/ 3682058 w 3981422"/>
                  <a:gd name="connsiteY7" fmla="*/ 94150 h 1770379"/>
                  <a:gd name="connsiteX8" fmla="*/ 3979934 w 3981422"/>
                  <a:gd name="connsiteY8" fmla="*/ 518563 h 1770379"/>
                  <a:gd name="connsiteX9" fmla="*/ 3531903 w 3981422"/>
                  <a:gd name="connsiteY9" fmla="*/ 957513 h 1770379"/>
                  <a:gd name="connsiteX10" fmla="*/ 2807459 w 3981422"/>
                  <a:gd name="connsiteY10" fmla="*/ 678621 h 1770379"/>
                  <a:gd name="connsiteX11" fmla="*/ 3292545 w 3981422"/>
                  <a:gd name="connsiteY11" fmla="*/ 1732137 h 1770379"/>
                  <a:gd name="connsiteX12" fmla="*/ 1214566 w 3981422"/>
                  <a:gd name="connsiteY12" fmla="*/ 1770379 h 1770379"/>
                  <a:gd name="connsiteX13" fmla="*/ 1249059 w 3981422"/>
                  <a:gd name="connsiteY13" fmla="*/ 814228 h 1770379"/>
                  <a:gd name="connsiteX0" fmla="*/ 1249059 w 3959756"/>
                  <a:gd name="connsiteY0" fmla="*/ 814228 h 1770379"/>
                  <a:gd name="connsiteX1" fmla="*/ 711274 w 3959756"/>
                  <a:gd name="connsiteY1" fmla="*/ 1337708 h 1770379"/>
                  <a:gd name="connsiteX2" fmla="*/ 699272 w 3959756"/>
                  <a:gd name="connsiteY2" fmla="*/ 1592107 h 1770379"/>
                  <a:gd name="connsiteX3" fmla="*/ 4560 w 3959756"/>
                  <a:gd name="connsiteY3" fmla="*/ 1143762 h 1770379"/>
                  <a:gd name="connsiteX4" fmla="*/ 768926 w 3959756"/>
                  <a:gd name="connsiteY4" fmla="*/ 274493 h 1770379"/>
                  <a:gd name="connsiteX5" fmla="*/ 1430084 w 3959756"/>
                  <a:gd name="connsiteY5" fmla="*/ 11901 h 1770379"/>
                  <a:gd name="connsiteX6" fmla="*/ 2218374 w 3959756"/>
                  <a:gd name="connsiteY6" fmla="*/ 26387 h 1770379"/>
                  <a:gd name="connsiteX7" fmla="*/ 3682058 w 3959756"/>
                  <a:gd name="connsiteY7" fmla="*/ 94150 h 1770379"/>
                  <a:gd name="connsiteX8" fmla="*/ 3958158 w 3959756"/>
                  <a:gd name="connsiteY8" fmla="*/ 601476 h 1770379"/>
                  <a:gd name="connsiteX9" fmla="*/ 3531903 w 3959756"/>
                  <a:gd name="connsiteY9" fmla="*/ 957513 h 1770379"/>
                  <a:gd name="connsiteX10" fmla="*/ 2807459 w 3959756"/>
                  <a:gd name="connsiteY10" fmla="*/ 678621 h 1770379"/>
                  <a:gd name="connsiteX11" fmla="*/ 3292545 w 3959756"/>
                  <a:gd name="connsiteY11" fmla="*/ 1732137 h 1770379"/>
                  <a:gd name="connsiteX12" fmla="*/ 1214566 w 3959756"/>
                  <a:gd name="connsiteY12" fmla="*/ 1770379 h 1770379"/>
                  <a:gd name="connsiteX13" fmla="*/ 1249059 w 3959756"/>
                  <a:gd name="connsiteY13" fmla="*/ 814228 h 1770379"/>
                  <a:gd name="connsiteX0" fmla="*/ 1249059 w 3968903"/>
                  <a:gd name="connsiteY0" fmla="*/ 814228 h 1770379"/>
                  <a:gd name="connsiteX1" fmla="*/ 711274 w 3968903"/>
                  <a:gd name="connsiteY1" fmla="*/ 1337708 h 1770379"/>
                  <a:gd name="connsiteX2" fmla="*/ 699272 w 3968903"/>
                  <a:gd name="connsiteY2" fmla="*/ 1592107 h 1770379"/>
                  <a:gd name="connsiteX3" fmla="*/ 4560 w 3968903"/>
                  <a:gd name="connsiteY3" fmla="*/ 1143762 h 1770379"/>
                  <a:gd name="connsiteX4" fmla="*/ 768926 w 3968903"/>
                  <a:gd name="connsiteY4" fmla="*/ 274493 h 1770379"/>
                  <a:gd name="connsiteX5" fmla="*/ 1430084 w 3968903"/>
                  <a:gd name="connsiteY5" fmla="*/ 11901 h 1770379"/>
                  <a:gd name="connsiteX6" fmla="*/ 2218374 w 3968903"/>
                  <a:gd name="connsiteY6" fmla="*/ 26387 h 1770379"/>
                  <a:gd name="connsiteX7" fmla="*/ 3682058 w 3968903"/>
                  <a:gd name="connsiteY7" fmla="*/ 94150 h 1770379"/>
                  <a:gd name="connsiteX8" fmla="*/ 3958158 w 3968903"/>
                  <a:gd name="connsiteY8" fmla="*/ 601476 h 1770379"/>
                  <a:gd name="connsiteX9" fmla="*/ 3531903 w 3968903"/>
                  <a:gd name="connsiteY9" fmla="*/ 957513 h 1770379"/>
                  <a:gd name="connsiteX10" fmla="*/ 2807459 w 3968903"/>
                  <a:gd name="connsiteY10" fmla="*/ 678621 h 1770379"/>
                  <a:gd name="connsiteX11" fmla="*/ 3292545 w 3968903"/>
                  <a:gd name="connsiteY11" fmla="*/ 1732137 h 1770379"/>
                  <a:gd name="connsiteX12" fmla="*/ 1214566 w 3968903"/>
                  <a:gd name="connsiteY12" fmla="*/ 1770379 h 1770379"/>
                  <a:gd name="connsiteX13" fmla="*/ 1249059 w 3968903"/>
                  <a:gd name="connsiteY13" fmla="*/ 814228 h 1770379"/>
                  <a:gd name="connsiteX0" fmla="*/ 1249059 w 3962746"/>
                  <a:gd name="connsiteY0" fmla="*/ 814228 h 1770379"/>
                  <a:gd name="connsiteX1" fmla="*/ 711274 w 3962746"/>
                  <a:gd name="connsiteY1" fmla="*/ 1337708 h 1770379"/>
                  <a:gd name="connsiteX2" fmla="*/ 699272 w 3962746"/>
                  <a:gd name="connsiteY2" fmla="*/ 1592107 h 1770379"/>
                  <a:gd name="connsiteX3" fmla="*/ 4560 w 3962746"/>
                  <a:gd name="connsiteY3" fmla="*/ 1143762 h 1770379"/>
                  <a:gd name="connsiteX4" fmla="*/ 768926 w 3962746"/>
                  <a:gd name="connsiteY4" fmla="*/ 274493 h 1770379"/>
                  <a:gd name="connsiteX5" fmla="*/ 1430084 w 3962746"/>
                  <a:gd name="connsiteY5" fmla="*/ 11901 h 1770379"/>
                  <a:gd name="connsiteX6" fmla="*/ 2218374 w 3962746"/>
                  <a:gd name="connsiteY6" fmla="*/ 26387 h 1770379"/>
                  <a:gd name="connsiteX7" fmla="*/ 3760643 w 3962746"/>
                  <a:gd name="connsiteY7" fmla="*/ 188649 h 1770379"/>
                  <a:gd name="connsiteX8" fmla="*/ 3958158 w 3962746"/>
                  <a:gd name="connsiteY8" fmla="*/ 601476 h 1770379"/>
                  <a:gd name="connsiteX9" fmla="*/ 3531903 w 3962746"/>
                  <a:gd name="connsiteY9" fmla="*/ 957513 h 1770379"/>
                  <a:gd name="connsiteX10" fmla="*/ 2807459 w 3962746"/>
                  <a:gd name="connsiteY10" fmla="*/ 678621 h 1770379"/>
                  <a:gd name="connsiteX11" fmla="*/ 3292545 w 3962746"/>
                  <a:gd name="connsiteY11" fmla="*/ 1732137 h 1770379"/>
                  <a:gd name="connsiteX12" fmla="*/ 1214566 w 3962746"/>
                  <a:gd name="connsiteY12" fmla="*/ 1770379 h 1770379"/>
                  <a:gd name="connsiteX13" fmla="*/ 1249059 w 3962746"/>
                  <a:gd name="connsiteY13" fmla="*/ 814228 h 1770379"/>
                  <a:gd name="connsiteX0" fmla="*/ 1249059 w 3962746"/>
                  <a:gd name="connsiteY0" fmla="*/ 814228 h 1770379"/>
                  <a:gd name="connsiteX1" fmla="*/ 711274 w 3962746"/>
                  <a:gd name="connsiteY1" fmla="*/ 1337708 h 1770379"/>
                  <a:gd name="connsiteX2" fmla="*/ 699272 w 3962746"/>
                  <a:gd name="connsiteY2" fmla="*/ 1592107 h 1770379"/>
                  <a:gd name="connsiteX3" fmla="*/ 4560 w 3962746"/>
                  <a:gd name="connsiteY3" fmla="*/ 1143762 h 1770379"/>
                  <a:gd name="connsiteX4" fmla="*/ 768926 w 3962746"/>
                  <a:gd name="connsiteY4" fmla="*/ 274493 h 1770379"/>
                  <a:gd name="connsiteX5" fmla="*/ 1430084 w 3962746"/>
                  <a:gd name="connsiteY5" fmla="*/ 11901 h 1770379"/>
                  <a:gd name="connsiteX6" fmla="*/ 2218374 w 3962746"/>
                  <a:gd name="connsiteY6" fmla="*/ 26387 h 1770379"/>
                  <a:gd name="connsiteX7" fmla="*/ 3760643 w 3962746"/>
                  <a:gd name="connsiteY7" fmla="*/ 188649 h 1770379"/>
                  <a:gd name="connsiteX8" fmla="*/ 3958158 w 3962746"/>
                  <a:gd name="connsiteY8" fmla="*/ 601476 h 1770379"/>
                  <a:gd name="connsiteX9" fmla="*/ 3531903 w 3962746"/>
                  <a:gd name="connsiteY9" fmla="*/ 957513 h 1770379"/>
                  <a:gd name="connsiteX10" fmla="*/ 2807459 w 3962746"/>
                  <a:gd name="connsiteY10" fmla="*/ 678621 h 1770379"/>
                  <a:gd name="connsiteX11" fmla="*/ 3292545 w 3962746"/>
                  <a:gd name="connsiteY11" fmla="*/ 1732137 h 1770379"/>
                  <a:gd name="connsiteX12" fmla="*/ 1214566 w 3962746"/>
                  <a:gd name="connsiteY12" fmla="*/ 1770379 h 1770379"/>
                  <a:gd name="connsiteX13" fmla="*/ 1249059 w 3962746"/>
                  <a:gd name="connsiteY13" fmla="*/ 814228 h 1770379"/>
                  <a:gd name="connsiteX0" fmla="*/ 1249059 w 3961240"/>
                  <a:gd name="connsiteY0" fmla="*/ 814228 h 1770379"/>
                  <a:gd name="connsiteX1" fmla="*/ 711274 w 3961240"/>
                  <a:gd name="connsiteY1" fmla="*/ 1337708 h 1770379"/>
                  <a:gd name="connsiteX2" fmla="*/ 699272 w 3961240"/>
                  <a:gd name="connsiteY2" fmla="*/ 1592107 h 1770379"/>
                  <a:gd name="connsiteX3" fmla="*/ 4560 w 3961240"/>
                  <a:gd name="connsiteY3" fmla="*/ 1143762 h 1770379"/>
                  <a:gd name="connsiteX4" fmla="*/ 768926 w 3961240"/>
                  <a:gd name="connsiteY4" fmla="*/ 274493 h 1770379"/>
                  <a:gd name="connsiteX5" fmla="*/ 1430084 w 3961240"/>
                  <a:gd name="connsiteY5" fmla="*/ 11901 h 1770379"/>
                  <a:gd name="connsiteX6" fmla="*/ 2218374 w 3961240"/>
                  <a:gd name="connsiteY6" fmla="*/ 26387 h 1770379"/>
                  <a:gd name="connsiteX7" fmla="*/ 3760643 w 3961240"/>
                  <a:gd name="connsiteY7" fmla="*/ 188649 h 1770379"/>
                  <a:gd name="connsiteX8" fmla="*/ 3958158 w 3961240"/>
                  <a:gd name="connsiteY8" fmla="*/ 601476 h 1770379"/>
                  <a:gd name="connsiteX9" fmla="*/ 3531903 w 3961240"/>
                  <a:gd name="connsiteY9" fmla="*/ 957513 h 1770379"/>
                  <a:gd name="connsiteX10" fmla="*/ 2807459 w 3961240"/>
                  <a:gd name="connsiteY10" fmla="*/ 678621 h 1770379"/>
                  <a:gd name="connsiteX11" fmla="*/ 3292545 w 3961240"/>
                  <a:gd name="connsiteY11" fmla="*/ 1732137 h 1770379"/>
                  <a:gd name="connsiteX12" fmla="*/ 1214566 w 3961240"/>
                  <a:gd name="connsiteY12" fmla="*/ 1770379 h 1770379"/>
                  <a:gd name="connsiteX13" fmla="*/ 1249059 w 3961240"/>
                  <a:gd name="connsiteY13" fmla="*/ 814228 h 1770379"/>
                  <a:gd name="connsiteX0" fmla="*/ 1249059 w 3961240"/>
                  <a:gd name="connsiteY0" fmla="*/ 814228 h 1770379"/>
                  <a:gd name="connsiteX1" fmla="*/ 711274 w 3961240"/>
                  <a:gd name="connsiteY1" fmla="*/ 1337708 h 1770379"/>
                  <a:gd name="connsiteX2" fmla="*/ 699272 w 3961240"/>
                  <a:gd name="connsiteY2" fmla="*/ 1592107 h 1770379"/>
                  <a:gd name="connsiteX3" fmla="*/ 4560 w 3961240"/>
                  <a:gd name="connsiteY3" fmla="*/ 1143762 h 1770379"/>
                  <a:gd name="connsiteX4" fmla="*/ 768926 w 3961240"/>
                  <a:gd name="connsiteY4" fmla="*/ 274493 h 1770379"/>
                  <a:gd name="connsiteX5" fmla="*/ 1430084 w 3961240"/>
                  <a:gd name="connsiteY5" fmla="*/ 11901 h 1770379"/>
                  <a:gd name="connsiteX6" fmla="*/ 2218374 w 3961240"/>
                  <a:gd name="connsiteY6" fmla="*/ 26387 h 1770379"/>
                  <a:gd name="connsiteX7" fmla="*/ 3760643 w 3961240"/>
                  <a:gd name="connsiteY7" fmla="*/ 188649 h 1770379"/>
                  <a:gd name="connsiteX8" fmla="*/ 3958158 w 3961240"/>
                  <a:gd name="connsiteY8" fmla="*/ 601476 h 1770379"/>
                  <a:gd name="connsiteX9" fmla="*/ 3531903 w 3961240"/>
                  <a:gd name="connsiteY9" fmla="*/ 957513 h 1770379"/>
                  <a:gd name="connsiteX10" fmla="*/ 2807459 w 3961240"/>
                  <a:gd name="connsiteY10" fmla="*/ 678621 h 1770379"/>
                  <a:gd name="connsiteX11" fmla="*/ 3292545 w 3961240"/>
                  <a:gd name="connsiteY11" fmla="*/ 1732137 h 1770379"/>
                  <a:gd name="connsiteX12" fmla="*/ 1214566 w 3961240"/>
                  <a:gd name="connsiteY12" fmla="*/ 1770379 h 1770379"/>
                  <a:gd name="connsiteX13" fmla="*/ 1249059 w 3961240"/>
                  <a:gd name="connsiteY13" fmla="*/ 814228 h 1770379"/>
                  <a:gd name="connsiteX0" fmla="*/ 1249059 w 3961240"/>
                  <a:gd name="connsiteY0" fmla="*/ 814228 h 1770379"/>
                  <a:gd name="connsiteX1" fmla="*/ 711274 w 3961240"/>
                  <a:gd name="connsiteY1" fmla="*/ 1337708 h 1770379"/>
                  <a:gd name="connsiteX2" fmla="*/ 699272 w 3961240"/>
                  <a:gd name="connsiteY2" fmla="*/ 1592107 h 1770379"/>
                  <a:gd name="connsiteX3" fmla="*/ 4560 w 3961240"/>
                  <a:gd name="connsiteY3" fmla="*/ 1143762 h 1770379"/>
                  <a:gd name="connsiteX4" fmla="*/ 768926 w 3961240"/>
                  <a:gd name="connsiteY4" fmla="*/ 274493 h 1770379"/>
                  <a:gd name="connsiteX5" fmla="*/ 1430084 w 3961240"/>
                  <a:gd name="connsiteY5" fmla="*/ 11901 h 1770379"/>
                  <a:gd name="connsiteX6" fmla="*/ 2218374 w 3961240"/>
                  <a:gd name="connsiteY6" fmla="*/ 26387 h 1770379"/>
                  <a:gd name="connsiteX7" fmla="*/ 3760643 w 3961240"/>
                  <a:gd name="connsiteY7" fmla="*/ 188649 h 1770379"/>
                  <a:gd name="connsiteX8" fmla="*/ 3958158 w 3961240"/>
                  <a:gd name="connsiteY8" fmla="*/ 601476 h 1770379"/>
                  <a:gd name="connsiteX9" fmla="*/ 3531903 w 3961240"/>
                  <a:gd name="connsiteY9" fmla="*/ 957513 h 1770379"/>
                  <a:gd name="connsiteX10" fmla="*/ 2807459 w 3961240"/>
                  <a:gd name="connsiteY10" fmla="*/ 678621 h 1770379"/>
                  <a:gd name="connsiteX11" fmla="*/ 3292545 w 3961240"/>
                  <a:gd name="connsiteY11" fmla="*/ 1732137 h 1770379"/>
                  <a:gd name="connsiteX12" fmla="*/ 1214566 w 3961240"/>
                  <a:gd name="connsiteY12" fmla="*/ 1770379 h 1770379"/>
                  <a:gd name="connsiteX13" fmla="*/ 1249059 w 3961240"/>
                  <a:gd name="connsiteY13" fmla="*/ 814228 h 1770379"/>
                  <a:gd name="connsiteX0" fmla="*/ 1249059 w 3959396"/>
                  <a:gd name="connsiteY0" fmla="*/ 814228 h 1770379"/>
                  <a:gd name="connsiteX1" fmla="*/ 711274 w 3959396"/>
                  <a:gd name="connsiteY1" fmla="*/ 1337708 h 1770379"/>
                  <a:gd name="connsiteX2" fmla="*/ 699272 w 3959396"/>
                  <a:gd name="connsiteY2" fmla="*/ 1592107 h 1770379"/>
                  <a:gd name="connsiteX3" fmla="*/ 4560 w 3959396"/>
                  <a:gd name="connsiteY3" fmla="*/ 1143762 h 1770379"/>
                  <a:gd name="connsiteX4" fmla="*/ 768926 w 3959396"/>
                  <a:gd name="connsiteY4" fmla="*/ 274493 h 1770379"/>
                  <a:gd name="connsiteX5" fmla="*/ 1430084 w 3959396"/>
                  <a:gd name="connsiteY5" fmla="*/ 11901 h 1770379"/>
                  <a:gd name="connsiteX6" fmla="*/ 2218374 w 3959396"/>
                  <a:gd name="connsiteY6" fmla="*/ 26387 h 1770379"/>
                  <a:gd name="connsiteX7" fmla="*/ 3760643 w 3959396"/>
                  <a:gd name="connsiteY7" fmla="*/ 188649 h 1770379"/>
                  <a:gd name="connsiteX8" fmla="*/ 3958158 w 3959396"/>
                  <a:gd name="connsiteY8" fmla="*/ 601476 h 1770379"/>
                  <a:gd name="connsiteX9" fmla="*/ 3620679 w 3959396"/>
                  <a:gd name="connsiteY9" fmla="*/ 1069460 h 1770379"/>
                  <a:gd name="connsiteX10" fmla="*/ 2807459 w 3959396"/>
                  <a:gd name="connsiteY10" fmla="*/ 678621 h 1770379"/>
                  <a:gd name="connsiteX11" fmla="*/ 3292545 w 3959396"/>
                  <a:gd name="connsiteY11" fmla="*/ 1732137 h 1770379"/>
                  <a:gd name="connsiteX12" fmla="*/ 1214566 w 3959396"/>
                  <a:gd name="connsiteY12" fmla="*/ 1770379 h 1770379"/>
                  <a:gd name="connsiteX13" fmla="*/ 1249059 w 3959396"/>
                  <a:gd name="connsiteY13" fmla="*/ 814228 h 1770379"/>
                  <a:gd name="connsiteX0" fmla="*/ 1249059 w 3959396"/>
                  <a:gd name="connsiteY0" fmla="*/ 830621 h 1786772"/>
                  <a:gd name="connsiteX1" fmla="*/ 711274 w 3959396"/>
                  <a:gd name="connsiteY1" fmla="*/ 1354101 h 1786772"/>
                  <a:gd name="connsiteX2" fmla="*/ 699272 w 3959396"/>
                  <a:gd name="connsiteY2" fmla="*/ 1608500 h 1786772"/>
                  <a:gd name="connsiteX3" fmla="*/ 4560 w 3959396"/>
                  <a:gd name="connsiteY3" fmla="*/ 1160155 h 1786772"/>
                  <a:gd name="connsiteX4" fmla="*/ 768926 w 3959396"/>
                  <a:gd name="connsiteY4" fmla="*/ 290886 h 1786772"/>
                  <a:gd name="connsiteX5" fmla="*/ 1430084 w 3959396"/>
                  <a:gd name="connsiteY5" fmla="*/ 28294 h 1786772"/>
                  <a:gd name="connsiteX6" fmla="*/ 2218374 w 3959396"/>
                  <a:gd name="connsiteY6" fmla="*/ 42780 h 1786772"/>
                  <a:gd name="connsiteX7" fmla="*/ 3760643 w 3959396"/>
                  <a:gd name="connsiteY7" fmla="*/ 205042 h 1786772"/>
                  <a:gd name="connsiteX8" fmla="*/ 3958158 w 3959396"/>
                  <a:gd name="connsiteY8" fmla="*/ 617869 h 1786772"/>
                  <a:gd name="connsiteX9" fmla="*/ 3620679 w 3959396"/>
                  <a:gd name="connsiteY9" fmla="*/ 1085853 h 1786772"/>
                  <a:gd name="connsiteX10" fmla="*/ 2807459 w 3959396"/>
                  <a:gd name="connsiteY10" fmla="*/ 695014 h 1786772"/>
                  <a:gd name="connsiteX11" fmla="*/ 3292545 w 3959396"/>
                  <a:gd name="connsiteY11" fmla="*/ 1748530 h 1786772"/>
                  <a:gd name="connsiteX12" fmla="*/ 1214566 w 3959396"/>
                  <a:gd name="connsiteY12" fmla="*/ 1786772 h 1786772"/>
                  <a:gd name="connsiteX13" fmla="*/ 1249059 w 3959396"/>
                  <a:gd name="connsiteY13" fmla="*/ 830621 h 1786772"/>
                  <a:gd name="connsiteX0" fmla="*/ 1249059 w 4007278"/>
                  <a:gd name="connsiteY0" fmla="*/ 814228 h 1770379"/>
                  <a:gd name="connsiteX1" fmla="*/ 711274 w 4007278"/>
                  <a:gd name="connsiteY1" fmla="*/ 1337708 h 1770379"/>
                  <a:gd name="connsiteX2" fmla="*/ 699272 w 4007278"/>
                  <a:gd name="connsiteY2" fmla="*/ 1592107 h 1770379"/>
                  <a:gd name="connsiteX3" fmla="*/ 4560 w 4007278"/>
                  <a:gd name="connsiteY3" fmla="*/ 1143762 h 1770379"/>
                  <a:gd name="connsiteX4" fmla="*/ 768926 w 4007278"/>
                  <a:gd name="connsiteY4" fmla="*/ 274493 h 1770379"/>
                  <a:gd name="connsiteX5" fmla="*/ 1430084 w 4007278"/>
                  <a:gd name="connsiteY5" fmla="*/ 11901 h 1770379"/>
                  <a:gd name="connsiteX6" fmla="*/ 2218374 w 4007278"/>
                  <a:gd name="connsiteY6" fmla="*/ 26387 h 1770379"/>
                  <a:gd name="connsiteX7" fmla="*/ 3760643 w 4007278"/>
                  <a:gd name="connsiteY7" fmla="*/ 188649 h 1770379"/>
                  <a:gd name="connsiteX8" fmla="*/ 3958158 w 4007278"/>
                  <a:gd name="connsiteY8" fmla="*/ 601476 h 1770379"/>
                  <a:gd name="connsiteX9" fmla="*/ 3620679 w 4007278"/>
                  <a:gd name="connsiteY9" fmla="*/ 1069460 h 1770379"/>
                  <a:gd name="connsiteX10" fmla="*/ 2807459 w 4007278"/>
                  <a:gd name="connsiteY10" fmla="*/ 678621 h 1770379"/>
                  <a:gd name="connsiteX11" fmla="*/ 3292545 w 4007278"/>
                  <a:gd name="connsiteY11" fmla="*/ 1732137 h 1770379"/>
                  <a:gd name="connsiteX12" fmla="*/ 1214566 w 4007278"/>
                  <a:gd name="connsiteY12" fmla="*/ 1770379 h 1770379"/>
                  <a:gd name="connsiteX13" fmla="*/ 1249059 w 4007278"/>
                  <a:gd name="connsiteY13" fmla="*/ 814228 h 1770379"/>
                  <a:gd name="connsiteX0" fmla="*/ 1249059 w 3961466"/>
                  <a:gd name="connsiteY0" fmla="*/ 814228 h 1770379"/>
                  <a:gd name="connsiteX1" fmla="*/ 711274 w 3961466"/>
                  <a:gd name="connsiteY1" fmla="*/ 1337708 h 1770379"/>
                  <a:gd name="connsiteX2" fmla="*/ 699272 w 3961466"/>
                  <a:gd name="connsiteY2" fmla="*/ 1592107 h 1770379"/>
                  <a:gd name="connsiteX3" fmla="*/ 4560 w 3961466"/>
                  <a:gd name="connsiteY3" fmla="*/ 1143762 h 1770379"/>
                  <a:gd name="connsiteX4" fmla="*/ 768926 w 3961466"/>
                  <a:gd name="connsiteY4" fmla="*/ 274493 h 1770379"/>
                  <a:gd name="connsiteX5" fmla="*/ 1430084 w 3961466"/>
                  <a:gd name="connsiteY5" fmla="*/ 11901 h 1770379"/>
                  <a:gd name="connsiteX6" fmla="*/ 2218374 w 3961466"/>
                  <a:gd name="connsiteY6" fmla="*/ 26387 h 1770379"/>
                  <a:gd name="connsiteX7" fmla="*/ 3760643 w 3961466"/>
                  <a:gd name="connsiteY7" fmla="*/ 188649 h 1770379"/>
                  <a:gd name="connsiteX8" fmla="*/ 3958158 w 3961466"/>
                  <a:gd name="connsiteY8" fmla="*/ 601476 h 1770379"/>
                  <a:gd name="connsiteX9" fmla="*/ 3620679 w 3961466"/>
                  <a:gd name="connsiteY9" fmla="*/ 1069460 h 1770379"/>
                  <a:gd name="connsiteX10" fmla="*/ 2807459 w 3961466"/>
                  <a:gd name="connsiteY10" fmla="*/ 678621 h 1770379"/>
                  <a:gd name="connsiteX11" fmla="*/ 3292545 w 3961466"/>
                  <a:gd name="connsiteY11" fmla="*/ 1732137 h 1770379"/>
                  <a:gd name="connsiteX12" fmla="*/ 1214566 w 3961466"/>
                  <a:gd name="connsiteY12" fmla="*/ 1770379 h 1770379"/>
                  <a:gd name="connsiteX13" fmla="*/ 1249059 w 3961466"/>
                  <a:gd name="connsiteY13" fmla="*/ 814228 h 1770379"/>
                  <a:gd name="connsiteX0" fmla="*/ 1249059 w 3959845"/>
                  <a:gd name="connsiteY0" fmla="*/ 814228 h 1770379"/>
                  <a:gd name="connsiteX1" fmla="*/ 711274 w 3959845"/>
                  <a:gd name="connsiteY1" fmla="*/ 1337708 h 1770379"/>
                  <a:gd name="connsiteX2" fmla="*/ 699272 w 3959845"/>
                  <a:gd name="connsiteY2" fmla="*/ 1592107 h 1770379"/>
                  <a:gd name="connsiteX3" fmla="*/ 4560 w 3959845"/>
                  <a:gd name="connsiteY3" fmla="*/ 1143762 h 1770379"/>
                  <a:gd name="connsiteX4" fmla="*/ 768926 w 3959845"/>
                  <a:gd name="connsiteY4" fmla="*/ 274493 h 1770379"/>
                  <a:gd name="connsiteX5" fmla="*/ 1430084 w 3959845"/>
                  <a:gd name="connsiteY5" fmla="*/ 11901 h 1770379"/>
                  <a:gd name="connsiteX6" fmla="*/ 2218374 w 3959845"/>
                  <a:gd name="connsiteY6" fmla="*/ 26387 h 1770379"/>
                  <a:gd name="connsiteX7" fmla="*/ 3572344 w 3959845"/>
                  <a:gd name="connsiteY7" fmla="*/ 286917 h 1770379"/>
                  <a:gd name="connsiteX8" fmla="*/ 3958158 w 3959845"/>
                  <a:gd name="connsiteY8" fmla="*/ 601476 h 1770379"/>
                  <a:gd name="connsiteX9" fmla="*/ 3620679 w 3959845"/>
                  <a:gd name="connsiteY9" fmla="*/ 1069460 h 1770379"/>
                  <a:gd name="connsiteX10" fmla="*/ 2807459 w 3959845"/>
                  <a:gd name="connsiteY10" fmla="*/ 678621 h 1770379"/>
                  <a:gd name="connsiteX11" fmla="*/ 3292545 w 3959845"/>
                  <a:gd name="connsiteY11" fmla="*/ 1732137 h 1770379"/>
                  <a:gd name="connsiteX12" fmla="*/ 1214566 w 3959845"/>
                  <a:gd name="connsiteY12" fmla="*/ 1770379 h 1770379"/>
                  <a:gd name="connsiteX13" fmla="*/ 1249059 w 3959845"/>
                  <a:gd name="connsiteY13" fmla="*/ 814228 h 1770379"/>
                  <a:gd name="connsiteX0" fmla="*/ 1249059 w 3872514"/>
                  <a:gd name="connsiteY0" fmla="*/ 814228 h 1770379"/>
                  <a:gd name="connsiteX1" fmla="*/ 711274 w 3872514"/>
                  <a:gd name="connsiteY1" fmla="*/ 1337708 h 1770379"/>
                  <a:gd name="connsiteX2" fmla="*/ 699272 w 3872514"/>
                  <a:gd name="connsiteY2" fmla="*/ 1592107 h 1770379"/>
                  <a:gd name="connsiteX3" fmla="*/ 4560 w 3872514"/>
                  <a:gd name="connsiteY3" fmla="*/ 1143762 h 1770379"/>
                  <a:gd name="connsiteX4" fmla="*/ 768926 w 3872514"/>
                  <a:gd name="connsiteY4" fmla="*/ 274493 h 1770379"/>
                  <a:gd name="connsiteX5" fmla="*/ 1430084 w 3872514"/>
                  <a:gd name="connsiteY5" fmla="*/ 11901 h 1770379"/>
                  <a:gd name="connsiteX6" fmla="*/ 2218374 w 3872514"/>
                  <a:gd name="connsiteY6" fmla="*/ 26387 h 1770379"/>
                  <a:gd name="connsiteX7" fmla="*/ 3572344 w 3872514"/>
                  <a:gd name="connsiteY7" fmla="*/ 286917 h 1770379"/>
                  <a:gd name="connsiteX8" fmla="*/ 3853470 w 3872514"/>
                  <a:gd name="connsiteY8" fmla="*/ 662614 h 1770379"/>
                  <a:gd name="connsiteX9" fmla="*/ 3620679 w 3872514"/>
                  <a:gd name="connsiteY9" fmla="*/ 1069460 h 1770379"/>
                  <a:gd name="connsiteX10" fmla="*/ 2807459 w 3872514"/>
                  <a:gd name="connsiteY10" fmla="*/ 678621 h 1770379"/>
                  <a:gd name="connsiteX11" fmla="*/ 3292545 w 3872514"/>
                  <a:gd name="connsiteY11" fmla="*/ 1732137 h 1770379"/>
                  <a:gd name="connsiteX12" fmla="*/ 1214566 w 3872514"/>
                  <a:gd name="connsiteY12" fmla="*/ 1770379 h 1770379"/>
                  <a:gd name="connsiteX13" fmla="*/ 1249059 w 3872514"/>
                  <a:gd name="connsiteY13" fmla="*/ 814228 h 1770379"/>
                  <a:gd name="connsiteX0" fmla="*/ 1249059 w 3855246"/>
                  <a:gd name="connsiteY0" fmla="*/ 814228 h 1770379"/>
                  <a:gd name="connsiteX1" fmla="*/ 711274 w 3855246"/>
                  <a:gd name="connsiteY1" fmla="*/ 1337708 h 1770379"/>
                  <a:gd name="connsiteX2" fmla="*/ 699272 w 3855246"/>
                  <a:gd name="connsiteY2" fmla="*/ 1592107 h 1770379"/>
                  <a:gd name="connsiteX3" fmla="*/ 4560 w 3855246"/>
                  <a:gd name="connsiteY3" fmla="*/ 1143762 h 1770379"/>
                  <a:gd name="connsiteX4" fmla="*/ 768926 w 3855246"/>
                  <a:gd name="connsiteY4" fmla="*/ 274493 h 1770379"/>
                  <a:gd name="connsiteX5" fmla="*/ 1430084 w 3855246"/>
                  <a:gd name="connsiteY5" fmla="*/ 11901 h 1770379"/>
                  <a:gd name="connsiteX6" fmla="*/ 2218374 w 3855246"/>
                  <a:gd name="connsiteY6" fmla="*/ 26387 h 1770379"/>
                  <a:gd name="connsiteX7" fmla="*/ 3572344 w 3855246"/>
                  <a:gd name="connsiteY7" fmla="*/ 286917 h 1770379"/>
                  <a:gd name="connsiteX8" fmla="*/ 3853470 w 3855246"/>
                  <a:gd name="connsiteY8" fmla="*/ 662614 h 1770379"/>
                  <a:gd name="connsiteX9" fmla="*/ 3516688 w 3855246"/>
                  <a:gd name="connsiteY9" fmla="*/ 1071693 h 1770379"/>
                  <a:gd name="connsiteX10" fmla="*/ 2807459 w 3855246"/>
                  <a:gd name="connsiteY10" fmla="*/ 678621 h 1770379"/>
                  <a:gd name="connsiteX11" fmla="*/ 3292545 w 3855246"/>
                  <a:gd name="connsiteY11" fmla="*/ 1732137 h 1770379"/>
                  <a:gd name="connsiteX12" fmla="*/ 1214566 w 3855246"/>
                  <a:gd name="connsiteY12" fmla="*/ 1770379 h 1770379"/>
                  <a:gd name="connsiteX13" fmla="*/ 1249059 w 3855246"/>
                  <a:gd name="connsiteY13" fmla="*/ 814228 h 1770379"/>
                  <a:gd name="connsiteX0" fmla="*/ 1249059 w 3853220"/>
                  <a:gd name="connsiteY0" fmla="*/ 814228 h 1770379"/>
                  <a:gd name="connsiteX1" fmla="*/ 711274 w 3853220"/>
                  <a:gd name="connsiteY1" fmla="*/ 1337708 h 1770379"/>
                  <a:gd name="connsiteX2" fmla="*/ 699272 w 3853220"/>
                  <a:gd name="connsiteY2" fmla="*/ 1592107 h 1770379"/>
                  <a:gd name="connsiteX3" fmla="*/ 4560 w 3853220"/>
                  <a:gd name="connsiteY3" fmla="*/ 1143762 h 1770379"/>
                  <a:gd name="connsiteX4" fmla="*/ 768926 w 3853220"/>
                  <a:gd name="connsiteY4" fmla="*/ 274493 h 1770379"/>
                  <a:gd name="connsiteX5" fmla="*/ 1430084 w 3853220"/>
                  <a:gd name="connsiteY5" fmla="*/ 11901 h 1770379"/>
                  <a:gd name="connsiteX6" fmla="*/ 2218374 w 3853220"/>
                  <a:gd name="connsiteY6" fmla="*/ 26387 h 1770379"/>
                  <a:gd name="connsiteX7" fmla="*/ 3572344 w 3853220"/>
                  <a:gd name="connsiteY7" fmla="*/ 286917 h 1770379"/>
                  <a:gd name="connsiteX8" fmla="*/ 3851377 w 3853220"/>
                  <a:gd name="connsiteY8" fmla="*/ 839329 h 1770379"/>
                  <a:gd name="connsiteX9" fmla="*/ 3516688 w 3853220"/>
                  <a:gd name="connsiteY9" fmla="*/ 1071693 h 1770379"/>
                  <a:gd name="connsiteX10" fmla="*/ 2807459 w 3853220"/>
                  <a:gd name="connsiteY10" fmla="*/ 678621 h 1770379"/>
                  <a:gd name="connsiteX11" fmla="*/ 3292545 w 3853220"/>
                  <a:gd name="connsiteY11" fmla="*/ 1732137 h 1770379"/>
                  <a:gd name="connsiteX12" fmla="*/ 1214566 w 3853220"/>
                  <a:gd name="connsiteY12" fmla="*/ 1770379 h 1770379"/>
                  <a:gd name="connsiteX13" fmla="*/ 1249059 w 3853220"/>
                  <a:gd name="connsiteY13" fmla="*/ 814228 h 1770379"/>
                  <a:gd name="connsiteX0" fmla="*/ 1061985 w 3666146"/>
                  <a:gd name="connsiteY0" fmla="*/ 814228 h 1770379"/>
                  <a:gd name="connsiteX1" fmla="*/ 524200 w 3666146"/>
                  <a:gd name="connsiteY1" fmla="*/ 1337708 h 1770379"/>
                  <a:gd name="connsiteX2" fmla="*/ 512198 w 3666146"/>
                  <a:gd name="connsiteY2" fmla="*/ 1592107 h 1770379"/>
                  <a:gd name="connsiteX3" fmla="*/ 6484 w 3666146"/>
                  <a:gd name="connsiteY3" fmla="*/ 986590 h 1770379"/>
                  <a:gd name="connsiteX4" fmla="*/ 581852 w 3666146"/>
                  <a:gd name="connsiteY4" fmla="*/ 274493 h 1770379"/>
                  <a:gd name="connsiteX5" fmla="*/ 1243010 w 3666146"/>
                  <a:gd name="connsiteY5" fmla="*/ 11901 h 1770379"/>
                  <a:gd name="connsiteX6" fmla="*/ 2031300 w 3666146"/>
                  <a:gd name="connsiteY6" fmla="*/ 26387 h 1770379"/>
                  <a:gd name="connsiteX7" fmla="*/ 3385270 w 3666146"/>
                  <a:gd name="connsiteY7" fmla="*/ 286917 h 1770379"/>
                  <a:gd name="connsiteX8" fmla="*/ 3664303 w 3666146"/>
                  <a:gd name="connsiteY8" fmla="*/ 839329 h 1770379"/>
                  <a:gd name="connsiteX9" fmla="*/ 3329614 w 3666146"/>
                  <a:gd name="connsiteY9" fmla="*/ 1071693 h 1770379"/>
                  <a:gd name="connsiteX10" fmla="*/ 2620385 w 3666146"/>
                  <a:gd name="connsiteY10" fmla="*/ 678621 h 1770379"/>
                  <a:gd name="connsiteX11" fmla="*/ 3105471 w 3666146"/>
                  <a:gd name="connsiteY11" fmla="*/ 1732137 h 1770379"/>
                  <a:gd name="connsiteX12" fmla="*/ 1027492 w 3666146"/>
                  <a:gd name="connsiteY12" fmla="*/ 1770379 h 1770379"/>
                  <a:gd name="connsiteX13" fmla="*/ 1061985 w 3666146"/>
                  <a:gd name="connsiteY13" fmla="*/ 814228 h 1770379"/>
                  <a:gd name="connsiteX0" fmla="*/ 1061985 w 3666146"/>
                  <a:gd name="connsiteY0" fmla="*/ 814228 h 1770379"/>
                  <a:gd name="connsiteX1" fmla="*/ 631820 w 3666146"/>
                  <a:gd name="connsiteY1" fmla="*/ 1321655 h 1770379"/>
                  <a:gd name="connsiteX2" fmla="*/ 512198 w 3666146"/>
                  <a:gd name="connsiteY2" fmla="*/ 1592107 h 1770379"/>
                  <a:gd name="connsiteX3" fmla="*/ 6484 w 3666146"/>
                  <a:gd name="connsiteY3" fmla="*/ 986590 h 1770379"/>
                  <a:gd name="connsiteX4" fmla="*/ 581852 w 3666146"/>
                  <a:gd name="connsiteY4" fmla="*/ 274493 h 1770379"/>
                  <a:gd name="connsiteX5" fmla="*/ 1243010 w 3666146"/>
                  <a:gd name="connsiteY5" fmla="*/ 11901 h 1770379"/>
                  <a:gd name="connsiteX6" fmla="*/ 2031300 w 3666146"/>
                  <a:gd name="connsiteY6" fmla="*/ 26387 h 1770379"/>
                  <a:gd name="connsiteX7" fmla="*/ 3385270 w 3666146"/>
                  <a:gd name="connsiteY7" fmla="*/ 286917 h 1770379"/>
                  <a:gd name="connsiteX8" fmla="*/ 3664303 w 3666146"/>
                  <a:gd name="connsiteY8" fmla="*/ 839329 h 1770379"/>
                  <a:gd name="connsiteX9" fmla="*/ 3329614 w 3666146"/>
                  <a:gd name="connsiteY9" fmla="*/ 1071693 h 1770379"/>
                  <a:gd name="connsiteX10" fmla="*/ 2620385 w 3666146"/>
                  <a:gd name="connsiteY10" fmla="*/ 678621 h 1770379"/>
                  <a:gd name="connsiteX11" fmla="*/ 3105471 w 3666146"/>
                  <a:gd name="connsiteY11" fmla="*/ 1732137 h 1770379"/>
                  <a:gd name="connsiteX12" fmla="*/ 1027492 w 3666146"/>
                  <a:gd name="connsiteY12" fmla="*/ 1770379 h 1770379"/>
                  <a:gd name="connsiteX13" fmla="*/ 1061985 w 3666146"/>
                  <a:gd name="connsiteY13" fmla="*/ 814228 h 1770379"/>
                  <a:gd name="connsiteX0" fmla="*/ 1066070 w 3670231"/>
                  <a:gd name="connsiteY0" fmla="*/ 814228 h 1770379"/>
                  <a:gd name="connsiteX1" fmla="*/ 635905 w 3670231"/>
                  <a:gd name="connsiteY1" fmla="*/ 1321655 h 1770379"/>
                  <a:gd name="connsiteX2" fmla="*/ 516283 w 3670231"/>
                  <a:gd name="connsiteY2" fmla="*/ 1592107 h 1770379"/>
                  <a:gd name="connsiteX3" fmla="*/ 10569 w 3670231"/>
                  <a:gd name="connsiteY3" fmla="*/ 986590 h 1770379"/>
                  <a:gd name="connsiteX4" fmla="*/ 585937 w 3670231"/>
                  <a:gd name="connsiteY4" fmla="*/ 274493 h 1770379"/>
                  <a:gd name="connsiteX5" fmla="*/ 1247095 w 3670231"/>
                  <a:gd name="connsiteY5" fmla="*/ 11901 h 1770379"/>
                  <a:gd name="connsiteX6" fmla="*/ 2035385 w 3670231"/>
                  <a:gd name="connsiteY6" fmla="*/ 26387 h 1770379"/>
                  <a:gd name="connsiteX7" fmla="*/ 3389355 w 3670231"/>
                  <a:gd name="connsiteY7" fmla="*/ 286917 h 1770379"/>
                  <a:gd name="connsiteX8" fmla="*/ 3668388 w 3670231"/>
                  <a:gd name="connsiteY8" fmla="*/ 839329 h 1770379"/>
                  <a:gd name="connsiteX9" fmla="*/ 3333699 w 3670231"/>
                  <a:gd name="connsiteY9" fmla="*/ 1071693 h 1770379"/>
                  <a:gd name="connsiteX10" fmla="*/ 2624470 w 3670231"/>
                  <a:gd name="connsiteY10" fmla="*/ 678621 h 1770379"/>
                  <a:gd name="connsiteX11" fmla="*/ 3109556 w 3670231"/>
                  <a:gd name="connsiteY11" fmla="*/ 1732137 h 1770379"/>
                  <a:gd name="connsiteX12" fmla="*/ 1031577 w 3670231"/>
                  <a:gd name="connsiteY12" fmla="*/ 1770379 h 1770379"/>
                  <a:gd name="connsiteX13" fmla="*/ 1066070 w 3670231"/>
                  <a:gd name="connsiteY13" fmla="*/ 814228 h 1770379"/>
                  <a:gd name="connsiteX0" fmla="*/ 1066070 w 3670231"/>
                  <a:gd name="connsiteY0" fmla="*/ 814228 h 1765934"/>
                  <a:gd name="connsiteX1" fmla="*/ 635905 w 3670231"/>
                  <a:gd name="connsiteY1" fmla="*/ 1321655 h 1765934"/>
                  <a:gd name="connsiteX2" fmla="*/ 516283 w 3670231"/>
                  <a:gd name="connsiteY2" fmla="*/ 1592107 h 1765934"/>
                  <a:gd name="connsiteX3" fmla="*/ 10569 w 3670231"/>
                  <a:gd name="connsiteY3" fmla="*/ 986590 h 1765934"/>
                  <a:gd name="connsiteX4" fmla="*/ 585937 w 3670231"/>
                  <a:gd name="connsiteY4" fmla="*/ 274493 h 1765934"/>
                  <a:gd name="connsiteX5" fmla="*/ 1247095 w 3670231"/>
                  <a:gd name="connsiteY5" fmla="*/ 11901 h 1765934"/>
                  <a:gd name="connsiteX6" fmla="*/ 2035385 w 3670231"/>
                  <a:gd name="connsiteY6" fmla="*/ 26387 h 1765934"/>
                  <a:gd name="connsiteX7" fmla="*/ 3389355 w 3670231"/>
                  <a:gd name="connsiteY7" fmla="*/ 286917 h 1765934"/>
                  <a:gd name="connsiteX8" fmla="*/ 3668388 w 3670231"/>
                  <a:gd name="connsiteY8" fmla="*/ 839329 h 1765934"/>
                  <a:gd name="connsiteX9" fmla="*/ 3333699 w 3670231"/>
                  <a:gd name="connsiteY9" fmla="*/ 1071693 h 1765934"/>
                  <a:gd name="connsiteX10" fmla="*/ 2624470 w 3670231"/>
                  <a:gd name="connsiteY10" fmla="*/ 678621 h 1765934"/>
                  <a:gd name="connsiteX11" fmla="*/ 3109556 w 3670231"/>
                  <a:gd name="connsiteY11" fmla="*/ 1732137 h 1765934"/>
                  <a:gd name="connsiteX12" fmla="*/ 1219448 w 3670231"/>
                  <a:gd name="connsiteY12" fmla="*/ 1765934 h 1765934"/>
                  <a:gd name="connsiteX13" fmla="*/ 1066070 w 3670231"/>
                  <a:gd name="connsiteY13" fmla="*/ 814228 h 1765934"/>
                  <a:gd name="connsiteX0" fmla="*/ 1320794 w 3670231"/>
                  <a:gd name="connsiteY0" fmla="*/ 696286 h 1765934"/>
                  <a:gd name="connsiteX1" fmla="*/ 635905 w 3670231"/>
                  <a:gd name="connsiteY1" fmla="*/ 1321655 h 1765934"/>
                  <a:gd name="connsiteX2" fmla="*/ 516283 w 3670231"/>
                  <a:gd name="connsiteY2" fmla="*/ 1592107 h 1765934"/>
                  <a:gd name="connsiteX3" fmla="*/ 10569 w 3670231"/>
                  <a:gd name="connsiteY3" fmla="*/ 986590 h 1765934"/>
                  <a:gd name="connsiteX4" fmla="*/ 585937 w 3670231"/>
                  <a:gd name="connsiteY4" fmla="*/ 274493 h 1765934"/>
                  <a:gd name="connsiteX5" fmla="*/ 1247095 w 3670231"/>
                  <a:gd name="connsiteY5" fmla="*/ 11901 h 1765934"/>
                  <a:gd name="connsiteX6" fmla="*/ 2035385 w 3670231"/>
                  <a:gd name="connsiteY6" fmla="*/ 26387 h 1765934"/>
                  <a:gd name="connsiteX7" fmla="*/ 3389355 w 3670231"/>
                  <a:gd name="connsiteY7" fmla="*/ 286917 h 1765934"/>
                  <a:gd name="connsiteX8" fmla="*/ 3668388 w 3670231"/>
                  <a:gd name="connsiteY8" fmla="*/ 839329 h 1765934"/>
                  <a:gd name="connsiteX9" fmla="*/ 3333699 w 3670231"/>
                  <a:gd name="connsiteY9" fmla="*/ 1071693 h 1765934"/>
                  <a:gd name="connsiteX10" fmla="*/ 2624470 w 3670231"/>
                  <a:gd name="connsiteY10" fmla="*/ 678621 h 1765934"/>
                  <a:gd name="connsiteX11" fmla="*/ 3109556 w 3670231"/>
                  <a:gd name="connsiteY11" fmla="*/ 1732137 h 1765934"/>
                  <a:gd name="connsiteX12" fmla="*/ 1219448 w 3670231"/>
                  <a:gd name="connsiteY12" fmla="*/ 1765934 h 1765934"/>
                  <a:gd name="connsiteX13" fmla="*/ 1320794 w 3670231"/>
                  <a:gd name="connsiteY13" fmla="*/ 696286 h 1765934"/>
                  <a:gd name="connsiteX0" fmla="*/ 1320794 w 3670231"/>
                  <a:gd name="connsiteY0" fmla="*/ 696286 h 1765934"/>
                  <a:gd name="connsiteX1" fmla="*/ 856919 w 3670231"/>
                  <a:gd name="connsiteY1" fmla="*/ 1340330 h 1765934"/>
                  <a:gd name="connsiteX2" fmla="*/ 516283 w 3670231"/>
                  <a:gd name="connsiteY2" fmla="*/ 1592107 h 1765934"/>
                  <a:gd name="connsiteX3" fmla="*/ 10569 w 3670231"/>
                  <a:gd name="connsiteY3" fmla="*/ 986590 h 1765934"/>
                  <a:gd name="connsiteX4" fmla="*/ 585937 w 3670231"/>
                  <a:gd name="connsiteY4" fmla="*/ 274493 h 1765934"/>
                  <a:gd name="connsiteX5" fmla="*/ 1247095 w 3670231"/>
                  <a:gd name="connsiteY5" fmla="*/ 11901 h 1765934"/>
                  <a:gd name="connsiteX6" fmla="*/ 2035385 w 3670231"/>
                  <a:gd name="connsiteY6" fmla="*/ 26387 h 1765934"/>
                  <a:gd name="connsiteX7" fmla="*/ 3389355 w 3670231"/>
                  <a:gd name="connsiteY7" fmla="*/ 286917 h 1765934"/>
                  <a:gd name="connsiteX8" fmla="*/ 3668388 w 3670231"/>
                  <a:gd name="connsiteY8" fmla="*/ 839329 h 1765934"/>
                  <a:gd name="connsiteX9" fmla="*/ 3333699 w 3670231"/>
                  <a:gd name="connsiteY9" fmla="*/ 1071693 h 1765934"/>
                  <a:gd name="connsiteX10" fmla="*/ 2624470 w 3670231"/>
                  <a:gd name="connsiteY10" fmla="*/ 678621 h 1765934"/>
                  <a:gd name="connsiteX11" fmla="*/ 3109556 w 3670231"/>
                  <a:gd name="connsiteY11" fmla="*/ 1732137 h 1765934"/>
                  <a:gd name="connsiteX12" fmla="*/ 1219448 w 3670231"/>
                  <a:gd name="connsiteY12" fmla="*/ 1765934 h 1765934"/>
                  <a:gd name="connsiteX13" fmla="*/ 1320794 w 3670231"/>
                  <a:gd name="connsiteY13" fmla="*/ 696286 h 1765934"/>
                  <a:gd name="connsiteX0" fmla="*/ 1126636 w 3476073"/>
                  <a:gd name="connsiteY0" fmla="*/ 696286 h 1765934"/>
                  <a:gd name="connsiteX1" fmla="*/ 662761 w 3476073"/>
                  <a:gd name="connsiteY1" fmla="*/ 1340330 h 1765934"/>
                  <a:gd name="connsiteX2" fmla="*/ 322125 w 3476073"/>
                  <a:gd name="connsiteY2" fmla="*/ 1592107 h 1765934"/>
                  <a:gd name="connsiteX3" fmla="*/ 30877 w 3476073"/>
                  <a:gd name="connsiteY3" fmla="*/ 1049968 h 1765934"/>
                  <a:gd name="connsiteX4" fmla="*/ 391779 w 3476073"/>
                  <a:gd name="connsiteY4" fmla="*/ 274493 h 1765934"/>
                  <a:gd name="connsiteX5" fmla="*/ 1052937 w 3476073"/>
                  <a:gd name="connsiteY5" fmla="*/ 11901 h 1765934"/>
                  <a:gd name="connsiteX6" fmla="*/ 1841227 w 3476073"/>
                  <a:gd name="connsiteY6" fmla="*/ 26387 h 1765934"/>
                  <a:gd name="connsiteX7" fmla="*/ 3195197 w 3476073"/>
                  <a:gd name="connsiteY7" fmla="*/ 286917 h 1765934"/>
                  <a:gd name="connsiteX8" fmla="*/ 3474230 w 3476073"/>
                  <a:gd name="connsiteY8" fmla="*/ 839329 h 1765934"/>
                  <a:gd name="connsiteX9" fmla="*/ 3139541 w 3476073"/>
                  <a:gd name="connsiteY9" fmla="*/ 1071693 h 1765934"/>
                  <a:gd name="connsiteX10" fmla="*/ 2430312 w 3476073"/>
                  <a:gd name="connsiteY10" fmla="*/ 678621 h 1765934"/>
                  <a:gd name="connsiteX11" fmla="*/ 2915398 w 3476073"/>
                  <a:gd name="connsiteY11" fmla="*/ 1732137 h 1765934"/>
                  <a:gd name="connsiteX12" fmla="*/ 1025290 w 3476073"/>
                  <a:gd name="connsiteY12" fmla="*/ 1765934 h 1765934"/>
                  <a:gd name="connsiteX13" fmla="*/ 1126636 w 3476073"/>
                  <a:gd name="connsiteY13" fmla="*/ 696286 h 1765934"/>
                  <a:gd name="connsiteX0" fmla="*/ 1126636 w 3476073"/>
                  <a:gd name="connsiteY0" fmla="*/ 708004 h 1777652"/>
                  <a:gd name="connsiteX1" fmla="*/ 662761 w 3476073"/>
                  <a:gd name="connsiteY1" fmla="*/ 1352048 h 1777652"/>
                  <a:gd name="connsiteX2" fmla="*/ 322125 w 3476073"/>
                  <a:gd name="connsiteY2" fmla="*/ 1603825 h 1777652"/>
                  <a:gd name="connsiteX3" fmla="*/ 30877 w 3476073"/>
                  <a:gd name="connsiteY3" fmla="*/ 1061686 h 1777652"/>
                  <a:gd name="connsiteX4" fmla="*/ 567521 w 3476073"/>
                  <a:gd name="connsiteY4" fmla="*/ 458075 h 1777652"/>
                  <a:gd name="connsiteX5" fmla="*/ 1052937 w 3476073"/>
                  <a:gd name="connsiteY5" fmla="*/ 23619 h 1777652"/>
                  <a:gd name="connsiteX6" fmla="*/ 1841227 w 3476073"/>
                  <a:gd name="connsiteY6" fmla="*/ 38105 h 1777652"/>
                  <a:gd name="connsiteX7" fmla="*/ 3195197 w 3476073"/>
                  <a:gd name="connsiteY7" fmla="*/ 298635 h 1777652"/>
                  <a:gd name="connsiteX8" fmla="*/ 3474230 w 3476073"/>
                  <a:gd name="connsiteY8" fmla="*/ 851047 h 1777652"/>
                  <a:gd name="connsiteX9" fmla="*/ 3139541 w 3476073"/>
                  <a:gd name="connsiteY9" fmla="*/ 1083411 h 1777652"/>
                  <a:gd name="connsiteX10" fmla="*/ 2430312 w 3476073"/>
                  <a:gd name="connsiteY10" fmla="*/ 690339 h 1777652"/>
                  <a:gd name="connsiteX11" fmla="*/ 2915398 w 3476073"/>
                  <a:gd name="connsiteY11" fmla="*/ 1743855 h 1777652"/>
                  <a:gd name="connsiteX12" fmla="*/ 1025290 w 3476073"/>
                  <a:gd name="connsiteY12" fmla="*/ 1777652 h 1777652"/>
                  <a:gd name="connsiteX13" fmla="*/ 1126636 w 3476073"/>
                  <a:gd name="connsiteY13" fmla="*/ 708004 h 1777652"/>
                  <a:gd name="connsiteX0" fmla="*/ 1126636 w 3476073"/>
                  <a:gd name="connsiteY0" fmla="*/ 672832 h 1742480"/>
                  <a:gd name="connsiteX1" fmla="*/ 662761 w 3476073"/>
                  <a:gd name="connsiteY1" fmla="*/ 1316876 h 1742480"/>
                  <a:gd name="connsiteX2" fmla="*/ 322125 w 3476073"/>
                  <a:gd name="connsiteY2" fmla="*/ 1568653 h 1742480"/>
                  <a:gd name="connsiteX3" fmla="*/ 30877 w 3476073"/>
                  <a:gd name="connsiteY3" fmla="*/ 1026514 h 1742480"/>
                  <a:gd name="connsiteX4" fmla="*/ 567521 w 3476073"/>
                  <a:gd name="connsiteY4" fmla="*/ 422903 h 1742480"/>
                  <a:gd name="connsiteX5" fmla="*/ 1177995 w 3476073"/>
                  <a:gd name="connsiteY5" fmla="*/ 38729 h 1742480"/>
                  <a:gd name="connsiteX6" fmla="*/ 1841227 w 3476073"/>
                  <a:gd name="connsiteY6" fmla="*/ 2933 h 1742480"/>
                  <a:gd name="connsiteX7" fmla="*/ 3195197 w 3476073"/>
                  <a:gd name="connsiteY7" fmla="*/ 263463 h 1742480"/>
                  <a:gd name="connsiteX8" fmla="*/ 3474230 w 3476073"/>
                  <a:gd name="connsiteY8" fmla="*/ 815875 h 1742480"/>
                  <a:gd name="connsiteX9" fmla="*/ 3139541 w 3476073"/>
                  <a:gd name="connsiteY9" fmla="*/ 1048239 h 1742480"/>
                  <a:gd name="connsiteX10" fmla="*/ 2430312 w 3476073"/>
                  <a:gd name="connsiteY10" fmla="*/ 655167 h 1742480"/>
                  <a:gd name="connsiteX11" fmla="*/ 2915398 w 3476073"/>
                  <a:gd name="connsiteY11" fmla="*/ 1708683 h 1742480"/>
                  <a:gd name="connsiteX12" fmla="*/ 1025290 w 3476073"/>
                  <a:gd name="connsiteY12" fmla="*/ 1742480 h 1742480"/>
                  <a:gd name="connsiteX13" fmla="*/ 1126636 w 3476073"/>
                  <a:gd name="connsiteY13" fmla="*/ 672832 h 1742480"/>
                  <a:gd name="connsiteX0" fmla="*/ 1126636 w 3476073"/>
                  <a:gd name="connsiteY0" fmla="*/ 672832 h 1742480"/>
                  <a:gd name="connsiteX1" fmla="*/ 662761 w 3476073"/>
                  <a:gd name="connsiteY1" fmla="*/ 1316876 h 1742480"/>
                  <a:gd name="connsiteX2" fmla="*/ 322125 w 3476073"/>
                  <a:gd name="connsiteY2" fmla="*/ 1568653 h 1742480"/>
                  <a:gd name="connsiteX3" fmla="*/ 30877 w 3476073"/>
                  <a:gd name="connsiteY3" fmla="*/ 1026514 h 1742480"/>
                  <a:gd name="connsiteX4" fmla="*/ 567521 w 3476073"/>
                  <a:gd name="connsiteY4" fmla="*/ 422903 h 1742480"/>
                  <a:gd name="connsiteX5" fmla="*/ 1177995 w 3476073"/>
                  <a:gd name="connsiteY5" fmla="*/ 38729 h 1742480"/>
                  <a:gd name="connsiteX6" fmla="*/ 1841227 w 3476073"/>
                  <a:gd name="connsiteY6" fmla="*/ 2933 h 1742480"/>
                  <a:gd name="connsiteX7" fmla="*/ 3195197 w 3476073"/>
                  <a:gd name="connsiteY7" fmla="*/ 263463 h 1742480"/>
                  <a:gd name="connsiteX8" fmla="*/ 3474230 w 3476073"/>
                  <a:gd name="connsiteY8" fmla="*/ 815875 h 1742480"/>
                  <a:gd name="connsiteX9" fmla="*/ 3139541 w 3476073"/>
                  <a:gd name="connsiteY9" fmla="*/ 1048239 h 1742480"/>
                  <a:gd name="connsiteX10" fmla="*/ 2675982 w 3476073"/>
                  <a:gd name="connsiteY10" fmla="*/ 567862 h 1742480"/>
                  <a:gd name="connsiteX11" fmla="*/ 2915398 w 3476073"/>
                  <a:gd name="connsiteY11" fmla="*/ 1708683 h 1742480"/>
                  <a:gd name="connsiteX12" fmla="*/ 1025290 w 3476073"/>
                  <a:gd name="connsiteY12" fmla="*/ 1742480 h 1742480"/>
                  <a:gd name="connsiteX13" fmla="*/ 1126636 w 3476073"/>
                  <a:gd name="connsiteY13" fmla="*/ 672832 h 1742480"/>
                  <a:gd name="connsiteX0" fmla="*/ 1033600 w 3383037"/>
                  <a:gd name="connsiteY0" fmla="*/ 672832 h 1742480"/>
                  <a:gd name="connsiteX1" fmla="*/ 569725 w 3383037"/>
                  <a:gd name="connsiteY1" fmla="*/ 1316876 h 1742480"/>
                  <a:gd name="connsiteX2" fmla="*/ 229089 w 3383037"/>
                  <a:gd name="connsiteY2" fmla="*/ 1568653 h 1742480"/>
                  <a:gd name="connsiteX3" fmla="*/ 81007 w 3383037"/>
                  <a:gd name="connsiteY3" fmla="*/ 1015520 h 1742480"/>
                  <a:gd name="connsiteX4" fmla="*/ 474485 w 3383037"/>
                  <a:gd name="connsiteY4" fmla="*/ 422903 h 1742480"/>
                  <a:gd name="connsiteX5" fmla="*/ 1084959 w 3383037"/>
                  <a:gd name="connsiteY5" fmla="*/ 38729 h 1742480"/>
                  <a:gd name="connsiteX6" fmla="*/ 1748191 w 3383037"/>
                  <a:gd name="connsiteY6" fmla="*/ 2933 h 1742480"/>
                  <a:gd name="connsiteX7" fmla="*/ 3102161 w 3383037"/>
                  <a:gd name="connsiteY7" fmla="*/ 263463 h 1742480"/>
                  <a:gd name="connsiteX8" fmla="*/ 3381194 w 3383037"/>
                  <a:gd name="connsiteY8" fmla="*/ 815875 h 1742480"/>
                  <a:gd name="connsiteX9" fmla="*/ 3046505 w 3383037"/>
                  <a:gd name="connsiteY9" fmla="*/ 1048239 h 1742480"/>
                  <a:gd name="connsiteX10" fmla="*/ 2582946 w 3383037"/>
                  <a:gd name="connsiteY10" fmla="*/ 567862 h 1742480"/>
                  <a:gd name="connsiteX11" fmla="*/ 2822362 w 3383037"/>
                  <a:gd name="connsiteY11" fmla="*/ 1708683 h 1742480"/>
                  <a:gd name="connsiteX12" fmla="*/ 932254 w 3383037"/>
                  <a:gd name="connsiteY12" fmla="*/ 1742480 h 1742480"/>
                  <a:gd name="connsiteX13" fmla="*/ 1033600 w 3383037"/>
                  <a:gd name="connsiteY13" fmla="*/ 672832 h 1742480"/>
                  <a:gd name="connsiteX0" fmla="*/ 1033600 w 3516590"/>
                  <a:gd name="connsiteY0" fmla="*/ 673630 h 1743278"/>
                  <a:gd name="connsiteX1" fmla="*/ 569725 w 3516590"/>
                  <a:gd name="connsiteY1" fmla="*/ 1317674 h 1743278"/>
                  <a:gd name="connsiteX2" fmla="*/ 229089 w 3516590"/>
                  <a:gd name="connsiteY2" fmla="*/ 1569451 h 1743278"/>
                  <a:gd name="connsiteX3" fmla="*/ 81007 w 3516590"/>
                  <a:gd name="connsiteY3" fmla="*/ 1016318 h 1743278"/>
                  <a:gd name="connsiteX4" fmla="*/ 474485 w 3516590"/>
                  <a:gd name="connsiteY4" fmla="*/ 423701 h 1743278"/>
                  <a:gd name="connsiteX5" fmla="*/ 1084959 w 3516590"/>
                  <a:gd name="connsiteY5" fmla="*/ 39527 h 1743278"/>
                  <a:gd name="connsiteX6" fmla="*/ 1748191 w 3516590"/>
                  <a:gd name="connsiteY6" fmla="*/ 3731 h 1743278"/>
                  <a:gd name="connsiteX7" fmla="*/ 3102161 w 3516590"/>
                  <a:gd name="connsiteY7" fmla="*/ 264261 h 1743278"/>
                  <a:gd name="connsiteX8" fmla="*/ 3516123 w 3516590"/>
                  <a:gd name="connsiteY8" fmla="*/ 1052698 h 1743278"/>
                  <a:gd name="connsiteX9" fmla="*/ 3046505 w 3516590"/>
                  <a:gd name="connsiteY9" fmla="*/ 1049037 h 1743278"/>
                  <a:gd name="connsiteX10" fmla="*/ 2582946 w 3516590"/>
                  <a:gd name="connsiteY10" fmla="*/ 568660 h 1743278"/>
                  <a:gd name="connsiteX11" fmla="*/ 2822362 w 3516590"/>
                  <a:gd name="connsiteY11" fmla="*/ 1709481 h 1743278"/>
                  <a:gd name="connsiteX12" fmla="*/ 932254 w 3516590"/>
                  <a:gd name="connsiteY12" fmla="*/ 1743278 h 1743278"/>
                  <a:gd name="connsiteX13" fmla="*/ 1033600 w 3516590"/>
                  <a:gd name="connsiteY13" fmla="*/ 673630 h 1743278"/>
                  <a:gd name="connsiteX0" fmla="*/ 1033600 w 3516213"/>
                  <a:gd name="connsiteY0" fmla="*/ 673630 h 1743278"/>
                  <a:gd name="connsiteX1" fmla="*/ 569725 w 3516213"/>
                  <a:gd name="connsiteY1" fmla="*/ 1317674 h 1743278"/>
                  <a:gd name="connsiteX2" fmla="*/ 229089 w 3516213"/>
                  <a:gd name="connsiteY2" fmla="*/ 1569451 h 1743278"/>
                  <a:gd name="connsiteX3" fmla="*/ 81007 w 3516213"/>
                  <a:gd name="connsiteY3" fmla="*/ 1016318 h 1743278"/>
                  <a:gd name="connsiteX4" fmla="*/ 474485 w 3516213"/>
                  <a:gd name="connsiteY4" fmla="*/ 423701 h 1743278"/>
                  <a:gd name="connsiteX5" fmla="*/ 1084959 w 3516213"/>
                  <a:gd name="connsiteY5" fmla="*/ 39527 h 1743278"/>
                  <a:gd name="connsiteX6" fmla="*/ 1748191 w 3516213"/>
                  <a:gd name="connsiteY6" fmla="*/ 3731 h 1743278"/>
                  <a:gd name="connsiteX7" fmla="*/ 3102161 w 3516213"/>
                  <a:gd name="connsiteY7" fmla="*/ 264261 h 1743278"/>
                  <a:gd name="connsiteX8" fmla="*/ 3516123 w 3516213"/>
                  <a:gd name="connsiteY8" fmla="*/ 1052698 h 1743278"/>
                  <a:gd name="connsiteX9" fmla="*/ 3078581 w 3516213"/>
                  <a:gd name="connsiteY9" fmla="*/ 1229082 h 1743278"/>
                  <a:gd name="connsiteX10" fmla="*/ 2582946 w 3516213"/>
                  <a:gd name="connsiteY10" fmla="*/ 568660 h 1743278"/>
                  <a:gd name="connsiteX11" fmla="*/ 2822362 w 3516213"/>
                  <a:gd name="connsiteY11" fmla="*/ 1709481 h 1743278"/>
                  <a:gd name="connsiteX12" fmla="*/ 932254 w 3516213"/>
                  <a:gd name="connsiteY12" fmla="*/ 1743278 h 1743278"/>
                  <a:gd name="connsiteX13" fmla="*/ 1033600 w 3516213"/>
                  <a:gd name="connsiteY13" fmla="*/ 673630 h 1743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516213" h="1743278">
                    <a:moveTo>
                      <a:pt x="1033600" y="673630"/>
                    </a:moveTo>
                    <a:cubicBezTo>
                      <a:pt x="973179" y="602696"/>
                      <a:pt x="615177" y="1185748"/>
                      <a:pt x="569725" y="1317674"/>
                    </a:cubicBezTo>
                    <a:cubicBezTo>
                      <a:pt x="708245" y="1424057"/>
                      <a:pt x="346875" y="1601775"/>
                      <a:pt x="229089" y="1569451"/>
                    </a:cubicBezTo>
                    <a:cubicBezTo>
                      <a:pt x="-122330" y="1591478"/>
                      <a:pt x="18994" y="1352014"/>
                      <a:pt x="81007" y="1016318"/>
                    </a:cubicBezTo>
                    <a:cubicBezTo>
                      <a:pt x="149822" y="794505"/>
                      <a:pt x="307160" y="586500"/>
                      <a:pt x="474485" y="423701"/>
                    </a:cubicBezTo>
                    <a:cubicBezTo>
                      <a:pt x="641810" y="260903"/>
                      <a:pt x="872675" y="109522"/>
                      <a:pt x="1084959" y="39527"/>
                    </a:cubicBezTo>
                    <a:cubicBezTo>
                      <a:pt x="1297243" y="-30468"/>
                      <a:pt x="1355065" y="29665"/>
                      <a:pt x="1748191" y="3731"/>
                    </a:cubicBezTo>
                    <a:cubicBezTo>
                      <a:pt x="2141317" y="-22203"/>
                      <a:pt x="2807506" y="89433"/>
                      <a:pt x="3102161" y="264261"/>
                    </a:cubicBezTo>
                    <a:cubicBezTo>
                      <a:pt x="3396816" y="439089"/>
                      <a:pt x="3520053" y="891895"/>
                      <a:pt x="3516123" y="1052698"/>
                    </a:cubicBezTo>
                    <a:cubicBezTo>
                      <a:pt x="3512193" y="1213501"/>
                      <a:pt x="3416696" y="1296510"/>
                      <a:pt x="3078581" y="1229082"/>
                    </a:cubicBezTo>
                    <a:cubicBezTo>
                      <a:pt x="2820449" y="1138343"/>
                      <a:pt x="2739066" y="428227"/>
                      <a:pt x="2582946" y="568660"/>
                    </a:cubicBezTo>
                    <a:cubicBezTo>
                      <a:pt x="2602842" y="770092"/>
                      <a:pt x="2943979" y="1287854"/>
                      <a:pt x="2822362" y="1709481"/>
                    </a:cubicBezTo>
                    <a:cubicBezTo>
                      <a:pt x="2719450" y="1722404"/>
                      <a:pt x="1219118" y="1116472"/>
                      <a:pt x="932254" y="1743278"/>
                    </a:cubicBezTo>
                    <a:cubicBezTo>
                      <a:pt x="670097" y="869829"/>
                      <a:pt x="1094021" y="744564"/>
                      <a:pt x="1033600" y="673630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77004309-4A07-BD40-A175-BEFDF0E6B557}"/>
                  </a:ext>
                </a:extLst>
              </p:cNvPr>
              <p:cNvSpPr/>
              <p:nvPr/>
            </p:nvSpPr>
            <p:spPr>
              <a:xfrm rot="20717094">
                <a:off x="7835953" y="1451419"/>
                <a:ext cx="1712558" cy="180676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Moon 30">
                <a:extLst>
                  <a:ext uri="{FF2B5EF4-FFF2-40B4-BE49-F238E27FC236}">
                    <a16:creationId xmlns:a16="http://schemas.microsoft.com/office/drawing/2014/main" id="{39606261-CE61-0848-B17A-A42144F6C853}"/>
                  </a:ext>
                </a:extLst>
              </p:cNvPr>
              <p:cNvSpPr/>
              <p:nvPr/>
            </p:nvSpPr>
            <p:spPr>
              <a:xfrm rot="5289856">
                <a:off x="8426938" y="1715579"/>
                <a:ext cx="106901" cy="296684"/>
              </a:xfrm>
              <a:prstGeom prst="moon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Moon 31">
                <a:extLst>
                  <a:ext uri="{FF2B5EF4-FFF2-40B4-BE49-F238E27FC236}">
                    <a16:creationId xmlns:a16="http://schemas.microsoft.com/office/drawing/2014/main" id="{BB750783-F529-454B-B014-58A20F4F0445}"/>
                  </a:ext>
                </a:extLst>
              </p:cNvPr>
              <p:cNvSpPr/>
              <p:nvPr/>
            </p:nvSpPr>
            <p:spPr>
              <a:xfrm rot="2354829">
                <a:off x="7719238" y="1993006"/>
                <a:ext cx="106901" cy="296684"/>
              </a:xfrm>
              <a:prstGeom prst="moon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13">
                <a:extLst>
                  <a:ext uri="{FF2B5EF4-FFF2-40B4-BE49-F238E27FC236}">
                    <a16:creationId xmlns:a16="http://schemas.microsoft.com/office/drawing/2014/main" id="{BC09231D-AFC7-D74D-B619-F6707E158807}"/>
                  </a:ext>
                </a:extLst>
              </p:cNvPr>
              <p:cNvSpPr/>
              <p:nvPr/>
            </p:nvSpPr>
            <p:spPr>
              <a:xfrm rot="18483203">
                <a:off x="8545917" y="4687135"/>
                <a:ext cx="1631878" cy="1819033"/>
              </a:xfrm>
              <a:custGeom>
                <a:avLst/>
                <a:gdLst>
                  <a:gd name="connsiteX0" fmla="*/ 0 w 2373186"/>
                  <a:gd name="connsiteY0" fmla="*/ 1143892 h 2287783"/>
                  <a:gd name="connsiteX1" fmla="*/ 1186593 w 2373186"/>
                  <a:gd name="connsiteY1" fmla="*/ 0 h 2287783"/>
                  <a:gd name="connsiteX2" fmla="*/ 2373186 w 2373186"/>
                  <a:gd name="connsiteY2" fmla="*/ 1143892 h 2287783"/>
                  <a:gd name="connsiteX3" fmla="*/ 1186593 w 2373186"/>
                  <a:gd name="connsiteY3" fmla="*/ 2287784 h 2287783"/>
                  <a:gd name="connsiteX4" fmla="*/ 0 w 2373186"/>
                  <a:gd name="connsiteY4" fmla="*/ 1143892 h 2287783"/>
                  <a:gd name="connsiteX0" fmla="*/ 108127 w 2481313"/>
                  <a:gd name="connsiteY0" fmla="*/ 1148471 h 2292363"/>
                  <a:gd name="connsiteX1" fmla="*/ 188986 w 2481313"/>
                  <a:gd name="connsiteY1" fmla="*/ 762492 h 2292363"/>
                  <a:gd name="connsiteX2" fmla="*/ 1294720 w 2481313"/>
                  <a:gd name="connsiteY2" fmla="*/ 4579 h 2292363"/>
                  <a:gd name="connsiteX3" fmla="*/ 2481313 w 2481313"/>
                  <a:gd name="connsiteY3" fmla="*/ 1148471 h 2292363"/>
                  <a:gd name="connsiteX4" fmla="*/ 1294720 w 2481313"/>
                  <a:gd name="connsiteY4" fmla="*/ 2292363 h 2292363"/>
                  <a:gd name="connsiteX5" fmla="*/ 108127 w 2481313"/>
                  <a:gd name="connsiteY5" fmla="*/ 1148471 h 2292363"/>
                  <a:gd name="connsiteX0" fmla="*/ 108127 w 2481313"/>
                  <a:gd name="connsiteY0" fmla="*/ 1181035 h 2324927"/>
                  <a:gd name="connsiteX1" fmla="*/ 188986 w 2481313"/>
                  <a:gd name="connsiteY1" fmla="*/ 795056 h 2324927"/>
                  <a:gd name="connsiteX2" fmla="*/ 651989 w 2481313"/>
                  <a:gd name="connsiteY2" fmla="*/ 325773 h 2324927"/>
                  <a:gd name="connsiteX3" fmla="*/ 1294720 w 2481313"/>
                  <a:gd name="connsiteY3" fmla="*/ 37143 h 2324927"/>
                  <a:gd name="connsiteX4" fmla="*/ 2481313 w 2481313"/>
                  <a:gd name="connsiteY4" fmla="*/ 1181035 h 2324927"/>
                  <a:gd name="connsiteX5" fmla="*/ 1294720 w 2481313"/>
                  <a:gd name="connsiteY5" fmla="*/ 2324927 h 2324927"/>
                  <a:gd name="connsiteX6" fmla="*/ 108127 w 2481313"/>
                  <a:gd name="connsiteY6" fmla="*/ 1181035 h 2324927"/>
                  <a:gd name="connsiteX0" fmla="*/ 108127 w 2483822"/>
                  <a:gd name="connsiteY0" fmla="*/ 1152897 h 2296789"/>
                  <a:gd name="connsiteX1" fmla="*/ 188986 w 2483822"/>
                  <a:gd name="connsiteY1" fmla="*/ 766918 h 2296789"/>
                  <a:gd name="connsiteX2" fmla="*/ 651989 w 2483822"/>
                  <a:gd name="connsiteY2" fmla="*/ 297635 h 2296789"/>
                  <a:gd name="connsiteX3" fmla="*/ 1294720 w 2483822"/>
                  <a:gd name="connsiteY3" fmla="*/ 9005 h 2296789"/>
                  <a:gd name="connsiteX4" fmla="*/ 1599490 w 2483822"/>
                  <a:gd name="connsiteY4" fmla="*/ 177175 h 2296789"/>
                  <a:gd name="connsiteX5" fmla="*/ 2481313 w 2483822"/>
                  <a:gd name="connsiteY5" fmla="*/ 1152897 h 2296789"/>
                  <a:gd name="connsiteX6" fmla="*/ 1294720 w 2483822"/>
                  <a:gd name="connsiteY6" fmla="*/ 2296789 h 2296789"/>
                  <a:gd name="connsiteX7" fmla="*/ 108127 w 2483822"/>
                  <a:gd name="connsiteY7" fmla="*/ 1152897 h 2296789"/>
                  <a:gd name="connsiteX0" fmla="*/ 108127 w 2507282"/>
                  <a:gd name="connsiteY0" fmla="*/ 1146599 h 2290491"/>
                  <a:gd name="connsiteX1" fmla="*/ 188986 w 2507282"/>
                  <a:gd name="connsiteY1" fmla="*/ 760620 h 2290491"/>
                  <a:gd name="connsiteX2" fmla="*/ 651989 w 2507282"/>
                  <a:gd name="connsiteY2" fmla="*/ 291337 h 2290491"/>
                  <a:gd name="connsiteX3" fmla="*/ 1294720 w 2507282"/>
                  <a:gd name="connsiteY3" fmla="*/ 2707 h 2290491"/>
                  <a:gd name="connsiteX4" fmla="*/ 1599490 w 2507282"/>
                  <a:gd name="connsiteY4" fmla="*/ 170877 h 2290491"/>
                  <a:gd name="connsiteX5" fmla="*/ 2073101 w 2507282"/>
                  <a:gd name="connsiteY5" fmla="*/ 561156 h 2290491"/>
                  <a:gd name="connsiteX6" fmla="*/ 2481313 w 2507282"/>
                  <a:gd name="connsiteY6" fmla="*/ 1146599 h 2290491"/>
                  <a:gd name="connsiteX7" fmla="*/ 1294720 w 2507282"/>
                  <a:gd name="connsiteY7" fmla="*/ 2290491 h 2290491"/>
                  <a:gd name="connsiteX8" fmla="*/ 108127 w 2507282"/>
                  <a:gd name="connsiteY8" fmla="*/ 1146599 h 2290491"/>
                  <a:gd name="connsiteX0" fmla="*/ 544794 w 2943949"/>
                  <a:gd name="connsiteY0" fmla="*/ 1157778 h 2301670"/>
                  <a:gd name="connsiteX1" fmla="*/ 625653 w 2943949"/>
                  <a:gd name="connsiteY1" fmla="*/ 771799 h 2301670"/>
                  <a:gd name="connsiteX2" fmla="*/ 25579 w 2943949"/>
                  <a:gd name="connsiteY2" fmla="*/ 525572 h 2301670"/>
                  <a:gd name="connsiteX3" fmla="*/ 1731387 w 2943949"/>
                  <a:gd name="connsiteY3" fmla="*/ 13886 h 2301670"/>
                  <a:gd name="connsiteX4" fmla="*/ 2036157 w 2943949"/>
                  <a:gd name="connsiteY4" fmla="*/ 182056 h 2301670"/>
                  <a:gd name="connsiteX5" fmla="*/ 2509768 w 2943949"/>
                  <a:gd name="connsiteY5" fmla="*/ 572335 h 2301670"/>
                  <a:gd name="connsiteX6" fmla="*/ 2917980 w 2943949"/>
                  <a:gd name="connsiteY6" fmla="*/ 1157778 h 2301670"/>
                  <a:gd name="connsiteX7" fmla="*/ 1731387 w 2943949"/>
                  <a:gd name="connsiteY7" fmla="*/ 2301670 h 2301670"/>
                  <a:gd name="connsiteX8" fmla="*/ 544794 w 2943949"/>
                  <a:gd name="connsiteY8" fmla="*/ 1157778 h 2301670"/>
                  <a:gd name="connsiteX0" fmla="*/ 544794 w 2943949"/>
                  <a:gd name="connsiteY0" fmla="*/ 1077931 h 2221823"/>
                  <a:gd name="connsiteX1" fmla="*/ 625653 w 2943949"/>
                  <a:gd name="connsiteY1" fmla="*/ 691952 h 2221823"/>
                  <a:gd name="connsiteX2" fmla="*/ 25579 w 2943949"/>
                  <a:gd name="connsiteY2" fmla="*/ 445725 h 2221823"/>
                  <a:gd name="connsiteX3" fmla="*/ 1352554 w 2943949"/>
                  <a:gd name="connsiteY3" fmla="*/ 26584 h 2221823"/>
                  <a:gd name="connsiteX4" fmla="*/ 2036157 w 2943949"/>
                  <a:gd name="connsiteY4" fmla="*/ 102209 h 2221823"/>
                  <a:gd name="connsiteX5" fmla="*/ 2509768 w 2943949"/>
                  <a:gd name="connsiteY5" fmla="*/ 492488 h 2221823"/>
                  <a:gd name="connsiteX6" fmla="*/ 2917980 w 2943949"/>
                  <a:gd name="connsiteY6" fmla="*/ 1077931 h 2221823"/>
                  <a:gd name="connsiteX7" fmla="*/ 1731387 w 2943949"/>
                  <a:gd name="connsiteY7" fmla="*/ 2221823 h 2221823"/>
                  <a:gd name="connsiteX8" fmla="*/ 544794 w 2943949"/>
                  <a:gd name="connsiteY8" fmla="*/ 1077931 h 2221823"/>
                  <a:gd name="connsiteX0" fmla="*/ 544794 w 2943949"/>
                  <a:gd name="connsiteY0" fmla="*/ 1067627 h 2211519"/>
                  <a:gd name="connsiteX1" fmla="*/ 625653 w 2943949"/>
                  <a:gd name="connsiteY1" fmla="*/ 681648 h 2211519"/>
                  <a:gd name="connsiteX2" fmla="*/ 25579 w 2943949"/>
                  <a:gd name="connsiteY2" fmla="*/ 435421 h 2211519"/>
                  <a:gd name="connsiteX3" fmla="*/ 1352554 w 2943949"/>
                  <a:gd name="connsiteY3" fmla="*/ 16280 h 2211519"/>
                  <a:gd name="connsiteX4" fmla="*/ 2305973 w 2943949"/>
                  <a:gd name="connsiteY4" fmla="*/ 133222 h 2211519"/>
                  <a:gd name="connsiteX5" fmla="*/ 2509768 w 2943949"/>
                  <a:gd name="connsiteY5" fmla="*/ 482184 h 2211519"/>
                  <a:gd name="connsiteX6" fmla="*/ 2917980 w 2943949"/>
                  <a:gd name="connsiteY6" fmla="*/ 1067627 h 2211519"/>
                  <a:gd name="connsiteX7" fmla="*/ 1731387 w 2943949"/>
                  <a:gd name="connsiteY7" fmla="*/ 2211519 h 2211519"/>
                  <a:gd name="connsiteX8" fmla="*/ 544794 w 2943949"/>
                  <a:gd name="connsiteY8" fmla="*/ 1067627 h 2211519"/>
                  <a:gd name="connsiteX0" fmla="*/ 544794 w 3516134"/>
                  <a:gd name="connsiteY0" fmla="*/ 1067627 h 2211519"/>
                  <a:gd name="connsiteX1" fmla="*/ 625653 w 3516134"/>
                  <a:gd name="connsiteY1" fmla="*/ 681648 h 2211519"/>
                  <a:gd name="connsiteX2" fmla="*/ 25579 w 3516134"/>
                  <a:gd name="connsiteY2" fmla="*/ 435421 h 2211519"/>
                  <a:gd name="connsiteX3" fmla="*/ 1352554 w 3516134"/>
                  <a:gd name="connsiteY3" fmla="*/ 16280 h 2211519"/>
                  <a:gd name="connsiteX4" fmla="*/ 2305973 w 3516134"/>
                  <a:gd name="connsiteY4" fmla="*/ 133222 h 2211519"/>
                  <a:gd name="connsiteX5" fmla="*/ 3492863 w 3516134"/>
                  <a:gd name="connsiteY5" fmla="*/ 282440 h 2211519"/>
                  <a:gd name="connsiteX6" fmla="*/ 2917980 w 3516134"/>
                  <a:gd name="connsiteY6" fmla="*/ 1067627 h 2211519"/>
                  <a:gd name="connsiteX7" fmla="*/ 1731387 w 3516134"/>
                  <a:gd name="connsiteY7" fmla="*/ 2211519 h 2211519"/>
                  <a:gd name="connsiteX8" fmla="*/ 544794 w 3516134"/>
                  <a:gd name="connsiteY8" fmla="*/ 1067627 h 2211519"/>
                  <a:gd name="connsiteX0" fmla="*/ 877810 w 3849150"/>
                  <a:gd name="connsiteY0" fmla="*/ 1067627 h 2211519"/>
                  <a:gd name="connsiteX1" fmla="*/ 34478 w 3849150"/>
                  <a:gd name="connsiteY1" fmla="*/ 882091 h 2211519"/>
                  <a:gd name="connsiteX2" fmla="*/ 358595 w 3849150"/>
                  <a:gd name="connsiteY2" fmla="*/ 435421 h 2211519"/>
                  <a:gd name="connsiteX3" fmla="*/ 1685570 w 3849150"/>
                  <a:gd name="connsiteY3" fmla="*/ 16280 h 2211519"/>
                  <a:gd name="connsiteX4" fmla="*/ 2638989 w 3849150"/>
                  <a:gd name="connsiteY4" fmla="*/ 133222 h 2211519"/>
                  <a:gd name="connsiteX5" fmla="*/ 3825879 w 3849150"/>
                  <a:gd name="connsiteY5" fmla="*/ 282440 h 2211519"/>
                  <a:gd name="connsiteX6" fmla="*/ 3250996 w 3849150"/>
                  <a:gd name="connsiteY6" fmla="*/ 1067627 h 2211519"/>
                  <a:gd name="connsiteX7" fmla="*/ 2064403 w 3849150"/>
                  <a:gd name="connsiteY7" fmla="*/ 2211519 h 2211519"/>
                  <a:gd name="connsiteX8" fmla="*/ 877810 w 3849150"/>
                  <a:gd name="connsiteY8" fmla="*/ 1067627 h 2211519"/>
                  <a:gd name="connsiteX0" fmla="*/ 876466 w 3847806"/>
                  <a:gd name="connsiteY0" fmla="*/ 1067627 h 1813842"/>
                  <a:gd name="connsiteX1" fmla="*/ 33134 w 3847806"/>
                  <a:gd name="connsiteY1" fmla="*/ 882091 h 1813842"/>
                  <a:gd name="connsiteX2" fmla="*/ 357251 w 3847806"/>
                  <a:gd name="connsiteY2" fmla="*/ 435421 h 1813842"/>
                  <a:gd name="connsiteX3" fmla="*/ 1684226 w 3847806"/>
                  <a:gd name="connsiteY3" fmla="*/ 16280 h 1813842"/>
                  <a:gd name="connsiteX4" fmla="*/ 2637645 w 3847806"/>
                  <a:gd name="connsiteY4" fmla="*/ 133222 h 1813842"/>
                  <a:gd name="connsiteX5" fmla="*/ 3824535 w 3847806"/>
                  <a:gd name="connsiteY5" fmla="*/ 282440 h 1813842"/>
                  <a:gd name="connsiteX6" fmla="*/ 3249652 w 3847806"/>
                  <a:gd name="connsiteY6" fmla="*/ 1067627 h 1813842"/>
                  <a:gd name="connsiteX7" fmla="*/ 1842516 w 3847806"/>
                  <a:gd name="connsiteY7" fmla="*/ 1813842 h 1813842"/>
                  <a:gd name="connsiteX8" fmla="*/ 876466 w 3847806"/>
                  <a:gd name="connsiteY8" fmla="*/ 1067627 h 1813842"/>
                  <a:gd name="connsiteX0" fmla="*/ 876466 w 3847288"/>
                  <a:gd name="connsiteY0" fmla="*/ 1067627 h 1813842"/>
                  <a:gd name="connsiteX1" fmla="*/ 33134 w 3847288"/>
                  <a:gd name="connsiteY1" fmla="*/ 882091 h 1813842"/>
                  <a:gd name="connsiteX2" fmla="*/ 357251 w 3847288"/>
                  <a:gd name="connsiteY2" fmla="*/ 435421 h 1813842"/>
                  <a:gd name="connsiteX3" fmla="*/ 1684226 w 3847288"/>
                  <a:gd name="connsiteY3" fmla="*/ 16280 h 1813842"/>
                  <a:gd name="connsiteX4" fmla="*/ 2637645 w 3847288"/>
                  <a:gd name="connsiteY4" fmla="*/ 133222 h 1813842"/>
                  <a:gd name="connsiteX5" fmla="*/ 3824535 w 3847288"/>
                  <a:gd name="connsiteY5" fmla="*/ 282440 h 1813842"/>
                  <a:gd name="connsiteX6" fmla="*/ 3406376 w 3847288"/>
                  <a:gd name="connsiteY6" fmla="*/ 832636 h 1813842"/>
                  <a:gd name="connsiteX7" fmla="*/ 3249652 w 3847288"/>
                  <a:gd name="connsiteY7" fmla="*/ 1067627 h 1813842"/>
                  <a:gd name="connsiteX8" fmla="*/ 1842516 w 3847288"/>
                  <a:gd name="connsiteY8" fmla="*/ 1813842 h 1813842"/>
                  <a:gd name="connsiteX9" fmla="*/ 876466 w 3847288"/>
                  <a:gd name="connsiteY9" fmla="*/ 1067627 h 1813842"/>
                  <a:gd name="connsiteX0" fmla="*/ 876466 w 3847288"/>
                  <a:gd name="connsiteY0" fmla="*/ 1067627 h 1875908"/>
                  <a:gd name="connsiteX1" fmla="*/ 33134 w 3847288"/>
                  <a:gd name="connsiteY1" fmla="*/ 882091 h 1875908"/>
                  <a:gd name="connsiteX2" fmla="*/ 357251 w 3847288"/>
                  <a:gd name="connsiteY2" fmla="*/ 435421 h 1875908"/>
                  <a:gd name="connsiteX3" fmla="*/ 1684226 w 3847288"/>
                  <a:gd name="connsiteY3" fmla="*/ 16280 h 1875908"/>
                  <a:gd name="connsiteX4" fmla="*/ 2637645 w 3847288"/>
                  <a:gd name="connsiteY4" fmla="*/ 133222 h 1875908"/>
                  <a:gd name="connsiteX5" fmla="*/ 3824535 w 3847288"/>
                  <a:gd name="connsiteY5" fmla="*/ 282440 h 1875908"/>
                  <a:gd name="connsiteX6" fmla="*/ 3406376 w 3847288"/>
                  <a:gd name="connsiteY6" fmla="*/ 832636 h 1875908"/>
                  <a:gd name="connsiteX7" fmla="*/ 3210707 w 3847288"/>
                  <a:gd name="connsiteY7" fmla="*/ 1722139 h 1875908"/>
                  <a:gd name="connsiteX8" fmla="*/ 1842516 w 3847288"/>
                  <a:gd name="connsiteY8" fmla="*/ 1813842 h 1875908"/>
                  <a:gd name="connsiteX9" fmla="*/ 876466 w 3847288"/>
                  <a:gd name="connsiteY9" fmla="*/ 1067627 h 1875908"/>
                  <a:gd name="connsiteX0" fmla="*/ 876572 w 3847394"/>
                  <a:gd name="connsiteY0" fmla="*/ 1067627 h 1835704"/>
                  <a:gd name="connsiteX1" fmla="*/ 33240 w 3847394"/>
                  <a:gd name="connsiteY1" fmla="*/ 882091 h 1835704"/>
                  <a:gd name="connsiteX2" fmla="*/ 357357 w 3847394"/>
                  <a:gd name="connsiteY2" fmla="*/ 435421 h 1835704"/>
                  <a:gd name="connsiteX3" fmla="*/ 1684332 w 3847394"/>
                  <a:gd name="connsiteY3" fmla="*/ 16280 h 1835704"/>
                  <a:gd name="connsiteX4" fmla="*/ 2637751 w 3847394"/>
                  <a:gd name="connsiteY4" fmla="*/ 133222 h 1835704"/>
                  <a:gd name="connsiteX5" fmla="*/ 3824641 w 3847394"/>
                  <a:gd name="connsiteY5" fmla="*/ 282440 h 1835704"/>
                  <a:gd name="connsiteX6" fmla="*/ 3406482 w 3847394"/>
                  <a:gd name="connsiteY6" fmla="*/ 832636 h 1835704"/>
                  <a:gd name="connsiteX7" fmla="*/ 3210813 w 3847394"/>
                  <a:gd name="connsiteY7" fmla="*/ 1722139 h 1835704"/>
                  <a:gd name="connsiteX8" fmla="*/ 1860768 w 3847394"/>
                  <a:gd name="connsiteY8" fmla="*/ 1744748 h 1835704"/>
                  <a:gd name="connsiteX9" fmla="*/ 876572 w 3847394"/>
                  <a:gd name="connsiteY9" fmla="*/ 1067627 h 1835704"/>
                  <a:gd name="connsiteX0" fmla="*/ 876572 w 3847394"/>
                  <a:gd name="connsiteY0" fmla="*/ 1067627 h 2060515"/>
                  <a:gd name="connsiteX1" fmla="*/ 33240 w 3847394"/>
                  <a:gd name="connsiteY1" fmla="*/ 882091 h 2060515"/>
                  <a:gd name="connsiteX2" fmla="*/ 357357 w 3847394"/>
                  <a:gd name="connsiteY2" fmla="*/ 435421 h 2060515"/>
                  <a:gd name="connsiteX3" fmla="*/ 1684332 w 3847394"/>
                  <a:gd name="connsiteY3" fmla="*/ 16280 h 2060515"/>
                  <a:gd name="connsiteX4" fmla="*/ 2637751 w 3847394"/>
                  <a:gd name="connsiteY4" fmla="*/ 133222 h 2060515"/>
                  <a:gd name="connsiteX5" fmla="*/ 3824641 w 3847394"/>
                  <a:gd name="connsiteY5" fmla="*/ 282440 h 2060515"/>
                  <a:gd name="connsiteX6" fmla="*/ 3406482 w 3847394"/>
                  <a:gd name="connsiteY6" fmla="*/ 832636 h 2060515"/>
                  <a:gd name="connsiteX7" fmla="*/ 3210813 w 3847394"/>
                  <a:gd name="connsiteY7" fmla="*/ 1722139 h 2060515"/>
                  <a:gd name="connsiteX8" fmla="*/ 1860768 w 3847394"/>
                  <a:gd name="connsiteY8" fmla="*/ 1744748 h 2060515"/>
                  <a:gd name="connsiteX9" fmla="*/ 876572 w 3847394"/>
                  <a:gd name="connsiteY9" fmla="*/ 1067627 h 2060515"/>
                  <a:gd name="connsiteX0" fmla="*/ 876572 w 3847394"/>
                  <a:gd name="connsiteY0" fmla="*/ 1067627 h 2060515"/>
                  <a:gd name="connsiteX1" fmla="*/ 33240 w 3847394"/>
                  <a:gd name="connsiteY1" fmla="*/ 882091 h 2060515"/>
                  <a:gd name="connsiteX2" fmla="*/ 357357 w 3847394"/>
                  <a:gd name="connsiteY2" fmla="*/ 435421 h 2060515"/>
                  <a:gd name="connsiteX3" fmla="*/ 1684332 w 3847394"/>
                  <a:gd name="connsiteY3" fmla="*/ 16280 h 2060515"/>
                  <a:gd name="connsiteX4" fmla="*/ 2637751 w 3847394"/>
                  <a:gd name="connsiteY4" fmla="*/ 133222 h 2060515"/>
                  <a:gd name="connsiteX5" fmla="*/ 3824641 w 3847394"/>
                  <a:gd name="connsiteY5" fmla="*/ 282440 h 2060515"/>
                  <a:gd name="connsiteX6" fmla="*/ 3406482 w 3847394"/>
                  <a:gd name="connsiteY6" fmla="*/ 832636 h 2060515"/>
                  <a:gd name="connsiteX7" fmla="*/ 3210813 w 3847394"/>
                  <a:gd name="connsiteY7" fmla="*/ 1722139 h 2060515"/>
                  <a:gd name="connsiteX8" fmla="*/ 1860768 w 3847394"/>
                  <a:gd name="connsiteY8" fmla="*/ 1744748 h 2060515"/>
                  <a:gd name="connsiteX9" fmla="*/ 876572 w 3847394"/>
                  <a:gd name="connsiteY9" fmla="*/ 1067627 h 2060515"/>
                  <a:gd name="connsiteX0" fmla="*/ 876572 w 3847394"/>
                  <a:gd name="connsiteY0" fmla="*/ 1067627 h 1769325"/>
                  <a:gd name="connsiteX1" fmla="*/ 33240 w 3847394"/>
                  <a:gd name="connsiteY1" fmla="*/ 882091 h 1769325"/>
                  <a:gd name="connsiteX2" fmla="*/ 357357 w 3847394"/>
                  <a:gd name="connsiteY2" fmla="*/ 435421 h 1769325"/>
                  <a:gd name="connsiteX3" fmla="*/ 1684332 w 3847394"/>
                  <a:gd name="connsiteY3" fmla="*/ 16280 h 1769325"/>
                  <a:gd name="connsiteX4" fmla="*/ 2637751 w 3847394"/>
                  <a:gd name="connsiteY4" fmla="*/ 133222 h 1769325"/>
                  <a:gd name="connsiteX5" fmla="*/ 3824641 w 3847394"/>
                  <a:gd name="connsiteY5" fmla="*/ 282440 h 1769325"/>
                  <a:gd name="connsiteX6" fmla="*/ 3406482 w 3847394"/>
                  <a:gd name="connsiteY6" fmla="*/ 832636 h 1769325"/>
                  <a:gd name="connsiteX7" fmla="*/ 3210813 w 3847394"/>
                  <a:gd name="connsiteY7" fmla="*/ 1722139 h 1769325"/>
                  <a:gd name="connsiteX8" fmla="*/ 1860768 w 3847394"/>
                  <a:gd name="connsiteY8" fmla="*/ 1744748 h 1769325"/>
                  <a:gd name="connsiteX9" fmla="*/ 876572 w 3847394"/>
                  <a:gd name="connsiteY9" fmla="*/ 1067627 h 1769325"/>
                  <a:gd name="connsiteX0" fmla="*/ 876572 w 3847394"/>
                  <a:gd name="connsiteY0" fmla="*/ 1067627 h 1769325"/>
                  <a:gd name="connsiteX1" fmla="*/ 33240 w 3847394"/>
                  <a:gd name="connsiteY1" fmla="*/ 882091 h 1769325"/>
                  <a:gd name="connsiteX2" fmla="*/ 357357 w 3847394"/>
                  <a:gd name="connsiteY2" fmla="*/ 435421 h 1769325"/>
                  <a:gd name="connsiteX3" fmla="*/ 1684332 w 3847394"/>
                  <a:gd name="connsiteY3" fmla="*/ 16280 h 1769325"/>
                  <a:gd name="connsiteX4" fmla="*/ 2637751 w 3847394"/>
                  <a:gd name="connsiteY4" fmla="*/ 133222 h 1769325"/>
                  <a:gd name="connsiteX5" fmla="*/ 3824641 w 3847394"/>
                  <a:gd name="connsiteY5" fmla="*/ 282440 h 1769325"/>
                  <a:gd name="connsiteX6" fmla="*/ 3406482 w 3847394"/>
                  <a:gd name="connsiteY6" fmla="*/ 832636 h 1769325"/>
                  <a:gd name="connsiteX7" fmla="*/ 3210813 w 3847394"/>
                  <a:gd name="connsiteY7" fmla="*/ 1722139 h 1769325"/>
                  <a:gd name="connsiteX8" fmla="*/ 1860768 w 3847394"/>
                  <a:gd name="connsiteY8" fmla="*/ 1744748 h 1769325"/>
                  <a:gd name="connsiteX9" fmla="*/ 876572 w 3847394"/>
                  <a:gd name="connsiteY9" fmla="*/ 1067627 h 1769325"/>
                  <a:gd name="connsiteX0" fmla="*/ 1524729 w 3833222"/>
                  <a:gd name="connsiteY0" fmla="*/ 739324 h 1769325"/>
                  <a:gd name="connsiteX1" fmla="*/ 19068 w 3833222"/>
                  <a:gd name="connsiteY1" fmla="*/ 882091 h 1769325"/>
                  <a:gd name="connsiteX2" fmla="*/ 343185 w 3833222"/>
                  <a:gd name="connsiteY2" fmla="*/ 435421 h 1769325"/>
                  <a:gd name="connsiteX3" fmla="*/ 1670160 w 3833222"/>
                  <a:gd name="connsiteY3" fmla="*/ 16280 h 1769325"/>
                  <a:gd name="connsiteX4" fmla="*/ 2623579 w 3833222"/>
                  <a:gd name="connsiteY4" fmla="*/ 133222 h 1769325"/>
                  <a:gd name="connsiteX5" fmla="*/ 3810469 w 3833222"/>
                  <a:gd name="connsiteY5" fmla="*/ 282440 h 1769325"/>
                  <a:gd name="connsiteX6" fmla="*/ 3392310 w 3833222"/>
                  <a:gd name="connsiteY6" fmla="*/ 832636 h 1769325"/>
                  <a:gd name="connsiteX7" fmla="*/ 3196641 w 3833222"/>
                  <a:gd name="connsiteY7" fmla="*/ 1722139 h 1769325"/>
                  <a:gd name="connsiteX8" fmla="*/ 1846596 w 3833222"/>
                  <a:gd name="connsiteY8" fmla="*/ 1744748 h 1769325"/>
                  <a:gd name="connsiteX9" fmla="*/ 1524729 w 3833222"/>
                  <a:gd name="connsiteY9" fmla="*/ 739324 h 1769325"/>
                  <a:gd name="connsiteX0" fmla="*/ 1524729 w 3833222"/>
                  <a:gd name="connsiteY0" fmla="*/ 739324 h 1769325"/>
                  <a:gd name="connsiteX1" fmla="*/ 19068 w 3833222"/>
                  <a:gd name="connsiteY1" fmla="*/ 882091 h 1769325"/>
                  <a:gd name="connsiteX2" fmla="*/ 343185 w 3833222"/>
                  <a:gd name="connsiteY2" fmla="*/ 435421 h 1769325"/>
                  <a:gd name="connsiteX3" fmla="*/ 1670160 w 3833222"/>
                  <a:gd name="connsiteY3" fmla="*/ 16280 h 1769325"/>
                  <a:gd name="connsiteX4" fmla="*/ 2623579 w 3833222"/>
                  <a:gd name="connsiteY4" fmla="*/ 133222 h 1769325"/>
                  <a:gd name="connsiteX5" fmla="*/ 3810469 w 3833222"/>
                  <a:gd name="connsiteY5" fmla="*/ 282440 h 1769325"/>
                  <a:gd name="connsiteX6" fmla="*/ 3392310 w 3833222"/>
                  <a:gd name="connsiteY6" fmla="*/ 832636 h 1769325"/>
                  <a:gd name="connsiteX7" fmla="*/ 3196641 w 3833222"/>
                  <a:gd name="connsiteY7" fmla="*/ 1722139 h 1769325"/>
                  <a:gd name="connsiteX8" fmla="*/ 1846596 w 3833222"/>
                  <a:gd name="connsiteY8" fmla="*/ 1744748 h 1769325"/>
                  <a:gd name="connsiteX9" fmla="*/ 1524729 w 3833222"/>
                  <a:gd name="connsiteY9" fmla="*/ 739324 h 1769325"/>
                  <a:gd name="connsiteX0" fmla="*/ 1524729 w 3833222"/>
                  <a:gd name="connsiteY0" fmla="*/ 739324 h 1744748"/>
                  <a:gd name="connsiteX1" fmla="*/ 19068 w 3833222"/>
                  <a:gd name="connsiteY1" fmla="*/ 882091 h 1744748"/>
                  <a:gd name="connsiteX2" fmla="*/ 343185 w 3833222"/>
                  <a:gd name="connsiteY2" fmla="*/ 435421 h 1744748"/>
                  <a:gd name="connsiteX3" fmla="*/ 1670160 w 3833222"/>
                  <a:gd name="connsiteY3" fmla="*/ 16280 h 1744748"/>
                  <a:gd name="connsiteX4" fmla="*/ 2623579 w 3833222"/>
                  <a:gd name="connsiteY4" fmla="*/ 133222 h 1744748"/>
                  <a:gd name="connsiteX5" fmla="*/ 3810469 w 3833222"/>
                  <a:gd name="connsiteY5" fmla="*/ 282440 h 1744748"/>
                  <a:gd name="connsiteX6" fmla="*/ 3392310 w 3833222"/>
                  <a:gd name="connsiteY6" fmla="*/ 832636 h 1744748"/>
                  <a:gd name="connsiteX7" fmla="*/ 3196641 w 3833222"/>
                  <a:gd name="connsiteY7" fmla="*/ 1722139 h 1744748"/>
                  <a:gd name="connsiteX8" fmla="*/ 1846596 w 3833222"/>
                  <a:gd name="connsiteY8" fmla="*/ 1744748 h 1744748"/>
                  <a:gd name="connsiteX9" fmla="*/ 1524729 w 3833222"/>
                  <a:gd name="connsiteY9" fmla="*/ 739324 h 1744748"/>
                  <a:gd name="connsiteX0" fmla="*/ 1524729 w 3833222"/>
                  <a:gd name="connsiteY0" fmla="*/ 739324 h 1744748"/>
                  <a:gd name="connsiteX1" fmla="*/ 19068 w 3833222"/>
                  <a:gd name="connsiteY1" fmla="*/ 882091 h 1744748"/>
                  <a:gd name="connsiteX2" fmla="*/ 343185 w 3833222"/>
                  <a:gd name="connsiteY2" fmla="*/ 435421 h 1744748"/>
                  <a:gd name="connsiteX3" fmla="*/ 1670160 w 3833222"/>
                  <a:gd name="connsiteY3" fmla="*/ 16280 h 1744748"/>
                  <a:gd name="connsiteX4" fmla="*/ 2623579 w 3833222"/>
                  <a:gd name="connsiteY4" fmla="*/ 133222 h 1744748"/>
                  <a:gd name="connsiteX5" fmla="*/ 3810469 w 3833222"/>
                  <a:gd name="connsiteY5" fmla="*/ 282440 h 1744748"/>
                  <a:gd name="connsiteX6" fmla="*/ 3392310 w 3833222"/>
                  <a:gd name="connsiteY6" fmla="*/ 832636 h 1744748"/>
                  <a:gd name="connsiteX7" fmla="*/ 3196641 w 3833222"/>
                  <a:gd name="connsiteY7" fmla="*/ 1722139 h 1744748"/>
                  <a:gd name="connsiteX8" fmla="*/ 1846596 w 3833222"/>
                  <a:gd name="connsiteY8" fmla="*/ 1744748 h 1744748"/>
                  <a:gd name="connsiteX9" fmla="*/ 1524729 w 3833222"/>
                  <a:gd name="connsiteY9" fmla="*/ 739324 h 1744748"/>
                  <a:gd name="connsiteX0" fmla="*/ 1524729 w 3833222"/>
                  <a:gd name="connsiteY0" fmla="*/ 739324 h 1839385"/>
                  <a:gd name="connsiteX1" fmla="*/ 19068 w 3833222"/>
                  <a:gd name="connsiteY1" fmla="*/ 882091 h 1839385"/>
                  <a:gd name="connsiteX2" fmla="*/ 343185 w 3833222"/>
                  <a:gd name="connsiteY2" fmla="*/ 435421 h 1839385"/>
                  <a:gd name="connsiteX3" fmla="*/ 1670160 w 3833222"/>
                  <a:gd name="connsiteY3" fmla="*/ 16280 h 1839385"/>
                  <a:gd name="connsiteX4" fmla="*/ 2623579 w 3833222"/>
                  <a:gd name="connsiteY4" fmla="*/ 133222 h 1839385"/>
                  <a:gd name="connsiteX5" fmla="*/ 3810469 w 3833222"/>
                  <a:gd name="connsiteY5" fmla="*/ 282440 h 1839385"/>
                  <a:gd name="connsiteX6" fmla="*/ 3392310 w 3833222"/>
                  <a:gd name="connsiteY6" fmla="*/ 832636 h 1839385"/>
                  <a:gd name="connsiteX7" fmla="*/ 3697750 w 3833222"/>
                  <a:gd name="connsiteY7" fmla="*/ 1838972 h 1839385"/>
                  <a:gd name="connsiteX8" fmla="*/ 1846596 w 3833222"/>
                  <a:gd name="connsiteY8" fmla="*/ 1744748 h 1839385"/>
                  <a:gd name="connsiteX9" fmla="*/ 1524729 w 3833222"/>
                  <a:gd name="connsiteY9" fmla="*/ 739324 h 1839385"/>
                  <a:gd name="connsiteX0" fmla="*/ 1524729 w 3854161"/>
                  <a:gd name="connsiteY0" fmla="*/ 739324 h 1839385"/>
                  <a:gd name="connsiteX1" fmla="*/ 19068 w 3854161"/>
                  <a:gd name="connsiteY1" fmla="*/ 882091 h 1839385"/>
                  <a:gd name="connsiteX2" fmla="*/ 343185 w 3854161"/>
                  <a:gd name="connsiteY2" fmla="*/ 435421 h 1839385"/>
                  <a:gd name="connsiteX3" fmla="*/ 1670160 w 3854161"/>
                  <a:gd name="connsiteY3" fmla="*/ 16280 h 1839385"/>
                  <a:gd name="connsiteX4" fmla="*/ 2623579 w 3854161"/>
                  <a:gd name="connsiteY4" fmla="*/ 133222 h 1839385"/>
                  <a:gd name="connsiteX5" fmla="*/ 3810469 w 3854161"/>
                  <a:gd name="connsiteY5" fmla="*/ 282440 h 1839385"/>
                  <a:gd name="connsiteX6" fmla="*/ 3578376 w 3854161"/>
                  <a:gd name="connsiteY6" fmla="*/ 630379 h 1839385"/>
                  <a:gd name="connsiteX7" fmla="*/ 3392310 w 3854161"/>
                  <a:gd name="connsiteY7" fmla="*/ 832636 h 1839385"/>
                  <a:gd name="connsiteX8" fmla="*/ 3697750 w 3854161"/>
                  <a:gd name="connsiteY8" fmla="*/ 1838972 h 1839385"/>
                  <a:gd name="connsiteX9" fmla="*/ 1846596 w 3854161"/>
                  <a:gd name="connsiteY9" fmla="*/ 1744748 h 1839385"/>
                  <a:gd name="connsiteX10" fmla="*/ 1524729 w 3854161"/>
                  <a:gd name="connsiteY10" fmla="*/ 739324 h 1839385"/>
                  <a:gd name="connsiteX0" fmla="*/ 1524729 w 4214072"/>
                  <a:gd name="connsiteY0" fmla="*/ 739324 h 1839385"/>
                  <a:gd name="connsiteX1" fmla="*/ 19068 w 4214072"/>
                  <a:gd name="connsiteY1" fmla="*/ 882091 h 1839385"/>
                  <a:gd name="connsiteX2" fmla="*/ 343185 w 4214072"/>
                  <a:gd name="connsiteY2" fmla="*/ 435421 h 1839385"/>
                  <a:gd name="connsiteX3" fmla="*/ 1670160 w 4214072"/>
                  <a:gd name="connsiteY3" fmla="*/ 16280 h 1839385"/>
                  <a:gd name="connsiteX4" fmla="*/ 2623579 w 4214072"/>
                  <a:gd name="connsiteY4" fmla="*/ 133222 h 1839385"/>
                  <a:gd name="connsiteX5" fmla="*/ 3810469 w 4214072"/>
                  <a:gd name="connsiteY5" fmla="*/ 282440 h 1839385"/>
                  <a:gd name="connsiteX6" fmla="*/ 4203855 w 4214072"/>
                  <a:gd name="connsiteY6" fmla="*/ 779874 h 1839385"/>
                  <a:gd name="connsiteX7" fmla="*/ 3392310 w 4214072"/>
                  <a:gd name="connsiteY7" fmla="*/ 832636 h 1839385"/>
                  <a:gd name="connsiteX8" fmla="*/ 3697750 w 4214072"/>
                  <a:gd name="connsiteY8" fmla="*/ 1838972 h 1839385"/>
                  <a:gd name="connsiteX9" fmla="*/ 1846596 w 4214072"/>
                  <a:gd name="connsiteY9" fmla="*/ 1744748 h 1839385"/>
                  <a:gd name="connsiteX10" fmla="*/ 1524729 w 4214072"/>
                  <a:gd name="connsiteY10" fmla="*/ 739324 h 1839385"/>
                  <a:gd name="connsiteX0" fmla="*/ 1524729 w 4214072"/>
                  <a:gd name="connsiteY0" fmla="*/ 919224 h 2019285"/>
                  <a:gd name="connsiteX1" fmla="*/ 19068 w 4214072"/>
                  <a:gd name="connsiteY1" fmla="*/ 1061991 h 2019285"/>
                  <a:gd name="connsiteX2" fmla="*/ 613420 w 4214072"/>
                  <a:gd name="connsiteY2" fmla="*/ 36324 h 2019285"/>
                  <a:gd name="connsiteX3" fmla="*/ 1670160 w 4214072"/>
                  <a:gd name="connsiteY3" fmla="*/ 196180 h 2019285"/>
                  <a:gd name="connsiteX4" fmla="*/ 2623579 w 4214072"/>
                  <a:gd name="connsiteY4" fmla="*/ 313122 h 2019285"/>
                  <a:gd name="connsiteX5" fmla="*/ 3810469 w 4214072"/>
                  <a:gd name="connsiteY5" fmla="*/ 462340 h 2019285"/>
                  <a:gd name="connsiteX6" fmla="*/ 4203855 w 4214072"/>
                  <a:gd name="connsiteY6" fmla="*/ 959774 h 2019285"/>
                  <a:gd name="connsiteX7" fmla="*/ 3392310 w 4214072"/>
                  <a:gd name="connsiteY7" fmla="*/ 1012536 h 2019285"/>
                  <a:gd name="connsiteX8" fmla="*/ 3697750 w 4214072"/>
                  <a:gd name="connsiteY8" fmla="*/ 2018872 h 2019285"/>
                  <a:gd name="connsiteX9" fmla="*/ 1846596 w 4214072"/>
                  <a:gd name="connsiteY9" fmla="*/ 1924648 h 2019285"/>
                  <a:gd name="connsiteX10" fmla="*/ 1524729 w 4214072"/>
                  <a:gd name="connsiteY10" fmla="*/ 919224 h 2019285"/>
                  <a:gd name="connsiteX0" fmla="*/ 1050978 w 3740321"/>
                  <a:gd name="connsiteY0" fmla="*/ 919224 h 2019285"/>
                  <a:gd name="connsiteX1" fmla="*/ 25767 w 3740321"/>
                  <a:gd name="connsiteY1" fmla="*/ 582518 h 2019285"/>
                  <a:gd name="connsiteX2" fmla="*/ 139669 w 3740321"/>
                  <a:gd name="connsiteY2" fmla="*/ 36324 h 2019285"/>
                  <a:gd name="connsiteX3" fmla="*/ 1196409 w 3740321"/>
                  <a:gd name="connsiteY3" fmla="*/ 196180 h 2019285"/>
                  <a:gd name="connsiteX4" fmla="*/ 2149828 w 3740321"/>
                  <a:gd name="connsiteY4" fmla="*/ 313122 h 2019285"/>
                  <a:gd name="connsiteX5" fmla="*/ 3336718 w 3740321"/>
                  <a:gd name="connsiteY5" fmla="*/ 462340 h 2019285"/>
                  <a:gd name="connsiteX6" fmla="*/ 3730104 w 3740321"/>
                  <a:gd name="connsiteY6" fmla="*/ 959774 h 2019285"/>
                  <a:gd name="connsiteX7" fmla="*/ 2918559 w 3740321"/>
                  <a:gd name="connsiteY7" fmla="*/ 1012536 h 2019285"/>
                  <a:gd name="connsiteX8" fmla="*/ 3223999 w 3740321"/>
                  <a:gd name="connsiteY8" fmla="*/ 2018872 h 2019285"/>
                  <a:gd name="connsiteX9" fmla="*/ 1372845 w 3740321"/>
                  <a:gd name="connsiteY9" fmla="*/ 1924648 h 2019285"/>
                  <a:gd name="connsiteX10" fmla="*/ 1050978 w 3740321"/>
                  <a:gd name="connsiteY10" fmla="*/ 919224 h 2019285"/>
                  <a:gd name="connsiteX0" fmla="*/ 1050978 w 3818864"/>
                  <a:gd name="connsiteY0" fmla="*/ 919224 h 2019285"/>
                  <a:gd name="connsiteX1" fmla="*/ 25767 w 3818864"/>
                  <a:gd name="connsiteY1" fmla="*/ 582518 h 2019285"/>
                  <a:gd name="connsiteX2" fmla="*/ 139669 w 3818864"/>
                  <a:gd name="connsiteY2" fmla="*/ 36324 h 2019285"/>
                  <a:gd name="connsiteX3" fmla="*/ 1196409 w 3818864"/>
                  <a:gd name="connsiteY3" fmla="*/ 196180 h 2019285"/>
                  <a:gd name="connsiteX4" fmla="*/ 2149828 w 3818864"/>
                  <a:gd name="connsiteY4" fmla="*/ 313122 h 2019285"/>
                  <a:gd name="connsiteX5" fmla="*/ 3729928 w 3818864"/>
                  <a:gd name="connsiteY5" fmla="*/ 33814 h 2019285"/>
                  <a:gd name="connsiteX6" fmla="*/ 3730104 w 3818864"/>
                  <a:gd name="connsiteY6" fmla="*/ 959774 h 2019285"/>
                  <a:gd name="connsiteX7" fmla="*/ 2918559 w 3818864"/>
                  <a:gd name="connsiteY7" fmla="*/ 1012536 h 2019285"/>
                  <a:gd name="connsiteX8" fmla="*/ 3223999 w 3818864"/>
                  <a:gd name="connsiteY8" fmla="*/ 2018872 h 2019285"/>
                  <a:gd name="connsiteX9" fmla="*/ 1372845 w 3818864"/>
                  <a:gd name="connsiteY9" fmla="*/ 1924648 h 2019285"/>
                  <a:gd name="connsiteX10" fmla="*/ 1050978 w 3818864"/>
                  <a:gd name="connsiteY10" fmla="*/ 919224 h 2019285"/>
                  <a:gd name="connsiteX0" fmla="*/ 1050978 w 3867646"/>
                  <a:gd name="connsiteY0" fmla="*/ 919224 h 2019285"/>
                  <a:gd name="connsiteX1" fmla="*/ 25767 w 3867646"/>
                  <a:gd name="connsiteY1" fmla="*/ 582518 h 2019285"/>
                  <a:gd name="connsiteX2" fmla="*/ 139669 w 3867646"/>
                  <a:gd name="connsiteY2" fmla="*/ 36324 h 2019285"/>
                  <a:gd name="connsiteX3" fmla="*/ 1196409 w 3867646"/>
                  <a:gd name="connsiteY3" fmla="*/ 196180 h 2019285"/>
                  <a:gd name="connsiteX4" fmla="*/ 2149828 w 3867646"/>
                  <a:gd name="connsiteY4" fmla="*/ 313122 h 2019285"/>
                  <a:gd name="connsiteX5" fmla="*/ 3729928 w 3867646"/>
                  <a:gd name="connsiteY5" fmla="*/ 33814 h 2019285"/>
                  <a:gd name="connsiteX6" fmla="*/ 3825161 w 3867646"/>
                  <a:gd name="connsiteY6" fmla="*/ 541578 h 2019285"/>
                  <a:gd name="connsiteX7" fmla="*/ 2918559 w 3867646"/>
                  <a:gd name="connsiteY7" fmla="*/ 1012536 h 2019285"/>
                  <a:gd name="connsiteX8" fmla="*/ 3223999 w 3867646"/>
                  <a:gd name="connsiteY8" fmla="*/ 2018872 h 2019285"/>
                  <a:gd name="connsiteX9" fmla="*/ 1372845 w 3867646"/>
                  <a:gd name="connsiteY9" fmla="*/ 1924648 h 2019285"/>
                  <a:gd name="connsiteX10" fmla="*/ 1050978 w 3867646"/>
                  <a:gd name="connsiteY10" fmla="*/ 919224 h 2019285"/>
                  <a:gd name="connsiteX0" fmla="*/ 963784 w 3780452"/>
                  <a:gd name="connsiteY0" fmla="*/ 919224 h 2019285"/>
                  <a:gd name="connsiteX1" fmla="*/ 145019 w 3780452"/>
                  <a:gd name="connsiteY1" fmla="*/ 415156 h 2019285"/>
                  <a:gd name="connsiteX2" fmla="*/ 52475 w 3780452"/>
                  <a:gd name="connsiteY2" fmla="*/ 36324 h 2019285"/>
                  <a:gd name="connsiteX3" fmla="*/ 1109215 w 3780452"/>
                  <a:gd name="connsiteY3" fmla="*/ 196180 h 2019285"/>
                  <a:gd name="connsiteX4" fmla="*/ 2062634 w 3780452"/>
                  <a:gd name="connsiteY4" fmla="*/ 313122 h 2019285"/>
                  <a:gd name="connsiteX5" fmla="*/ 3642734 w 3780452"/>
                  <a:gd name="connsiteY5" fmla="*/ 33814 h 2019285"/>
                  <a:gd name="connsiteX6" fmla="*/ 3737967 w 3780452"/>
                  <a:gd name="connsiteY6" fmla="*/ 541578 h 2019285"/>
                  <a:gd name="connsiteX7" fmla="*/ 2831365 w 3780452"/>
                  <a:gd name="connsiteY7" fmla="*/ 1012536 h 2019285"/>
                  <a:gd name="connsiteX8" fmla="*/ 3136805 w 3780452"/>
                  <a:gd name="connsiteY8" fmla="*/ 2018872 h 2019285"/>
                  <a:gd name="connsiteX9" fmla="*/ 1285651 w 3780452"/>
                  <a:gd name="connsiteY9" fmla="*/ 1924648 h 2019285"/>
                  <a:gd name="connsiteX10" fmla="*/ 963784 w 3780452"/>
                  <a:gd name="connsiteY10" fmla="*/ 919224 h 2019285"/>
                  <a:gd name="connsiteX0" fmla="*/ 1035537 w 3852205"/>
                  <a:gd name="connsiteY0" fmla="*/ 919224 h 2019285"/>
                  <a:gd name="connsiteX1" fmla="*/ 216772 w 3852205"/>
                  <a:gd name="connsiteY1" fmla="*/ 415156 h 2019285"/>
                  <a:gd name="connsiteX2" fmla="*/ 124228 w 3852205"/>
                  <a:gd name="connsiteY2" fmla="*/ 36324 h 2019285"/>
                  <a:gd name="connsiteX3" fmla="*/ 1180968 w 3852205"/>
                  <a:gd name="connsiteY3" fmla="*/ 196180 h 2019285"/>
                  <a:gd name="connsiteX4" fmla="*/ 2134387 w 3852205"/>
                  <a:gd name="connsiteY4" fmla="*/ 313122 h 2019285"/>
                  <a:gd name="connsiteX5" fmla="*/ 3714487 w 3852205"/>
                  <a:gd name="connsiteY5" fmla="*/ 33814 h 2019285"/>
                  <a:gd name="connsiteX6" fmla="*/ 3809720 w 3852205"/>
                  <a:gd name="connsiteY6" fmla="*/ 541578 h 2019285"/>
                  <a:gd name="connsiteX7" fmla="*/ 2903118 w 3852205"/>
                  <a:gd name="connsiteY7" fmla="*/ 1012536 h 2019285"/>
                  <a:gd name="connsiteX8" fmla="*/ 3208558 w 3852205"/>
                  <a:gd name="connsiteY8" fmla="*/ 2018872 h 2019285"/>
                  <a:gd name="connsiteX9" fmla="*/ 1357404 w 3852205"/>
                  <a:gd name="connsiteY9" fmla="*/ 1924648 h 2019285"/>
                  <a:gd name="connsiteX10" fmla="*/ 1035537 w 3852205"/>
                  <a:gd name="connsiteY10" fmla="*/ 919224 h 2019285"/>
                  <a:gd name="connsiteX0" fmla="*/ 1035537 w 3852205"/>
                  <a:gd name="connsiteY0" fmla="*/ 919224 h 2019285"/>
                  <a:gd name="connsiteX1" fmla="*/ 216772 w 3852205"/>
                  <a:gd name="connsiteY1" fmla="*/ 415156 h 2019285"/>
                  <a:gd name="connsiteX2" fmla="*/ 124228 w 3852205"/>
                  <a:gd name="connsiteY2" fmla="*/ 36324 h 2019285"/>
                  <a:gd name="connsiteX3" fmla="*/ 1180968 w 3852205"/>
                  <a:gd name="connsiteY3" fmla="*/ 196180 h 2019285"/>
                  <a:gd name="connsiteX4" fmla="*/ 2134387 w 3852205"/>
                  <a:gd name="connsiteY4" fmla="*/ 313122 h 2019285"/>
                  <a:gd name="connsiteX5" fmla="*/ 3714487 w 3852205"/>
                  <a:gd name="connsiteY5" fmla="*/ 33814 h 2019285"/>
                  <a:gd name="connsiteX6" fmla="*/ 3809720 w 3852205"/>
                  <a:gd name="connsiteY6" fmla="*/ 541578 h 2019285"/>
                  <a:gd name="connsiteX7" fmla="*/ 2903118 w 3852205"/>
                  <a:gd name="connsiteY7" fmla="*/ 1012536 h 2019285"/>
                  <a:gd name="connsiteX8" fmla="*/ 3208558 w 3852205"/>
                  <a:gd name="connsiteY8" fmla="*/ 2018872 h 2019285"/>
                  <a:gd name="connsiteX9" fmla="*/ 1357404 w 3852205"/>
                  <a:gd name="connsiteY9" fmla="*/ 1924648 h 2019285"/>
                  <a:gd name="connsiteX10" fmla="*/ 1035537 w 3852205"/>
                  <a:gd name="connsiteY10" fmla="*/ 919224 h 2019285"/>
                  <a:gd name="connsiteX0" fmla="*/ 1042300 w 3858968"/>
                  <a:gd name="connsiteY0" fmla="*/ 919224 h 2019285"/>
                  <a:gd name="connsiteX1" fmla="*/ 207622 w 3858968"/>
                  <a:gd name="connsiteY1" fmla="*/ 588241 h 2019285"/>
                  <a:gd name="connsiteX2" fmla="*/ 130991 w 3858968"/>
                  <a:gd name="connsiteY2" fmla="*/ 36324 h 2019285"/>
                  <a:gd name="connsiteX3" fmla="*/ 1187731 w 3858968"/>
                  <a:gd name="connsiteY3" fmla="*/ 196180 h 2019285"/>
                  <a:gd name="connsiteX4" fmla="*/ 2141150 w 3858968"/>
                  <a:gd name="connsiteY4" fmla="*/ 313122 h 2019285"/>
                  <a:gd name="connsiteX5" fmla="*/ 3721250 w 3858968"/>
                  <a:gd name="connsiteY5" fmla="*/ 33814 h 2019285"/>
                  <a:gd name="connsiteX6" fmla="*/ 3816483 w 3858968"/>
                  <a:gd name="connsiteY6" fmla="*/ 541578 h 2019285"/>
                  <a:gd name="connsiteX7" fmla="*/ 2909881 w 3858968"/>
                  <a:gd name="connsiteY7" fmla="*/ 1012536 h 2019285"/>
                  <a:gd name="connsiteX8" fmla="*/ 3215321 w 3858968"/>
                  <a:gd name="connsiteY8" fmla="*/ 2018872 h 2019285"/>
                  <a:gd name="connsiteX9" fmla="*/ 1364167 w 3858968"/>
                  <a:gd name="connsiteY9" fmla="*/ 1924648 h 2019285"/>
                  <a:gd name="connsiteX10" fmla="*/ 1042300 w 3858968"/>
                  <a:gd name="connsiteY10" fmla="*/ 919224 h 2019285"/>
                  <a:gd name="connsiteX0" fmla="*/ 1042300 w 3858968"/>
                  <a:gd name="connsiteY0" fmla="*/ 958966 h 2059027"/>
                  <a:gd name="connsiteX1" fmla="*/ 207622 w 3858968"/>
                  <a:gd name="connsiteY1" fmla="*/ 627983 h 2059027"/>
                  <a:gd name="connsiteX2" fmla="*/ 130991 w 3858968"/>
                  <a:gd name="connsiteY2" fmla="*/ 76066 h 2059027"/>
                  <a:gd name="connsiteX3" fmla="*/ 341622 w 3858968"/>
                  <a:gd name="connsiteY3" fmla="*/ 21554 h 2059027"/>
                  <a:gd name="connsiteX4" fmla="*/ 1187731 w 3858968"/>
                  <a:gd name="connsiteY4" fmla="*/ 235922 h 2059027"/>
                  <a:gd name="connsiteX5" fmla="*/ 2141150 w 3858968"/>
                  <a:gd name="connsiteY5" fmla="*/ 352864 h 2059027"/>
                  <a:gd name="connsiteX6" fmla="*/ 3721250 w 3858968"/>
                  <a:gd name="connsiteY6" fmla="*/ 73556 h 2059027"/>
                  <a:gd name="connsiteX7" fmla="*/ 3816483 w 3858968"/>
                  <a:gd name="connsiteY7" fmla="*/ 581320 h 2059027"/>
                  <a:gd name="connsiteX8" fmla="*/ 2909881 w 3858968"/>
                  <a:gd name="connsiteY8" fmla="*/ 1052278 h 2059027"/>
                  <a:gd name="connsiteX9" fmla="*/ 3215321 w 3858968"/>
                  <a:gd name="connsiteY9" fmla="*/ 2058614 h 2059027"/>
                  <a:gd name="connsiteX10" fmla="*/ 1364167 w 3858968"/>
                  <a:gd name="connsiteY10" fmla="*/ 1964390 h 2059027"/>
                  <a:gd name="connsiteX11" fmla="*/ 1042300 w 3858968"/>
                  <a:gd name="connsiteY11" fmla="*/ 958966 h 2059027"/>
                  <a:gd name="connsiteX0" fmla="*/ 1042300 w 3858968"/>
                  <a:gd name="connsiteY0" fmla="*/ 1008465 h 2108526"/>
                  <a:gd name="connsiteX1" fmla="*/ 207622 w 3858968"/>
                  <a:gd name="connsiteY1" fmla="*/ 677482 h 2108526"/>
                  <a:gd name="connsiteX2" fmla="*/ 130991 w 3858968"/>
                  <a:gd name="connsiteY2" fmla="*/ 125565 h 2108526"/>
                  <a:gd name="connsiteX3" fmla="*/ 550301 w 3858968"/>
                  <a:gd name="connsiteY3" fmla="*/ 7682 h 2108526"/>
                  <a:gd name="connsiteX4" fmla="*/ 1187731 w 3858968"/>
                  <a:gd name="connsiteY4" fmla="*/ 285421 h 2108526"/>
                  <a:gd name="connsiteX5" fmla="*/ 2141150 w 3858968"/>
                  <a:gd name="connsiteY5" fmla="*/ 402363 h 2108526"/>
                  <a:gd name="connsiteX6" fmla="*/ 3721250 w 3858968"/>
                  <a:gd name="connsiteY6" fmla="*/ 123055 h 2108526"/>
                  <a:gd name="connsiteX7" fmla="*/ 3816483 w 3858968"/>
                  <a:gd name="connsiteY7" fmla="*/ 630819 h 2108526"/>
                  <a:gd name="connsiteX8" fmla="*/ 2909881 w 3858968"/>
                  <a:gd name="connsiteY8" fmla="*/ 1101777 h 2108526"/>
                  <a:gd name="connsiteX9" fmla="*/ 3215321 w 3858968"/>
                  <a:gd name="connsiteY9" fmla="*/ 2108113 h 2108526"/>
                  <a:gd name="connsiteX10" fmla="*/ 1364167 w 3858968"/>
                  <a:gd name="connsiteY10" fmla="*/ 2013889 h 2108526"/>
                  <a:gd name="connsiteX11" fmla="*/ 1042300 w 3858968"/>
                  <a:gd name="connsiteY11" fmla="*/ 1008465 h 2108526"/>
                  <a:gd name="connsiteX0" fmla="*/ 1042300 w 3858968"/>
                  <a:gd name="connsiteY0" fmla="*/ 1000783 h 2100844"/>
                  <a:gd name="connsiteX1" fmla="*/ 207622 w 3858968"/>
                  <a:gd name="connsiteY1" fmla="*/ 669800 h 2100844"/>
                  <a:gd name="connsiteX2" fmla="*/ 130991 w 3858968"/>
                  <a:gd name="connsiteY2" fmla="*/ 117883 h 2100844"/>
                  <a:gd name="connsiteX3" fmla="*/ 550301 w 3858968"/>
                  <a:gd name="connsiteY3" fmla="*/ 0 h 2100844"/>
                  <a:gd name="connsiteX4" fmla="*/ 1187731 w 3858968"/>
                  <a:gd name="connsiteY4" fmla="*/ 277739 h 2100844"/>
                  <a:gd name="connsiteX5" fmla="*/ 2141150 w 3858968"/>
                  <a:gd name="connsiteY5" fmla="*/ 394681 h 2100844"/>
                  <a:gd name="connsiteX6" fmla="*/ 3721250 w 3858968"/>
                  <a:gd name="connsiteY6" fmla="*/ 115373 h 2100844"/>
                  <a:gd name="connsiteX7" fmla="*/ 3816483 w 3858968"/>
                  <a:gd name="connsiteY7" fmla="*/ 623137 h 2100844"/>
                  <a:gd name="connsiteX8" fmla="*/ 2909881 w 3858968"/>
                  <a:gd name="connsiteY8" fmla="*/ 1094095 h 2100844"/>
                  <a:gd name="connsiteX9" fmla="*/ 3215321 w 3858968"/>
                  <a:gd name="connsiteY9" fmla="*/ 2100431 h 2100844"/>
                  <a:gd name="connsiteX10" fmla="*/ 1364167 w 3858968"/>
                  <a:gd name="connsiteY10" fmla="*/ 2006207 h 2100844"/>
                  <a:gd name="connsiteX11" fmla="*/ 1042300 w 3858968"/>
                  <a:gd name="connsiteY11" fmla="*/ 1000783 h 2100844"/>
                  <a:gd name="connsiteX0" fmla="*/ 1002122 w 3818790"/>
                  <a:gd name="connsiteY0" fmla="*/ 1041567 h 2141628"/>
                  <a:gd name="connsiteX1" fmla="*/ 167444 w 3818790"/>
                  <a:gd name="connsiteY1" fmla="*/ 710584 h 2141628"/>
                  <a:gd name="connsiteX2" fmla="*/ 172190 w 3818790"/>
                  <a:gd name="connsiteY2" fmla="*/ 17548 h 2141628"/>
                  <a:gd name="connsiteX3" fmla="*/ 510123 w 3818790"/>
                  <a:gd name="connsiteY3" fmla="*/ 40784 h 2141628"/>
                  <a:gd name="connsiteX4" fmla="*/ 1147553 w 3818790"/>
                  <a:gd name="connsiteY4" fmla="*/ 318523 h 2141628"/>
                  <a:gd name="connsiteX5" fmla="*/ 2100972 w 3818790"/>
                  <a:gd name="connsiteY5" fmla="*/ 435465 h 2141628"/>
                  <a:gd name="connsiteX6" fmla="*/ 3681072 w 3818790"/>
                  <a:gd name="connsiteY6" fmla="*/ 156157 h 2141628"/>
                  <a:gd name="connsiteX7" fmla="*/ 3776305 w 3818790"/>
                  <a:gd name="connsiteY7" fmla="*/ 663921 h 2141628"/>
                  <a:gd name="connsiteX8" fmla="*/ 2869703 w 3818790"/>
                  <a:gd name="connsiteY8" fmla="*/ 1134879 h 2141628"/>
                  <a:gd name="connsiteX9" fmla="*/ 3175143 w 3818790"/>
                  <a:gd name="connsiteY9" fmla="*/ 2141215 h 2141628"/>
                  <a:gd name="connsiteX10" fmla="*/ 1323989 w 3818790"/>
                  <a:gd name="connsiteY10" fmla="*/ 2046991 h 2141628"/>
                  <a:gd name="connsiteX11" fmla="*/ 1002122 w 3818790"/>
                  <a:gd name="connsiteY11" fmla="*/ 1041567 h 2141628"/>
                  <a:gd name="connsiteX0" fmla="*/ 907545 w 3724213"/>
                  <a:gd name="connsiteY0" fmla="*/ 1041567 h 2141628"/>
                  <a:gd name="connsiteX1" fmla="*/ 325934 w 3724213"/>
                  <a:gd name="connsiteY1" fmla="*/ 703187 h 2141628"/>
                  <a:gd name="connsiteX2" fmla="*/ 77613 w 3724213"/>
                  <a:gd name="connsiteY2" fmla="*/ 17548 h 2141628"/>
                  <a:gd name="connsiteX3" fmla="*/ 415546 w 3724213"/>
                  <a:gd name="connsiteY3" fmla="*/ 40784 h 2141628"/>
                  <a:gd name="connsiteX4" fmla="*/ 1052976 w 3724213"/>
                  <a:gd name="connsiteY4" fmla="*/ 318523 h 2141628"/>
                  <a:gd name="connsiteX5" fmla="*/ 2006395 w 3724213"/>
                  <a:gd name="connsiteY5" fmla="*/ 435465 h 2141628"/>
                  <a:gd name="connsiteX6" fmla="*/ 3586495 w 3724213"/>
                  <a:gd name="connsiteY6" fmla="*/ 156157 h 2141628"/>
                  <a:gd name="connsiteX7" fmla="*/ 3681728 w 3724213"/>
                  <a:gd name="connsiteY7" fmla="*/ 663921 h 2141628"/>
                  <a:gd name="connsiteX8" fmla="*/ 2775126 w 3724213"/>
                  <a:gd name="connsiteY8" fmla="*/ 1134879 h 2141628"/>
                  <a:gd name="connsiteX9" fmla="*/ 3080566 w 3724213"/>
                  <a:gd name="connsiteY9" fmla="*/ 2141215 h 2141628"/>
                  <a:gd name="connsiteX10" fmla="*/ 1229412 w 3724213"/>
                  <a:gd name="connsiteY10" fmla="*/ 2046991 h 2141628"/>
                  <a:gd name="connsiteX11" fmla="*/ 907545 w 3724213"/>
                  <a:gd name="connsiteY11" fmla="*/ 1041567 h 2141628"/>
                  <a:gd name="connsiteX0" fmla="*/ 907545 w 3703014"/>
                  <a:gd name="connsiteY0" fmla="*/ 1041567 h 2141628"/>
                  <a:gd name="connsiteX1" fmla="*/ 325934 w 3703014"/>
                  <a:gd name="connsiteY1" fmla="*/ 703187 h 2141628"/>
                  <a:gd name="connsiteX2" fmla="*/ 77613 w 3703014"/>
                  <a:gd name="connsiteY2" fmla="*/ 17548 h 2141628"/>
                  <a:gd name="connsiteX3" fmla="*/ 415546 w 3703014"/>
                  <a:gd name="connsiteY3" fmla="*/ 40784 h 2141628"/>
                  <a:gd name="connsiteX4" fmla="*/ 1052976 w 3703014"/>
                  <a:gd name="connsiteY4" fmla="*/ 318523 h 2141628"/>
                  <a:gd name="connsiteX5" fmla="*/ 2006395 w 3703014"/>
                  <a:gd name="connsiteY5" fmla="*/ 435465 h 2141628"/>
                  <a:gd name="connsiteX6" fmla="*/ 3411732 w 3703014"/>
                  <a:gd name="connsiteY6" fmla="*/ 162921 h 2141628"/>
                  <a:gd name="connsiteX7" fmla="*/ 3586495 w 3703014"/>
                  <a:gd name="connsiteY7" fmla="*/ 156157 h 2141628"/>
                  <a:gd name="connsiteX8" fmla="*/ 3681728 w 3703014"/>
                  <a:gd name="connsiteY8" fmla="*/ 663921 h 2141628"/>
                  <a:gd name="connsiteX9" fmla="*/ 2775126 w 3703014"/>
                  <a:gd name="connsiteY9" fmla="*/ 1134879 h 2141628"/>
                  <a:gd name="connsiteX10" fmla="*/ 3080566 w 3703014"/>
                  <a:gd name="connsiteY10" fmla="*/ 2141215 h 2141628"/>
                  <a:gd name="connsiteX11" fmla="*/ 1229412 w 3703014"/>
                  <a:gd name="connsiteY11" fmla="*/ 2046991 h 2141628"/>
                  <a:gd name="connsiteX12" fmla="*/ 907545 w 3703014"/>
                  <a:gd name="connsiteY12" fmla="*/ 1041567 h 2141628"/>
                  <a:gd name="connsiteX0" fmla="*/ 907545 w 3703014"/>
                  <a:gd name="connsiteY0" fmla="*/ 1069079 h 2169140"/>
                  <a:gd name="connsiteX1" fmla="*/ 325934 w 3703014"/>
                  <a:gd name="connsiteY1" fmla="*/ 730699 h 2169140"/>
                  <a:gd name="connsiteX2" fmla="*/ 77613 w 3703014"/>
                  <a:gd name="connsiteY2" fmla="*/ 45060 h 2169140"/>
                  <a:gd name="connsiteX3" fmla="*/ 415546 w 3703014"/>
                  <a:gd name="connsiteY3" fmla="*/ 68296 h 2169140"/>
                  <a:gd name="connsiteX4" fmla="*/ 1052976 w 3703014"/>
                  <a:gd name="connsiteY4" fmla="*/ 346035 h 2169140"/>
                  <a:gd name="connsiteX5" fmla="*/ 2006395 w 3703014"/>
                  <a:gd name="connsiteY5" fmla="*/ 462977 h 2169140"/>
                  <a:gd name="connsiteX6" fmla="*/ 3341103 w 3703014"/>
                  <a:gd name="connsiteY6" fmla="*/ 9391 h 2169140"/>
                  <a:gd name="connsiteX7" fmla="*/ 3586495 w 3703014"/>
                  <a:gd name="connsiteY7" fmla="*/ 183669 h 2169140"/>
                  <a:gd name="connsiteX8" fmla="*/ 3681728 w 3703014"/>
                  <a:gd name="connsiteY8" fmla="*/ 691433 h 2169140"/>
                  <a:gd name="connsiteX9" fmla="*/ 2775126 w 3703014"/>
                  <a:gd name="connsiteY9" fmla="*/ 1162391 h 2169140"/>
                  <a:gd name="connsiteX10" fmla="*/ 3080566 w 3703014"/>
                  <a:gd name="connsiteY10" fmla="*/ 2168727 h 2169140"/>
                  <a:gd name="connsiteX11" fmla="*/ 1229412 w 3703014"/>
                  <a:gd name="connsiteY11" fmla="*/ 2074503 h 2169140"/>
                  <a:gd name="connsiteX12" fmla="*/ 907545 w 3703014"/>
                  <a:gd name="connsiteY12" fmla="*/ 1069079 h 2169140"/>
                  <a:gd name="connsiteX0" fmla="*/ 907545 w 3703014"/>
                  <a:gd name="connsiteY0" fmla="*/ 1069079 h 2169140"/>
                  <a:gd name="connsiteX1" fmla="*/ 325934 w 3703014"/>
                  <a:gd name="connsiteY1" fmla="*/ 730699 h 2169140"/>
                  <a:gd name="connsiteX2" fmla="*/ 77613 w 3703014"/>
                  <a:gd name="connsiteY2" fmla="*/ 45060 h 2169140"/>
                  <a:gd name="connsiteX3" fmla="*/ 415546 w 3703014"/>
                  <a:gd name="connsiteY3" fmla="*/ 68296 h 2169140"/>
                  <a:gd name="connsiteX4" fmla="*/ 1052976 w 3703014"/>
                  <a:gd name="connsiteY4" fmla="*/ 346035 h 2169140"/>
                  <a:gd name="connsiteX5" fmla="*/ 2006395 w 3703014"/>
                  <a:gd name="connsiteY5" fmla="*/ 462977 h 2169140"/>
                  <a:gd name="connsiteX6" fmla="*/ 3341103 w 3703014"/>
                  <a:gd name="connsiteY6" fmla="*/ 9391 h 2169140"/>
                  <a:gd name="connsiteX7" fmla="*/ 3586495 w 3703014"/>
                  <a:gd name="connsiteY7" fmla="*/ 183669 h 2169140"/>
                  <a:gd name="connsiteX8" fmla="*/ 3681728 w 3703014"/>
                  <a:gd name="connsiteY8" fmla="*/ 691433 h 2169140"/>
                  <a:gd name="connsiteX9" fmla="*/ 2775126 w 3703014"/>
                  <a:gd name="connsiteY9" fmla="*/ 1162391 h 2169140"/>
                  <a:gd name="connsiteX10" fmla="*/ 3080566 w 3703014"/>
                  <a:gd name="connsiteY10" fmla="*/ 2168727 h 2169140"/>
                  <a:gd name="connsiteX11" fmla="*/ 1229412 w 3703014"/>
                  <a:gd name="connsiteY11" fmla="*/ 2074503 h 2169140"/>
                  <a:gd name="connsiteX12" fmla="*/ 907545 w 3703014"/>
                  <a:gd name="connsiteY12" fmla="*/ 1069079 h 2169140"/>
                  <a:gd name="connsiteX0" fmla="*/ 907545 w 3703014"/>
                  <a:gd name="connsiteY0" fmla="*/ 1059688 h 2159749"/>
                  <a:gd name="connsiteX1" fmla="*/ 325934 w 3703014"/>
                  <a:gd name="connsiteY1" fmla="*/ 721308 h 2159749"/>
                  <a:gd name="connsiteX2" fmla="*/ 77613 w 3703014"/>
                  <a:gd name="connsiteY2" fmla="*/ 35669 h 2159749"/>
                  <a:gd name="connsiteX3" fmla="*/ 415546 w 3703014"/>
                  <a:gd name="connsiteY3" fmla="*/ 58905 h 2159749"/>
                  <a:gd name="connsiteX4" fmla="*/ 1052976 w 3703014"/>
                  <a:gd name="connsiteY4" fmla="*/ 336644 h 2159749"/>
                  <a:gd name="connsiteX5" fmla="*/ 2006395 w 3703014"/>
                  <a:gd name="connsiteY5" fmla="*/ 453586 h 2159749"/>
                  <a:gd name="connsiteX6" fmla="*/ 3341103 w 3703014"/>
                  <a:gd name="connsiteY6" fmla="*/ 0 h 2159749"/>
                  <a:gd name="connsiteX7" fmla="*/ 3586495 w 3703014"/>
                  <a:gd name="connsiteY7" fmla="*/ 174278 h 2159749"/>
                  <a:gd name="connsiteX8" fmla="*/ 3681728 w 3703014"/>
                  <a:gd name="connsiteY8" fmla="*/ 682042 h 2159749"/>
                  <a:gd name="connsiteX9" fmla="*/ 2775126 w 3703014"/>
                  <a:gd name="connsiteY9" fmla="*/ 1153000 h 2159749"/>
                  <a:gd name="connsiteX10" fmla="*/ 3080566 w 3703014"/>
                  <a:gd name="connsiteY10" fmla="*/ 2159336 h 2159749"/>
                  <a:gd name="connsiteX11" fmla="*/ 1229412 w 3703014"/>
                  <a:gd name="connsiteY11" fmla="*/ 2065112 h 2159749"/>
                  <a:gd name="connsiteX12" fmla="*/ 907545 w 3703014"/>
                  <a:gd name="connsiteY12" fmla="*/ 1059688 h 2159749"/>
                  <a:gd name="connsiteX0" fmla="*/ 907545 w 3734735"/>
                  <a:gd name="connsiteY0" fmla="*/ 1059688 h 2159749"/>
                  <a:gd name="connsiteX1" fmla="*/ 325934 w 3734735"/>
                  <a:gd name="connsiteY1" fmla="*/ 721308 h 2159749"/>
                  <a:gd name="connsiteX2" fmla="*/ 77613 w 3734735"/>
                  <a:gd name="connsiteY2" fmla="*/ 35669 h 2159749"/>
                  <a:gd name="connsiteX3" fmla="*/ 415546 w 3734735"/>
                  <a:gd name="connsiteY3" fmla="*/ 58905 h 2159749"/>
                  <a:gd name="connsiteX4" fmla="*/ 1052976 w 3734735"/>
                  <a:gd name="connsiteY4" fmla="*/ 336644 h 2159749"/>
                  <a:gd name="connsiteX5" fmla="*/ 2006395 w 3734735"/>
                  <a:gd name="connsiteY5" fmla="*/ 453586 h 2159749"/>
                  <a:gd name="connsiteX6" fmla="*/ 3341103 w 3734735"/>
                  <a:gd name="connsiteY6" fmla="*/ 0 h 2159749"/>
                  <a:gd name="connsiteX7" fmla="*/ 3701374 w 3734735"/>
                  <a:gd name="connsiteY7" fmla="*/ 130588 h 2159749"/>
                  <a:gd name="connsiteX8" fmla="*/ 3681728 w 3734735"/>
                  <a:gd name="connsiteY8" fmla="*/ 682042 h 2159749"/>
                  <a:gd name="connsiteX9" fmla="*/ 2775126 w 3734735"/>
                  <a:gd name="connsiteY9" fmla="*/ 1153000 h 2159749"/>
                  <a:gd name="connsiteX10" fmla="*/ 3080566 w 3734735"/>
                  <a:gd name="connsiteY10" fmla="*/ 2159336 h 2159749"/>
                  <a:gd name="connsiteX11" fmla="*/ 1229412 w 3734735"/>
                  <a:gd name="connsiteY11" fmla="*/ 2065112 h 2159749"/>
                  <a:gd name="connsiteX12" fmla="*/ 907545 w 3734735"/>
                  <a:gd name="connsiteY12" fmla="*/ 1059688 h 2159749"/>
                  <a:gd name="connsiteX0" fmla="*/ 907545 w 3734735"/>
                  <a:gd name="connsiteY0" fmla="*/ 1059688 h 2159749"/>
                  <a:gd name="connsiteX1" fmla="*/ 325934 w 3734735"/>
                  <a:gd name="connsiteY1" fmla="*/ 721308 h 2159749"/>
                  <a:gd name="connsiteX2" fmla="*/ 77613 w 3734735"/>
                  <a:gd name="connsiteY2" fmla="*/ 35669 h 2159749"/>
                  <a:gd name="connsiteX3" fmla="*/ 415546 w 3734735"/>
                  <a:gd name="connsiteY3" fmla="*/ 58905 h 2159749"/>
                  <a:gd name="connsiteX4" fmla="*/ 1052976 w 3734735"/>
                  <a:gd name="connsiteY4" fmla="*/ 336644 h 2159749"/>
                  <a:gd name="connsiteX5" fmla="*/ 2006395 w 3734735"/>
                  <a:gd name="connsiteY5" fmla="*/ 453586 h 2159749"/>
                  <a:gd name="connsiteX6" fmla="*/ 3341103 w 3734735"/>
                  <a:gd name="connsiteY6" fmla="*/ 0 h 2159749"/>
                  <a:gd name="connsiteX7" fmla="*/ 3701374 w 3734735"/>
                  <a:gd name="connsiteY7" fmla="*/ 130588 h 2159749"/>
                  <a:gd name="connsiteX8" fmla="*/ 3681728 w 3734735"/>
                  <a:gd name="connsiteY8" fmla="*/ 682042 h 2159749"/>
                  <a:gd name="connsiteX9" fmla="*/ 2775126 w 3734735"/>
                  <a:gd name="connsiteY9" fmla="*/ 1153000 h 2159749"/>
                  <a:gd name="connsiteX10" fmla="*/ 3080566 w 3734735"/>
                  <a:gd name="connsiteY10" fmla="*/ 2159336 h 2159749"/>
                  <a:gd name="connsiteX11" fmla="*/ 1229412 w 3734735"/>
                  <a:gd name="connsiteY11" fmla="*/ 2065112 h 2159749"/>
                  <a:gd name="connsiteX12" fmla="*/ 907545 w 3734735"/>
                  <a:gd name="connsiteY12" fmla="*/ 1059688 h 2159749"/>
                  <a:gd name="connsiteX0" fmla="*/ 907545 w 3748769"/>
                  <a:gd name="connsiteY0" fmla="*/ 1059688 h 2159749"/>
                  <a:gd name="connsiteX1" fmla="*/ 325934 w 3748769"/>
                  <a:gd name="connsiteY1" fmla="*/ 721308 h 2159749"/>
                  <a:gd name="connsiteX2" fmla="*/ 77613 w 3748769"/>
                  <a:gd name="connsiteY2" fmla="*/ 35669 h 2159749"/>
                  <a:gd name="connsiteX3" fmla="*/ 415546 w 3748769"/>
                  <a:gd name="connsiteY3" fmla="*/ 58905 h 2159749"/>
                  <a:gd name="connsiteX4" fmla="*/ 1052976 w 3748769"/>
                  <a:gd name="connsiteY4" fmla="*/ 336644 h 2159749"/>
                  <a:gd name="connsiteX5" fmla="*/ 2006395 w 3748769"/>
                  <a:gd name="connsiteY5" fmla="*/ 453586 h 2159749"/>
                  <a:gd name="connsiteX6" fmla="*/ 3341103 w 3748769"/>
                  <a:gd name="connsiteY6" fmla="*/ 0 h 2159749"/>
                  <a:gd name="connsiteX7" fmla="*/ 3723987 w 3748769"/>
                  <a:gd name="connsiteY7" fmla="*/ 269474 h 2159749"/>
                  <a:gd name="connsiteX8" fmla="*/ 3681728 w 3748769"/>
                  <a:gd name="connsiteY8" fmla="*/ 682042 h 2159749"/>
                  <a:gd name="connsiteX9" fmla="*/ 2775126 w 3748769"/>
                  <a:gd name="connsiteY9" fmla="*/ 1153000 h 2159749"/>
                  <a:gd name="connsiteX10" fmla="*/ 3080566 w 3748769"/>
                  <a:gd name="connsiteY10" fmla="*/ 2159336 h 2159749"/>
                  <a:gd name="connsiteX11" fmla="*/ 1229412 w 3748769"/>
                  <a:gd name="connsiteY11" fmla="*/ 2065112 h 2159749"/>
                  <a:gd name="connsiteX12" fmla="*/ 907545 w 3748769"/>
                  <a:gd name="connsiteY12" fmla="*/ 1059688 h 2159749"/>
                  <a:gd name="connsiteX0" fmla="*/ 907545 w 3748769"/>
                  <a:gd name="connsiteY0" fmla="*/ 1059688 h 2159749"/>
                  <a:gd name="connsiteX1" fmla="*/ 325934 w 3748769"/>
                  <a:gd name="connsiteY1" fmla="*/ 721308 h 2159749"/>
                  <a:gd name="connsiteX2" fmla="*/ 77613 w 3748769"/>
                  <a:gd name="connsiteY2" fmla="*/ 35669 h 2159749"/>
                  <a:gd name="connsiteX3" fmla="*/ 415546 w 3748769"/>
                  <a:gd name="connsiteY3" fmla="*/ 58905 h 2159749"/>
                  <a:gd name="connsiteX4" fmla="*/ 1052976 w 3748769"/>
                  <a:gd name="connsiteY4" fmla="*/ 336644 h 2159749"/>
                  <a:gd name="connsiteX5" fmla="*/ 2006395 w 3748769"/>
                  <a:gd name="connsiteY5" fmla="*/ 453586 h 2159749"/>
                  <a:gd name="connsiteX6" fmla="*/ 3341103 w 3748769"/>
                  <a:gd name="connsiteY6" fmla="*/ 0 h 2159749"/>
                  <a:gd name="connsiteX7" fmla="*/ 3723987 w 3748769"/>
                  <a:gd name="connsiteY7" fmla="*/ 269474 h 2159749"/>
                  <a:gd name="connsiteX8" fmla="*/ 3681728 w 3748769"/>
                  <a:gd name="connsiteY8" fmla="*/ 682042 h 2159749"/>
                  <a:gd name="connsiteX9" fmla="*/ 2775126 w 3748769"/>
                  <a:gd name="connsiteY9" fmla="*/ 1153000 h 2159749"/>
                  <a:gd name="connsiteX10" fmla="*/ 3080566 w 3748769"/>
                  <a:gd name="connsiteY10" fmla="*/ 2159336 h 2159749"/>
                  <a:gd name="connsiteX11" fmla="*/ 1229412 w 3748769"/>
                  <a:gd name="connsiteY11" fmla="*/ 2065112 h 2159749"/>
                  <a:gd name="connsiteX12" fmla="*/ 907545 w 3748769"/>
                  <a:gd name="connsiteY12" fmla="*/ 1059688 h 2159749"/>
                  <a:gd name="connsiteX0" fmla="*/ 907545 w 3797430"/>
                  <a:gd name="connsiteY0" fmla="*/ 1059688 h 2159749"/>
                  <a:gd name="connsiteX1" fmla="*/ 325934 w 3797430"/>
                  <a:gd name="connsiteY1" fmla="*/ 721308 h 2159749"/>
                  <a:gd name="connsiteX2" fmla="*/ 77613 w 3797430"/>
                  <a:gd name="connsiteY2" fmla="*/ 35669 h 2159749"/>
                  <a:gd name="connsiteX3" fmla="*/ 415546 w 3797430"/>
                  <a:gd name="connsiteY3" fmla="*/ 58905 h 2159749"/>
                  <a:gd name="connsiteX4" fmla="*/ 1052976 w 3797430"/>
                  <a:gd name="connsiteY4" fmla="*/ 336644 h 2159749"/>
                  <a:gd name="connsiteX5" fmla="*/ 2006395 w 3797430"/>
                  <a:gd name="connsiteY5" fmla="*/ 453586 h 2159749"/>
                  <a:gd name="connsiteX6" fmla="*/ 3341103 w 3797430"/>
                  <a:gd name="connsiteY6" fmla="*/ 0 h 2159749"/>
                  <a:gd name="connsiteX7" fmla="*/ 3723987 w 3797430"/>
                  <a:gd name="connsiteY7" fmla="*/ 269474 h 2159749"/>
                  <a:gd name="connsiteX8" fmla="*/ 3681728 w 3797430"/>
                  <a:gd name="connsiteY8" fmla="*/ 682042 h 2159749"/>
                  <a:gd name="connsiteX9" fmla="*/ 2775126 w 3797430"/>
                  <a:gd name="connsiteY9" fmla="*/ 1153000 h 2159749"/>
                  <a:gd name="connsiteX10" fmla="*/ 3080566 w 3797430"/>
                  <a:gd name="connsiteY10" fmla="*/ 2159336 h 2159749"/>
                  <a:gd name="connsiteX11" fmla="*/ 1229412 w 3797430"/>
                  <a:gd name="connsiteY11" fmla="*/ 2065112 h 2159749"/>
                  <a:gd name="connsiteX12" fmla="*/ 907545 w 3797430"/>
                  <a:gd name="connsiteY12" fmla="*/ 1059688 h 2159749"/>
                  <a:gd name="connsiteX0" fmla="*/ 907545 w 3797430"/>
                  <a:gd name="connsiteY0" fmla="*/ 1059688 h 2159749"/>
                  <a:gd name="connsiteX1" fmla="*/ 325934 w 3797430"/>
                  <a:gd name="connsiteY1" fmla="*/ 721308 h 2159749"/>
                  <a:gd name="connsiteX2" fmla="*/ 77613 w 3797430"/>
                  <a:gd name="connsiteY2" fmla="*/ 35669 h 2159749"/>
                  <a:gd name="connsiteX3" fmla="*/ 415546 w 3797430"/>
                  <a:gd name="connsiteY3" fmla="*/ 58905 h 2159749"/>
                  <a:gd name="connsiteX4" fmla="*/ 1052976 w 3797430"/>
                  <a:gd name="connsiteY4" fmla="*/ 336644 h 2159749"/>
                  <a:gd name="connsiteX5" fmla="*/ 2006395 w 3797430"/>
                  <a:gd name="connsiteY5" fmla="*/ 453586 h 2159749"/>
                  <a:gd name="connsiteX6" fmla="*/ 3341103 w 3797430"/>
                  <a:gd name="connsiteY6" fmla="*/ 0 h 2159749"/>
                  <a:gd name="connsiteX7" fmla="*/ 3723987 w 3797430"/>
                  <a:gd name="connsiteY7" fmla="*/ 269474 h 2159749"/>
                  <a:gd name="connsiteX8" fmla="*/ 3681728 w 3797430"/>
                  <a:gd name="connsiteY8" fmla="*/ 682042 h 2159749"/>
                  <a:gd name="connsiteX9" fmla="*/ 2928529 w 3797430"/>
                  <a:gd name="connsiteY9" fmla="*/ 1075111 h 2159749"/>
                  <a:gd name="connsiteX10" fmla="*/ 3080566 w 3797430"/>
                  <a:gd name="connsiteY10" fmla="*/ 2159336 h 2159749"/>
                  <a:gd name="connsiteX11" fmla="*/ 1229412 w 3797430"/>
                  <a:gd name="connsiteY11" fmla="*/ 2065112 h 2159749"/>
                  <a:gd name="connsiteX12" fmla="*/ 907545 w 3797430"/>
                  <a:gd name="connsiteY12" fmla="*/ 1059688 h 2159749"/>
                  <a:gd name="connsiteX0" fmla="*/ 907545 w 3797430"/>
                  <a:gd name="connsiteY0" fmla="*/ 1059688 h 2159749"/>
                  <a:gd name="connsiteX1" fmla="*/ 325934 w 3797430"/>
                  <a:gd name="connsiteY1" fmla="*/ 721308 h 2159749"/>
                  <a:gd name="connsiteX2" fmla="*/ 77613 w 3797430"/>
                  <a:gd name="connsiteY2" fmla="*/ 35669 h 2159749"/>
                  <a:gd name="connsiteX3" fmla="*/ 415546 w 3797430"/>
                  <a:gd name="connsiteY3" fmla="*/ 58905 h 2159749"/>
                  <a:gd name="connsiteX4" fmla="*/ 1052976 w 3797430"/>
                  <a:gd name="connsiteY4" fmla="*/ 336644 h 2159749"/>
                  <a:gd name="connsiteX5" fmla="*/ 2006395 w 3797430"/>
                  <a:gd name="connsiteY5" fmla="*/ 453586 h 2159749"/>
                  <a:gd name="connsiteX6" fmla="*/ 3341103 w 3797430"/>
                  <a:gd name="connsiteY6" fmla="*/ 0 h 2159749"/>
                  <a:gd name="connsiteX7" fmla="*/ 3723987 w 3797430"/>
                  <a:gd name="connsiteY7" fmla="*/ 269474 h 2159749"/>
                  <a:gd name="connsiteX8" fmla="*/ 3681728 w 3797430"/>
                  <a:gd name="connsiteY8" fmla="*/ 682042 h 2159749"/>
                  <a:gd name="connsiteX9" fmla="*/ 2928529 w 3797430"/>
                  <a:gd name="connsiteY9" fmla="*/ 1075111 h 2159749"/>
                  <a:gd name="connsiteX10" fmla="*/ 3080566 w 3797430"/>
                  <a:gd name="connsiteY10" fmla="*/ 2159336 h 2159749"/>
                  <a:gd name="connsiteX11" fmla="*/ 1229412 w 3797430"/>
                  <a:gd name="connsiteY11" fmla="*/ 2065112 h 2159749"/>
                  <a:gd name="connsiteX12" fmla="*/ 907545 w 3797430"/>
                  <a:gd name="connsiteY12" fmla="*/ 1059688 h 2159749"/>
                  <a:gd name="connsiteX0" fmla="*/ 907545 w 3797430"/>
                  <a:gd name="connsiteY0" fmla="*/ 1059688 h 2197578"/>
                  <a:gd name="connsiteX1" fmla="*/ 325934 w 3797430"/>
                  <a:gd name="connsiteY1" fmla="*/ 721308 h 2197578"/>
                  <a:gd name="connsiteX2" fmla="*/ 77613 w 3797430"/>
                  <a:gd name="connsiteY2" fmla="*/ 35669 h 2197578"/>
                  <a:gd name="connsiteX3" fmla="*/ 415546 w 3797430"/>
                  <a:gd name="connsiteY3" fmla="*/ 58905 h 2197578"/>
                  <a:gd name="connsiteX4" fmla="*/ 1052976 w 3797430"/>
                  <a:gd name="connsiteY4" fmla="*/ 336644 h 2197578"/>
                  <a:gd name="connsiteX5" fmla="*/ 2006395 w 3797430"/>
                  <a:gd name="connsiteY5" fmla="*/ 453586 h 2197578"/>
                  <a:gd name="connsiteX6" fmla="*/ 3341103 w 3797430"/>
                  <a:gd name="connsiteY6" fmla="*/ 0 h 2197578"/>
                  <a:gd name="connsiteX7" fmla="*/ 3723987 w 3797430"/>
                  <a:gd name="connsiteY7" fmla="*/ 269474 h 2197578"/>
                  <a:gd name="connsiteX8" fmla="*/ 3681728 w 3797430"/>
                  <a:gd name="connsiteY8" fmla="*/ 682042 h 2197578"/>
                  <a:gd name="connsiteX9" fmla="*/ 2928529 w 3797430"/>
                  <a:gd name="connsiteY9" fmla="*/ 1075111 h 2197578"/>
                  <a:gd name="connsiteX10" fmla="*/ 3080566 w 3797430"/>
                  <a:gd name="connsiteY10" fmla="*/ 2159336 h 2197578"/>
                  <a:gd name="connsiteX11" fmla="*/ 1002587 w 3797430"/>
                  <a:gd name="connsiteY11" fmla="*/ 2197578 h 2197578"/>
                  <a:gd name="connsiteX12" fmla="*/ 907545 w 3797430"/>
                  <a:gd name="connsiteY12" fmla="*/ 1059688 h 2197578"/>
                  <a:gd name="connsiteX0" fmla="*/ 907545 w 3797430"/>
                  <a:gd name="connsiteY0" fmla="*/ 1059688 h 2197578"/>
                  <a:gd name="connsiteX1" fmla="*/ 325934 w 3797430"/>
                  <a:gd name="connsiteY1" fmla="*/ 721308 h 2197578"/>
                  <a:gd name="connsiteX2" fmla="*/ 77613 w 3797430"/>
                  <a:gd name="connsiteY2" fmla="*/ 35669 h 2197578"/>
                  <a:gd name="connsiteX3" fmla="*/ 415546 w 3797430"/>
                  <a:gd name="connsiteY3" fmla="*/ 58905 h 2197578"/>
                  <a:gd name="connsiteX4" fmla="*/ 1052976 w 3797430"/>
                  <a:gd name="connsiteY4" fmla="*/ 336644 h 2197578"/>
                  <a:gd name="connsiteX5" fmla="*/ 2006395 w 3797430"/>
                  <a:gd name="connsiteY5" fmla="*/ 453586 h 2197578"/>
                  <a:gd name="connsiteX6" fmla="*/ 3341103 w 3797430"/>
                  <a:gd name="connsiteY6" fmla="*/ 0 h 2197578"/>
                  <a:gd name="connsiteX7" fmla="*/ 3723987 w 3797430"/>
                  <a:gd name="connsiteY7" fmla="*/ 269474 h 2197578"/>
                  <a:gd name="connsiteX8" fmla="*/ 3681728 w 3797430"/>
                  <a:gd name="connsiteY8" fmla="*/ 682042 h 2197578"/>
                  <a:gd name="connsiteX9" fmla="*/ 2928529 w 3797430"/>
                  <a:gd name="connsiteY9" fmla="*/ 1075111 h 2197578"/>
                  <a:gd name="connsiteX10" fmla="*/ 3080566 w 3797430"/>
                  <a:gd name="connsiteY10" fmla="*/ 2159336 h 2197578"/>
                  <a:gd name="connsiteX11" fmla="*/ 1002587 w 3797430"/>
                  <a:gd name="connsiteY11" fmla="*/ 2197578 h 2197578"/>
                  <a:gd name="connsiteX12" fmla="*/ 907545 w 3797430"/>
                  <a:gd name="connsiteY12" fmla="*/ 1059688 h 2197578"/>
                  <a:gd name="connsiteX0" fmla="*/ 907545 w 3797430"/>
                  <a:gd name="connsiteY0" fmla="*/ 1059688 h 2159336"/>
                  <a:gd name="connsiteX1" fmla="*/ 325934 w 3797430"/>
                  <a:gd name="connsiteY1" fmla="*/ 721308 h 2159336"/>
                  <a:gd name="connsiteX2" fmla="*/ 77613 w 3797430"/>
                  <a:gd name="connsiteY2" fmla="*/ 35669 h 2159336"/>
                  <a:gd name="connsiteX3" fmla="*/ 415546 w 3797430"/>
                  <a:gd name="connsiteY3" fmla="*/ 58905 h 2159336"/>
                  <a:gd name="connsiteX4" fmla="*/ 1052976 w 3797430"/>
                  <a:gd name="connsiteY4" fmla="*/ 336644 h 2159336"/>
                  <a:gd name="connsiteX5" fmla="*/ 2006395 w 3797430"/>
                  <a:gd name="connsiteY5" fmla="*/ 453586 h 2159336"/>
                  <a:gd name="connsiteX6" fmla="*/ 3341103 w 3797430"/>
                  <a:gd name="connsiteY6" fmla="*/ 0 h 2159336"/>
                  <a:gd name="connsiteX7" fmla="*/ 3723987 w 3797430"/>
                  <a:gd name="connsiteY7" fmla="*/ 269474 h 2159336"/>
                  <a:gd name="connsiteX8" fmla="*/ 3681728 w 3797430"/>
                  <a:gd name="connsiteY8" fmla="*/ 682042 h 2159336"/>
                  <a:gd name="connsiteX9" fmla="*/ 2928529 w 3797430"/>
                  <a:gd name="connsiteY9" fmla="*/ 1075111 h 2159336"/>
                  <a:gd name="connsiteX10" fmla="*/ 3080566 w 3797430"/>
                  <a:gd name="connsiteY10" fmla="*/ 2159336 h 2159336"/>
                  <a:gd name="connsiteX11" fmla="*/ 907545 w 3797430"/>
                  <a:gd name="connsiteY11" fmla="*/ 1059688 h 2159336"/>
                  <a:gd name="connsiteX0" fmla="*/ 907545 w 3797430"/>
                  <a:gd name="connsiteY0" fmla="*/ 1059688 h 1114032"/>
                  <a:gd name="connsiteX1" fmla="*/ 325934 w 3797430"/>
                  <a:gd name="connsiteY1" fmla="*/ 721308 h 1114032"/>
                  <a:gd name="connsiteX2" fmla="*/ 77613 w 3797430"/>
                  <a:gd name="connsiteY2" fmla="*/ 35669 h 1114032"/>
                  <a:gd name="connsiteX3" fmla="*/ 415546 w 3797430"/>
                  <a:gd name="connsiteY3" fmla="*/ 58905 h 1114032"/>
                  <a:gd name="connsiteX4" fmla="*/ 1052976 w 3797430"/>
                  <a:gd name="connsiteY4" fmla="*/ 336644 h 1114032"/>
                  <a:gd name="connsiteX5" fmla="*/ 2006395 w 3797430"/>
                  <a:gd name="connsiteY5" fmla="*/ 453586 h 1114032"/>
                  <a:gd name="connsiteX6" fmla="*/ 3341103 w 3797430"/>
                  <a:gd name="connsiteY6" fmla="*/ 0 h 1114032"/>
                  <a:gd name="connsiteX7" fmla="*/ 3723987 w 3797430"/>
                  <a:gd name="connsiteY7" fmla="*/ 269474 h 1114032"/>
                  <a:gd name="connsiteX8" fmla="*/ 3681728 w 3797430"/>
                  <a:gd name="connsiteY8" fmla="*/ 682042 h 1114032"/>
                  <a:gd name="connsiteX9" fmla="*/ 2928529 w 3797430"/>
                  <a:gd name="connsiteY9" fmla="*/ 1075111 h 1114032"/>
                  <a:gd name="connsiteX10" fmla="*/ 907545 w 3797430"/>
                  <a:gd name="connsiteY10" fmla="*/ 1059688 h 1114032"/>
                  <a:gd name="connsiteX0" fmla="*/ 907545 w 3797430"/>
                  <a:gd name="connsiteY0" fmla="*/ 1191596 h 1245940"/>
                  <a:gd name="connsiteX1" fmla="*/ 325934 w 3797430"/>
                  <a:gd name="connsiteY1" fmla="*/ 853216 h 1245940"/>
                  <a:gd name="connsiteX2" fmla="*/ 77613 w 3797430"/>
                  <a:gd name="connsiteY2" fmla="*/ 167577 h 1245940"/>
                  <a:gd name="connsiteX3" fmla="*/ 982680 w 3797430"/>
                  <a:gd name="connsiteY3" fmla="*/ 0 h 1245940"/>
                  <a:gd name="connsiteX4" fmla="*/ 1052976 w 3797430"/>
                  <a:gd name="connsiteY4" fmla="*/ 468552 h 1245940"/>
                  <a:gd name="connsiteX5" fmla="*/ 2006395 w 3797430"/>
                  <a:gd name="connsiteY5" fmla="*/ 585494 h 1245940"/>
                  <a:gd name="connsiteX6" fmla="*/ 3341103 w 3797430"/>
                  <a:gd name="connsiteY6" fmla="*/ 131908 h 1245940"/>
                  <a:gd name="connsiteX7" fmla="*/ 3723987 w 3797430"/>
                  <a:gd name="connsiteY7" fmla="*/ 401382 h 1245940"/>
                  <a:gd name="connsiteX8" fmla="*/ 3681728 w 3797430"/>
                  <a:gd name="connsiteY8" fmla="*/ 813950 h 1245940"/>
                  <a:gd name="connsiteX9" fmla="*/ 2928529 w 3797430"/>
                  <a:gd name="connsiteY9" fmla="*/ 1207019 h 1245940"/>
                  <a:gd name="connsiteX10" fmla="*/ 907545 w 3797430"/>
                  <a:gd name="connsiteY10" fmla="*/ 1191596 h 1245940"/>
                  <a:gd name="connsiteX0" fmla="*/ 907545 w 3797430"/>
                  <a:gd name="connsiteY0" fmla="*/ 1191596 h 1245940"/>
                  <a:gd name="connsiteX1" fmla="*/ 325934 w 3797430"/>
                  <a:gd name="connsiteY1" fmla="*/ 853216 h 1245940"/>
                  <a:gd name="connsiteX2" fmla="*/ 77613 w 3797430"/>
                  <a:gd name="connsiteY2" fmla="*/ 167577 h 1245940"/>
                  <a:gd name="connsiteX3" fmla="*/ 982680 w 3797430"/>
                  <a:gd name="connsiteY3" fmla="*/ 0 h 1245940"/>
                  <a:gd name="connsiteX4" fmla="*/ 1052976 w 3797430"/>
                  <a:gd name="connsiteY4" fmla="*/ 468552 h 1245940"/>
                  <a:gd name="connsiteX5" fmla="*/ 2006395 w 3797430"/>
                  <a:gd name="connsiteY5" fmla="*/ 585494 h 1245940"/>
                  <a:gd name="connsiteX6" fmla="*/ 3341103 w 3797430"/>
                  <a:gd name="connsiteY6" fmla="*/ 131908 h 1245940"/>
                  <a:gd name="connsiteX7" fmla="*/ 3723987 w 3797430"/>
                  <a:gd name="connsiteY7" fmla="*/ 401382 h 1245940"/>
                  <a:gd name="connsiteX8" fmla="*/ 3681728 w 3797430"/>
                  <a:gd name="connsiteY8" fmla="*/ 813950 h 1245940"/>
                  <a:gd name="connsiteX9" fmla="*/ 2928529 w 3797430"/>
                  <a:gd name="connsiteY9" fmla="*/ 1207019 h 1245940"/>
                  <a:gd name="connsiteX10" fmla="*/ 907545 w 3797430"/>
                  <a:gd name="connsiteY10" fmla="*/ 1191596 h 1245940"/>
                  <a:gd name="connsiteX0" fmla="*/ 907545 w 3797430"/>
                  <a:gd name="connsiteY0" fmla="*/ 1198016 h 1252360"/>
                  <a:gd name="connsiteX1" fmla="*/ 325934 w 3797430"/>
                  <a:gd name="connsiteY1" fmla="*/ 859636 h 1252360"/>
                  <a:gd name="connsiteX2" fmla="*/ 77613 w 3797430"/>
                  <a:gd name="connsiteY2" fmla="*/ 173997 h 1252360"/>
                  <a:gd name="connsiteX3" fmla="*/ 982680 w 3797430"/>
                  <a:gd name="connsiteY3" fmla="*/ 6420 h 1252360"/>
                  <a:gd name="connsiteX4" fmla="*/ 1052976 w 3797430"/>
                  <a:gd name="connsiteY4" fmla="*/ 474972 h 1252360"/>
                  <a:gd name="connsiteX5" fmla="*/ 2006395 w 3797430"/>
                  <a:gd name="connsiteY5" fmla="*/ 591914 h 1252360"/>
                  <a:gd name="connsiteX6" fmla="*/ 3341103 w 3797430"/>
                  <a:gd name="connsiteY6" fmla="*/ 138328 h 1252360"/>
                  <a:gd name="connsiteX7" fmla="*/ 3723987 w 3797430"/>
                  <a:gd name="connsiteY7" fmla="*/ 407802 h 1252360"/>
                  <a:gd name="connsiteX8" fmla="*/ 3681728 w 3797430"/>
                  <a:gd name="connsiteY8" fmla="*/ 820370 h 1252360"/>
                  <a:gd name="connsiteX9" fmla="*/ 2928529 w 3797430"/>
                  <a:gd name="connsiteY9" fmla="*/ 1213439 h 1252360"/>
                  <a:gd name="connsiteX10" fmla="*/ 907545 w 3797430"/>
                  <a:gd name="connsiteY10" fmla="*/ 1198016 h 1252360"/>
                  <a:gd name="connsiteX0" fmla="*/ 907545 w 3797430"/>
                  <a:gd name="connsiteY0" fmla="*/ 1198016 h 1553917"/>
                  <a:gd name="connsiteX1" fmla="*/ 325934 w 3797430"/>
                  <a:gd name="connsiteY1" fmla="*/ 859636 h 1553917"/>
                  <a:gd name="connsiteX2" fmla="*/ 77613 w 3797430"/>
                  <a:gd name="connsiteY2" fmla="*/ 173997 h 1553917"/>
                  <a:gd name="connsiteX3" fmla="*/ 982680 w 3797430"/>
                  <a:gd name="connsiteY3" fmla="*/ 6420 h 1553917"/>
                  <a:gd name="connsiteX4" fmla="*/ 1052976 w 3797430"/>
                  <a:gd name="connsiteY4" fmla="*/ 474972 h 1553917"/>
                  <a:gd name="connsiteX5" fmla="*/ 2006395 w 3797430"/>
                  <a:gd name="connsiteY5" fmla="*/ 591914 h 1553917"/>
                  <a:gd name="connsiteX6" fmla="*/ 3341103 w 3797430"/>
                  <a:gd name="connsiteY6" fmla="*/ 138328 h 1553917"/>
                  <a:gd name="connsiteX7" fmla="*/ 3723987 w 3797430"/>
                  <a:gd name="connsiteY7" fmla="*/ 407802 h 1553917"/>
                  <a:gd name="connsiteX8" fmla="*/ 3681728 w 3797430"/>
                  <a:gd name="connsiteY8" fmla="*/ 820370 h 1553917"/>
                  <a:gd name="connsiteX9" fmla="*/ 1098294 w 3797430"/>
                  <a:gd name="connsiteY9" fmla="*/ 1545231 h 1553917"/>
                  <a:gd name="connsiteX10" fmla="*/ 907545 w 3797430"/>
                  <a:gd name="connsiteY10" fmla="*/ 1198016 h 1553917"/>
                  <a:gd name="connsiteX0" fmla="*/ 907545 w 3828517"/>
                  <a:gd name="connsiteY0" fmla="*/ 1198016 h 1553917"/>
                  <a:gd name="connsiteX1" fmla="*/ 325934 w 3828517"/>
                  <a:gd name="connsiteY1" fmla="*/ 859636 h 1553917"/>
                  <a:gd name="connsiteX2" fmla="*/ 77613 w 3828517"/>
                  <a:gd name="connsiteY2" fmla="*/ 173997 h 1553917"/>
                  <a:gd name="connsiteX3" fmla="*/ 982680 w 3828517"/>
                  <a:gd name="connsiteY3" fmla="*/ 6420 h 1553917"/>
                  <a:gd name="connsiteX4" fmla="*/ 1052976 w 3828517"/>
                  <a:gd name="connsiteY4" fmla="*/ 474972 h 1553917"/>
                  <a:gd name="connsiteX5" fmla="*/ 2006395 w 3828517"/>
                  <a:gd name="connsiteY5" fmla="*/ 591914 h 1553917"/>
                  <a:gd name="connsiteX6" fmla="*/ 3341103 w 3828517"/>
                  <a:gd name="connsiteY6" fmla="*/ 138328 h 1553917"/>
                  <a:gd name="connsiteX7" fmla="*/ 3723987 w 3828517"/>
                  <a:gd name="connsiteY7" fmla="*/ 407802 h 1553917"/>
                  <a:gd name="connsiteX8" fmla="*/ 1208008 w 3828517"/>
                  <a:gd name="connsiteY8" fmla="*/ 1352467 h 1553917"/>
                  <a:gd name="connsiteX9" fmla="*/ 1098294 w 3828517"/>
                  <a:gd name="connsiteY9" fmla="*/ 1545231 h 1553917"/>
                  <a:gd name="connsiteX10" fmla="*/ 907545 w 3828517"/>
                  <a:gd name="connsiteY10" fmla="*/ 1198016 h 1553917"/>
                  <a:gd name="connsiteX0" fmla="*/ 907545 w 3344736"/>
                  <a:gd name="connsiteY0" fmla="*/ 1198016 h 1553917"/>
                  <a:gd name="connsiteX1" fmla="*/ 325934 w 3344736"/>
                  <a:gd name="connsiteY1" fmla="*/ 859636 h 1553917"/>
                  <a:gd name="connsiteX2" fmla="*/ 77613 w 3344736"/>
                  <a:gd name="connsiteY2" fmla="*/ 173997 h 1553917"/>
                  <a:gd name="connsiteX3" fmla="*/ 982680 w 3344736"/>
                  <a:gd name="connsiteY3" fmla="*/ 6420 h 1553917"/>
                  <a:gd name="connsiteX4" fmla="*/ 1052976 w 3344736"/>
                  <a:gd name="connsiteY4" fmla="*/ 474972 h 1553917"/>
                  <a:gd name="connsiteX5" fmla="*/ 2006395 w 3344736"/>
                  <a:gd name="connsiteY5" fmla="*/ 591914 h 1553917"/>
                  <a:gd name="connsiteX6" fmla="*/ 3341103 w 3344736"/>
                  <a:gd name="connsiteY6" fmla="*/ 138328 h 1553917"/>
                  <a:gd name="connsiteX7" fmla="*/ 1816842 w 3344736"/>
                  <a:gd name="connsiteY7" fmla="*/ 1088695 h 1553917"/>
                  <a:gd name="connsiteX8" fmla="*/ 1208008 w 3344736"/>
                  <a:gd name="connsiteY8" fmla="*/ 1352467 h 1553917"/>
                  <a:gd name="connsiteX9" fmla="*/ 1098294 w 3344736"/>
                  <a:gd name="connsiteY9" fmla="*/ 1545231 h 1553917"/>
                  <a:gd name="connsiteX10" fmla="*/ 907545 w 3344736"/>
                  <a:gd name="connsiteY10" fmla="*/ 1198016 h 1553917"/>
                  <a:gd name="connsiteX0" fmla="*/ 907545 w 2302240"/>
                  <a:gd name="connsiteY0" fmla="*/ 1198016 h 1553917"/>
                  <a:gd name="connsiteX1" fmla="*/ 325934 w 2302240"/>
                  <a:gd name="connsiteY1" fmla="*/ 859636 h 1553917"/>
                  <a:gd name="connsiteX2" fmla="*/ 77613 w 2302240"/>
                  <a:gd name="connsiteY2" fmla="*/ 173997 h 1553917"/>
                  <a:gd name="connsiteX3" fmla="*/ 982680 w 2302240"/>
                  <a:gd name="connsiteY3" fmla="*/ 6420 h 1553917"/>
                  <a:gd name="connsiteX4" fmla="*/ 1052976 w 2302240"/>
                  <a:gd name="connsiteY4" fmla="*/ 474972 h 1553917"/>
                  <a:gd name="connsiteX5" fmla="*/ 2006395 w 2302240"/>
                  <a:gd name="connsiteY5" fmla="*/ 591914 h 1553917"/>
                  <a:gd name="connsiteX6" fmla="*/ 2291287 w 2302240"/>
                  <a:gd name="connsiteY6" fmla="*/ 704622 h 1553917"/>
                  <a:gd name="connsiteX7" fmla="*/ 1816842 w 2302240"/>
                  <a:gd name="connsiteY7" fmla="*/ 1088695 h 1553917"/>
                  <a:gd name="connsiteX8" fmla="*/ 1208008 w 2302240"/>
                  <a:gd name="connsiteY8" fmla="*/ 1352467 h 1553917"/>
                  <a:gd name="connsiteX9" fmla="*/ 1098294 w 2302240"/>
                  <a:gd name="connsiteY9" fmla="*/ 1545231 h 1553917"/>
                  <a:gd name="connsiteX10" fmla="*/ 907545 w 2302240"/>
                  <a:gd name="connsiteY10" fmla="*/ 1198016 h 1553917"/>
                  <a:gd name="connsiteX0" fmla="*/ 907545 w 2302240"/>
                  <a:gd name="connsiteY0" fmla="*/ 1198016 h 1553917"/>
                  <a:gd name="connsiteX1" fmla="*/ 325934 w 2302240"/>
                  <a:gd name="connsiteY1" fmla="*/ 859636 h 1553917"/>
                  <a:gd name="connsiteX2" fmla="*/ 77613 w 2302240"/>
                  <a:gd name="connsiteY2" fmla="*/ 173997 h 1553917"/>
                  <a:gd name="connsiteX3" fmla="*/ 982680 w 2302240"/>
                  <a:gd name="connsiteY3" fmla="*/ 6420 h 1553917"/>
                  <a:gd name="connsiteX4" fmla="*/ 1052976 w 2302240"/>
                  <a:gd name="connsiteY4" fmla="*/ 474972 h 1553917"/>
                  <a:gd name="connsiteX5" fmla="*/ 1350486 w 2302240"/>
                  <a:gd name="connsiteY5" fmla="*/ 670779 h 1553917"/>
                  <a:gd name="connsiteX6" fmla="*/ 2291287 w 2302240"/>
                  <a:gd name="connsiteY6" fmla="*/ 704622 h 1553917"/>
                  <a:gd name="connsiteX7" fmla="*/ 1816842 w 2302240"/>
                  <a:gd name="connsiteY7" fmla="*/ 1088695 h 1553917"/>
                  <a:gd name="connsiteX8" fmla="*/ 1208008 w 2302240"/>
                  <a:gd name="connsiteY8" fmla="*/ 1352467 h 1553917"/>
                  <a:gd name="connsiteX9" fmla="*/ 1098294 w 2302240"/>
                  <a:gd name="connsiteY9" fmla="*/ 1545231 h 1553917"/>
                  <a:gd name="connsiteX10" fmla="*/ 907545 w 2302240"/>
                  <a:gd name="connsiteY10" fmla="*/ 1198016 h 1553917"/>
                  <a:gd name="connsiteX0" fmla="*/ 907545 w 2300681"/>
                  <a:gd name="connsiteY0" fmla="*/ 1198016 h 1553917"/>
                  <a:gd name="connsiteX1" fmla="*/ 325934 w 2300681"/>
                  <a:gd name="connsiteY1" fmla="*/ 859636 h 1553917"/>
                  <a:gd name="connsiteX2" fmla="*/ 77613 w 2300681"/>
                  <a:gd name="connsiteY2" fmla="*/ 173997 h 1553917"/>
                  <a:gd name="connsiteX3" fmla="*/ 982680 w 2300681"/>
                  <a:gd name="connsiteY3" fmla="*/ 6420 h 1553917"/>
                  <a:gd name="connsiteX4" fmla="*/ 1052976 w 2300681"/>
                  <a:gd name="connsiteY4" fmla="*/ 474972 h 1553917"/>
                  <a:gd name="connsiteX5" fmla="*/ 1350486 w 2300681"/>
                  <a:gd name="connsiteY5" fmla="*/ 670779 h 1553917"/>
                  <a:gd name="connsiteX6" fmla="*/ 2291287 w 2300681"/>
                  <a:gd name="connsiteY6" fmla="*/ 704622 h 1553917"/>
                  <a:gd name="connsiteX7" fmla="*/ 1743979 w 2300681"/>
                  <a:gd name="connsiteY7" fmla="*/ 803663 h 1553917"/>
                  <a:gd name="connsiteX8" fmla="*/ 1208008 w 2300681"/>
                  <a:gd name="connsiteY8" fmla="*/ 1352467 h 1553917"/>
                  <a:gd name="connsiteX9" fmla="*/ 1098294 w 2300681"/>
                  <a:gd name="connsiteY9" fmla="*/ 1545231 h 1553917"/>
                  <a:gd name="connsiteX10" fmla="*/ 907545 w 2300681"/>
                  <a:gd name="connsiteY10" fmla="*/ 1198016 h 1553917"/>
                  <a:gd name="connsiteX0" fmla="*/ 907545 w 2301661"/>
                  <a:gd name="connsiteY0" fmla="*/ 1198016 h 1553917"/>
                  <a:gd name="connsiteX1" fmla="*/ 325934 w 2301661"/>
                  <a:gd name="connsiteY1" fmla="*/ 859636 h 1553917"/>
                  <a:gd name="connsiteX2" fmla="*/ 77613 w 2301661"/>
                  <a:gd name="connsiteY2" fmla="*/ 173997 h 1553917"/>
                  <a:gd name="connsiteX3" fmla="*/ 982680 w 2301661"/>
                  <a:gd name="connsiteY3" fmla="*/ 6420 h 1553917"/>
                  <a:gd name="connsiteX4" fmla="*/ 1052976 w 2301661"/>
                  <a:gd name="connsiteY4" fmla="*/ 474972 h 1553917"/>
                  <a:gd name="connsiteX5" fmla="*/ 1350486 w 2301661"/>
                  <a:gd name="connsiteY5" fmla="*/ 670779 h 1553917"/>
                  <a:gd name="connsiteX6" fmla="*/ 2291287 w 2301661"/>
                  <a:gd name="connsiteY6" fmla="*/ 704622 h 1553917"/>
                  <a:gd name="connsiteX7" fmla="*/ 1792274 w 2301661"/>
                  <a:gd name="connsiteY7" fmla="*/ 1407228 h 1553917"/>
                  <a:gd name="connsiteX8" fmla="*/ 1208008 w 2301661"/>
                  <a:gd name="connsiteY8" fmla="*/ 1352467 h 1553917"/>
                  <a:gd name="connsiteX9" fmla="*/ 1098294 w 2301661"/>
                  <a:gd name="connsiteY9" fmla="*/ 1545231 h 1553917"/>
                  <a:gd name="connsiteX10" fmla="*/ 907545 w 2301661"/>
                  <a:gd name="connsiteY10" fmla="*/ 1198016 h 1553917"/>
                  <a:gd name="connsiteX0" fmla="*/ 907545 w 2301661"/>
                  <a:gd name="connsiteY0" fmla="*/ 1198016 h 1553917"/>
                  <a:gd name="connsiteX1" fmla="*/ 325934 w 2301661"/>
                  <a:gd name="connsiteY1" fmla="*/ 859636 h 1553917"/>
                  <a:gd name="connsiteX2" fmla="*/ 77613 w 2301661"/>
                  <a:gd name="connsiteY2" fmla="*/ 173997 h 1553917"/>
                  <a:gd name="connsiteX3" fmla="*/ 982680 w 2301661"/>
                  <a:gd name="connsiteY3" fmla="*/ 6420 h 1553917"/>
                  <a:gd name="connsiteX4" fmla="*/ 1052976 w 2301661"/>
                  <a:gd name="connsiteY4" fmla="*/ 474972 h 1553917"/>
                  <a:gd name="connsiteX5" fmla="*/ 1350486 w 2301661"/>
                  <a:gd name="connsiteY5" fmla="*/ 670779 h 1553917"/>
                  <a:gd name="connsiteX6" fmla="*/ 2291287 w 2301661"/>
                  <a:gd name="connsiteY6" fmla="*/ 704622 h 1553917"/>
                  <a:gd name="connsiteX7" fmla="*/ 1792274 w 2301661"/>
                  <a:gd name="connsiteY7" fmla="*/ 1407228 h 1553917"/>
                  <a:gd name="connsiteX8" fmla="*/ 1208008 w 2301661"/>
                  <a:gd name="connsiteY8" fmla="*/ 1352467 h 1553917"/>
                  <a:gd name="connsiteX9" fmla="*/ 1098294 w 2301661"/>
                  <a:gd name="connsiteY9" fmla="*/ 1545231 h 1553917"/>
                  <a:gd name="connsiteX10" fmla="*/ 907545 w 2301661"/>
                  <a:gd name="connsiteY10" fmla="*/ 1198016 h 1553917"/>
                  <a:gd name="connsiteX0" fmla="*/ 907545 w 2293547"/>
                  <a:gd name="connsiteY0" fmla="*/ 1198016 h 1553917"/>
                  <a:gd name="connsiteX1" fmla="*/ 325934 w 2293547"/>
                  <a:gd name="connsiteY1" fmla="*/ 859636 h 1553917"/>
                  <a:gd name="connsiteX2" fmla="*/ 77613 w 2293547"/>
                  <a:gd name="connsiteY2" fmla="*/ 173997 h 1553917"/>
                  <a:gd name="connsiteX3" fmla="*/ 982680 w 2293547"/>
                  <a:gd name="connsiteY3" fmla="*/ 6420 h 1553917"/>
                  <a:gd name="connsiteX4" fmla="*/ 1052976 w 2293547"/>
                  <a:gd name="connsiteY4" fmla="*/ 474972 h 1553917"/>
                  <a:gd name="connsiteX5" fmla="*/ 1350486 w 2293547"/>
                  <a:gd name="connsiteY5" fmla="*/ 670779 h 1553917"/>
                  <a:gd name="connsiteX6" fmla="*/ 2291287 w 2293547"/>
                  <a:gd name="connsiteY6" fmla="*/ 704622 h 1553917"/>
                  <a:gd name="connsiteX7" fmla="*/ 1792274 w 2293547"/>
                  <a:gd name="connsiteY7" fmla="*/ 1407228 h 1553917"/>
                  <a:gd name="connsiteX8" fmla="*/ 1208008 w 2293547"/>
                  <a:gd name="connsiteY8" fmla="*/ 1352467 h 1553917"/>
                  <a:gd name="connsiteX9" fmla="*/ 1098294 w 2293547"/>
                  <a:gd name="connsiteY9" fmla="*/ 1545231 h 1553917"/>
                  <a:gd name="connsiteX10" fmla="*/ 907545 w 2293547"/>
                  <a:gd name="connsiteY10" fmla="*/ 1198016 h 1553917"/>
                  <a:gd name="connsiteX0" fmla="*/ 907545 w 1915000"/>
                  <a:gd name="connsiteY0" fmla="*/ 1198016 h 1553917"/>
                  <a:gd name="connsiteX1" fmla="*/ 325934 w 1915000"/>
                  <a:gd name="connsiteY1" fmla="*/ 859636 h 1553917"/>
                  <a:gd name="connsiteX2" fmla="*/ 77613 w 1915000"/>
                  <a:gd name="connsiteY2" fmla="*/ 173997 h 1553917"/>
                  <a:gd name="connsiteX3" fmla="*/ 982680 w 1915000"/>
                  <a:gd name="connsiteY3" fmla="*/ 6420 h 1553917"/>
                  <a:gd name="connsiteX4" fmla="*/ 1052976 w 1915000"/>
                  <a:gd name="connsiteY4" fmla="*/ 474972 h 1553917"/>
                  <a:gd name="connsiteX5" fmla="*/ 1350486 w 1915000"/>
                  <a:gd name="connsiteY5" fmla="*/ 670779 h 1553917"/>
                  <a:gd name="connsiteX6" fmla="*/ 1901567 w 1915000"/>
                  <a:gd name="connsiteY6" fmla="*/ 838623 h 1553917"/>
                  <a:gd name="connsiteX7" fmla="*/ 1792274 w 1915000"/>
                  <a:gd name="connsiteY7" fmla="*/ 1407228 h 1553917"/>
                  <a:gd name="connsiteX8" fmla="*/ 1208008 w 1915000"/>
                  <a:gd name="connsiteY8" fmla="*/ 1352467 h 1553917"/>
                  <a:gd name="connsiteX9" fmla="*/ 1098294 w 1915000"/>
                  <a:gd name="connsiteY9" fmla="*/ 1545231 h 1553917"/>
                  <a:gd name="connsiteX10" fmla="*/ 907545 w 1915000"/>
                  <a:gd name="connsiteY10" fmla="*/ 1198016 h 1553917"/>
                  <a:gd name="connsiteX0" fmla="*/ 907545 w 1915000"/>
                  <a:gd name="connsiteY0" fmla="*/ 1198016 h 1553917"/>
                  <a:gd name="connsiteX1" fmla="*/ 325934 w 1915000"/>
                  <a:gd name="connsiteY1" fmla="*/ 859636 h 1553917"/>
                  <a:gd name="connsiteX2" fmla="*/ 77613 w 1915000"/>
                  <a:gd name="connsiteY2" fmla="*/ 173997 h 1553917"/>
                  <a:gd name="connsiteX3" fmla="*/ 982680 w 1915000"/>
                  <a:gd name="connsiteY3" fmla="*/ 6420 h 1553917"/>
                  <a:gd name="connsiteX4" fmla="*/ 1052976 w 1915000"/>
                  <a:gd name="connsiteY4" fmla="*/ 474972 h 1553917"/>
                  <a:gd name="connsiteX5" fmla="*/ 1414556 w 1915000"/>
                  <a:gd name="connsiteY5" fmla="*/ 820553 h 1553917"/>
                  <a:gd name="connsiteX6" fmla="*/ 1901567 w 1915000"/>
                  <a:gd name="connsiteY6" fmla="*/ 838623 h 1553917"/>
                  <a:gd name="connsiteX7" fmla="*/ 1792274 w 1915000"/>
                  <a:gd name="connsiteY7" fmla="*/ 1407228 h 1553917"/>
                  <a:gd name="connsiteX8" fmla="*/ 1208008 w 1915000"/>
                  <a:gd name="connsiteY8" fmla="*/ 1352467 h 1553917"/>
                  <a:gd name="connsiteX9" fmla="*/ 1098294 w 1915000"/>
                  <a:gd name="connsiteY9" fmla="*/ 1545231 h 1553917"/>
                  <a:gd name="connsiteX10" fmla="*/ 907545 w 1915000"/>
                  <a:gd name="connsiteY10" fmla="*/ 1198016 h 1553917"/>
                  <a:gd name="connsiteX0" fmla="*/ 907545 w 1915000"/>
                  <a:gd name="connsiteY0" fmla="*/ 1198016 h 1553917"/>
                  <a:gd name="connsiteX1" fmla="*/ 325934 w 1915000"/>
                  <a:gd name="connsiteY1" fmla="*/ 859636 h 1553917"/>
                  <a:gd name="connsiteX2" fmla="*/ 77613 w 1915000"/>
                  <a:gd name="connsiteY2" fmla="*/ 173997 h 1553917"/>
                  <a:gd name="connsiteX3" fmla="*/ 982680 w 1915000"/>
                  <a:gd name="connsiteY3" fmla="*/ 6420 h 1553917"/>
                  <a:gd name="connsiteX4" fmla="*/ 1052976 w 1915000"/>
                  <a:gd name="connsiteY4" fmla="*/ 474972 h 1553917"/>
                  <a:gd name="connsiteX5" fmla="*/ 1414556 w 1915000"/>
                  <a:gd name="connsiteY5" fmla="*/ 820553 h 1553917"/>
                  <a:gd name="connsiteX6" fmla="*/ 1901567 w 1915000"/>
                  <a:gd name="connsiteY6" fmla="*/ 838623 h 1553917"/>
                  <a:gd name="connsiteX7" fmla="*/ 1792274 w 1915000"/>
                  <a:gd name="connsiteY7" fmla="*/ 1407228 h 1553917"/>
                  <a:gd name="connsiteX8" fmla="*/ 1208008 w 1915000"/>
                  <a:gd name="connsiteY8" fmla="*/ 1352467 h 1553917"/>
                  <a:gd name="connsiteX9" fmla="*/ 1098294 w 1915000"/>
                  <a:gd name="connsiteY9" fmla="*/ 1545231 h 1553917"/>
                  <a:gd name="connsiteX10" fmla="*/ 907545 w 1915000"/>
                  <a:gd name="connsiteY10" fmla="*/ 1198016 h 1553917"/>
                  <a:gd name="connsiteX0" fmla="*/ 907545 w 1915000"/>
                  <a:gd name="connsiteY0" fmla="*/ 1198016 h 1553917"/>
                  <a:gd name="connsiteX1" fmla="*/ 325934 w 1915000"/>
                  <a:gd name="connsiteY1" fmla="*/ 859636 h 1553917"/>
                  <a:gd name="connsiteX2" fmla="*/ 77613 w 1915000"/>
                  <a:gd name="connsiteY2" fmla="*/ 173997 h 1553917"/>
                  <a:gd name="connsiteX3" fmla="*/ 982680 w 1915000"/>
                  <a:gd name="connsiteY3" fmla="*/ 6420 h 1553917"/>
                  <a:gd name="connsiteX4" fmla="*/ 1052976 w 1915000"/>
                  <a:gd name="connsiteY4" fmla="*/ 474972 h 1553917"/>
                  <a:gd name="connsiteX5" fmla="*/ 1414556 w 1915000"/>
                  <a:gd name="connsiteY5" fmla="*/ 820553 h 1553917"/>
                  <a:gd name="connsiteX6" fmla="*/ 1901567 w 1915000"/>
                  <a:gd name="connsiteY6" fmla="*/ 838623 h 1553917"/>
                  <a:gd name="connsiteX7" fmla="*/ 1792274 w 1915000"/>
                  <a:gd name="connsiteY7" fmla="*/ 1407228 h 1553917"/>
                  <a:gd name="connsiteX8" fmla="*/ 1208008 w 1915000"/>
                  <a:gd name="connsiteY8" fmla="*/ 1352467 h 1553917"/>
                  <a:gd name="connsiteX9" fmla="*/ 1098294 w 1915000"/>
                  <a:gd name="connsiteY9" fmla="*/ 1545231 h 1553917"/>
                  <a:gd name="connsiteX10" fmla="*/ 907545 w 1915000"/>
                  <a:gd name="connsiteY10" fmla="*/ 1198016 h 1553917"/>
                  <a:gd name="connsiteX0" fmla="*/ 907545 w 1985949"/>
                  <a:gd name="connsiteY0" fmla="*/ 1198016 h 1553917"/>
                  <a:gd name="connsiteX1" fmla="*/ 325934 w 1985949"/>
                  <a:gd name="connsiteY1" fmla="*/ 859636 h 1553917"/>
                  <a:gd name="connsiteX2" fmla="*/ 77613 w 1985949"/>
                  <a:gd name="connsiteY2" fmla="*/ 173997 h 1553917"/>
                  <a:gd name="connsiteX3" fmla="*/ 982680 w 1985949"/>
                  <a:gd name="connsiteY3" fmla="*/ 6420 h 1553917"/>
                  <a:gd name="connsiteX4" fmla="*/ 1052976 w 1985949"/>
                  <a:gd name="connsiteY4" fmla="*/ 474972 h 1553917"/>
                  <a:gd name="connsiteX5" fmla="*/ 1414556 w 1985949"/>
                  <a:gd name="connsiteY5" fmla="*/ 820553 h 1553917"/>
                  <a:gd name="connsiteX6" fmla="*/ 1901567 w 1985949"/>
                  <a:gd name="connsiteY6" fmla="*/ 838623 h 1553917"/>
                  <a:gd name="connsiteX7" fmla="*/ 1792274 w 1985949"/>
                  <a:gd name="connsiteY7" fmla="*/ 1407228 h 1553917"/>
                  <a:gd name="connsiteX8" fmla="*/ 1208008 w 1985949"/>
                  <a:gd name="connsiteY8" fmla="*/ 1352467 h 1553917"/>
                  <a:gd name="connsiteX9" fmla="*/ 1098294 w 1985949"/>
                  <a:gd name="connsiteY9" fmla="*/ 1545231 h 1553917"/>
                  <a:gd name="connsiteX10" fmla="*/ 907545 w 1985949"/>
                  <a:gd name="connsiteY10" fmla="*/ 1198016 h 1553917"/>
                  <a:gd name="connsiteX0" fmla="*/ 907545 w 1903008"/>
                  <a:gd name="connsiteY0" fmla="*/ 1198016 h 1553917"/>
                  <a:gd name="connsiteX1" fmla="*/ 325934 w 1903008"/>
                  <a:gd name="connsiteY1" fmla="*/ 859636 h 1553917"/>
                  <a:gd name="connsiteX2" fmla="*/ 77613 w 1903008"/>
                  <a:gd name="connsiteY2" fmla="*/ 173997 h 1553917"/>
                  <a:gd name="connsiteX3" fmla="*/ 982680 w 1903008"/>
                  <a:gd name="connsiteY3" fmla="*/ 6420 h 1553917"/>
                  <a:gd name="connsiteX4" fmla="*/ 1052976 w 1903008"/>
                  <a:gd name="connsiteY4" fmla="*/ 474972 h 1553917"/>
                  <a:gd name="connsiteX5" fmla="*/ 1414556 w 1903008"/>
                  <a:gd name="connsiteY5" fmla="*/ 820553 h 1553917"/>
                  <a:gd name="connsiteX6" fmla="*/ 1901567 w 1903008"/>
                  <a:gd name="connsiteY6" fmla="*/ 838623 h 1553917"/>
                  <a:gd name="connsiteX7" fmla="*/ 1552188 w 1903008"/>
                  <a:gd name="connsiteY7" fmla="*/ 1196455 h 1553917"/>
                  <a:gd name="connsiteX8" fmla="*/ 1208008 w 1903008"/>
                  <a:gd name="connsiteY8" fmla="*/ 1352467 h 1553917"/>
                  <a:gd name="connsiteX9" fmla="*/ 1098294 w 1903008"/>
                  <a:gd name="connsiteY9" fmla="*/ 1545231 h 1553917"/>
                  <a:gd name="connsiteX10" fmla="*/ 907545 w 1903008"/>
                  <a:gd name="connsiteY10" fmla="*/ 1198016 h 1553917"/>
                  <a:gd name="connsiteX0" fmla="*/ 907545 w 1632744"/>
                  <a:gd name="connsiteY0" fmla="*/ 1198016 h 1553917"/>
                  <a:gd name="connsiteX1" fmla="*/ 325934 w 1632744"/>
                  <a:gd name="connsiteY1" fmla="*/ 859636 h 1553917"/>
                  <a:gd name="connsiteX2" fmla="*/ 77613 w 1632744"/>
                  <a:gd name="connsiteY2" fmla="*/ 173997 h 1553917"/>
                  <a:gd name="connsiteX3" fmla="*/ 982680 w 1632744"/>
                  <a:gd name="connsiteY3" fmla="*/ 6420 h 1553917"/>
                  <a:gd name="connsiteX4" fmla="*/ 1052976 w 1632744"/>
                  <a:gd name="connsiteY4" fmla="*/ 474972 h 1553917"/>
                  <a:gd name="connsiteX5" fmla="*/ 1414556 w 1632744"/>
                  <a:gd name="connsiteY5" fmla="*/ 820553 h 1553917"/>
                  <a:gd name="connsiteX6" fmla="*/ 1567820 w 1632744"/>
                  <a:gd name="connsiteY6" fmla="*/ 928236 h 1553917"/>
                  <a:gd name="connsiteX7" fmla="*/ 1552188 w 1632744"/>
                  <a:gd name="connsiteY7" fmla="*/ 1196455 h 1553917"/>
                  <a:gd name="connsiteX8" fmla="*/ 1208008 w 1632744"/>
                  <a:gd name="connsiteY8" fmla="*/ 1352467 h 1553917"/>
                  <a:gd name="connsiteX9" fmla="*/ 1098294 w 1632744"/>
                  <a:gd name="connsiteY9" fmla="*/ 1545231 h 1553917"/>
                  <a:gd name="connsiteX10" fmla="*/ 907545 w 1632744"/>
                  <a:gd name="connsiteY10" fmla="*/ 1198016 h 1553917"/>
                  <a:gd name="connsiteX0" fmla="*/ 907545 w 1602110"/>
                  <a:gd name="connsiteY0" fmla="*/ 1198016 h 1553917"/>
                  <a:gd name="connsiteX1" fmla="*/ 325934 w 1602110"/>
                  <a:gd name="connsiteY1" fmla="*/ 859636 h 1553917"/>
                  <a:gd name="connsiteX2" fmla="*/ 77613 w 1602110"/>
                  <a:gd name="connsiteY2" fmla="*/ 173997 h 1553917"/>
                  <a:gd name="connsiteX3" fmla="*/ 982680 w 1602110"/>
                  <a:gd name="connsiteY3" fmla="*/ 6420 h 1553917"/>
                  <a:gd name="connsiteX4" fmla="*/ 1052976 w 1602110"/>
                  <a:gd name="connsiteY4" fmla="*/ 474972 h 1553917"/>
                  <a:gd name="connsiteX5" fmla="*/ 1245100 w 1602110"/>
                  <a:gd name="connsiteY5" fmla="*/ 790822 h 1553917"/>
                  <a:gd name="connsiteX6" fmla="*/ 1567820 w 1602110"/>
                  <a:gd name="connsiteY6" fmla="*/ 928236 h 1553917"/>
                  <a:gd name="connsiteX7" fmla="*/ 1552188 w 1602110"/>
                  <a:gd name="connsiteY7" fmla="*/ 1196455 h 1553917"/>
                  <a:gd name="connsiteX8" fmla="*/ 1208008 w 1602110"/>
                  <a:gd name="connsiteY8" fmla="*/ 1352467 h 1553917"/>
                  <a:gd name="connsiteX9" fmla="*/ 1098294 w 1602110"/>
                  <a:gd name="connsiteY9" fmla="*/ 1545231 h 1553917"/>
                  <a:gd name="connsiteX10" fmla="*/ 907545 w 1602110"/>
                  <a:gd name="connsiteY10" fmla="*/ 1198016 h 1553917"/>
                  <a:gd name="connsiteX0" fmla="*/ 907545 w 1602110"/>
                  <a:gd name="connsiteY0" fmla="*/ 1198016 h 1553917"/>
                  <a:gd name="connsiteX1" fmla="*/ 325934 w 1602110"/>
                  <a:gd name="connsiteY1" fmla="*/ 859636 h 1553917"/>
                  <a:gd name="connsiteX2" fmla="*/ 77613 w 1602110"/>
                  <a:gd name="connsiteY2" fmla="*/ 173997 h 1553917"/>
                  <a:gd name="connsiteX3" fmla="*/ 982680 w 1602110"/>
                  <a:gd name="connsiteY3" fmla="*/ 6420 h 1553917"/>
                  <a:gd name="connsiteX4" fmla="*/ 1052976 w 1602110"/>
                  <a:gd name="connsiteY4" fmla="*/ 474972 h 1553917"/>
                  <a:gd name="connsiteX5" fmla="*/ 1245100 w 1602110"/>
                  <a:gd name="connsiteY5" fmla="*/ 790822 h 1553917"/>
                  <a:gd name="connsiteX6" fmla="*/ 1567820 w 1602110"/>
                  <a:gd name="connsiteY6" fmla="*/ 928236 h 1553917"/>
                  <a:gd name="connsiteX7" fmla="*/ 1552188 w 1602110"/>
                  <a:gd name="connsiteY7" fmla="*/ 1196455 h 1553917"/>
                  <a:gd name="connsiteX8" fmla="*/ 1208008 w 1602110"/>
                  <a:gd name="connsiteY8" fmla="*/ 1352467 h 1553917"/>
                  <a:gd name="connsiteX9" fmla="*/ 1098294 w 1602110"/>
                  <a:gd name="connsiteY9" fmla="*/ 1545231 h 1553917"/>
                  <a:gd name="connsiteX10" fmla="*/ 907545 w 1602110"/>
                  <a:gd name="connsiteY10" fmla="*/ 1198016 h 1553917"/>
                  <a:gd name="connsiteX0" fmla="*/ 907545 w 1602110"/>
                  <a:gd name="connsiteY0" fmla="*/ 1198016 h 1553917"/>
                  <a:gd name="connsiteX1" fmla="*/ 325934 w 1602110"/>
                  <a:gd name="connsiteY1" fmla="*/ 859636 h 1553917"/>
                  <a:gd name="connsiteX2" fmla="*/ 77613 w 1602110"/>
                  <a:gd name="connsiteY2" fmla="*/ 173997 h 1553917"/>
                  <a:gd name="connsiteX3" fmla="*/ 982680 w 1602110"/>
                  <a:gd name="connsiteY3" fmla="*/ 6420 h 1553917"/>
                  <a:gd name="connsiteX4" fmla="*/ 851555 w 1602110"/>
                  <a:gd name="connsiteY4" fmla="*/ 510706 h 1553917"/>
                  <a:gd name="connsiteX5" fmla="*/ 1245100 w 1602110"/>
                  <a:gd name="connsiteY5" fmla="*/ 790822 h 1553917"/>
                  <a:gd name="connsiteX6" fmla="*/ 1567820 w 1602110"/>
                  <a:gd name="connsiteY6" fmla="*/ 928236 h 1553917"/>
                  <a:gd name="connsiteX7" fmla="*/ 1552188 w 1602110"/>
                  <a:gd name="connsiteY7" fmla="*/ 1196455 h 1553917"/>
                  <a:gd name="connsiteX8" fmla="*/ 1208008 w 1602110"/>
                  <a:gd name="connsiteY8" fmla="*/ 1352467 h 1553917"/>
                  <a:gd name="connsiteX9" fmla="*/ 1098294 w 1602110"/>
                  <a:gd name="connsiteY9" fmla="*/ 1545231 h 1553917"/>
                  <a:gd name="connsiteX10" fmla="*/ 907545 w 1602110"/>
                  <a:gd name="connsiteY10" fmla="*/ 1198016 h 1553917"/>
                  <a:gd name="connsiteX0" fmla="*/ 907545 w 1602110"/>
                  <a:gd name="connsiteY0" fmla="*/ 1198016 h 1553917"/>
                  <a:gd name="connsiteX1" fmla="*/ 325934 w 1602110"/>
                  <a:gd name="connsiteY1" fmla="*/ 859636 h 1553917"/>
                  <a:gd name="connsiteX2" fmla="*/ 77613 w 1602110"/>
                  <a:gd name="connsiteY2" fmla="*/ 173997 h 1553917"/>
                  <a:gd name="connsiteX3" fmla="*/ 982680 w 1602110"/>
                  <a:gd name="connsiteY3" fmla="*/ 6420 h 1553917"/>
                  <a:gd name="connsiteX4" fmla="*/ 851555 w 1602110"/>
                  <a:gd name="connsiteY4" fmla="*/ 510706 h 1553917"/>
                  <a:gd name="connsiteX5" fmla="*/ 1245100 w 1602110"/>
                  <a:gd name="connsiteY5" fmla="*/ 790822 h 1553917"/>
                  <a:gd name="connsiteX6" fmla="*/ 1567820 w 1602110"/>
                  <a:gd name="connsiteY6" fmla="*/ 928236 h 1553917"/>
                  <a:gd name="connsiteX7" fmla="*/ 1552188 w 1602110"/>
                  <a:gd name="connsiteY7" fmla="*/ 1196455 h 1553917"/>
                  <a:gd name="connsiteX8" fmla="*/ 1208008 w 1602110"/>
                  <a:gd name="connsiteY8" fmla="*/ 1352467 h 1553917"/>
                  <a:gd name="connsiteX9" fmla="*/ 1098294 w 1602110"/>
                  <a:gd name="connsiteY9" fmla="*/ 1545231 h 1553917"/>
                  <a:gd name="connsiteX10" fmla="*/ 907545 w 1602110"/>
                  <a:gd name="connsiteY10" fmla="*/ 1198016 h 1553917"/>
                  <a:gd name="connsiteX0" fmla="*/ 907545 w 1664234"/>
                  <a:gd name="connsiteY0" fmla="*/ 1198016 h 1553917"/>
                  <a:gd name="connsiteX1" fmla="*/ 325934 w 1664234"/>
                  <a:gd name="connsiteY1" fmla="*/ 859636 h 1553917"/>
                  <a:gd name="connsiteX2" fmla="*/ 77613 w 1664234"/>
                  <a:gd name="connsiteY2" fmla="*/ 173997 h 1553917"/>
                  <a:gd name="connsiteX3" fmla="*/ 982680 w 1664234"/>
                  <a:gd name="connsiteY3" fmla="*/ 6420 h 1553917"/>
                  <a:gd name="connsiteX4" fmla="*/ 851555 w 1664234"/>
                  <a:gd name="connsiteY4" fmla="*/ 510706 h 1553917"/>
                  <a:gd name="connsiteX5" fmla="*/ 1245100 w 1664234"/>
                  <a:gd name="connsiteY5" fmla="*/ 790822 h 1553917"/>
                  <a:gd name="connsiteX6" fmla="*/ 1647104 w 1664234"/>
                  <a:gd name="connsiteY6" fmla="*/ 963831 h 1553917"/>
                  <a:gd name="connsiteX7" fmla="*/ 1552188 w 1664234"/>
                  <a:gd name="connsiteY7" fmla="*/ 1196455 h 1553917"/>
                  <a:gd name="connsiteX8" fmla="*/ 1208008 w 1664234"/>
                  <a:gd name="connsiteY8" fmla="*/ 1352467 h 1553917"/>
                  <a:gd name="connsiteX9" fmla="*/ 1098294 w 1664234"/>
                  <a:gd name="connsiteY9" fmla="*/ 1545231 h 1553917"/>
                  <a:gd name="connsiteX10" fmla="*/ 907545 w 1664234"/>
                  <a:gd name="connsiteY10" fmla="*/ 1198016 h 1553917"/>
                  <a:gd name="connsiteX0" fmla="*/ 907545 w 1666256"/>
                  <a:gd name="connsiteY0" fmla="*/ 1198016 h 1553917"/>
                  <a:gd name="connsiteX1" fmla="*/ 325934 w 1666256"/>
                  <a:gd name="connsiteY1" fmla="*/ 859636 h 1553917"/>
                  <a:gd name="connsiteX2" fmla="*/ 77613 w 1666256"/>
                  <a:gd name="connsiteY2" fmla="*/ 173997 h 1553917"/>
                  <a:gd name="connsiteX3" fmla="*/ 982680 w 1666256"/>
                  <a:gd name="connsiteY3" fmla="*/ 6420 h 1553917"/>
                  <a:gd name="connsiteX4" fmla="*/ 851555 w 1666256"/>
                  <a:gd name="connsiteY4" fmla="*/ 510706 h 1553917"/>
                  <a:gd name="connsiteX5" fmla="*/ 1245100 w 1666256"/>
                  <a:gd name="connsiteY5" fmla="*/ 790822 h 1553917"/>
                  <a:gd name="connsiteX6" fmla="*/ 1647104 w 1666256"/>
                  <a:gd name="connsiteY6" fmla="*/ 963831 h 1553917"/>
                  <a:gd name="connsiteX7" fmla="*/ 1552188 w 1666256"/>
                  <a:gd name="connsiteY7" fmla="*/ 1196455 h 1553917"/>
                  <a:gd name="connsiteX8" fmla="*/ 1119231 w 1666256"/>
                  <a:gd name="connsiteY8" fmla="*/ 1240520 h 1553917"/>
                  <a:gd name="connsiteX9" fmla="*/ 1098294 w 1666256"/>
                  <a:gd name="connsiteY9" fmla="*/ 1545231 h 1553917"/>
                  <a:gd name="connsiteX10" fmla="*/ 907545 w 1666256"/>
                  <a:gd name="connsiteY10" fmla="*/ 1198016 h 1553917"/>
                  <a:gd name="connsiteX0" fmla="*/ 907545 w 1664249"/>
                  <a:gd name="connsiteY0" fmla="*/ 1198016 h 1553917"/>
                  <a:gd name="connsiteX1" fmla="*/ 325934 w 1664249"/>
                  <a:gd name="connsiteY1" fmla="*/ 859636 h 1553917"/>
                  <a:gd name="connsiteX2" fmla="*/ 77613 w 1664249"/>
                  <a:gd name="connsiteY2" fmla="*/ 173997 h 1553917"/>
                  <a:gd name="connsiteX3" fmla="*/ 982680 w 1664249"/>
                  <a:gd name="connsiteY3" fmla="*/ 6420 h 1553917"/>
                  <a:gd name="connsiteX4" fmla="*/ 851555 w 1664249"/>
                  <a:gd name="connsiteY4" fmla="*/ 510706 h 1553917"/>
                  <a:gd name="connsiteX5" fmla="*/ 1245100 w 1664249"/>
                  <a:gd name="connsiteY5" fmla="*/ 790822 h 1553917"/>
                  <a:gd name="connsiteX6" fmla="*/ 1647104 w 1664249"/>
                  <a:gd name="connsiteY6" fmla="*/ 963831 h 1553917"/>
                  <a:gd name="connsiteX7" fmla="*/ 1552188 w 1664249"/>
                  <a:gd name="connsiteY7" fmla="*/ 1196455 h 1553917"/>
                  <a:gd name="connsiteX8" fmla="*/ 1207308 w 1664249"/>
                  <a:gd name="connsiteY8" fmla="*/ 1411372 h 1553917"/>
                  <a:gd name="connsiteX9" fmla="*/ 1098294 w 1664249"/>
                  <a:gd name="connsiteY9" fmla="*/ 1545231 h 1553917"/>
                  <a:gd name="connsiteX10" fmla="*/ 907545 w 1664249"/>
                  <a:gd name="connsiteY10" fmla="*/ 1198016 h 1553917"/>
                  <a:gd name="connsiteX0" fmla="*/ 907545 w 1676366"/>
                  <a:gd name="connsiteY0" fmla="*/ 1198016 h 1553917"/>
                  <a:gd name="connsiteX1" fmla="*/ 325934 w 1676366"/>
                  <a:gd name="connsiteY1" fmla="*/ 859636 h 1553917"/>
                  <a:gd name="connsiteX2" fmla="*/ 77613 w 1676366"/>
                  <a:gd name="connsiteY2" fmla="*/ 173997 h 1553917"/>
                  <a:gd name="connsiteX3" fmla="*/ 982680 w 1676366"/>
                  <a:gd name="connsiteY3" fmla="*/ 6420 h 1553917"/>
                  <a:gd name="connsiteX4" fmla="*/ 851555 w 1676366"/>
                  <a:gd name="connsiteY4" fmla="*/ 510706 h 1553917"/>
                  <a:gd name="connsiteX5" fmla="*/ 1245100 w 1676366"/>
                  <a:gd name="connsiteY5" fmla="*/ 790822 h 1553917"/>
                  <a:gd name="connsiteX6" fmla="*/ 1647104 w 1676366"/>
                  <a:gd name="connsiteY6" fmla="*/ 963831 h 1553917"/>
                  <a:gd name="connsiteX7" fmla="*/ 1596576 w 1676366"/>
                  <a:gd name="connsiteY7" fmla="*/ 1252428 h 1553917"/>
                  <a:gd name="connsiteX8" fmla="*/ 1207308 w 1676366"/>
                  <a:gd name="connsiteY8" fmla="*/ 1411372 h 1553917"/>
                  <a:gd name="connsiteX9" fmla="*/ 1098294 w 1676366"/>
                  <a:gd name="connsiteY9" fmla="*/ 1545231 h 1553917"/>
                  <a:gd name="connsiteX10" fmla="*/ 907545 w 1676366"/>
                  <a:gd name="connsiteY10" fmla="*/ 1198016 h 1553917"/>
                  <a:gd name="connsiteX0" fmla="*/ 907545 w 1676366"/>
                  <a:gd name="connsiteY0" fmla="*/ 1198016 h 1704276"/>
                  <a:gd name="connsiteX1" fmla="*/ 325934 w 1676366"/>
                  <a:gd name="connsiteY1" fmla="*/ 859636 h 1704276"/>
                  <a:gd name="connsiteX2" fmla="*/ 77613 w 1676366"/>
                  <a:gd name="connsiteY2" fmla="*/ 173997 h 1704276"/>
                  <a:gd name="connsiteX3" fmla="*/ 982680 w 1676366"/>
                  <a:gd name="connsiteY3" fmla="*/ 6420 h 1704276"/>
                  <a:gd name="connsiteX4" fmla="*/ 851555 w 1676366"/>
                  <a:gd name="connsiteY4" fmla="*/ 510706 h 1704276"/>
                  <a:gd name="connsiteX5" fmla="*/ 1245100 w 1676366"/>
                  <a:gd name="connsiteY5" fmla="*/ 790822 h 1704276"/>
                  <a:gd name="connsiteX6" fmla="*/ 1647104 w 1676366"/>
                  <a:gd name="connsiteY6" fmla="*/ 963831 h 1704276"/>
                  <a:gd name="connsiteX7" fmla="*/ 1596576 w 1676366"/>
                  <a:gd name="connsiteY7" fmla="*/ 1252428 h 1704276"/>
                  <a:gd name="connsiteX8" fmla="*/ 1207308 w 1676366"/>
                  <a:gd name="connsiteY8" fmla="*/ 1411372 h 1704276"/>
                  <a:gd name="connsiteX9" fmla="*/ 1117277 w 1676366"/>
                  <a:gd name="connsiteY9" fmla="*/ 1697937 h 1704276"/>
                  <a:gd name="connsiteX10" fmla="*/ 907545 w 1676366"/>
                  <a:gd name="connsiteY10" fmla="*/ 1198016 h 1704276"/>
                  <a:gd name="connsiteX0" fmla="*/ 907545 w 1672664"/>
                  <a:gd name="connsiteY0" fmla="*/ 1198016 h 1704276"/>
                  <a:gd name="connsiteX1" fmla="*/ 325934 w 1672664"/>
                  <a:gd name="connsiteY1" fmla="*/ 859636 h 1704276"/>
                  <a:gd name="connsiteX2" fmla="*/ 77613 w 1672664"/>
                  <a:gd name="connsiteY2" fmla="*/ 173997 h 1704276"/>
                  <a:gd name="connsiteX3" fmla="*/ 982680 w 1672664"/>
                  <a:gd name="connsiteY3" fmla="*/ 6420 h 1704276"/>
                  <a:gd name="connsiteX4" fmla="*/ 851555 w 1672664"/>
                  <a:gd name="connsiteY4" fmla="*/ 510706 h 1704276"/>
                  <a:gd name="connsiteX5" fmla="*/ 1245100 w 1672664"/>
                  <a:gd name="connsiteY5" fmla="*/ 790822 h 1704276"/>
                  <a:gd name="connsiteX6" fmla="*/ 1647104 w 1672664"/>
                  <a:gd name="connsiteY6" fmla="*/ 963831 h 1704276"/>
                  <a:gd name="connsiteX7" fmla="*/ 1596576 w 1672664"/>
                  <a:gd name="connsiteY7" fmla="*/ 1252428 h 1704276"/>
                  <a:gd name="connsiteX8" fmla="*/ 1309903 w 1672664"/>
                  <a:gd name="connsiteY8" fmla="*/ 1526948 h 1704276"/>
                  <a:gd name="connsiteX9" fmla="*/ 1117277 w 1672664"/>
                  <a:gd name="connsiteY9" fmla="*/ 1697937 h 1704276"/>
                  <a:gd name="connsiteX10" fmla="*/ 907545 w 1672664"/>
                  <a:gd name="connsiteY10" fmla="*/ 1198016 h 1704276"/>
                  <a:gd name="connsiteX0" fmla="*/ 907545 w 1714538"/>
                  <a:gd name="connsiteY0" fmla="*/ 1198016 h 1704276"/>
                  <a:gd name="connsiteX1" fmla="*/ 325934 w 1714538"/>
                  <a:gd name="connsiteY1" fmla="*/ 859636 h 1704276"/>
                  <a:gd name="connsiteX2" fmla="*/ 77613 w 1714538"/>
                  <a:gd name="connsiteY2" fmla="*/ 173997 h 1704276"/>
                  <a:gd name="connsiteX3" fmla="*/ 982680 w 1714538"/>
                  <a:gd name="connsiteY3" fmla="*/ 6420 h 1704276"/>
                  <a:gd name="connsiteX4" fmla="*/ 851555 w 1714538"/>
                  <a:gd name="connsiteY4" fmla="*/ 510706 h 1704276"/>
                  <a:gd name="connsiteX5" fmla="*/ 1245100 w 1714538"/>
                  <a:gd name="connsiteY5" fmla="*/ 790822 h 1704276"/>
                  <a:gd name="connsiteX6" fmla="*/ 1647104 w 1714538"/>
                  <a:gd name="connsiteY6" fmla="*/ 963831 h 1704276"/>
                  <a:gd name="connsiteX7" fmla="*/ 1596576 w 1714538"/>
                  <a:gd name="connsiteY7" fmla="*/ 1252428 h 1704276"/>
                  <a:gd name="connsiteX8" fmla="*/ 1309903 w 1714538"/>
                  <a:gd name="connsiteY8" fmla="*/ 1526948 h 1704276"/>
                  <a:gd name="connsiteX9" fmla="*/ 1117277 w 1714538"/>
                  <a:gd name="connsiteY9" fmla="*/ 1697937 h 1704276"/>
                  <a:gd name="connsiteX10" fmla="*/ 907545 w 1714538"/>
                  <a:gd name="connsiteY10" fmla="*/ 1198016 h 1704276"/>
                  <a:gd name="connsiteX0" fmla="*/ 907545 w 1714538"/>
                  <a:gd name="connsiteY0" fmla="*/ 1312773 h 1819033"/>
                  <a:gd name="connsiteX1" fmla="*/ 325934 w 1714538"/>
                  <a:gd name="connsiteY1" fmla="*/ 974393 h 1819033"/>
                  <a:gd name="connsiteX2" fmla="*/ 77613 w 1714538"/>
                  <a:gd name="connsiteY2" fmla="*/ 288754 h 1819033"/>
                  <a:gd name="connsiteX3" fmla="*/ 982680 w 1714538"/>
                  <a:gd name="connsiteY3" fmla="*/ 121177 h 1819033"/>
                  <a:gd name="connsiteX4" fmla="*/ 851555 w 1714538"/>
                  <a:gd name="connsiteY4" fmla="*/ 625463 h 1819033"/>
                  <a:gd name="connsiteX5" fmla="*/ 1245100 w 1714538"/>
                  <a:gd name="connsiteY5" fmla="*/ 905579 h 1819033"/>
                  <a:gd name="connsiteX6" fmla="*/ 1647104 w 1714538"/>
                  <a:gd name="connsiteY6" fmla="*/ 1078588 h 1819033"/>
                  <a:gd name="connsiteX7" fmla="*/ 1596576 w 1714538"/>
                  <a:gd name="connsiteY7" fmla="*/ 1367185 h 1819033"/>
                  <a:gd name="connsiteX8" fmla="*/ 1309903 w 1714538"/>
                  <a:gd name="connsiteY8" fmla="*/ 1641705 h 1819033"/>
                  <a:gd name="connsiteX9" fmla="*/ 1117277 w 1714538"/>
                  <a:gd name="connsiteY9" fmla="*/ 1812694 h 1819033"/>
                  <a:gd name="connsiteX10" fmla="*/ 907545 w 1714538"/>
                  <a:gd name="connsiteY10" fmla="*/ 1312773 h 1819033"/>
                  <a:gd name="connsiteX0" fmla="*/ 907545 w 1714538"/>
                  <a:gd name="connsiteY0" fmla="*/ 1312773 h 1819033"/>
                  <a:gd name="connsiteX1" fmla="*/ 325934 w 1714538"/>
                  <a:gd name="connsiteY1" fmla="*/ 974393 h 1819033"/>
                  <a:gd name="connsiteX2" fmla="*/ 77613 w 1714538"/>
                  <a:gd name="connsiteY2" fmla="*/ 288754 h 1819033"/>
                  <a:gd name="connsiteX3" fmla="*/ 982680 w 1714538"/>
                  <a:gd name="connsiteY3" fmla="*/ 121177 h 1819033"/>
                  <a:gd name="connsiteX4" fmla="*/ 917354 w 1714538"/>
                  <a:gd name="connsiteY4" fmla="*/ 723195 h 1819033"/>
                  <a:gd name="connsiteX5" fmla="*/ 1245100 w 1714538"/>
                  <a:gd name="connsiteY5" fmla="*/ 905579 h 1819033"/>
                  <a:gd name="connsiteX6" fmla="*/ 1647104 w 1714538"/>
                  <a:gd name="connsiteY6" fmla="*/ 1078588 h 1819033"/>
                  <a:gd name="connsiteX7" fmla="*/ 1596576 w 1714538"/>
                  <a:gd name="connsiteY7" fmla="*/ 1367185 h 1819033"/>
                  <a:gd name="connsiteX8" fmla="*/ 1309903 w 1714538"/>
                  <a:gd name="connsiteY8" fmla="*/ 1641705 h 1819033"/>
                  <a:gd name="connsiteX9" fmla="*/ 1117277 w 1714538"/>
                  <a:gd name="connsiteY9" fmla="*/ 1812694 h 1819033"/>
                  <a:gd name="connsiteX10" fmla="*/ 907545 w 1714538"/>
                  <a:gd name="connsiteY10" fmla="*/ 1312773 h 1819033"/>
                  <a:gd name="connsiteX0" fmla="*/ 907545 w 1596576"/>
                  <a:gd name="connsiteY0" fmla="*/ 1312773 h 1819033"/>
                  <a:gd name="connsiteX1" fmla="*/ 325934 w 1596576"/>
                  <a:gd name="connsiteY1" fmla="*/ 974393 h 1819033"/>
                  <a:gd name="connsiteX2" fmla="*/ 77613 w 1596576"/>
                  <a:gd name="connsiteY2" fmla="*/ 288754 h 1819033"/>
                  <a:gd name="connsiteX3" fmla="*/ 982680 w 1596576"/>
                  <a:gd name="connsiteY3" fmla="*/ 121177 h 1819033"/>
                  <a:gd name="connsiteX4" fmla="*/ 917354 w 1596576"/>
                  <a:gd name="connsiteY4" fmla="*/ 723195 h 1819033"/>
                  <a:gd name="connsiteX5" fmla="*/ 1245100 w 1596576"/>
                  <a:gd name="connsiteY5" fmla="*/ 905579 h 1819033"/>
                  <a:gd name="connsiteX6" fmla="*/ 1596576 w 1596576"/>
                  <a:gd name="connsiteY6" fmla="*/ 1367185 h 1819033"/>
                  <a:gd name="connsiteX7" fmla="*/ 1309903 w 1596576"/>
                  <a:gd name="connsiteY7" fmla="*/ 1641705 h 1819033"/>
                  <a:gd name="connsiteX8" fmla="*/ 1117277 w 1596576"/>
                  <a:gd name="connsiteY8" fmla="*/ 1812694 h 1819033"/>
                  <a:gd name="connsiteX9" fmla="*/ 907545 w 1596576"/>
                  <a:gd name="connsiteY9" fmla="*/ 1312773 h 1819033"/>
                  <a:gd name="connsiteX0" fmla="*/ 907545 w 1631878"/>
                  <a:gd name="connsiteY0" fmla="*/ 1312773 h 1819033"/>
                  <a:gd name="connsiteX1" fmla="*/ 325934 w 1631878"/>
                  <a:gd name="connsiteY1" fmla="*/ 974393 h 1819033"/>
                  <a:gd name="connsiteX2" fmla="*/ 77613 w 1631878"/>
                  <a:gd name="connsiteY2" fmla="*/ 288754 h 1819033"/>
                  <a:gd name="connsiteX3" fmla="*/ 982680 w 1631878"/>
                  <a:gd name="connsiteY3" fmla="*/ 121177 h 1819033"/>
                  <a:gd name="connsiteX4" fmla="*/ 917354 w 1631878"/>
                  <a:gd name="connsiteY4" fmla="*/ 723195 h 1819033"/>
                  <a:gd name="connsiteX5" fmla="*/ 1245100 w 1631878"/>
                  <a:gd name="connsiteY5" fmla="*/ 905579 h 1819033"/>
                  <a:gd name="connsiteX6" fmla="*/ 1596576 w 1631878"/>
                  <a:gd name="connsiteY6" fmla="*/ 1367185 h 1819033"/>
                  <a:gd name="connsiteX7" fmla="*/ 1309903 w 1631878"/>
                  <a:gd name="connsiteY7" fmla="*/ 1641705 h 1819033"/>
                  <a:gd name="connsiteX8" fmla="*/ 1117277 w 1631878"/>
                  <a:gd name="connsiteY8" fmla="*/ 1812694 h 1819033"/>
                  <a:gd name="connsiteX9" fmla="*/ 907545 w 1631878"/>
                  <a:gd name="connsiteY9" fmla="*/ 1312773 h 1819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31878" h="1819033">
                    <a:moveTo>
                      <a:pt x="907545" y="1312773"/>
                    </a:moveTo>
                    <a:cubicBezTo>
                      <a:pt x="775655" y="1173056"/>
                      <a:pt x="741224" y="1193098"/>
                      <a:pt x="325934" y="974393"/>
                    </a:cubicBezTo>
                    <a:cubicBezTo>
                      <a:pt x="61754" y="945471"/>
                      <a:pt x="-106676" y="415073"/>
                      <a:pt x="77613" y="288754"/>
                    </a:cubicBezTo>
                    <a:cubicBezTo>
                      <a:pt x="483501" y="-216761"/>
                      <a:pt x="276415" y="88253"/>
                      <a:pt x="982680" y="121177"/>
                    </a:cubicBezTo>
                    <a:cubicBezTo>
                      <a:pt x="1400284" y="240784"/>
                      <a:pt x="1075177" y="837432"/>
                      <a:pt x="917354" y="723195"/>
                    </a:cubicBezTo>
                    <a:cubicBezTo>
                      <a:pt x="759531" y="608958"/>
                      <a:pt x="1173298" y="720462"/>
                      <a:pt x="1245100" y="905579"/>
                    </a:cubicBezTo>
                    <a:cubicBezTo>
                      <a:pt x="1358304" y="1012911"/>
                      <a:pt x="1750445" y="1104390"/>
                      <a:pt x="1596576" y="1367185"/>
                    </a:cubicBezTo>
                    <a:cubicBezTo>
                      <a:pt x="1442707" y="1629980"/>
                      <a:pt x="1379596" y="1550006"/>
                      <a:pt x="1309903" y="1641705"/>
                    </a:cubicBezTo>
                    <a:cubicBezTo>
                      <a:pt x="1240210" y="1733404"/>
                      <a:pt x="1273397" y="1672261"/>
                      <a:pt x="1117277" y="1812694"/>
                    </a:cubicBezTo>
                    <a:cubicBezTo>
                      <a:pt x="654913" y="1875635"/>
                      <a:pt x="1039435" y="1452490"/>
                      <a:pt x="907545" y="1312773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13">
                <a:extLst>
                  <a:ext uri="{FF2B5EF4-FFF2-40B4-BE49-F238E27FC236}">
                    <a16:creationId xmlns:a16="http://schemas.microsoft.com/office/drawing/2014/main" id="{75385DF2-478D-8641-81F4-A2D0CE7E5274}"/>
                  </a:ext>
                </a:extLst>
              </p:cNvPr>
              <p:cNvSpPr/>
              <p:nvPr/>
            </p:nvSpPr>
            <p:spPr>
              <a:xfrm rot="1610050" flipH="1">
                <a:off x="9326447" y="4341326"/>
                <a:ext cx="1595533" cy="2154882"/>
              </a:xfrm>
              <a:custGeom>
                <a:avLst/>
                <a:gdLst>
                  <a:gd name="connsiteX0" fmla="*/ 0 w 2373186"/>
                  <a:gd name="connsiteY0" fmla="*/ 1143892 h 2287783"/>
                  <a:gd name="connsiteX1" fmla="*/ 1186593 w 2373186"/>
                  <a:gd name="connsiteY1" fmla="*/ 0 h 2287783"/>
                  <a:gd name="connsiteX2" fmla="*/ 2373186 w 2373186"/>
                  <a:gd name="connsiteY2" fmla="*/ 1143892 h 2287783"/>
                  <a:gd name="connsiteX3" fmla="*/ 1186593 w 2373186"/>
                  <a:gd name="connsiteY3" fmla="*/ 2287784 h 2287783"/>
                  <a:gd name="connsiteX4" fmla="*/ 0 w 2373186"/>
                  <a:gd name="connsiteY4" fmla="*/ 1143892 h 2287783"/>
                  <a:gd name="connsiteX0" fmla="*/ 108127 w 2481313"/>
                  <a:gd name="connsiteY0" fmla="*/ 1148471 h 2292363"/>
                  <a:gd name="connsiteX1" fmla="*/ 188986 w 2481313"/>
                  <a:gd name="connsiteY1" fmla="*/ 762492 h 2292363"/>
                  <a:gd name="connsiteX2" fmla="*/ 1294720 w 2481313"/>
                  <a:gd name="connsiteY2" fmla="*/ 4579 h 2292363"/>
                  <a:gd name="connsiteX3" fmla="*/ 2481313 w 2481313"/>
                  <a:gd name="connsiteY3" fmla="*/ 1148471 h 2292363"/>
                  <a:gd name="connsiteX4" fmla="*/ 1294720 w 2481313"/>
                  <a:gd name="connsiteY4" fmla="*/ 2292363 h 2292363"/>
                  <a:gd name="connsiteX5" fmla="*/ 108127 w 2481313"/>
                  <a:gd name="connsiteY5" fmla="*/ 1148471 h 2292363"/>
                  <a:gd name="connsiteX0" fmla="*/ 108127 w 2481313"/>
                  <a:gd name="connsiteY0" fmla="*/ 1181035 h 2324927"/>
                  <a:gd name="connsiteX1" fmla="*/ 188986 w 2481313"/>
                  <a:gd name="connsiteY1" fmla="*/ 795056 h 2324927"/>
                  <a:gd name="connsiteX2" fmla="*/ 651989 w 2481313"/>
                  <a:gd name="connsiteY2" fmla="*/ 325773 h 2324927"/>
                  <a:gd name="connsiteX3" fmla="*/ 1294720 w 2481313"/>
                  <a:gd name="connsiteY3" fmla="*/ 37143 h 2324927"/>
                  <a:gd name="connsiteX4" fmla="*/ 2481313 w 2481313"/>
                  <a:gd name="connsiteY4" fmla="*/ 1181035 h 2324927"/>
                  <a:gd name="connsiteX5" fmla="*/ 1294720 w 2481313"/>
                  <a:gd name="connsiteY5" fmla="*/ 2324927 h 2324927"/>
                  <a:gd name="connsiteX6" fmla="*/ 108127 w 2481313"/>
                  <a:gd name="connsiteY6" fmla="*/ 1181035 h 2324927"/>
                  <a:gd name="connsiteX0" fmla="*/ 108127 w 2483822"/>
                  <a:gd name="connsiteY0" fmla="*/ 1152897 h 2296789"/>
                  <a:gd name="connsiteX1" fmla="*/ 188986 w 2483822"/>
                  <a:gd name="connsiteY1" fmla="*/ 766918 h 2296789"/>
                  <a:gd name="connsiteX2" fmla="*/ 651989 w 2483822"/>
                  <a:gd name="connsiteY2" fmla="*/ 297635 h 2296789"/>
                  <a:gd name="connsiteX3" fmla="*/ 1294720 w 2483822"/>
                  <a:gd name="connsiteY3" fmla="*/ 9005 h 2296789"/>
                  <a:gd name="connsiteX4" fmla="*/ 1599490 w 2483822"/>
                  <a:gd name="connsiteY4" fmla="*/ 177175 h 2296789"/>
                  <a:gd name="connsiteX5" fmla="*/ 2481313 w 2483822"/>
                  <a:gd name="connsiteY5" fmla="*/ 1152897 h 2296789"/>
                  <a:gd name="connsiteX6" fmla="*/ 1294720 w 2483822"/>
                  <a:gd name="connsiteY6" fmla="*/ 2296789 h 2296789"/>
                  <a:gd name="connsiteX7" fmla="*/ 108127 w 2483822"/>
                  <a:gd name="connsiteY7" fmla="*/ 1152897 h 2296789"/>
                  <a:gd name="connsiteX0" fmla="*/ 108127 w 2507282"/>
                  <a:gd name="connsiteY0" fmla="*/ 1146599 h 2290491"/>
                  <a:gd name="connsiteX1" fmla="*/ 188986 w 2507282"/>
                  <a:gd name="connsiteY1" fmla="*/ 760620 h 2290491"/>
                  <a:gd name="connsiteX2" fmla="*/ 651989 w 2507282"/>
                  <a:gd name="connsiteY2" fmla="*/ 291337 h 2290491"/>
                  <a:gd name="connsiteX3" fmla="*/ 1294720 w 2507282"/>
                  <a:gd name="connsiteY3" fmla="*/ 2707 h 2290491"/>
                  <a:gd name="connsiteX4" fmla="*/ 1599490 w 2507282"/>
                  <a:gd name="connsiteY4" fmla="*/ 170877 h 2290491"/>
                  <a:gd name="connsiteX5" fmla="*/ 2073101 w 2507282"/>
                  <a:gd name="connsiteY5" fmla="*/ 561156 h 2290491"/>
                  <a:gd name="connsiteX6" fmla="*/ 2481313 w 2507282"/>
                  <a:gd name="connsiteY6" fmla="*/ 1146599 h 2290491"/>
                  <a:gd name="connsiteX7" fmla="*/ 1294720 w 2507282"/>
                  <a:gd name="connsiteY7" fmla="*/ 2290491 h 2290491"/>
                  <a:gd name="connsiteX8" fmla="*/ 108127 w 2507282"/>
                  <a:gd name="connsiteY8" fmla="*/ 1146599 h 2290491"/>
                  <a:gd name="connsiteX0" fmla="*/ 544794 w 2943949"/>
                  <a:gd name="connsiteY0" fmla="*/ 1157778 h 2301670"/>
                  <a:gd name="connsiteX1" fmla="*/ 625653 w 2943949"/>
                  <a:gd name="connsiteY1" fmla="*/ 771799 h 2301670"/>
                  <a:gd name="connsiteX2" fmla="*/ 25579 w 2943949"/>
                  <a:gd name="connsiteY2" fmla="*/ 525572 h 2301670"/>
                  <a:gd name="connsiteX3" fmla="*/ 1731387 w 2943949"/>
                  <a:gd name="connsiteY3" fmla="*/ 13886 h 2301670"/>
                  <a:gd name="connsiteX4" fmla="*/ 2036157 w 2943949"/>
                  <a:gd name="connsiteY4" fmla="*/ 182056 h 2301670"/>
                  <a:gd name="connsiteX5" fmla="*/ 2509768 w 2943949"/>
                  <a:gd name="connsiteY5" fmla="*/ 572335 h 2301670"/>
                  <a:gd name="connsiteX6" fmla="*/ 2917980 w 2943949"/>
                  <a:gd name="connsiteY6" fmla="*/ 1157778 h 2301670"/>
                  <a:gd name="connsiteX7" fmla="*/ 1731387 w 2943949"/>
                  <a:gd name="connsiteY7" fmla="*/ 2301670 h 2301670"/>
                  <a:gd name="connsiteX8" fmla="*/ 544794 w 2943949"/>
                  <a:gd name="connsiteY8" fmla="*/ 1157778 h 2301670"/>
                  <a:gd name="connsiteX0" fmla="*/ 544794 w 2943949"/>
                  <a:gd name="connsiteY0" fmla="*/ 1077931 h 2221823"/>
                  <a:gd name="connsiteX1" fmla="*/ 625653 w 2943949"/>
                  <a:gd name="connsiteY1" fmla="*/ 691952 h 2221823"/>
                  <a:gd name="connsiteX2" fmla="*/ 25579 w 2943949"/>
                  <a:gd name="connsiteY2" fmla="*/ 445725 h 2221823"/>
                  <a:gd name="connsiteX3" fmla="*/ 1352554 w 2943949"/>
                  <a:gd name="connsiteY3" fmla="*/ 26584 h 2221823"/>
                  <a:gd name="connsiteX4" fmla="*/ 2036157 w 2943949"/>
                  <a:gd name="connsiteY4" fmla="*/ 102209 h 2221823"/>
                  <a:gd name="connsiteX5" fmla="*/ 2509768 w 2943949"/>
                  <a:gd name="connsiteY5" fmla="*/ 492488 h 2221823"/>
                  <a:gd name="connsiteX6" fmla="*/ 2917980 w 2943949"/>
                  <a:gd name="connsiteY6" fmla="*/ 1077931 h 2221823"/>
                  <a:gd name="connsiteX7" fmla="*/ 1731387 w 2943949"/>
                  <a:gd name="connsiteY7" fmla="*/ 2221823 h 2221823"/>
                  <a:gd name="connsiteX8" fmla="*/ 544794 w 2943949"/>
                  <a:gd name="connsiteY8" fmla="*/ 1077931 h 2221823"/>
                  <a:gd name="connsiteX0" fmla="*/ 544794 w 2943949"/>
                  <a:gd name="connsiteY0" fmla="*/ 1067627 h 2211519"/>
                  <a:gd name="connsiteX1" fmla="*/ 625653 w 2943949"/>
                  <a:gd name="connsiteY1" fmla="*/ 681648 h 2211519"/>
                  <a:gd name="connsiteX2" fmla="*/ 25579 w 2943949"/>
                  <a:gd name="connsiteY2" fmla="*/ 435421 h 2211519"/>
                  <a:gd name="connsiteX3" fmla="*/ 1352554 w 2943949"/>
                  <a:gd name="connsiteY3" fmla="*/ 16280 h 2211519"/>
                  <a:gd name="connsiteX4" fmla="*/ 2305973 w 2943949"/>
                  <a:gd name="connsiteY4" fmla="*/ 133222 h 2211519"/>
                  <a:gd name="connsiteX5" fmla="*/ 2509768 w 2943949"/>
                  <a:gd name="connsiteY5" fmla="*/ 482184 h 2211519"/>
                  <a:gd name="connsiteX6" fmla="*/ 2917980 w 2943949"/>
                  <a:gd name="connsiteY6" fmla="*/ 1067627 h 2211519"/>
                  <a:gd name="connsiteX7" fmla="*/ 1731387 w 2943949"/>
                  <a:gd name="connsiteY7" fmla="*/ 2211519 h 2211519"/>
                  <a:gd name="connsiteX8" fmla="*/ 544794 w 2943949"/>
                  <a:gd name="connsiteY8" fmla="*/ 1067627 h 2211519"/>
                  <a:gd name="connsiteX0" fmla="*/ 544794 w 3516134"/>
                  <a:gd name="connsiteY0" fmla="*/ 1067627 h 2211519"/>
                  <a:gd name="connsiteX1" fmla="*/ 625653 w 3516134"/>
                  <a:gd name="connsiteY1" fmla="*/ 681648 h 2211519"/>
                  <a:gd name="connsiteX2" fmla="*/ 25579 w 3516134"/>
                  <a:gd name="connsiteY2" fmla="*/ 435421 h 2211519"/>
                  <a:gd name="connsiteX3" fmla="*/ 1352554 w 3516134"/>
                  <a:gd name="connsiteY3" fmla="*/ 16280 h 2211519"/>
                  <a:gd name="connsiteX4" fmla="*/ 2305973 w 3516134"/>
                  <a:gd name="connsiteY4" fmla="*/ 133222 h 2211519"/>
                  <a:gd name="connsiteX5" fmla="*/ 3492863 w 3516134"/>
                  <a:gd name="connsiteY5" fmla="*/ 282440 h 2211519"/>
                  <a:gd name="connsiteX6" fmla="*/ 2917980 w 3516134"/>
                  <a:gd name="connsiteY6" fmla="*/ 1067627 h 2211519"/>
                  <a:gd name="connsiteX7" fmla="*/ 1731387 w 3516134"/>
                  <a:gd name="connsiteY7" fmla="*/ 2211519 h 2211519"/>
                  <a:gd name="connsiteX8" fmla="*/ 544794 w 3516134"/>
                  <a:gd name="connsiteY8" fmla="*/ 1067627 h 2211519"/>
                  <a:gd name="connsiteX0" fmla="*/ 877810 w 3849150"/>
                  <a:gd name="connsiteY0" fmla="*/ 1067627 h 2211519"/>
                  <a:gd name="connsiteX1" fmla="*/ 34478 w 3849150"/>
                  <a:gd name="connsiteY1" fmla="*/ 882091 h 2211519"/>
                  <a:gd name="connsiteX2" fmla="*/ 358595 w 3849150"/>
                  <a:gd name="connsiteY2" fmla="*/ 435421 h 2211519"/>
                  <a:gd name="connsiteX3" fmla="*/ 1685570 w 3849150"/>
                  <a:gd name="connsiteY3" fmla="*/ 16280 h 2211519"/>
                  <a:gd name="connsiteX4" fmla="*/ 2638989 w 3849150"/>
                  <a:gd name="connsiteY4" fmla="*/ 133222 h 2211519"/>
                  <a:gd name="connsiteX5" fmla="*/ 3825879 w 3849150"/>
                  <a:gd name="connsiteY5" fmla="*/ 282440 h 2211519"/>
                  <a:gd name="connsiteX6" fmla="*/ 3250996 w 3849150"/>
                  <a:gd name="connsiteY6" fmla="*/ 1067627 h 2211519"/>
                  <a:gd name="connsiteX7" fmla="*/ 2064403 w 3849150"/>
                  <a:gd name="connsiteY7" fmla="*/ 2211519 h 2211519"/>
                  <a:gd name="connsiteX8" fmla="*/ 877810 w 3849150"/>
                  <a:gd name="connsiteY8" fmla="*/ 1067627 h 2211519"/>
                  <a:gd name="connsiteX0" fmla="*/ 876466 w 3847806"/>
                  <a:gd name="connsiteY0" fmla="*/ 1067627 h 1813842"/>
                  <a:gd name="connsiteX1" fmla="*/ 33134 w 3847806"/>
                  <a:gd name="connsiteY1" fmla="*/ 882091 h 1813842"/>
                  <a:gd name="connsiteX2" fmla="*/ 357251 w 3847806"/>
                  <a:gd name="connsiteY2" fmla="*/ 435421 h 1813842"/>
                  <a:gd name="connsiteX3" fmla="*/ 1684226 w 3847806"/>
                  <a:gd name="connsiteY3" fmla="*/ 16280 h 1813842"/>
                  <a:gd name="connsiteX4" fmla="*/ 2637645 w 3847806"/>
                  <a:gd name="connsiteY4" fmla="*/ 133222 h 1813842"/>
                  <a:gd name="connsiteX5" fmla="*/ 3824535 w 3847806"/>
                  <a:gd name="connsiteY5" fmla="*/ 282440 h 1813842"/>
                  <a:gd name="connsiteX6" fmla="*/ 3249652 w 3847806"/>
                  <a:gd name="connsiteY6" fmla="*/ 1067627 h 1813842"/>
                  <a:gd name="connsiteX7" fmla="*/ 1842516 w 3847806"/>
                  <a:gd name="connsiteY7" fmla="*/ 1813842 h 1813842"/>
                  <a:gd name="connsiteX8" fmla="*/ 876466 w 3847806"/>
                  <a:gd name="connsiteY8" fmla="*/ 1067627 h 1813842"/>
                  <a:gd name="connsiteX0" fmla="*/ 876466 w 3847288"/>
                  <a:gd name="connsiteY0" fmla="*/ 1067627 h 1813842"/>
                  <a:gd name="connsiteX1" fmla="*/ 33134 w 3847288"/>
                  <a:gd name="connsiteY1" fmla="*/ 882091 h 1813842"/>
                  <a:gd name="connsiteX2" fmla="*/ 357251 w 3847288"/>
                  <a:gd name="connsiteY2" fmla="*/ 435421 h 1813842"/>
                  <a:gd name="connsiteX3" fmla="*/ 1684226 w 3847288"/>
                  <a:gd name="connsiteY3" fmla="*/ 16280 h 1813842"/>
                  <a:gd name="connsiteX4" fmla="*/ 2637645 w 3847288"/>
                  <a:gd name="connsiteY4" fmla="*/ 133222 h 1813842"/>
                  <a:gd name="connsiteX5" fmla="*/ 3824535 w 3847288"/>
                  <a:gd name="connsiteY5" fmla="*/ 282440 h 1813842"/>
                  <a:gd name="connsiteX6" fmla="*/ 3406376 w 3847288"/>
                  <a:gd name="connsiteY6" fmla="*/ 832636 h 1813842"/>
                  <a:gd name="connsiteX7" fmla="*/ 3249652 w 3847288"/>
                  <a:gd name="connsiteY7" fmla="*/ 1067627 h 1813842"/>
                  <a:gd name="connsiteX8" fmla="*/ 1842516 w 3847288"/>
                  <a:gd name="connsiteY8" fmla="*/ 1813842 h 1813842"/>
                  <a:gd name="connsiteX9" fmla="*/ 876466 w 3847288"/>
                  <a:gd name="connsiteY9" fmla="*/ 1067627 h 1813842"/>
                  <a:gd name="connsiteX0" fmla="*/ 876466 w 3847288"/>
                  <a:gd name="connsiteY0" fmla="*/ 1067627 h 1875908"/>
                  <a:gd name="connsiteX1" fmla="*/ 33134 w 3847288"/>
                  <a:gd name="connsiteY1" fmla="*/ 882091 h 1875908"/>
                  <a:gd name="connsiteX2" fmla="*/ 357251 w 3847288"/>
                  <a:gd name="connsiteY2" fmla="*/ 435421 h 1875908"/>
                  <a:gd name="connsiteX3" fmla="*/ 1684226 w 3847288"/>
                  <a:gd name="connsiteY3" fmla="*/ 16280 h 1875908"/>
                  <a:gd name="connsiteX4" fmla="*/ 2637645 w 3847288"/>
                  <a:gd name="connsiteY4" fmla="*/ 133222 h 1875908"/>
                  <a:gd name="connsiteX5" fmla="*/ 3824535 w 3847288"/>
                  <a:gd name="connsiteY5" fmla="*/ 282440 h 1875908"/>
                  <a:gd name="connsiteX6" fmla="*/ 3406376 w 3847288"/>
                  <a:gd name="connsiteY6" fmla="*/ 832636 h 1875908"/>
                  <a:gd name="connsiteX7" fmla="*/ 3210707 w 3847288"/>
                  <a:gd name="connsiteY7" fmla="*/ 1722139 h 1875908"/>
                  <a:gd name="connsiteX8" fmla="*/ 1842516 w 3847288"/>
                  <a:gd name="connsiteY8" fmla="*/ 1813842 h 1875908"/>
                  <a:gd name="connsiteX9" fmla="*/ 876466 w 3847288"/>
                  <a:gd name="connsiteY9" fmla="*/ 1067627 h 1875908"/>
                  <a:gd name="connsiteX0" fmla="*/ 876572 w 3847394"/>
                  <a:gd name="connsiteY0" fmla="*/ 1067627 h 1835704"/>
                  <a:gd name="connsiteX1" fmla="*/ 33240 w 3847394"/>
                  <a:gd name="connsiteY1" fmla="*/ 882091 h 1835704"/>
                  <a:gd name="connsiteX2" fmla="*/ 357357 w 3847394"/>
                  <a:gd name="connsiteY2" fmla="*/ 435421 h 1835704"/>
                  <a:gd name="connsiteX3" fmla="*/ 1684332 w 3847394"/>
                  <a:gd name="connsiteY3" fmla="*/ 16280 h 1835704"/>
                  <a:gd name="connsiteX4" fmla="*/ 2637751 w 3847394"/>
                  <a:gd name="connsiteY4" fmla="*/ 133222 h 1835704"/>
                  <a:gd name="connsiteX5" fmla="*/ 3824641 w 3847394"/>
                  <a:gd name="connsiteY5" fmla="*/ 282440 h 1835704"/>
                  <a:gd name="connsiteX6" fmla="*/ 3406482 w 3847394"/>
                  <a:gd name="connsiteY6" fmla="*/ 832636 h 1835704"/>
                  <a:gd name="connsiteX7" fmla="*/ 3210813 w 3847394"/>
                  <a:gd name="connsiteY7" fmla="*/ 1722139 h 1835704"/>
                  <a:gd name="connsiteX8" fmla="*/ 1860768 w 3847394"/>
                  <a:gd name="connsiteY8" fmla="*/ 1744748 h 1835704"/>
                  <a:gd name="connsiteX9" fmla="*/ 876572 w 3847394"/>
                  <a:gd name="connsiteY9" fmla="*/ 1067627 h 1835704"/>
                  <a:gd name="connsiteX0" fmla="*/ 876572 w 3847394"/>
                  <a:gd name="connsiteY0" fmla="*/ 1067627 h 2060515"/>
                  <a:gd name="connsiteX1" fmla="*/ 33240 w 3847394"/>
                  <a:gd name="connsiteY1" fmla="*/ 882091 h 2060515"/>
                  <a:gd name="connsiteX2" fmla="*/ 357357 w 3847394"/>
                  <a:gd name="connsiteY2" fmla="*/ 435421 h 2060515"/>
                  <a:gd name="connsiteX3" fmla="*/ 1684332 w 3847394"/>
                  <a:gd name="connsiteY3" fmla="*/ 16280 h 2060515"/>
                  <a:gd name="connsiteX4" fmla="*/ 2637751 w 3847394"/>
                  <a:gd name="connsiteY4" fmla="*/ 133222 h 2060515"/>
                  <a:gd name="connsiteX5" fmla="*/ 3824641 w 3847394"/>
                  <a:gd name="connsiteY5" fmla="*/ 282440 h 2060515"/>
                  <a:gd name="connsiteX6" fmla="*/ 3406482 w 3847394"/>
                  <a:gd name="connsiteY6" fmla="*/ 832636 h 2060515"/>
                  <a:gd name="connsiteX7" fmla="*/ 3210813 w 3847394"/>
                  <a:gd name="connsiteY7" fmla="*/ 1722139 h 2060515"/>
                  <a:gd name="connsiteX8" fmla="*/ 1860768 w 3847394"/>
                  <a:gd name="connsiteY8" fmla="*/ 1744748 h 2060515"/>
                  <a:gd name="connsiteX9" fmla="*/ 876572 w 3847394"/>
                  <a:gd name="connsiteY9" fmla="*/ 1067627 h 2060515"/>
                  <a:gd name="connsiteX0" fmla="*/ 876572 w 3847394"/>
                  <a:gd name="connsiteY0" fmla="*/ 1067627 h 2060515"/>
                  <a:gd name="connsiteX1" fmla="*/ 33240 w 3847394"/>
                  <a:gd name="connsiteY1" fmla="*/ 882091 h 2060515"/>
                  <a:gd name="connsiteX2" fmla="*/ 357357 w 3847394"/>
                  <a:gd name="connsiteY2" fmla="*/ 435421 h 2060515"/>
                  <a:gd name="connsiteX3" fmla="*/ 1684332 w 3847394"/>
                  <a:gd name="connsiteY3" fmla="*/ 16280 h 2060515"/>
                  <a:gd name="connsiteX4" fmla="*/ 2637751 w 3847394"/>
                  <a:gd name="connsiteY4" fmla="*/ 133222 h 2060515"/>
                  <a:gd name="connsiteX5" fmla="*/ 3824641 w 3847394"/>
                  <a:gd name="connsiteY5" fmla="*/ 282440 h 2060515"/>
                  <a:gd name="connsiteX6" fmla="*/ 3406482 w 3847394"/>
                  <a:gd name="connsiteY6" fmla="*/ 832636 h 2060515"/>
                  <a:gd name="connsiteX7" fmla="*/ 3210813 w 3847394"/>
                  <a:gd name="connsiteY7" fmla="*/ 1722139 h 2060515"/>
                  <a:gd name="connsiteX8" fmla="*/ 1860768 w 3847394"/>
                  <a:gd name="connsiteY8" fmla="*/ 1744748 h 2060515"/>
                  <a:gd name="connsiteX9" fmla="*/ 876572 w 3847394"/>
                  <a:gd name="connsiteY9" fmla="*/ 1067627 h 2060515"/>
                  <a:gd name="connsiteX0" fmla="*/ 876572 w 3847394"/>
                  <a:gd name="connsiteY0" fmla="*/ 1067627 h 1769325"/>
                  <a:gd name="connsiteX1" fmla="*/ 33240 w 3847394"/>
                  <a:gd name="connsiteY1" fmla="*/ 882091 h 1769325"/>
                  <a:gd name="connsiteX2" fmla="*/ 357357 w 3847394"/>
                  <a:gd name="connsiteY2" fmla="*/ 435421 h 1769325"/>
                  <a:gd name="connsiteX3" fmla="*/ 1684332 w 3847394"/>
                  <a:gd name="connsiteY3" fmla="*/ 16280 h 1769325"/>
                  <a:gd name="connsiteX4" fmla="*/ 2637751 w 3847394"/>
                  <a:gd name="connsiteY4" fmla="*/ 133222 h 1769325"/>
                  <a:gd name="connsiteX5" fmla="*/ 3824641 w 3847394"/>
                  <a:gd name="connsiteY5" fmla="*/ 282440 h 1769325"/>
                  <a:gd name="connsiteX6" fmla="*/ 3406482 w 3847394"/>
                  <a:gd name="connsiteY6" fmla="*/ 832636 h 1769325"/>
                  <a:gd name="connsiteX7" fmla="*/ 3210813 w 3847394"/>
                  <a:gd name="connsiteY7" fmla="*/ 1722139 h 1769325"/>
                  <a:gd name="connsiteX8" fmla="*/ 1860768 w 3847394"/>
                  <a:gd name="connsiteY8" fmla="*/ 1744748 h 1769325"/>
                  <a:gd name="connsiteX9" fmla="*/ 876572 w 3847394"/>
                  <a:gd name="connsiteY9" fmla="*/ 1067627 h 1769325"/>
                  <a:gd name="connsiteX0" fmla="*/ 876572 w 3847394"/>
                  <a:gd name="connsiteY0" fmla="*/ 1067627 h 1769325"/>
                  <a:gd name="connsiteX1" fmla="*/ 33240 w 3847394"/>
                  <a:gd name="connsiteY1" fmla="*/ 882091 h 1769325"/>
                  <a:gd name="connsiteX2" fmla="*/ 357357 w 3847394"/>
                  <a:gd name="connsiteY2" fmla="*/ 435421 h 1769325"/>
                  <a:gd name="connsiteX3" fmla="*/ 1684332 w 3847394"/>
                  <a:gd name="connsiteY3" fmla="*/ 16280 h 1769325"/>
                  <a:gd name="connsiteX4" fmla="*/ 2637751 w 3847394"/>
                  <a:gd name="connsiteY4" fmla="*/ 133222 h 1769325"/>
                  <a:gd name="connsiteX5" fmla="*/ 3824641 w 3847394"/>
                  <a:gd name="connsiteY5" fmla="*/ 282440 h 1769325"/>
                  <a:gd name="connsiteX6" fmla="*/ 3406482 w 3847394"/>
                  <a:gd name="connsiteY6" fmla="*/ 832636 h 1769325"/>
                  <a:gd name="connsiteX7" fmla="*/ 3210813 w 3847394"/>
                  <a:gd name="connsiteY7" fmla="*/ 1722139 h 1769325"/>
                  <a:gd name="connsiteX8" fmla="*/ 1860768 w 3847394"/>
                  <a:gd name="connsiteY8" fmla="*/ 1744748 h 1769325"/>
                  <a:gd name="connsiteX9" fmla="*/ 876572 w 3847394"/>
                  <a:gd name="connsiteY9" fmla="*/ 1067627 h 1769325"/>
                  <a:gd name="connsiteX0" fmla="*/ 1524729 w 3833222"/>
                  <a:gd name="connsiteY0" fmla="*/ 739324 h 1769325"/>
                  <a:gd name="connsiteX1" fmla="*/ 19068 w 3833222"/>
                  <a:gd name="connsiteY1" fmla="*/ 882091 h 1769325"/>
                  <a:gd name="connsiteX2" fmla="*/ 343185 w 3833222"/>
                  <a:gd name="connsiteY2" fmla="*/ 435421 h 1769325"/>
                  <a:gd name="connsiteX3" fmla="*/ 1670160 w 3833222"/>
                  <a:gd name="connsiteY3" fmla="*/ 16280 h 1769325"/>
                  <a:gd name="connsiteX4" fmla="*/ 2623579 w 3833222"/>
                  <a:gd name="connsiteY4" fmla="*/ 133222 h 1769325"/>
                  <a:gd name="connsiteX5" fmla="*/ 3810469 w 3833222"/>
                  <a:gd name="connsiteY5" fmla="*/ 282440 h 1769325"/>
                  <a:gd name="connsiteX6" fmla="*/ 3392310 w 3833222"/>
                  <a:gd name="connsiteY6" fmla="*/ 832636 h 1769325"/>
                  <a:gd name="connsiteX7" fmla="*/ 3196641 w 3833222"/>
                  <a:gd name="connsiteY7" fmla="*/ 1722139 h 1769325"/>
                  <a:gd name="connsiteX8" fmla="*/ 1846596 w 3833222"/>
                  <a:gd name="connsiteY8" fmla="*/ 1744748 h 1769325"/>
                  <a:gd name="connsiteX9" fmla="*/ 1524729 w 3833222"/>
                  <a:gd name="connsiteY9" fmla="*/ 739324 h 1769325"/>
                  <a:gd name="connsiteX0" fmla="*/ 1524729 w 3833222"/>
                  <a:gd name="connsiteY0" fmla="*/ 739324 h 1769325"/>
                  <a:gd name="connsiteX1" fmla="*/ 19068 w 3833222"/>
                  <a:gd name="connsiteY1" fmla="*/ 882091 h 1769325"/>
                  <a:gd name="connsiteX2" fmla="*/ 343185 w 3833222"/>
                  <a:gd name="connsiteY2" fmla="*/ 435421 h 1769325"/>
                  <a:gd name="connsiteX3" fmla="*/ 1670160 w 3833222"/>
                  <a:gd name="connsiteY3" fmla="*/ 16280 h 1769325"/>
                  <a:gd name="connsiteX4" fmla="*/ 2623579 w 3833222"/>
                  <a:gd name="connsiteY4" fmla="*/ 133222 h 1769325"/>
                  <a:gd name="connsiteX5" fmla="*/ 3810469 w 3833222"/>
                  <a:gd name="connsiteY5" fmla="*/ 282440 h 1769325"/>
                  <a:gd name="connsiteX6" fmla="*/ 3392310 w 3833222"/>
                  <a:gd name="connsiteY6" fmla="*/ 832636 h 1769325"/>
                  <a:gd name="connsiteX7" fmla="*/ 3196641 w 3833222"/>
                  <a:gd name="connsiteY7" fmla="*/ 1722139 h 1769325"/>
                  <a:gd name="connsiteX8" fmla="*/ 1846596 w 3833222"/>
                  <a:gd name="connsiteY8" fmla="*/ 1744748 h 1769325"/>
                  <a:gd name="connsiteX9" fmla="*/ 1524729 w 3833222"/>
                  <a:gd name="connsiteY9" fmla="*/ 739324 h 1769325"/>
                  <a:gd name="connsiteX0" fmla="*/ 1524729 w 3833222"/>
                  <a:gd name="connsiteY0" fmla="*/ 739324 h 1744748"/>
                  <a:gd name="connsiteX1" fmla="*/ 19068 w 3833222"/>
                  <a:gd name="connsiteY1" fmla="*/ 882091 h 1744748"/>
                  <a:gd name="connsiteX2" fmla="*/ 343185 w 3833222"/>
                  <a:gd name="connsiteY2" fmla="*/ 435421 h 1744748"/>
                  <a:gd name="connsiteX3" fmla="*/ 1670160 w 3833222"/>
                  <a:gd name="connsiteY3" fmla="*/ 16280 h 1744748"/>
                  <a:gd name="connsiteX4" fmla="*/ 2623579 w 3833222"/>
                  <a:gd name="connsiteY4" fmla="*/ 133222 h 1744748"/>
                  <a:gd name="connsiteX5" fmla="*/ 3810469 w 3833222"/>
                  <a:gd name="connsiteY5" fmla="*/ 282440 h 1744748"/>
                  <a:gd name="connsiteX6" fmla="*/ 3392310 w 3833222"/>
                  <a:gd name="connsiteY6" fmla="*/ 832636 h 1744748"/>
                  <a:gd name="connsiteX7" fmla="*/ 3196641 w 3833222"/>
                  <a:gd name="connsiteY7" fmla="*/ 1722139 h 1744748"/>
                  <a:gd name="connsiteX8" fmla="*/ 1846596 w 3833222"/>
                  <a:gd name="connsiteY8" fmla="*/ 1744748 h 1744748"/>
                  <a:gd name="connsiteX9" fmla="*/ 1524729 w 3833222"/>
                  <a:gd name="connsiteY9" fmla="*/ 739324 h 1744748"/>
                  <a:gd name="connsiteX0" fmla="*/ 1524729 w 3833222"/>
                  <a:gd name="connsiteY0" fmla="*/ 739324 h 1744748"/>
                  <a:gd name="connsiteX1" fmla="*/ 19068 w 3833222"/>
                  <a:gd name="connsiteY1" fmla="*/ 882091 h 1744748"/>
                  <a:gd name="connsiteX2" fmla="*/ 343185 w 3833222"/>
                  <a:gd name="connsiteY2" fmla="*/ 435421 h 1744748"/>
                  <a:gd name="connsiteX3" fmla="*/ 1670160 w 3833222"/>
                  <a:gd name="connsiteY3" fmla="*/ 16280 h 1744748"/>
                  <a:gd name="connsiteX4" fmla="*/ 2623579 w 3833222"/>
                  <a:gd name="connsiteY4" fmla="*/ 133222 h 1744748"/>
                  <a:gd name="connsiteX5" fmla="*/ 3810469 w 3833222"/>
                  <a:gd name="connsiteY5" fmla="*/ 282440 h 1744748"/>
                  <a:gd name="connsiteX6" fmla="*/ 3392310 w 3833222"/>
                  <a:gd name="connsiteY6" fmla="*/ 832636 h 1744748"/>
                  <a:gd name="connsiteX7" fmla="*/ 3196641 w 3833222"/>
                  <a:gd name="connsiteY7" fmla="*/ 1722139 h 1744748"/>
                  <a:gd name="connsiteX8" fmla="*/ 1846596 w 3833222"/>
                  <a:gd name="connsiteY8" fmla="*/ 1744748 h 1744748"/>
                  <a:gd name="connsiteX9" fmla="*/ 1524729 w 3833222"/>
                  <a:gd name="connsiteY9" fmla="*/ 739324 h 1744748"/>
                  <a:gd name="connsiteX0" fmla="*/ 1524729 w 3833222"/>
                  <a:gd name="connsiteY0" fmla="*/ 739324 h 1839385"/>
                  <a:gd name="connsiteX1" fmla="*/ 19068 w 3833222"/>
                  <a:gd name="connsiteY1" fmla="*/ 882091 h 1839385"/>
                  <a:gd name="connsiteX2" fmla="*/ 343185 w 3833222"/>
                  <a:gd name="connsiteY2" fmla="*/ 435421 h 1839385"/>
                  <a:gd name="connsiteX3" fmla="*/ 1670160 w 3833222"/>
                  <a:gd name="connsiteY3" fmla="*/ 16280 h 1839385"/>
                  <a:gd name="connsiteX4" fmla="*/ 2623579 w 3833222"/>
                  <a:gd name="connsiteY4" fmla="*/ 133222 h 1839385"/>
                  <a:gd name="connsiteX5" fmla="*/ 3810469 w 3833222"/>
                  <a:gd name="connsiteY5" fmla="*/ 282440 h 1839385"/>
                  <a:gd name="connsiteX6" fmla="*/ 3392310 w 3833222"/>
                  <a:gd name="connsiteY6" fmla="*/ 832636 h 1839385"/>
                  <a:gd name="connsiteX7" fmla="*/ 3697750 w 3833222"/>
                  <a:gd name="connsiteY7" fmla="*/ 1838972 h 1839385"/>
                  <a:gd name="connsiteX8" fmla="*/ 1846596 w 3833222"/>
                  <a:gd name="connsiteY8" fmla="*/ 1744748 h 1839385"/>
                  <a:gd name="connsiteX9" fmla="*/ 1524729 w 3833222"/>
                  <a:gd name="connsiteY9" fmla="*/ 739324 h 1839385"/>
                  <a:gd name="connsiteX0" fmla="*/ 1524729 w 3854161"/>
                  <a:gd name="connsiteY0" fmla="*/ 739324 h 1839385"/>
                  <a:gd name="connsiteX1" fmla="*/ 19068 w 3854161"/>
                  <a:gd name="connsiteY1" fmla="*/ 882091 h 1839385"/>
                  <a:gd name="connsiteX2" fmla="*/ 343185 w 3854161"/>
                  <a:gd name="connsiteY2" fmla="*/ 435421 h 1839385"/>
                  <a:gd name="connsiteX3" fmla="*/ 1670160 w 3854161"/>
                  <a:gd name="connsiteY3" fmla="*/ 16280 h 1839385"/>
                  <a:gd name="connsiteX4" fmla="*/ 2623579 w 3854161"/>
                  <a:gd name="connsiteY4" fmla="*/ 133222 h 1839385"/>
                  <a:gd name="connsiteX5" fmla="*/ 3810469 w 3854161"/>
                  <a:gd name="connsiteY5" fmla="*/ 282440 h 1839385"/>
                  <a:gd name="connsiteX6" fmla="*/ 3578376 w 3854161"/>
                  <a:gd name="connsiteY6" fmla="*/ 630379 h 1839385"/>
                  <a:gd name="connsiteX7" fmla="*/ 3392310 w 3854161"/>
                  <a:gd name="connsiteY7" fmla="*/ 832636 h 1839385"/>
                  <a:gd name="connsiteX8" fmla="*/ 3697750 w 3854161"/>
                  <a:gd name="connsiteY8" fmla="*/ 1838972 h 1839385"/>
                  <a:gd name="connsiteX9" fmla="*/ 1846596 w 3854161"/>
                  <a:gd name="connsiteY9" fmla="*/ 1744748 h 1839385"/>
                  <a:gd name="connsiteX10" fmla="*/ 1524729 w 3854161"/>
                  <a:gd name="connsiteY10" fmla="*/ 739324 h 1839385"/>
                  <a:gd name="connsiteX0" fmla="*/ 1524729 w 4214072"/>
                  <a:gd name="connsiteY0" fmla="*/ 739324 h 1839385"/>
                  <a:gd name="connsiteX1" fmla="*/ 19068 w 4214072"/>
                  <a:gd name="connsiteY1" fmla="*/ 882091 h 1839385"/>
                  <a:gd name="connsiteX2" fmla="*/ 343185 w 4214072"/>
                  <a:gd name="connsiteY2" fmla="*/ 435421 h 1839385"/>
                  <a:gd name="connsiteX3" fmla="*/ 1670160 w 4214072"/>
                  <a:gd name="connsiteY3" fmla="*/ 16280 h 1839385"/>
                  <a:gd name="connsiteX4" fmla="*/ 2623579 w 4214072"/>
                  <a:gd name="connsiteY4" fmla="*/ 133222 h 1839385"/>
                  <a:gd name="connsiteX5" fmla="*/ 3810469 w 4214072"/>
                  <a:gd name="connsiteY5" fmla="*/ 282440 h 1839385"/>
                  <a:gd name="connsiteX6" fmla="*/ 4203855 w 4214072"/>
                  <a:gd name="connsiteY6" fmla="*/ 779874 h 1839385"/>
                  <a:gd name="connsiteX7" fmla="*/ 3392310 w 4214072"/>
                  <a:gd name="connsiteY7" fmla="*/ 832636 h 1839385"/>
                  <a:gd name="connsiteX8" fmla="*/ 3697750 w 4214072"/>
                  <a:gd name="connsiteY8" fmla="*/ 1838972 h 1839385"/>
                  <a:gd name="connsiteX9" fmla="*/ 1846596 w 4214072"/>
                  <a:gd name="connsiteY9" fmla="*/ 1744748 h 1839385"/>
                  <a:gd name="connsiteX10" fmla="*/ 1524729 w 4214072"/>
                  <a:gd name="connsiteY10" fmla="*/ 739324 h 1839385"/>
                  <a:gd name="connsiteX0" fmla="*/ 1524729 w 4214072"/>
                  <a:gd name="connsiteY0" fmla="*/ 919224 h 2019285"/>
                  <a:gd name="connsiteX1" fmla="*/ 19068 w 4214072"/>
                  <a:gd name="connsiteY1" fmla="*/ 1061991 h 2019285"/>
                  <a:gd name="connsiteX2" fmla="*/ 613420 w 4214072"/>
                  <a:gd name="connsiteY2" fmla="*/ 36324 h 2019285"/>
                  <a:gd name="connsiteX3" fmla="*/ 1670160 w 4214072"/>
                  <a:gd name="connsiteY3" fmla="*/ 196180 h 2019285"/>
                  <a:gd name="connsiteX4" fmla="*/ 2623579 w 4214072"/>
                  <a:gd name="connsiteY4" fmla="*/ 313122 h 2019285"/>
                  <a:gd name="connsiteX5" fmla="*/ 3810469 w 4214072"/>
                  <a:gd name="connsiteY5" fmla="*/ 462340 h 2019285"/>
                  <a:gd name="connsiteX6" fmla="*/ 4203855 w 4214072"/>
                  <a:gd name="connsiteY6" fmla="*/ 959774 h 2019285"/>
                  <a:gd name="connsiteX7" fmla="*/ 3392310 w 4214072"/>
                  <a:gd name="connsiteY7" fmla="*/ 1012536 h 2019285"/>
                  <a:gd name="connsiteX8" fmla="*/ 3697750 w 4214072"/>
                  <a:gd name="connsiteY8" fmla="*/ 2018872 h 2019285"/>
                  <a:gd name="connsiteX9" fmla="*/ 1846596 w 4214072"/>
                  <a:gd name="connsiteY9" fmla="*/ 1924648 h 2019285"/>
                  <a:gd name="connsiteX10" fmla="*/ 1524729 w 4214072"/>
                  <a:gd name="connsiteY10" fmla="*/ 919224 h 2019285"/>
                  <a:gd name="connsiteX0" fmla="*/ 1050978 w 3740321"/>
                  <a:gd name="connsiteY0" fmla="*/ 919224 h 2019285"/>
                  <a:gd name="connsiteX1" fmla="*/ 25767 w 3740321"/>
                  <a:gd name="connsiteY1" fmla="*/ 582518 h 2019285"/>
                  <a:gd name="connsiteX2" fmla="*/ 139669 w 3740321"/>
                  <a:gd name="connsiteY2" fmla="*/ 36324 h 2019285"/>
                  <a:gd name="connsiteX3" fmla="*/ 1196409 w 3740321"/>
                  <a:gd name="connsiteY3" fmla="*/ 196180 h 2019285"/>
                  <a:gd name="connsiteX4" fmla="*/ 2149828 w 3740321"/>
                  <a:gd name="connsiteY4" fmla="*/ 313122 h 2019285"/>
                  <a:gd name="connsiteX5" fmla="*/ 3336718 w 3740321"/>
                  <a:gd name="connsiteY5" fmla="*/ 462340 h 2019285"/>
                  <a:gd name="connsiteX6" fmla="*/ 3730104 w 3740321"/>
                  <a:gd name="connsiteY6" fmla="*/ 959774 h 2019285"/>
                  <a:gd name="connsiteX7" fmla="*/ 2918559 w 3740321"/>
                  <a:gd name="connsiteY7" fmla="*/ 1012536 h 2019285"/>
                  <a:gd name="connsiteX8" fmla="*/ 3223999 w 3740321"/>
                  <a:gd name="connsiteY8" fmla="*/ 2018872 h 2019285"/>
                  <a:gd name="connsiteX9" fmla="*/ 1372845 w 3740321"/>
                  <a:gd name="connsiteY9" fmla="*/ 1924648 h 2019285"/>
                  <a:gd name="connsiteX10" fmla="*/ 1050978 w 3740321"/>
                  <a:gd name="connsiteY10" fmla="*/ 919224 h 2019285"/>
                  <a:gd name="connsiteX0" fmla="*/ 1050978 w 3818864"/>
                  <a:gd name="connsiteY0" fmla="*/ 919224 h 2019285"/>
                  <a:gd name="connsiteX1" fmla="*/ 25767 w 3818864"/>
                  <a:gd name="connsiteY1" fmla="*/ 582518 h 2019285"/>
                  <a:gd name="connsiteX2" fmla="*/ 139669 w 3818864"/>
                  <a:gd name="connsiteY2" fmla="*/ 36324 h 2019285"/>
                  <a:gd name="connsiteX3" fmla="*/ 1196409 w 3818864"/>
                  <a:gd name="connsiteY3" fmla="*/ 196180 h 2019285"/>
                  <a:gd name="connsiteX4" fmla="*/ 2149828 w 3818864"/>
                  <a:gd name="connsiteY4" fmla="*/ 313122 h 2019285"/>
                  <a:gd name="connsiteX5" fmla="*/ 3729928 w 3818864"/>
                  <a:gd name="connsiteY5" fmla="*/ 33814 h 2019285"/>
                  <a:gd name="connsiteX6" fmla="*/ 3730104 w 3818864"/>
                  <a:gd name="connsiteY6" fmla="*/ 959774 h 2019285"/>
                  <a:gd name="connsiteX7" fmla="*/ 2918559 w 3818864"/>
                  <a:gd name="connsiteY7" fmla="*/ 1012536 h 2019285"/>
                  <a:gd name="connsiteX8" fmla="*/ 3223999 w 3818864"/>
                  <a:gd name="connsiteY8" fmla="*/ 2018872 h 2019285"/>
                  <a:gd name="connsiteX9" fmla="*/ 1372845 w 3818864"/>
                  <a:gd name="connsiteY9" fmla="*/ 1924648 h 2019285"/>
                  <a:gd name="connsiteX10" fmla="*/ 1050978 w 3818864"/>
                  <a:gd name="connsiteY10" fmla="*/ 919224 h 2019285"/>
                  <a:gd name="connsiteX0" fmla="*/ 1050978 w 3867646"/>
                  <a:gd name="connsiteY0" fmla="*/ 919224 h 2019285"/>
                  <a:gd name="connsiteX1" fmla="*/ 25767 w 3867646"/>
                  <a:gd name="connsiteY1" fmla="*/ 582518 h 2019285"/>
                  <a:gd name="connsiteX2" fmla="*/ 139669 w 3867646"/>
                  <a:gd name="connsiteY2" fmla="*/ 36324 h 2019285"/>
                  <a:gd name="connsiteX3" fmla="*/ 1196409 w 3867646"/>
                  <a:gd name="connsiteY3" fmla="*/ 196180 h 2019285"/>
                  <a:gd name="connsiteX4" fmla="*/ 2149828 w 3867646"/>
                  <a:gd name="connsiteY4" fmla="*/ 313122 h 2019285"/>
                  <a:gd name="connsiteX5" fmla="*/ 3729928 w 3867646"/>
                  <a:gd name="connsiteY5" fmla="*/ 33814 h 2019285"/>
                  <a:gd name="connsiteX6" fmla="*/ 3825161 w 3867646"/>
                  <a:gd name="connsiteY6" fmla="*/ 541578 h 2019285"/>
                  <a:gd name="connsiteX7" fmla="*/ 2918559 w 3867646"/>
                  <a:gd name="connsiteY7" fmla="*/ 1012536 h 2019285"/>
                  <a:gd name="connsiteX8" fmla="*/ 3223999 w 3867646"/>
                  <a:gd name="connsiteY8" fmla="*/ 2018872 h 2019285"/>
                  <a:gd name="connsiteX9" fmla="*/ 1372845 w 3867646"/>
                  <a:gd name="connsiteY9" fmla="*/ 1924648 h 2019285"/>
                  <a:gd name="connsiteX10" fmla="*/ 1050978 w 3867646"/>
                  <a:gd name="connsiteY10" fmla="*/ 919224 h 2019285"/>
                  <a:gd name="connsiteX0" fmla="*/ 963784 w 3780452"/>
                  <a:gd name="connsiteY0" fmla="*/ 919224 h 2019285"/>
                  <a:gd name="connsiteX1" fmla="*/ 145019 w 3780452"/>
                  <a:gd name="connsiteY1" fmla="*/ 415156 h 2019285"/>
                  <a:gd name="connsiteX2" fmla="*/ 52475 w 3780452"/>
                  <a:gd name="connsiteY2" fmla="*/ 36324 h 2019285"/>
                  <a:gd name="connsiteX3" fmla="*/ 1109215 w 3780452"/>
                  <a:gd name="connsiteY3" fmla="*/ 196180 h 2019285"/>
                  <a:gd name="connsiteX4" fmla="*/ 2062634 w 3780452"/>
                  <a:gd name="connsiteY4" fmla="*/ 313122 h 2019285"/>
                  <a:gd name="connsiteX5" fmla="*/ 3642734 w 3780452"/>
                  <a:gd name="connsiteY5" fmla="*/ 33814 h 2019285"/>
                  <a:gd name="connsiteX6" fmla="*/ 3737967 w 3780452"/>
                  <a:gd name="connsiteY6" fmla="*/ 541578 h 2019285"/>
                  <a:gd name="connsiteX7" fmla="*/ 2831365 w 3780452"/>
                  <a:gd name="connsiteY7" fmla="*/ 1012536 h 2019285"/>
                  <a:gd name="connsiteX8" fmla="*/ 3136805 w 3780452"/>
                  <a:gd name="connsiteY8" fmla="*/ 2018872 h 2019285"/>
                  <a:gd name="connsiteX9" fmla="*/ 1285651 w 3780452"/>
                  <a:gd name="connsiteY9" fmla="*/ 1924648 h 2019285"/>
                  <a:gd name="connsiteX10" fmla="*/ 963784 w 3780452"/>
                  <a:gd name="connsiteY10" fmla="*/ 919224 h 2019285"/>
                  <a:gd name="connsiteX0" fmla="*/ 1035537 w 3852205"/>
                  <a:gd name="connsiteY0" fmla="*/ 919224 h 2019285"/>
                  <a:gd name="connsiteX1" fmla="*/ 216772 w 3852205"/>
                  <a:gd name="connsiteY1" fmla="*/ 415156 h 2019285"/>
                  <a:gd name="connsiteX2" fmla="*/ 124228 w 3852205"/>
                  <a:gd name="connsiteY2" fmla="*/ 36324 h 2019285"/>
                  <a:gd name="connsiteX3" fmla="*/ 1180968 w 3852205"/>
                  <a:gd name="connsiteY3" fmla="*/ 196180 h 2019285"/>
                  <a:gd name="connsiteX4" fmla="*/ 2134387 w 3852205"/>
                  <a:gd name="connsiteY4" fmla="*/ 313122 h 2019285"/>
                  <a:gd name="connsiteX5" fmla="*/ 3714487 w 3852205"/>
                  <a:gd name="connsiteY5" fmla="*/ 33814 h 2019285"/>
                  <a:gd name="connsiteX6" fmla="*/ 3809720 w 3852205"/>
                  <a:gd name="connsiteY6" fmla="*/ 541578 h 2019285"/>
                  <a:gd name="connsiteX7" fmla="*/ 2903118 w 3852205"/>
                  <a:gd name="connsiteY7" fmla="*/ 1012536 h 2019285"/>
                  <a:gd name="connsiteX8" fmla="*/ 3208558 w 3852205"/>
                  <a:gd name="connsiteY8" fmla="*/ 2018872 h 2019285"/>
                  <a:gd name="connsiteX9" fmla="*/ 1357404 w 3852205"/>
                  <a:gd name="connsiteY9" fmla="*/ 1924648 h 2019285"/>
                  <a:gd name="connsiteX10" fmla="*/ 1035537 w 3852205"/>
                  <a:gd name="connsiteY10" fmla="*/ 919224 h 2019285"/>
                  <a:gd name="connsiteX0" fmla="*/ 1035537 w 3852205"/>
                  <a:gd name="connsiteY0" fmla="*/ 919224 h 2019285"/>
                  <a:gd name="connsiteX1" fmla="*/ 216772 w 3852205"/>
                  <a:gd name="connsiteY1" fmla="*/ 415156 h 2019285"/>
                  <a:gd name="connsiteX2" fmla="*/ 124228 w 3852205"/>
                  <a:gd name="connsiteY2" fmla="*/ 36324 h 2019285"/>
                  <a:gd name="connsiteX3" fmla="*/ 1180968 w 3852205"/>
                  <a:gd name="connsiteY3" fmla="*/ 196180 h 2019285"/>
                  <a:gd name="connsiteX4" fmla="*/ 2134387 w 3852205"/>
                  <a:gd name="connsiteY4" fmla="*/ 313122 h 2019285"/>
                  <a:gd name="connsiteX5" fmla="*/ 3714487 w 3852205"/>
                  <a:gd name="connsiteY5" fmla="*/ 33814 h 2019285"/>
                  <a:gd name="connsiteX6" fmla="*/ 3809720 w 3852205"/>
                  <a:gd name="connsiteY6" fmla="*/ 541578 h 2019285"/>
                  <a:gd name="connsiteX7" fmla="*/ 2903118 w 3852205"/>
                  <a:gd name="connsiteY7" fmla="*/ 1012536 h 2019285"/>
                  <a:gd name="connsiteX8" fmla="*/ 3208558 w 3852205"/>
                  <a:gd name="connsiteY8" fmla="*/ 2018872 h 2019285"/>
                  <a:gd name="connsiteX9" fmla="*/ 1357404 w 3852205"/>
                  <a:gd name="connsiteY9" fmla="*/ 1924648 h 2019285"/>
                  <a:gd name="connsiteX10" fmla="*/ 1035537 w 3852205"/>
                  <a:gd name="connsiteY10" fmla="*/ 919224 h 2019285"/>
                  <a:gd name="connsiteX0" fmla="*/ 1042300 w 3858968"/>
                  <a:gd name="connsiteY0" fmla="*/ 919224 h 2019285"/>
                  <a:gd name="connsiteX1" fmla="*/ 207622 w 3858968"/>
                  <a:gd name="connsiteY1" fmla="*/ 588241 h 2019285"/>
                  <a:gd name="connsiteX2" fmla="*/ 130991 w 3858968"/>
                  <a:gd name="connsiteY2" fmla="*/ 36324 h 2019285"/>
                  <a:gd name="connsiteX3" fmla="*/ 1187731 w 3858968"/>
                  <a:gd name="connsiteY3" fmla="*/ 196180 h 2019285"/>
                  <a:gd name="connsiteX4" fmla="*/ 2141150 w 3858968"/>
                  <a:gd name="connsiteY4" fmla="*/ 313122 h 2019285"/>
                  <a:gd name="connsiteX5" fmla="*/ 3721250 w 3858968"/>
                  <a:gd name="connsiteY5" fmla="*/ 33814 h 2019285"/>
                  <a:gd name="connsiteX6" fmla="*/ 3816483 w 3858968"/>
                  <a:gd name="connsiteY6" fmla="*/ 541578 h 2019285"/>
                  <a:gd name="connsiteX7" fmla="*/ 2909881 w 3858968"/>
                  <a:gd name="connsiteY7" fmla="*/ 1012536 h 2019285"/>
                  <a:gd name="connsiteX8" fmla="*/ 3215321 w 3858968"/>
                  <a:gd name="connsiteY8" fmla="*/ 2018872 h 2019285"/>
                  <a:gd name="connsiteX9" fmla="*/ 1364167 w 3858968"/>
                  <a:gd name="connsiteY9" fmla="*/ 1924648 h 2019285"/>
                  <a:gd name="connsiteX10" fmla="*/ 1042300 w 3858968"/>
                  <a:gd name="connsiteY10" fmla="*/ 919224 h 2019285"/>
                  <a:gd name="connsiteX0" fmla="*/ 1042300 w 3858968"/>
                  <a:gd name="connsiteY0" fmla="*/ 958966 h 2059027"/>
                  <a:gd name="connsiteX1" fmla="*/ 207622 w 3858968"/>
                  <a:gd name="connsiteY1" fmla="*/ 627983 h 2059027"/>
                  <a:gd name="connsiteX2" fmla="*/ 130991 w 3858968"/>
                  <a:gd name="connsiteY2" fmla="*/ 76066 h 2059027"/>
                  <a:gd name="connsiteX3" fmla="*/ 341622 w 3858968"/>
                  <a:gd name="connsiteY3" fmla="*/ 21554 h 2059027"/>
                  <a:gd name="connsiteX4" fmla="*/ 1187731 w 3858968"/>
                  <a:gd name="connsiteY4" fmla="*/ 235922 h 2059027"/>
                  <a:gd name="connsiteX5" fmla="*/ 2141150 w 3858968"/>
                  <a:gd name="connsiteY5" fmla="*/ 352864 h 2059027"/>
                  <a:gd name="connsiteX6" fmla="*/ 3721250 w 3858968"/>
                  <a:gd name="connsiteY6" fmla="*/ 73556 h 2059027"/>
                  <a:gd name="connsiteX7" fmla="*/ 3816483 w 3858968"/>
                  <a:gd name="connsiteY7" fmla="*/ 581320 h 2059027"/>
                  <a:gd name="connsiteX8" fmla="*/ 2909881 w 3858968"/>
                  <a:gd name="connsiteY8" fmla="*/ 1052278 h 2059027"/>
                  <a:gd name="connsiteX9" fmla="*/ 3215321 w 3858968"/>
                  <a:gd name="connsiteY9" fmla="*/ 2058614 h 2059027"/>
                  <a:gd name="connsiteX10" fmla="*/ 1364167 w 3858968"/>
                  <a:gd name="connsiteY10" fmla="*/ 1964390 h 2059027"/>
                  <a:gd name="connsiteX11" fmla="*/ 1042300 w 3858968"/>
                  <a:gd name="connsiteY11" fmla="*/ 958966 h 2059027"/>
                  <a:gd name="connsiteX0" fmla="*/ 1042300 w 3858968"/>
                  <a:gd name="connsiteY0" fmla="*/ 1008465 h 2108526"/>
                  <a:gd name="connsiteX1" fmla="*/ 207622 w 3858968"/>
                  <a:gd name="connsiteY1" fmla="*/ 677482 h 2108526"/>
                  <a:gd name="connsiteX2" fmla="*/ 130991 w 3858968"/>
                  <a:gd name="connsiteY2" fmla="*/ 125565 h 2108526"/>
                  <a:gd name="connsiteX3" fmla="*/ 550301 w 3858968"/>
                  <a:gd name="connsiteY3" fmla="*/ 7682 h 2108526"/>
                  <a:gd name="connsiteX4" fmla="*/ 1187731 w 3858968"/>
                  <a:gd name="connsiteY4" fmla="*/ 285421 h 2108526"/>
                  <a:gd name="connsiteX5" fmla="*/ 2141150 w 3858968"/>
                  <a:gd name="connsiteY5" fmla="*/ 402363 h 2108526"/>
                  <a:gd name="connsiteX6" fmla="*/ 3721250 w 3858968"/>
                  <a:gd name="connsiteY6" fmla="*/ 123055 h 2108526"/>
                  <a:gd name="connsiteX7" fmla="*/ 3816483 w 3858968"/>
                  <a:gd name="connsiteY7" fmla="*/ 630819 h 2108526"/>
                  <a:gd name="connsiteX8" fmla="*/ 2909881 w 3858968"/>
                  <a:gd name="connsiteY8" fmla="*/ 1101777 h 2108526"/>
                  <a:gd name="connsiteX9" fmla="*/ 3215321 w 3858968"/>
                  <a:gd name="connsiteY9" fmla="*/ 2108113 h 2108526"/>
                  <a:gd name="connsiteX10" fmla="*/ 1364167 w 3858968"/>
                  <a:gd name="connsiteY10" fmla="*/ 2013889 h 2108526"/>
                  <a:gd name="connsiteX11" fmla="*/ 1042300 w 3858968"/>
                  <a:gd name="connsiteY11" fmla="*/ 1008465 h 2108526"/>
                  <a:gd name="connsiteX0" fmla="*/ 1042300 w 3858968"/>
                  <a:gd name="connsiteY0" fmla="*/ 1000783 h 2100844"/>
                  <a:gd name="connsiteX1" fmla="*/ 207622 w 3858968"/>
                  <a:gd name="connsiteY1" fmla="*/ 669800 h 2100844"/>
                  <a:gd name="connsiteX2" fmla="*/ 130991 w 3858968"/>
                  <a:gd name="connsiteY2" fmla="*/ 117883 h 2100844"/>
                  <a:gd name="connsiteX3" fmla="*/ 550301 w 3858968"/>
                  <a:gd name="connsiteY3" fmla="*/ 0 h 2100844"/>
                  <a:gd name="connsiteX4" fmla="*/ 1187731 w 3858968"/>
                  <a:gd name="connsiteY4" fmla="*/ 277739 h 2100844"/>
                  <a:gd name="connsiteX5" fmla="*/ 2141150 w 3858968"/>
                  <a:gd name="connsiteY5" fmla="*/ 394681 h 2100844"/>
                  <a:gd name="connsiteX6" fmla="*/ 3721250 w 3858968"/>
                  <a:gd name="connsiteY6" fmla="*/ 115373 h 2100844"/>
                  <a:gd name="connsiteX7" fmla="*/ 3816483 w 3858968"/>
                  <a:gd name="connsiteY7" fmla="*/ 623137 h 2100844"/>
                  <a:gd name="connsiteX8" fmla="*/ 2909881 w 3858968"/>
                  <a:gd name="connsiteY8" fmla="*/ 1094095 h 2100844"/>
                  <a:gd name="connsiteX9" fmla="*/ 3215321 w 3858968"/>
                  <a:gd name="connsiteY9" fmla="*/ 2100431 h 2100844"/>
                  <a:gd name="connsiteX10" fmla="*/ 1364167 w 3858968"/>
                  <a:gd name="connsiteY10" fmla="*/ 2006207 h 2100844"/>
                  <a:gd name="connsiteX11" fmla="*/ 1042300 w 3858968"/>
                  <a:gd name="connsiteY11" fmla="*/ 1000783 h 2100844"/>
                  <a:gd name="connsiteX0" fmla="*/ 1002122 w 3818790"/>
                  <a:gd name="connsiteY0" fmla="*/ 1041567 h 2141628"/>
                  <a:gd name="connsiteX1" fmla="*/ 167444 w 3818790"/>
                  <a:gd name="connsiteY1" fmla="*/ 710584 h 2141628"/>
                  <a:gd name="connsiteX2" fmla="*/ 172190 w 3818790"/>
                  <a:gd name="connsiteY2" fmla="*/ 17548 h 2141628"/>
                  <a:gd name="connsiteX3" fmla="*/ 510123 w 3818790"/>
                  <a:gd name="connsiteY3" fmla="*/ 40784 h 2141628"/>
                  <a:gd name="connsiteX4" fmla="*/ 1147553 w 3818790"/>
                  <a:gd name="connsiteY4" fmla="*/ 318523 h 2141628"/>
                  <a:gd name="connsiteX5" fmla="*/ 2100972 w 3818790"/>
                  <a:gd name="connsiteY5" fmla="*/ 435465 h 2141628"/>
                  <a:gd name="connsiteX6" fmla="*/ 3681072 w 3818790"/>
                  <a:gd name="connsiteY6" fmla="*/ 156157 h 2141628"/>
                  <a:gd name="connsiteX7" fmla="*/ 3776305 w 3818790"/>
                  <a:gd name="connsiteY7" fmla="*/ 663921 h 2141628"/>
                  <a:gd name="connsiteX8" fmla="*/ 2869703 w 3818790"/>
                  <a:gd name="connsiteY8" fmla="*/ 1134879 h 2141628"/>
                  <a:gd name="connsiteX9" fmla="*/ 3175143 w 3818790"/>
                  <a:gd name="connsiteY9" fmla="*/ 2141215 h 2141628"/>
                  <a:gd name="connsiteX10" fmla="*/ 1323989 w 3818790"/>
                  <a:gd name="connsiteY10" fmla="*/ 2046991 h 2141628"/>
                  <a:gd name="connsiteX11" fmla="*/ 1002122 w 3818790"/>
                  <a:gd name="connsiteY11" fmla="*/ 1041567 h 2141628"/>
                  <a:gd name="connsiteX0" fmla="*/ 907545 w 3724213"/>
                  <a:gd name="connsiteY0" fmla="*/ 1041567 h 2141628"/>
                  <a:gd name="connsiteX1" fmla="*/ 325934 w 3724213"/>
                  <a:gd name="connsiteY1" fmla="*/ 703187 h 2141628"/>
                  <a:gd name="connsiteX2" fmla="*/ 77613 w 3724213"/>
                  <a:gd name="connsiteY2" fmla="*/ 17548 h 2141628"/>
                  <a:gd name="connsiteX3" fmla="*/ 415546 w 3724213"/>
                  <a:gd name="connsiteY3" fmla="*/ 40784 h 2141628"/>
                  <a:gd name="connsiteX4" fmla="*/ 1052976 w 3724213"/>
                  <a:gd name="connsiteY4" fmla="*/ 318523 h 2141628"/>
                  <a:gd name="connsiteX5" fmla="*/ 2006395 w 3724213"/>
                  <a:gd name="connsiteY5" fmla="*/ 435465 h 2141628"/>
                  <a:gd name="connsiteX6" fmla="*/ 3586495 w 3724213"/>
                  <a:gd name="connsiteY6" fmla="*/ 156157 h 2141628"/>
                  <a:gd name="connsiteX7" fmla="*/ 3681728 w 3724213"/>
                  <a:gd name="connsiteY7" fmla="*/ 663921 h 2141628"/>
                  <a:gd name="connsiteX8" fmla="*/ 2775126 w 3724213"/>
                  <a:gd name="connsiteY8" fmla="*/ 1134879 h 2141628"/>
                  <a:gd name="connsiteX9" fmla="*/ 3080566 w 3724213"/>
                  <a:gd name="connsiteY9" fmla="*/ 2141215 h 2141628"/>
                  <a:gd name="connsiteX10" fmla="*/ 1229412 w 3724213"/>
                  <a:gd name="connsiteY10" fmla="*/ 2046991 h 2141628"/>
                  <a:gd name="connsiteX11" fmla="*/ 907545 w 3724213"/>
                  <a:gd name="connsiteY11" fmla="*/ 1041567 h 2141628"/>
                  <a:gd name="connsiteX0" fmla="*/ 907545 w 3703014"/>
                  <a:gd name="connsiteY0" fmla="*/ 1041567 h 2141628"/>
                  <a:gd name="connsiteX1" fmla="*/ 325934 w 3703014"/>
                  <a:gd name="connsiteY1" fmla="*/ 703187 h 2141628"/>
                  <a:gd name="connsiteX2" fmla="*/ 77613 w 3703014"/>
                  <a:gd name="connsiteY2" fmla="*/ 17548 h 2141628"/>
                  <a:gd name="connsiteX3" fmla="*/ 415546 w 3703014"/>
                  <a:gd name="connsiteY3" fmla="*/ 40784 h 2141628"/>
                  <a:gd name="connsiteX4" fmla="*/ 1052976 w 3703014"/>
                  <a:gd name="connsiteY4" fmla="*/ 318523 h 2141628"/>
                  <a:gd name="connsiteX5" fmla="*/ 2006395 w 3703014"/>
                  <a:gd name="connsiteY5" fmla="*/ 435465 h 2141628"/>
                  <a:gd name="connsiteX6" fmla="*/ 3411732 w 3703014"/>
                  <a:gd name="connsiteY6" fmla="*/ 162921 h 2141628"/>
                  <a:gd name="connsiteX7" fmla="*/ 3586495 w 3703014"/>
                  <a:gd name="connsiteY7" fmla="*/ 156157 h 2141628"/>
                  <a:gd name="connsiteX8" fmla="*/ 3681728 w 3703014"/>
                  <a:gd name="connsiteY8" fmla="*/ 663921 h 2141628"/>
                  <a:gd name="connsiteX9" fmla="*/ 2775126 w 3703014"/>
                  <a:gd name="connsiteY9" fmla="*/ 1134879 h 2141628"/>
                  <a:gd name="connsiteX10" fmla="*/ 3080566 w 3703014"/>
                  <a:gd name="connsiteY10" fmla="*/ 2141215 h 2141628"/>
                  <a:gd name="connsiteX11" fmla="*/ 1229412 w 3703014"/>
                  <a:gd name="connsiteY11" fmla="*/ 2046991 h 2141628"/>
                  <a:gd name="connsiteX12" fmla="*/ 907545 w 3703014"/>
                  <a:gd name="connsiteY12" fmla="*/ 1041567 h 2141628"/>
                  <a:gd name="connsiteX0" fmla="*/ 907545 w 3703014"/>
                  <a:gd name="connsiteY0" fmla="*/ 1069079 h 2169140"/>
                  <a:gd name="connsiteX1" fmla="*/ 325934 w 3703014"/>
                  <a:gd name="connsiteY1" fmla="*/ 730699 h 2169140"/>
                  <a:gd name="connsiteX2" fmla="*/ 77613 w 3703014"/>
                  <a:gd name="connsiteY2" fmla="*/ 45060 h 2169140"/>
                  <a:gd name="connsiteX3" fmla="*/ 415546 w 3703014"/>
                  <a:gd name="connsiteY3" fmla="*/ 68296 h 2169140"/>
                  <a:gd name="connsiteX4" fmla="*/ 1052976 w 3703014"/>
                  <a:gd name="connsiteY4" fmla="*/ 346035 h 2169140"/>
                  <a:gd name="connsiteX5" fmla="*/ 2006395 w 3703014"/>
                  <a:gd name="connsiteY5" fmla="*/ 462977 h 2169140"/>
                  <a:gd name="connsiteX6" fmla="*/ 3341103 w 3703014"/>
                  <a:gd name="connsiteY6" fmla="*/ 9391 h 2169140"/>
                  <a:gd name="connsiteX7" fmla="*/ 3586495 w 3703014"/>
                  <a:gd name="connsiteY7" fmla="*/ 183669 h 2169140"/>
                  <a:gd name="connsiteX8" fmla="*/ 3681728 w 3703014"/>
                  <a:gd name="connsiteY8" fmla="*/ 691433 h 2169140"/>
                  <a:gd name="connsiteX9" fmla="*/ 2775126 w 3703014"/>
                  <a:gd name="connsiteY9" fmla="*/ 1162391 h 2169140"/>
                  <a:gd name="connsiteX10" fmla="*/ 3080566 w 3703014"/>
                  <a:gd name="connsiteY10" fmla="*/ 2168727 h 2169140"/>
                  <a:gd name="connsiteX11" fmla="*/ 1229412 w 3703014"/>
                  <a:gd name="connsiteY11" fmla="*/ 2074503 h 2169140"/>
                  <a:gd name="connsiteX12" fmla="*/ 907545 w 3703014"/>
                  <a:gd name="connsiteY12" fmla="*/ 1069079 h 2169140"/>
                  <a:gd name="connsiteX0" fmla="*/ 907545 w 3703014"/>
                  <a:gd name="connsiteY0" fmla="*/ 1069079 h 2169140"/>
                  <a:gd name="connsiteX1" fmla="*/ 325934 w 3703014"/>
                  <a:gd name="connsiteY1" fmla="*/ 730699 h 2169140"/>
                  <a:gd name="connsiteX2" fmla="*/ 77613 w 3703014"/>
                  <a:gd name="connsiteY2" fmla="*/ 45060 h 2169140"/>
                  <a:gd name="connsiteX3" fmla="*/ 415546 w 3703014"/>
                  <a:gd name="connsiteY3" fmla="*/ 68296 h 2169140"/>
                  <a:gd name="connsiteX4" fmla="*/ 1052976 w 3703014"/>
                  <a:gd name="connsiteY4" fmla="*/ 346035 h 2169140"/>
                  <a:gd name="connsiteX5" fmla="*/ 2006395 w 3703014"/>
                  <a:gd name="connsiteY5" fmla="*/ 462977 h 2169140"/>
                  <a:gd name="connsiteX6" fmla="*/ 3341103 w 3703014"/>
                  <a:gd name="connsiteY6" fmla="*/ 9391 h 2169140"/>
                  <a:gd name="connsiteX7" fmla="*/ 3586495 w 3703014"/>
                  <a:gd name="connsiteY7" fmla="*/ 183669 h 2169140"/>
                  <a:gd name="connsiteX8" fmla="*/ 3681728 w 3703014"/>
                  <a:gd name="connsiteY8" fmla="*/ 691433 h 2169140"/>
                  <a:gd name="connsiteX9" fmla="*/ 2775126 w 3703014"/>
                  <a:gd name="connsiteY9" fmla="*/ 1162391 h 2169140"/>
                  <a:gd name="connsiteX10" fmla="*/ 3080566 w 3703014"/>
                  <a:gd name="connsiteY10" fmla="*/ 2168727 h 2169140"/>
                  <a:gd name="connsiteX11" fmla="*/ 1229412 w 3703014"/>
                  <a:gd name="connsiteY11" fmla="*/ 2074503 h 2169140"/>
                  <a:gd name="connsiteX12" fmla="*/ 907545 w 3703014"/>
                  <a:gd name="connsiteY12" fmla="*/ 1069079 h 2169140"/>
                  <a:gd name="connsiteX0" fmla="*/ 907545 w 3703014"/>
                  <a:gd name="connsiteY0" fmla="*/ 1059688 h 2159749"/>
                  <a:gd name="connsiteX1" fmla="*/ 325934 w 3703014"/>
                  <a:gd name="connsiteY1" fmla="*/ 721308 h 2159749"/>
                  <a:gd name="connsiteX2" fmla="*/ 77613 w 3703014"/>
                  <a:gd name="connsiteY2" fmla="*/ 35669 h 2159749"/>
                  <a:gd name="connsiteX3" fmla="*/ 415546 w 3703014"/>
                  <a:gd name="connsiteY3" fmla="*/ 58905 h 2159749"/>
                  <a:gd name="connsiteX4" fmla="*/ 1052976 w 3703014"/>
                  <a:gd name="connsiteY4" fmla="*/ 336644 h 2159749"/>
                  <a:gd name="connsiteX5" fmla="*/ 2006395 w 3703014"/>
                  <a:gd name="connsiteY5" fmla="*/ 453586 h 2159749"/>
                  <a:gd name="connsiteX6" fmla="*/ 3341103 w 3703014"/>
                  <a:gd name="connsiteY6" fmla="*/ 0 h 2159749"/>
                  <a:gd name="connsiteX7" fmla="*/ 3586495 w 3703014"/>
                  <a:gd name="connsiteY7" fmla="*/ 174278 h 2159749"/>
                  <a:gd name="connsiteX8" fmla="*/ 3681728 w 3703014"/>
                  <a:gd name="connsiteY8" fmla="*/ 682042 h 2159749"/>
                  <a:gd name="connsiteX9" fmla="*/ 2775126 w 3703014"/>
                  <a:gd name="connsiteY9" fmla="*/ 1153000 h 2159749"/>
                  <a:gd name="connsiteX10" fmla="*/ 3080566 w 3703014"/>
                  <a:gd name="connsiteY10" fmla="*/ 2159336 h 2159749"/>
                  <a:gd name="connsiteX11" fmla="*/ 1229412 w 3703014"/>
                  <a:gd name="connsiteY11" fmla="*/ 2065112 h 2159749"/>
                  <a:gd name="connsiteX12" fmla="*/ 907545 w 3703014"/>
                  <a:gd name="connsiteY12" fmla="*/ 1059688 h 2159749"/>
                  <a:gd name="connsiteX0" fmla="*/ 907545 w 3734735"/>
                  <a:gd name="connsiteY0" fmla="*/ 1059688 h 2159749"/>
                  <a:gd name="connsiteX1" fmla="*/ 325934 w 3734735"/>
                  <a:gd name="connsiteY1" fmla="*/ 721308 h 2159749"/>
                  <a:gd name="connsiteX2" fmla="*/ 77613 w 3734735"/>
                  <a:gd name="connsiteY2" fmla="*/ 35669 h 2159749"/>
                  <a:gd name="connsiteX3" fmla="*/ 415546 w 3734735"/>
                  <a:gd name="connsiteY3" fmla="*/ 58905 h 2159749"/>
                  <a:gd name="connsiteX4" fmla="*/ 1052976 w 3734735"/>
                  <a:gd name="connsiteY4" fmla="*/ 336644 h 2159749"/>
                  <a:gd name="connsiteX5" fmla="*/ 2006395 w 3734735"/>
                  <a:gd name="connsiteY5" fmla="*/ 453586 h 2159749"/>
                  <a:gd name="connsiteX6" fmla="*/ 3341103 w 3734735"/>
                  <a:gd name="connsiteY6" fmla="*/ 0 h 2159749"/>
                  <a:gd name="connsiteX7" fmla="*/ 3701374 w 3734735"/>
                  <a:gd name="connsiteY7" fmla="*/ 130588 h 2159749"/>
                  <a:gd name="connsiteX8" fmla="*/ 3681728 w 3734735"/>
                  <a:gd name="connsiteY8" fmla="*/ 682042 h 2159749"/>
                  <a:gd name="connsiteX9" fmla="*/ 2775126 w 3734735"/>
                  <a:gd name="connsiteY9" fmla="*/ 1153000 h 2159749"/>
                  <a:gd name="connsiteX10" fmla="*/ 3080566 w 3734735"/>
                  <a:gd name="connsiteY10" fmla="*/ 2159336 h 2159749"/>
                  <a:gd name="connsiteX11" fmla="*/ 1229412 w 3734735"/>
                  <a:gd name="connsiteY11" fmla="*/ 2065112 h 2159749"/>
                  <a:gd name="connsiteX12" fmla="*/ 907545 w 3734735"/>
                  <a:gd name="connsiteY12" fmla="*/ 1059688 h 2159749"/>
                  <a:gd name="connsiteX0" fmla="*/ 907545 w 3734735"/>
                  <a:gd name="connsiteY0" fmla="*/ 1059688 h 2159749"/>
                  <a:gd name="connsiteX1" fmla="*/ 325934 w 3734735"/>
                  <a:gd name="connsiteY1" fmla="*/ 721308 h 2159749"/>
                  <a:gd name="connsiteX2" fmla="*/ 77613 w 3734735"/>
                  <a:gd name="connsiteY2" fmla="*/ 35669 h 2159749"/>
                  <a:gd name="connsiteX3" fmla="*/ 415546 w 3734735"/>
                  <a:gd name="connsiteY3" fmla="*/ 58905 h 2159749"/>
                  <a:gd name="connsiteX4" fmla="*/ 1052976 w 3734735"/>
                  <a:gd name="connsiteY4" fmla="*/ 336644 h 2159749"/>
                  <a:gd name="connsiteX5" fmla="*/ 2006395 w 3734735"/>
                  <a:gd name="connsiteY5" fmla="*/ 453586 h 2159749"/>
                  <a:gd name="connsiteX6" fmla="*/ 3341103 w 3734735"/>
                  <a:gd name="connsiteY6" fmla="*/ 0 h 2159749"/>
                  <a:gd name="connsiteX7" fmla="*/ 3701374 w 3734735"/>
                  <a:gd name="connsiteY7" fmla="*/ 130588 h 2159749"/>
                  <a:gd name="connsiteX8" fmla="*/ 3681728 w 3734735"/>
                  <a:gd name="connsiteY8" fmla="*/ 682042 h 2159749"/>
                  <a:gd name="connsiteX9" fmla="*/ 2775126 w 3734735"/>
                  <a:gd name="connsiteY9" fmla="*/ 1153000 h 2159749"/>
                  <a:gd name="connsiteX10" fmla="*/ 3080566 w 3734735"/>
                  <a:gd name="connsiteY10" fmla="*/ 2159336 h 2159749"/>
                  <a:gd name="connsiteX11" fmla="*/ 1229412 w 3734735"/>
                  <a:gd name="connsiteY11" fmla="*/ 2065112 h 2159749"/>
                  <a:gd name="connsiteX12" fmla="*/ 907545 w 3734735"/>
                  <a:gd name="connsiteY12" fmla="*/ 1059688 h 2159749"/>
                  <a:gd name="connsiteX0" fmla="*/ 907545 w 3748769"/>
                  <a:gd name="connsiteY0" fmla="*/ 1059688 h 2159749"/>
                  <a:gd name="connsiteX1" fmla="*/ 325934 w 3748769"/>
                  <a:gd name="connsiteY1" fmla="*/ 721308 h 2159749"/>
                  <a:gd name="connsiteX2" fmla="*/ 77613 w 3748769"/>
                  <a:gd name="connsiteY2" fmla="*/ 35669 h 2159749"/>
                  <a:gd name="connsiteX3" fmla="*/ 415546 w 3748769"/>
                  <a:gd name="connsiteY3" fmla="*/ 58905 h 2159749"/>
                  <a:gd name="connsiteX4" fmla="*/ 1052976 w 3748769"/>
                  <a:gd name="connsiteY4" fmla="*/ 336644 h 2159749"/>
                  <a:gd name="connsiteX5" fmla="*/ 2006395 w 3748769"/>
                  <a:gd name="connsiteY5" fmla="*/ 453586 h 2159749"/>
                  <a:gd name="connsiteX6" fmla="*/ 3341103 w 3748769"/>
                  <a:gd name="connsiteY6" fmla="*/ 0 h 2159749"/>
                  <a:gd name="connsiteX7" fmla="*/ 3723987 w 3748769"/>
                  <a:gd name="connsiteY7" fmla="*/ 269474 h 2159749"/>
                  <a:gd name="connsiteX8" fmla="*/ 3681728 w 3748769"/>
                  <a:gd name="connsiteY8" fmla="*/ 682042 h 2159749"/>
                  <a:gd name="connsiteX9" fmla="*/ 2775126 w 3748769"/>
                  <a:gd name="connsiteY9" fmla="*/ 1153000 h 2159749"/>
                  <a:gd name="connsiteX10" fmla="*/ 3080566 w 3748769"/>
                  <a:gd name="connsiteY10" fmla="*/ 2159336 h 2159749"/>
                  <a:gd name="connsiteX11" fmla="*/ 1229412 w 3748769"/>
                  <a:gd name="connsiteY11" fmla="*/ 2065112 h 2159749"/>
                  <a:gd name="connsiteX12" fmla="*/ 907545 w 3748769"/>
                  <a:gd name="connsiteY12" fmla="*/ 1059688 h 2159749"/>
                  <a:gd name="connsiteX0" fmla="*/ 907545 w 3748769"/>
                  <a:gd name="connsiteY0" fmla="*/ 1059688 h 2159749"/>
                  <a:gd name="connsiteX1" fmla="*/ 325934 w 3748769"/>
                  <a:gd name="connsiteY1" fmla="*/ 721308 h 2159749"/>
                  <a:gd name="connsiteX2" fmla="*/ 77613 w 3748769"/>
                  <a:gd name="connsiteY2" fmla="*/ 35669 h 2159749"/>
                  <a:gd name="connsiteX3" fmla="*/ 415546 w 3748769"/>
                  <a:gd name="connsiteY3" fmla="*/ 58905 h 2159749"/>
                  <a:gd name="connsiteX4" fmla="*/ 1052976 w 3748769"/>
                  <a:gd name="connsiteY4" fmla="*/ 336644 h 2159749"/>
                  <a:gd name="connsiteX5" fmla="*/ 2006395 w 3748769"/>
                  <a:gd name="connsiteY5" fmla="*/ 453586 h 2159749"/>
                  <a:gd name="connsiteX6" fmla="*/ 3341103 w 3748769"/>
                  <a:gd name="connsiteY6" fmla="*/ 0 h 2159749"/>
                  <a:gd name="connsiteX7" fmla="*/ 3723987 w 3748769"/>
                  <a:gd name="connsiteY7" fmla="*/ 269474 h 2159749"/>
                  <a:gd name="connsiteX8" fmla="*/ 3681728 w 3748769"/>
                  <a:gd name="connsiteY8" fmla="*/ 682042 h 2159749"/>
                  <a:gd name="connsiteX9" fmla="*/ 2775126 w 3748769"/>
                  <a:gd name="connsiteY9" fmla="*/ 1153000 h 2159749"/>
                  <a:gd name="connsiteX10" fmla="*/ 3080566 w 3748769"/>
                  <a:gd name="connsiteY10" fmla="*/ 2159336 h 2159749"/>
                  <a:gd name="connsiteX11" fmla="*/ 1229412 w 3748769"/>
                  <a:gd name="connsiteY11" fmla="*/ 2065112 h 2159749"/>
                  <a:gd name="connsiteX12" fmla="*/ 907545 w 3748769"/>
                  <a:gd name="connsiteY12" fmla="*/ 1059688 h 2159749"/>
                  <a:gd name="connsiteX0" fmla="*/ 907545 w 3797430"/>
                  <a:gd name="connsiteY0" fmla="*/ 1059688 h 2159749"/>
                  <a:gd name="connsiteX1" fmla="*/ 325934 w 3797430"/>
                  <a:gd name="connsiteY1" fmla="*/ 721308 h 2159749"/>
                  <a:gd name="connsiteX2" fmla="*/ 77613 w 3797430"/>
                  <a:gd name="connsiteY2" fmla="*/ 35669 h 2159749"/>
                  <a:gd name="connsiteX3" fmla="*/ 415546 w 3797430"/>
                  <a:gd name="connsiteY3" fmla="*/ 58905 h 2159749"/>
                  <a:gd name="connsiteX4" fmla="*/ 1052976 w 3797430"/>
                  <a:gd name="connsiteY4" fmla="*/ 336644 h 2159749"/>
                  <a:gd name="connsiteX5" fmla="*/ 2006395 w 3797430"/>
                  <a:gd name="connsiteY5" fmla="*/ 453586 h 2159749"/>
                  <a:gd name="connsiteX6" fmla="*/ 3341103 w 3797430"/>
                  <a:gd name="connsiteY6" fmla="*/ 0 h 2159749"/>
                  <a:gd name="connsiteX7" fmla="*/ 3723987 w 3797430"/>
                  <a:gd name="connsiteY7" fmla="*/ 269474 h 2159749"/>
                  <a:gd name="connsiteX8" fmla="*/ 3681728 w 3797430"/>
                  <a:gd name="connsiteY8" fmla="*/ 682042 h 2159749"/>
                  <a:gd name="connsiteX9" fmla="*/ 2775126 w 3797430"/>
                  <a:gd name="connsiteY9" fmla="*/ 1153000 h 2159749"/>
                  <a:gd name="connsiteX10" fmla="*/ 3080566 w 3797430"/>
                  <a:gd name="connsiteY10" fmla="*/ 2159336 h 2159749"/>
                  <a:gd name="connsiteX11" fmla="*/ 1229412 w 3797430"/>
                  <a:gd name="connsiteY11" fmla="*/ 2065112 h 2159749"/>
                  <a:gd name="connsiteX12" fmla="*/ 907545 w 3797430"/>
                  <a:gd name="connsiteY12" fmla="*/ 1059688 h 2159749"/>
                  <a:gd name="connsiteX0" fmla="*/ 907545 w 3797430"/>
                  <a:gd name="connsiteY0" fmla="*/ 1059688 h 2159749"/>
                  <a:gd name="connsiteX1" fmla="*/ 325934 w 3797430"/>
                  <a:gd name="connsiteY1" fmla="*/ 721308 h 2159749"/>
                  <a:gd name="connsiteX2" fmla="*/ 77613 w 3797430"/>
                  <a:gd name="connsiteY2" fmla="*/ 35669 h 2159749"/>
                  <a:gd name="connsiteX3" fmla="*/ 415546 w 3797430"/>
                  <a:gd name="connsiteY3" fmla="*/ 58905 h 2159749"/>
                  <a:gd name="connsiteX4" fmla="*/ 1052976 w 3797430"/>
                  <a:gd name="connsiteY4" fmla="*/ 336644 h 2159749"/>
                  <a:gd name="connsiteX5" fmla="*/ 2006395 w 3797430"/>
                  <a:gd name="connsiteY5" fmla="*/ 453586 h 2159749"/>
                  <a:gd name="connsiteX6" fmla="*/ 3341103 w 3797430"/>
                  <a:gd name="connsiteY6" fmla="*/ 0 h 2159749"/>
                  <a:gd name="connsiteX7" fmla="*/ 3723987 w 3797430"/>
                  <a:gd name="connsiteY7" fmla="*/ 269474 h 2159749"/>
                  <a:gd name="connsiteX8" fmla="*/ 3681728 w 3797430"/>
                  <a:gd name="connsiteY8" fmla="*/ 682042 h 2159749"/>
                  <a:gd name="connsiteX9" fmla="*/ 2928529 w 3797430"/>
                  <a:gd name="connsiteY9" fmla="*/ 1075111 h 2159749"/>
                  <a:gd name="connsiteX10" fmla="*/ 3080566 w 3797430"/>
                  <a:gd name="connsiteY10" fmla="*/ 2159336 h 2159749"/>
                  <a:gd name="connsiteX11" fmla="*/ 1229412 w 3797430"/>
                  <a:gd name="connsiteY11" fmla="*/ 2065112 h 2159749"/>
                  <a:gd name="connsiteX12" fmla="*/ 907545 w 3797430"/>
                  <a:gd name="connsiteY12" fmla="*/ 1059688 h 2159749"/>
                  <a:gd name="connsiteX0" fmla="*/ 907545 w 3797430"/>
                  <a:gd name="connsiteY0" fmla="*/ 1059688 h 2159749"/>
                  <a:gd name="connsiteX1" fmla="*/ 325934 w 3797430"/>
                  <a:gd name="connsiteY1" fmla="*/ 721308 h 2159749"/>
                  <a:gd name="connsiteX2" fmla="*/ 77613 w 3797430"/>
                  <a:gd name="connsiteY2" fmla="*/ 35669 h 2159749"/>
                  <a:gd name="connsiteX3" fmla="*/ 415546 w 3797430"/>
                  <a:gd name="connsiteY3" fmla="*/ 58905 h 2159749"/>
                  <a:gd name="connsiteX4" fmla="*/ 1052976 w 3797430"/>
                  <a:gd name="connsiteY4" fmla="*/ 336644 h 2159749"/>
                  <a:gd name="connsiteX5" fmla="*/ 2006395 w 3797430"/>
                  <a:gd name="connsiteY5" fmla="*/ 453586 h 2159749"/>
                  <a:gd name="connsiteX6" fmla="*/ 3341103 w 3797430"/>
                  <a:gd name="connsiteY6" fmla="*/ 0 h 2159749"/>
                  <a:gd name="connsiteX7" fmla="*/ 3723987 w 3797430"/>
                  <a:gd name="connsiteY7" fmla="*/ 269474 h 2159749"/>
                  <a:gd name="connsiteX8" fmla="*/ 3681728 w 3797430"/>
                  <a:gd name="connsiteY8" fmla="*/ 682042 h 2159749"/>
                  <a:gd name="connsiteX9" fmla="*/ 2928529 w 3797430"/>
                  <a:gd name="connsiteY9" fmla="*/ 1075111 h 2159749"/>
                  <a:gd name="connsiteX10" fmla="*/ 3080566 w 3797430"/>
                  <a:gd name="connsiteY10" fmla="*/ 2159336 h 2159749"/>
                  <a:gd name="connsiteX11" fmla="*/ 1229412 w 3797430"/>
                  <a:gd name="connsiteY11" fmla="*/ 2065112 h 2159749"/>
                  <a:gd name="connsiteX12" fmla="*/ 907545 w 3797430"/>
                  <a:gd name="connsiteY12" fmla="*/ 1059688 h 2159749"/>
                  <a:gd name="connsiteX0" fmla="*/ 907545 w 3797430"/>
                  <a:gd name="connsiteY0" fmla="*/ 1059688 h 2197578"/>
                  <a:gd name="connsiteX1" fmla="*/ 325934 w 3797430"/>
                  <a:gd name="connsiteY1" fmla="*/ 721308 h 2197578"/>
                  <a:gd name="connsiteX2" fmla="*/ 77613 w 3797430"/>
                  <a:gd name="connsiteY2" fmla="*/ 35669 h 2197578"/>
                  <a:gd name="connsiteX3" fmla="*/ 415546 w 3797430"/>
                  <a:gd name="connsiteY3" fmla="*/ 58905 h 2197578"/>
                  <a:gd name="connsiteX4" fmla="*/ 1052976 w 3797430"/>
                  <a:gd name="connsiteY4" fmla="*/ 336644 h 2197578"/>
                  <a:gd name="connsiteX5" fmla="*/ 2006395 w 3797430"/>
                  <a:gd name="connsiteY5" fmla="*/ 453586 h 2197578"/>
                  <a:gd name="connsiteX6" fmla="*/ 3341103 w 3797430"/>
                  <a:gd name="connsiteY6" fmla="*/ 0 h 2197578"/>
                  <a:gd name="connsiteX7" fmla="*/ 3723987 w 3797430"/>
                  <a:gd name="connsiteY7" fmla="*/ 269474 h 2197578"/>
                  <a:gd name="connsiteX8" fmla="*/ 3681728 w 3797430"/>
                  <a:gd name="connsiteY8" fmla="*/ 682042 h 2197578"/>
                  <a:gd name="connsiteX9" fmla="*/ 2928529 w 3797430"/>
                  <a:gd name="connsiteY9" fmla="*/ 1075111 h 2197578"/>
                  <a:gd name="connsiteX10" fmla="*/ 3080566 w 3797430"/>
                  <a:gd name="connsiteY10" fmla="*/ 2159336 h 2197578"/>
                  <a:gd name="connsiteX11" fmla="*/ 1002587 w 3797430"/>
                  <a:gd name="connsiteY11" fmla="*/ 2197578 h 2197578"/>
                  <a:gd name="connsiteX12" fmla="*/ 907545 w 3797430"/>
                  <a:gd name="connsiteY12" fmla="*/ 1059688 h 2197578"/>
                  <a:gd name="connsiteX0" fmla="*/ 907545 w 3797430"/>
                  <a:gd name="connsiteY0" fmla="*/ 1059688 h 2197578"/>
                  <a:gd name="connsiteX1" fmla="*/ 325934 w 3797430"/>
                  <a:gd name="connsiteY1" fmla="*/ 721308 h 2197578"/>
                  <a:gd name="connsiteX2" fmla="*/ 77613 w 3797430"/>
                  <a:gd name="connsiteY2" fmla="*/ 35669 h 2197578"/>
                  <a:gd name="connsiteX3" fmla="*/ 415546 w 3797430"/>
                  <a:gd name="connsiteY3" fmla="*/ 58905 h 2197578"/>
                  <a:gd name="connsiteX4" fmla="*/ 1052976 w 3797430"/>
                  <a:gd name="connsiteY4" fmla="*/ 336644 h 2197578"/>
                  <a:gd name="connsiteX5" fmla="*/ 2006395 w 3797430"/>
                  <a:gd name="connsiteY5" fmla="*/ 453586 h 2197578"/>
                  <a:gd name="connsiteX6" fmla="*/ 3341103 w 3797430"/>
                  <a:gd name="connsiteY6" fmla="*/ 0 h 2197578"/>
                  <a:gd name="connsiteX7" fmla="*/ 3723987 w 3797430"/>
                  <a:gd name="connsiteY7" fmla="*/ 269474 h 2197578"/>
                  <a:gd name="connsiteX8" fmla="*/ 3681728 w 3797430"/>
                  <a:gd name="connsiteY8" fmla="*/ 682042 h 2197578"/>
                  <a:gd name="connsiteX9" fmla="*/ 2928529 w 3797430"/>
                  <a:gd name="connsiteY9" fmla="*/ 1075111 h 2197578"/>
                  <a:gd name="connsiteX10" fmla="*/ 3080566 w 3797430"/>
                  <a:gd name="connsiteY10" fmla="*/ 2159336 h 2197578"/>
                  <a:gd name="connsiteX11" fmla="*/ 1002587 w 3797430"/>
                  <a:gd name="connsiteY11" fmla="*/ 2197578 h 2197578"/>
                  <a:gd name="connsiteX12" fmla="*/ 907545 w 3797430"/>
                  <a:gd name="connsiteY12" fmla="*/ 1059688 h 2197578"/>
                  <a:gd name="connsiteX0" fmla="*/ 907545 w 3797430"/>
                  <a:gd name="connsiteY0" fmla="*/ 1059688 h 2159336"/>
                  <a:gd name="connsiteX1" fmla="*/ 325934 w 3797430"/>
                  <a:gd name="connsiteY1" fmla="*/ 721308 h 2159336"/>
                  <a:gd name="connsiteX2" fmla="*/ 77613 w 3797430"/>
                  <a:gd name="connsiteY2" fmla="*/ 35669 h 2159336"/>
                  <a:gd name="connsiteX3" fmla="*/ 415546 w 3797430"/>
                  <a:gd name="connsiteY3" fmla="*/ 58905 h 2159336"/>
                  <a:gd name="connsiteX4" fmla="*/ 1052976 w 3797430"/>
                  <a:gd name="connsiteY4" fmla="*/ 336644 h 2159336"/>
                  <a:gd name="connsiteX5" fmla="*/ 2006395 w 3797430"/>
                  <a:gd name="connsiteY5" fmla="*/ 453586 h 2159336"/>
                  <a:gd name="connsiteX6" fmla="*/ 3341103 w 3797430"/>
                  <a:gd name="connsiteY6" fmla="*/ 0 h 2159336"/>
                  <a:gd name="connsiteX7" fmla="*/ 3723987 w 3797430"/>
                  <a:gd name="connsiteY7" fmla="*/ 269474 h 2159336"/>
                  <a:gd name="connsiteX8" fmla="*/ 3681728 w 3797430"/>
                  <a:gd name="connsiteY8" fmla="*/ 682042 h 2159336"/>
                  <a:gd name="connsiteX9" fmla="*/ 2928529 w 3797430"/>
                  <a:gd name="connsiteY9" fmla="*/ 1075111 h 2159336"/>
                  <a:gd name="connsiteX10" fmla="*/ 3080566 w 3797430"/>
                  <a:gd name="connsiteY10" fmla="*/ 2159336 h 2159336"/>
                  <a:gd name="connsiteX11" fmla="*/ 907545 w 3797430"/>
                  <a:gd name="connsiteY11" fmla="*/ 1059688 h 2159336"/>
                  <a:gd name="connsiteX0" fmla="*/ 907545 w 3797430"/>
                  <a:gd name="connsiteY0" fmla="*/ 1059688 h 1114032"/>
                  <a:gd name="connsiteX1" fmla="*/ 325934 w 3797430"/>
                  <a:gd name="connsiteY1" fmla="*/ 721308 h 1114032"/>
                  <a:gd name="connsiteX2" fmla="*/ 77613 w 3797430"/>
                  <a:gd name="connsiteY2" fmla="*/ 35669 h 1114032"/>
                  <a:gd name="connsiteX3" fmla="*/ 415546 w 3797430"/>
                  <a:gd name="connsiteY3" fmla="*/ 58905 h 1114032"/>
                  <a:gd name="connsiteX4" fmla="*/ 1052976 w 3797430"/>
                  <a:gd name="connsiteY4" fmla="*/ 336644 h 1114032"/>
                  <a:gd name="connsiteX5" fmla="*/ 2006395 w 3797430"/>
                  <a:gd name="connsiteY5" fmla="*/ 453586 h 1114032"/>
                  <a:gd name="connsiteX6" fmla="*/ 3341103 w 3797430"/>
                  <a:gd name="connsiteY6" fmla="*/ 0 h 1114032"/>
                  <a:gd name="connsiteX7" fmla="*/ 3723987 w 3797430"/>
                  <a:gd name="connsiteY7" fmla="*/ 269474 h 1114032"/>
                  <a:gd name="connsiteX8" fmla="*/ 3681728 w 3797430"/>
                  <a:gd name="connsiteY8" fmla="*/ 682042 h 1114032"/>
                  <a:gd name="connsiteX9" fmla="*/ 2928529 w 3797430"/>
                  <a:gd name="connsiteY9" fmla="*/ 1075111 h 1114032"/>
                  <a:gd name="connsiteX10" fmla="*/ 907545 w 3797430"/>
                  <a:gd name="connsiteY10" fmla="*/ 1059688 h 1114032"/>
                  <a:gd name="connsiteX0" fmla="*/ 907545 w 3797430"/>
                  <a:gd name="connsiteY0" fmla="*/ 1191596 h 1245940"/>
                  <a:gd name="connsiteX1" fmla="*/ 325934 w 3797430"/>
                  <a:gd name="connsiteY1" fmla="*/ 853216 h 1245940"/>
                  <a:gd name="connsiteX2" fmla="*/ 77613 w 3797430"/>
                  <a:gd name="connsiteY2" fmla="*/ 167577 h 1245940"/>
                  <a:gd name="connsiteX3" fmla="*/ 982680 w 3797430"/>
                  <a:gd name="connsiteY3" fmla="*/ 0 h 1245940"/>
                  <a:gd name="connsiteX4" fmla="*/ 1052976 w 3797430"/>
                  <a:gd name="connsiteY4" fmla="*/ 468552 h 1245940"/>
                  <a:gd name="connsiteX5" fmla="*/ 2006395 w 3797430"/>
                  <a:gd name="connsiteY5" fmla="*/ 585494 h 1245940"/>
                  <a:gd name="connsiteX6" fmla="*/ 3341103 w 3797430"/>
                  <a:gd name="connsiteY6" fmla="*/ 131908 h 1245940"/>
                  <a:gd name="connsiteX7" fmla="*/ 3723987 w 3797430"/>
                  <a:gd name="connsiteY7" fmla="*/ 401382 h 1245940"/>
                  <a:gd name="connsiteX8" fmla="*/ 3681728 w 3797430"/>
                  <a:gd name="connsiteY8" fmla="*/ 813950 h 1245940"/>
                  <a:gd name="connsiteX9" fmla="*/ 2928529 w 3797430"/>
                  <a:gd name="connsiteY9" fmla="*/ 1207019 h 1245940"/>
                  <a:gd name="connsiteX10" fmla="*/ 907545 w 3797430"/>
                  <a:gd name="connsiteY10" fmla="*/ 1191596 h 1245940"/>
                  <a:gd name="connsiteX0" fmla="*/ 907545 w 3797430"/>
                  <a:gd name="connsiteY0" fmla="*/ 1191596 h 1245940"/>
                  <a:gd name="connsiteX1" fmla="*/ 325934 w 3797430"/>
                  <a:gd name="connsiteY1" fmla="*/ 853216 h 1245940"/>
                  <a:gd name="connsiteX2" fmla="*/ 77613 w 3797430"/>
                  <a:gd name="connsiteY2" fmla="*/ 167577 h 1245940"/>
                  <a:gd name="connsiteX3" fmla="*/ 982680 w 3797430"/>
                  <a:gd name="connsiteY3" fmla="*/ 0 h 1245940"/>
                  <a:gd name="connsiteX4" fmla="*/ 1052976 w 3797430"/>
                  <a:gd name="connsiteY4" fmla="*/ 468552 h 1245940"/>
                  <a:gd name="connsiteX5" fmla="*/ 2006395 w 3797430"/>
                  <a:gd name="connsiteY5" fmla="*/ 585494 h 1245940"/>
                  <a:gd name="connsiteX6" fmla="*/ 3341103 w 3797430"/>
                  <a:gd name="connsiteY6" fmla="*/ 131908 h 1245940"/>
                  <a:gd name="connsiteX7" fmla="*/ 3723987 w 3797430"/>
                  <a:gd name="connsiteY7" fmla="*/ 401382 h 1245940"/>
                  <a:gd name="connsiteX8" fmla="*/ 3681728 w 3797430"/>
                  <a:gd name="connsiteY8" fmla="*/ 813950 h 1245940"/>
                  <a:gd name="connsiteX9" fmla="*/ 2928529 w 3797430"/>
                  <a:gd name="connsiteY9" fmla="*/ 1207019 h 1245940"/>
                  <a:gd name="connsiteX10" fmla="*/ 907545 w 3797430"/>
                  <a:gd name="connsiteY10" fmla="*/ 1191596 h 1245940"/>
                  <a:gd name="connsiteX0" fmla="*/ 907545 w 3797430"/>
                  <a:gd name="connsiteY0" fmla="*/ 1198016 h 1252360"/>
                  <a:gd name="connsiteX1" fmla="*/ 325934 w 3797430"/>
                  <a:gd name="connsiteY1" fmla="*/ 859636 h 1252360"/>
                  <a:gd name="connsiteX2" fmla="*/ 77613 w 3797430"/>
                  <a:gd name="connsiteY2" fmla="*/ 173997 h 1252360"/>
                  <a:gd name="connsiteX3" fmla="*/ 982680 w 3797430"/>
                  <a:gd name="connsiteY3" fmla="*/ 6420 h 1252360"/>
                  <a:gd name="connsiteX4" fmla="*/ 1052976 w 3797430"/>
                  <a:gd name="connsiteY4" fmla="*/ 474972 h 1252360"/>
                  <a:gd name="connsiteX5" fmla="*/ 2006395 w 3797430"/>
                  <a:gd name="connsiteY5" fmla="*/ 591914 h 1252360"/>
                  <a:gd name="connsiteX6" fmla="*/ 3341103 w 3797430"/>
                  <a:gd name="connsiteY6" fmla="*/ 138328 h 1252360"/>
                  <a:gd name="connsiteX7" fmla="*/ 3723987 w 3797430"/>
                  <a:gd name="connsiteY7" fmla="*/ 407802 h 1252360"/>
                  <a:gd name="connsiteX8" fmla="*/ 3681728 w 3797430"/>
                  <a:gd name="connsiteY8" fmla="*/ 820370 h 1252360"/>
                  <a:gd name="connsiteX9" fmla="*/ 2928529 w 3797430"/>
                  <a:gd name="connsiteY9" fmla="*/ 1213439 h 1252360"/>
                  <a:gd name="connsiteX10" fmla="*/ 907545 w 3797430"/>
                  <a:gd name="connsiteY10" fmla="*/ 1198016 h 1252360"/>
                  <a:gd name="connsiteX0" fmla="*/ 907545 w 3797430"/>
                  <a:gd name="connsiteY0" fmla="*/ 1198016 h 1553917"/>
                  <a:gd name="connsiteX1" fmla="*/ 325934 w 3797430"/>
                  <a:gd name="connsiteY1" fmla="*/ 859636 h 1553917"/>
                  <a:gd name="connsiteX2" fmla="*/ 77613 w 3797430"/>
                  <a:gd name="connsiteY2" fmla="*/ 173997 h 1553917"/>
                  <a:gd name="connsiteX3" fmla="*/ 982680 w 3797430"/>
                  <a:gd name="connsiteY3" fmla="*/ 6420 h 1553917"/>
                  <a:gd name="connsiteX4" fmla="*/ 1052976 w 3797430"/>
                  <a:gd name="connsiteY4" fmla="*/ 474972 h 1553917"/>
                  <a:gd name="connsiteX5" fmla="*/ 2006395 w 3797430"/>
                  <a:gd name="connsiteY5" fmla="*/ 591914 h 1553917"/>
                  <a:gd name="connsiteX6" fmla="*/ 3341103 w 3797430"/>
                  <a:gd name="connsiteY6" fmla="*/ 138328 h 1553917"/>
                  <a:gd name="connsiteX7" fmla="*/ 3723987 w 3797430"/>
                  <a:gd name="connsiteY7" fmla="*/ 407802 h 1553917"/>
                  <a:gd name="connsiteX8" fmla="*/ 3681728 w 3797430"/>
                  <a:gd name="connsiteY8" fmla="*/ 820370 h 1553917"/>
                  <a:gd name="connsiteX9" fmla="*/ 1098294 w 3797430"/>
                  <a:gd name="connsiteY9" fmla="*/ 1545231 h 1553917"/>
                  <a:gd name="connsiteX10" fmla="*/ 907545 w 3797430"/>
                  <a:gd name="connsiteY10" fmla="*/ 1198016 h 1553917"/>
                  <a:gd name="connsiteX0" fmla="*/ 907545 w 3828517"/>
                  <a:gd name="connsiteY0" fmla="*/ 1198016 h 1553917"/>
                  <a:gd name="connsiteX1" fmla="*/ 325934 w 3828517"/>
                  <a:gd name="connsiteY1" fmla="*/ 859636 h 1553917"/>
                  <a:gd name="connsiteX2" fmla="*/ 77613 w 3828517"/>
                  <a:gd name="connsiteY2" fmla="*/ 173997 h 1553917"/>
                  <a:gd name="connsiteX3" fmla="*/ 982680 w 3828517"/>
                  <a:gd name="connsiteY3" fmla="*/ 6420 h 1553917"/>
                  <a:gd name="connsiteX4" fmla="*/ 1052976 w 3828517"/>
                  <a:gd name="connsiteY4" fmla="*/ 474972 h 1553917"/>
                  <a:gd name="connsiteX5" fmla="*/ 2006395 w 3828517"/>
                  <a:gd name="connsiteY5" fmla="*/ 591914 h 1553917"/>
                  <a:gd name="connsiteX6" fmla="*/ 3341103 w 3828517"/>
                  <a:gd name="connsiteY6" fmla="*/ 138328 h 1553917"/>
                  <a:gd name="connsiteX7" fmla="*/ 3723987 w 3828517"/>
                  <a:gd name="connsiteY7" fmla="*/ 407802 h 1553917"/>
                  <a:gd name="connsiteX8" fmla="*/ 1208008 w 3828517"/>
                  <a:gd name="connsiteY8" fmla="*/ 1352467 h 1553917"/>
                  <a:gd name="connsiteX9" fmla="*/ 1098294 w 3828517"/>
                  <a:gd name="connsiteY9" fmla="*/ 1545231 h 1553917"/>
                  <a:gd name="connsiteX10" fmla="*/ 907545 w 3828517"/>
                  <a:gd name="connsiteY10" fmla="*/ 1198016 h 1553917"/>
                  <a:gd name="connsiteX0" fmla="*/ 907545 w 3344736"/>
                  <a:gd name="connsiteY0" fmla="*/ 1198016 h 1553917"/>
                  <a:gd name="connsiteX1" fmla="*/ 325934 w 3344736"/>
                  <a:gd name="connsiteY1" fmla="*/ 859636 h 1553917"/>
                  <a:gd name="connsiteX2" fmla="*/ 77613 w 3344736"/>
                  <a:gd name="connsiteY2" fmla="*/ 173997 h 1553917"/>
                  <a:gd name="connsiteX3" fmla="*/ 982680 w 3344736"/>
                  <a:gd name="connsiteY3" fmla="*/ 6420 h 1553917"/>
                  <a:gd name="connsiteX4" fmla="*/ 1052976 w 3344736"/>
                  <a:gd name="connsiteY4" fmla="*/ 474972 h 1553917"/>
                  <a:gd name="connsiteX5" fmla="*/ 2006395 w 3344736"/>
                  <a:gd name="connsiteY5" fmla="*/ 591914 h 1553917"/>
                  <a:gd name="connsiteX6" fmla="*/ 3341103 w 3344736"/>
                  <a:gd name="connsiteY6" fmla="*/ 138328 h 1553917"/>
                  <a:gd name="connsiteX7" fmla="*/ 1816842 w 3344736"/>
                  <a:gd name="connsiteY7" fmla="*/ 1088695 h 1553917"/>
                  <a:gd name="connsiteX8" fmla="*/ 1208008 w 3344736"/>
                  <a:gd name="connsiteY8" fmla="*/ 1352467 h 1553917"/>
                  <a:gd name="connsiteX9" fmla="*/ 1098294 w 3344736"/>
                  <a:gd name="connsiteY9" fmla="*/ 1545231 h 1553917"/>
                  <a:gd name="connsiteX10" fmla="*/ 907545 w 3344736"/>
                  <a:gd name="connsiteY10" fmla="*/ 1198016 h 1553917"/>
                  <a:gd name="connsiteX0" fmla="*/ 907545 w 2302240"/>
                  <a:gd name="connsiteY0" fmla="*/ 1198016 h 1553917"/>
                  <a:gd name="connsiteX1" fmla="*/ 325934 w 2302240"/>
                  <a:gd name="connsiteY1" fmla="*/ 859636 h 1553917"/>
                  <a:gd name="connsiteX2" fmla="*/ 77613 w 2302240"/>
                  <a:gd name="connsiteY2" fmla="*/ 173997 h 1553917"/>
                  <a:gd name="connsiteX3" fmla="*/ 982680 w 2302240"/>
                  <a:gd name="connsiteY3" fmla="*/ 6420 h 1553917"/>
                  <a:gd name="connsiteX4" fmla="*/ 1052976 w 2302240"/>
                  <a:gd name="connsiteY4" fmla="*/ 474972 h 1553917"/>
                  <a:gd name="connsiteX5" fmla="*/ 2006395 w 2302240"/>
                  <a:gd name="connsiteY5" fmla="*/ 591914 h 1553917"/>
                  <a:gd name="connsiteX6" fmla="*/ 2291287 w 2302240"/>
                  <a:gd name="connsiteY6" fmla="*/ 704622 h 1553917"/>
                  <a:gd name="connsiteX7" fmla="*/ 1816842 w 2302240"/>
                  <a:gd name="connsiteY7" fmla="*/ 1088695 h 1553917"/>
                  <a:gd name="connsiteX8" fmla="*/ 1208008 w 2302240"/>
                  <a:gd name="connsiteY8" fmla="*/ 1352467 h 1553917"/>
                  <a:gd name="connsiteX9" fmla="*/ 1098294 w 2302240"/>
                  <a:gd name="connsiteY9" fmla="*/ 1545231 h 1553917"/>
                  <a:gd name="connsiteX10" fmla="*/ 907545 w 2302240"/>
                  <a:gd name="connsiteY10" fmla="*/ 1198016 h 1553917"/>
                  <a:gd name="connsiteX0" fmla="*/ 907545 w 2302240"/>
                  <a:gd name="connsiteY0" fmla="*/ 1198016 h 1553917"/>
                  <a:gd name="connsiteX1" fmla="*/ 325934 w 2302240"/>
                  <a:gd name="connsiteY1" fmla="*/ 859636 h 1553917"/>
                  <a:gd name="connsiteX2" fmla="*/ 77613 w 2302240"/>
                  <a:gd name="connsiteY2" fmla="*/ 173997 h 1553917"/>
                  <a:gd name="connsiteX3" fmla="*/ 982680 w 2302240"/>
                  <a:gd name="connsiteY3" fmla="*/ 6420 h 1553917"/>
                  <a:gd name="connsiteX4" fmla="*/ 1052976 w 2302240"/>
                  <a:gd name="connsiteY4" fmla="*/ 474972 h 1553917"/>
                  <a:gd name="connsiteX5" fmla="*/ 1350486 w 2302240"/>
                  <a:gd name="connsiteY5" fmla="*/ 670779 h 1553917"/>
                  <a:gd name="connsiteX6" fmla="*/ 2291287 w 2302240"/>
                  <a:gd name="connsiteY6" fmla="*/ 704622 h 1553917"/>
                  <a:gd name="connsiteX7" fmla="*/ 1816842 w 2302240"/>
                  <a:gd name="connsiteY7" fmla="*/ 1088695 h 1553917"/>
                  <a:gd name="connsiteX8" fmla="*/ 1208008 w 2302240"/>
                  <a:gd name="connsiteY8" fmla="*/ 1352467 h 1553917"/>
                  <a:gd name="connsiteX9" fmla="*/ 1098294 w 2302240"/>
                  <a:gd name="connsiteY9" fmla="*/ 1545231 h 1553917"/>
                  <a:gd name="connsiteX10" fmla="*/ 907545 w 2302240"/>
                  <a:gd name="connsiteY10" fmla="*/ 1198016 h 1553917"/>
                  <a:gd name="connsiteX0" fmla="*/ 907545 w 2300681"/>
                  <a:gd name="connsiteY0" fmla="*/ 1198016 h 1553917"/>
                  <a:gd name="connsiteX1" fmla="*/ 325934 w 2300681"/>
                  <a:gd name="connsiteY1" fmla="*/ 859636 h 1553917"/>
                  <a:gd name="connsiteX2" fmla="*/ 77613 w 2300681"/>
                  <a:gd name="connsiteY2" fmla="*/ 173997 h 1553917"/>
                  <a:gd name="connsiteX3" fmla="*/ 982680 w 2300681"/>
                  <a:gd name="connsiteY3" fmla="*/ 6420 h 1553917"/>
                  <a:gd name="connsiteX4" fmla="*/ 1052976 w 2300681"/>
                  <a:gd name="connsiteY4" fmla="*/ 474972 h 1553917"/>
                  <a:gd name="connsiteX5" fmla="*/ 1350486 w 2300681"/>
                  <a:gd name="connsiteY5" fmla="*/ 670779 h 1553917"/>
                  <a:gd name="connsiteX6" fmla="*/ 2291287 w 2300681"/>
                  <a:gd name="connsiteY6" fmla="*/ 704622 h 1553917"/>
                  <a:gd name="connsiteX7" fmla="*/ 1743979 w 2300681"/>
                  <a:gd name="connsiteY7" fmla="*/ 803663 h 1553917"/>
                  <a:gd name="connsiteX8" fmla="*/ 1208008 w 2300681"/>
                  <a:gd name="connsiteY8" fmla="*/ 1352467 h 1553917"/>
                  <a:gd name="connsiteX9" fmla="*/ 1098294 w 2300681"/>
                  <a:gd name="connsiteY9" fmla="*/ 1545231 h 1553917"/>
                  <a:gd name="connsiteX10" fmla="*/ 907545 w 2300681"/>
                  <a:gd name="connsiteY10" fmla="*/ 1198016 h 1553917"/>
                  <a:gd name="connsiteX0" fmla="*/ 907545 w 2301661"/>
                  <a:gd name="connsiteY0" fmla="*/ 1198016 h 1553917"/>
                  <a:gd name="connsiteX1" fmla="*/ 325934 w 2301661"/>
                  <a:gd name="connsiteY1" fmla="*/ 859636 h 1553917"/>
                  <a:gd name="connsiteX2" fmla="*/ 77613 w 2301661"/>
                  <a:gd name="connsiteY2" fmla="*/ 173997 h 1553917"/>
                  <a:gd name="connsiteX3" fmla="*/ 982680 w 2301661"/>
                  <a:gd name="connsiteY3" fmla="*/ 6420 h 1553917"/>
                  <a:gd name="connsiteX4" fmla="*/ 1052976 w 2301661"/>
                  <a:gd name="connsiteY4" fmla="*/ 474972 h 1553917"/>
                  <a:gd name="connsiteX5" fmla="*/ 1350486 w 2301661"/>
                  <a:gd name="connsiteY5" fmla="*/ 670779 h 1553917"/>
                  <a:gd name="connsiteX6" fmla="*/ 2291287 w 2301661"/>
                  <a:gd name="connsiteY6" fmla="*/ 704622 h 1553917"/>
                  <a:gd name="connsiteX7" fmla="*/ 1792274 w 2301661"/>
                  <a:gd name="connsiteY7" fmla="*/ 1407228 h 1553917"/>
                  <a:gd name="connsiteX8" fmla="*/ 1208008 w 2301661"/>
                  <a:gd name="connsiteY8" fmla="*/ 1352467 h 1553917"/>
                  <a:gd name="connsiteX9" fmla="*/ 1098294 w 2301661"/>
                  <a:gd name="connsiteY9" fmla="*/ 1545231 h 1553917"/>
                  <a:gd name="connsiteX10" fmla="*/ 907545 w 2301661"/>
                  <a:gd name="connsiteY10" fmla="*/ 1198016 h 1553917"/>
                  <a:gd name="connsiteX0" fmla="*/ 907545 w 2301661"/>
                  <a:gd name="connsiteY0" fmla="*/ 1198016 h 1553917"/>
                  <a:gd name="connsiteX1" fmla="*/ 325934 w 2301661"/>
                  <a:gd name="connsiteY1" fmla="*/ 859636 h 1553917"/>
                  <a:gd name="connsiteX2" fmla="*/ 77613 w 2301661"/>
                  <a:gd name="connsiteY2" fmla="*/ 173997 h 1553917"/>
                  <a:gd name="connsiteX3" fmla="*/ 982680 w 2301661"/>
                  <a:gd name="connsiteY3" fmla="*/ 6420 h 1553917"/>
                  <a:gd name="connsiteX4" fmla="*/ 1052976 w 2301661"/>
                  <a:gd name="connsiteY4" fmla="*/ 474972 h 1553917"/>
                  <a:gd name="connsiteX5" fmla="*/ 1350486 w 2301661"/>
                  <a:gd name="connsiteY5" fmla="*/ 670779 h 1553917"/>
                  <a:gd name="connsiteX6" fmla="*/ 2291287 w 2301661"/>
                  <a:gd name="connsiteY6" fmla="*/ 704622 h 1553917"/>
                  <a:gd name="connsiteX7" fmla="*/ 1792274 w 2301661"/>
                  <a:gd name="connsiteY7" fmla="*/ 1407228 h 1553917"/>
                  <a:gd name="connsiteX8" fmla="*/ 1208008 w 2301661"/>
                  <a:gd name="connsiteY8" fmla="*/ 1352467 h 1553917"/>
                  <a:gd name="connsiteX9" fmla="*/ 1098294 w 2301661"/>
                  <a:gd name="connsiteY9" fmla="*/ 1545231 h 1553917"/>
                  <a:gd name="connsiteX10" fmla="*/ 907545 w 2301661"/>
                  <a:gd name="connsiteY10" fmla="*/ 1198016 h 1553917"/>
                  <a:gd name="connsiteX0" fmla="*/ 907545 w 2293547"/>
                  <a:gd name="connsiteY0" fmla="*/ 1198016 h 1553917"/>
                  <a:gd name="connsiteX1" fmla="*/ 325934 w 2293547"/>
                  <a:gd name="connsiteY1" fmla="*/ 859636 h 1553917"/>
                  <a:gd name="connsiteX2" fmla="*/ 77613 w 2293547"/>
                  <a:gd name="connsiteY2" fmla="*/ 173997 h 1553917"/>
                  <a:gd name="connsiteX3" fmla="*/ 982680 w 2293547"/>
                  <a:gd name="connsiteY3" fmla="*/ 6420 h 1553917"/>
                  <a:gd name="connsiteX4" fmla="*/ 1052976 w 2293547"/>
                  <a:gd name="connsiteY4" fmla="*/ 474972 h 1553917"/>
                  <a:gd name="connsiteX5" fmla="*/ 1350486 w 2293547"/>
                  <a:gd name="connsiteY5" fmla="*/ 670779 h 1553917"/>
                  <a:gd name="connsiteX6" fmla="*/ 2291287 w 2293547"/>
                  <a:gd name="connsiteY6" fmla="*/ 704622 h 1553917"/>
                  <a:gd name="connsiteX7" fmla="*/ 1792274 w 2293547"/>
                  <a:gd name="connsiteY7" fmla="*/ 1407228 h 1553917"/>
                  <a:gd name="connsiteX8" fmla="*/ 1208008 w 2293547"/>
                  <a:gd name="connsiteY8" fmla="*/ 1352467 h 1553917"/>
                  <a:gd name="connsiteX9" fmla="*/ 1098294 w 2293547"/>
                  <a:gd name="connsiteY9" fmla="*/ 1545231 h 1553917"/>
                  <a:gd name="connsiteX10" fmla="*/ 907545 w 2293547"/>
                  <a:gd name="connsiteY10" fmla="*/ 1198016 h 1553917"/>
                  <a:gd name="connsiteX0" fmla="*/ 907545 w 1915000"/>
                  <a:gd name="connsiteY0" fmla="*/ 1198016 h 1553917"/>
                  <a:gd name="connsiteX1" fmla="*/ 325934 w 1915000"/>
                  <a:gd name="connsiteY1" fmla="*/ 859636 h 1553917"/>
                  <a:gd name="connsiteX2" fmla="*/ 77613 w 1915000"/>
                  <a:gd name="connsiteY2" fmla="*/ 173997 h 1553917"/>
                  <a:gd name="connsiteX3" fmla="*/ 982680 w 1915000"/>
                  <a:gd name="connsiteY3" fmla="*/ 6420 h 1553917"/>
                  <a:gd name="connsiteX4" fmla="*/ 1052976 w 1915000"/>
                  <a:gd name="connsiteY4" fmla="*/ 474972 h 1553917"/>
                  <a:gd name="connsiteX5" fmla="*/ 1350486 w 1915000"/>
                  <a:gd name="connsiteY5" fmla="*/ 670779 h 1553917"/>
                  <a:gd name="connsiteX6" fmla="*/ 1901567 w 1915000"/>
                  <a:gd name="connsiteY6" fmla="*/ 838623 h 1553917"/>
                  <a:gd name="connsiteX7" fmla="*/ 1792274 w 1915000"/>
                  <a:gd name="connsiteY7" fmla="*/ 1407228 h 1553917"/>
                  <a:gd name="connsiteX8" fmla="*/ 1208008 w 1915000"/>
                  <a:gd name="connsiteY8" fmla="*/ 1352467 h 1553917"/>
                  <a:gd name="connsiteX9" fmla="*/ 1098294 w 1915000"/>
                  <a:gd name="connsiteY9" fmla="*/ 1545231 h 1553917"/>
                  <a:gd name="connsiteX10" fmla="*/ 907545 w 1915000"/>
                  <a:gd name="connsiteY10" fmla="*/ 1198016 h 1553917"/>
                  <a:gd name="connsiteX0" fmla="*/ 907545 w 1915000"/>
                  <a:gd name="connsiteY0" fmla="*/ 1198016 h 1553917"/>
                  <a:gd name="connsiteX1" fmla="*/ 325934 w 1915000"/>
                  <a:gd name="connsiteY1" fmla="*/ 859636 h 1553917"/>
                  <a:gd name="connsiteX2" fmla="*/ 77613 w 1915000"/>
                  <a:gd name="connsiteY2" fmla="*/ 173997 h 1553917"/>
                  <a:gd name="connsiteX3" fmla="*/ 982680 w 1915000"/>
                  <a:gd name="connsiteY3" fmla="*/ 6420 h 1553917"/>
                  <a:gd name="connsiteX4" fmla="*/ 1052976 w 1915000"/>
                  <a:gd name="connsiteY4" fmla="*/ 474972 h 1553917"/>
                  <a:gd name="connsiteX5" fmla="*/ 1414556 w 1915000"/>
                  <a:gd name="connsiteY5" fmla="*/ 820553 h 1553917"/>
                  <a:gd name="connsiteX6" fmla="*/ 1901567 w 1915000"/>
                  <a:gd name="connsiteY6" fmla="*/ 838623 h 1553917"/>
                  <a:gd name="connsiteX7" fmla="*/ 1792274 w 1915000"/>
                  <a:gd name="connsiteY7" fmla="*/ 1407228 h 1553917"/>
                  <a:gd name="connsiteX8" fmla="*/ 1208008 w 1915000"/>
                  <a:gd name="connsiteY8" fmla="*/ 1352467 h 1553917"/>
                  <a:gd name="connsiteX9" fmla="*/ 1098294 w 1915000"/>
                  <a:gd name="connsiteY9" fmla="*/ 1545231 h 1553917"/>
                  <a:gd name="connsiteX10" fmla="*/ 907545 w 1915000"/>
                  <a:gd name="connsiteY10" fmla="*/ 1198016 h 1553917"/>
                  <a:gd name="connsiteX0" fmla="*/ 907545 w 1915000"/>
                  <a:gd name="connsiteY0" fmla="*/ 1198016 h 1553917"/>
                  <a:gd name="connsiteX1" fmla="*/ 325934 w 1915000"/>
                  <a:gd name="connsiteY1" fmla="*/ 859636 h 1553917"/>
                  <a:gd name="connsiteX2" fmla="*/ 77613 w 1915000"/>
                  <a:gd name="connsiteY2" fmla="*/ 173997 h 1553917"/>
                  <a:gd name="connsiteX3" fmla="*/ 982680 w 1915000"/>
                  <a:gd name="connsiteY3" fmla="*/ 6420 h 1553917"/>
                  <a:gd name="connsiteX4" fmla="*/ 1052976 w 1915000"/>
                  <a:gd name="connsiteY4" fmla="*/ 474972 h 1553917"/>
                  <a:gd name="connsiteX5" fmla="*/ 1414556 w 1915000"/>
                  <a:gd name="connsiteY5" fmla="*/ 820553 h 1553917"/>
                  <a:gd name="connsiteX6" fmla="*/ 1901567 w 1915000"/>
                  <a:gd name="connsiteY6" fmla="*/ 838623 h 1553917"/>
                  <a:gd name="connsiteX7" fmla="*/ 1792274 w 1915000"/>
                  <a:gd name="connsiteY7" fmla="*/ 1407228 h 1553917"/>
                  <a:gd name="connsiteX8" fmla="*/ 1208008 w 1915000"/>
                  <a:gd name="connsiteY8" fmla="*/ 1352467 h 1553917"/>
                  <a:gd name="connsiteX9" fmla="*/ 1098294 w 1915000"/>
                  <a:gd name="connsiteY9" fmla="*/ 1545231 h 1553917"/>
                  <a:gd name="connsiteX10" fmla="*/ 907545 w 1915000"/>
                  <a:gd name="connsiteY10" fmla="*/ 1198016 h 1553917"/>
                  <a:gd name="connsiteX0" fmla="*/ 907545 w 1915000"/>
                  <a:gd name="connsiteY0" fmla="*/ 1198016 h 1553917"/>
                  <a:gd name="connsiteX1" fmla="*/ 325934 w 1915000"/>
                  <a:gd name="connsiteY1" fmla="*/ 859636 h 1553917"/>
                  <a:gd name="connsiteX2" fmla="*/ 77613 w 1915000"/>
                  <a:gd name="connsiteY2" fmla="*/ 173997 h 1553917"/>
                  <a:gd name="connsiteX3" fmla="*/ 982680 w 1915000"/>
                  <a:gd name="connsiteY3" fmla="*/ 6420 h 1553917"/>
                  <a:gd name="connsiteX4" fmla="*/ 1052976 w 1915000"/>
                  <a:gd name="connsiteY4" fmla="*/ 474972 h 1553917"/>
                  <a:gd name="connsiteX5" fmla="*/ 1414556 w 1915000"/>
                  <a:gd name="connsiteY5" fmla="*/ 820553 h 1553917"/>
                  <a:gd name="connsiteX6" fmla="*/ 1901567 w 1915000"/>
                  <a:gd name="connsiteY6" fmla="*/ 838623 h 1553917"/>
                  <a:gd name="connsiteX7" fmla="*/ 1792274 w 1915000"/>
                  <a:gd name="connsiteY7" fmla="*/ 1407228 h 1553917"/>
                  <a:gd name="connsiteX8" fmla="*/ 1208008 w 1915000"/>
                  <a:gd name="connsiteY8" fmla="*/ 1352467 h 1553917"/>
                  <a:gd name="connsiteX9" fmla="*/ 1098294 w 1915000"/>
                  <a:gd name="connsiteY9" fmla="*/ 1545231 h 1553917"/>
                  <a:gd name="connsiteX10" fmla="*/ 907545 w 1915000"/>
                  <a:gd name="connsiteY10" fmla="*/ 1198016 h 1553917"/>
                  <a:gd name="connsiteX0" fmla="*/ 907545 w 1985949"/>
                  <a:gd name="connsiteY0" fmla="*/ 1198016 h 1553917"/>
                  <a:gd name="connsiteX1" fmla="*/ 325934 w 1985949"/>
                  <a:gd name="connsiteY1" fmla="*/ 859636 h 1553917"/>
                  <a:gd name="connsiteX2" fmla="*/ 77613 w 1985949"/>
                  <a:gd name="connsiteY2" fmla="*/ 173997 h 1553917"/>
                  <a:gd name="connsiteX3" fmla="*/ 982680 w 1985949"/>
                  <a:gd name="connsiteY3" fmla="*/ 6420 h 1553917"/>
                  <a:gd name="connsiteX4" fmla="*/ 1052976 w 1985949"/>
                  <a:gd name="connsiteY4" fmla="*/ 474972 h 1553917"/>
                  <a:gd name="connsiteX5" fmla="*/ 1414556 w 1985949"/>
                  <a:gd name="connsiteY5" fmla="*/ 820553 h 1553917"/>
                  <a:gd name="connsiteX6" fmla="*/ 1901567 w 1985949"/>
                  <a:gd name="connsiteY6" fmla="*/ 838623 h 1553917"/>
                  <a:gd name="connsiteX7" fmla="*/ 1792274 w 1985949"/>
                  <a:gd name="connsiteY7" fmla="*/ 1407228 h 1553917"/>
                  <a:gd name="connsiteX8" fmla="*/ 1208008 w 1985949"/>
                  <a:gd name="connsiteY8" fmla="*/ 1352467 h 1553917"/>
                  <a:gd name="connsiteX9" fmla="*/ 1098294 w 1985949"/>
                  <a:gd name="connsiteY9" fmla="*/ 1545231 h 1553917"/>
                  <a:gd name="connsiteX10" fmla="*/ 907545 w 1985949"/>
                  <a:gd name="connsiteY10" fmla="*/ 1198016 h 1553917"/>
                  <a:gd name="connsiteX0" fmla="*/ 907545 w 1903008"/>
                  <a:gd name="connsiteY0" fmla="*/ 1198016 h 1553917"/>
                  <a:gd name="connsiteX1" fmla="*/ 325934 w 1903008"/>
                  <a:gd name="connsiteY1" fmla="*/ 859636 h 1553917"/>
                  <a:gd name="connsiteX2" fmla="*/ 77613 w 1903008"/>
                  <a:gd name="connsiteY2" fmla="*/ 173997 h 1553917"/>
                  <a:gd name="connsiteX3" fmla="*/ 982680 w 1903008"/>
                  <a:gd name="connsiteY3" fmla="*/ 6420 h 1553917"/>
                  <a:gd name="connsiteX4" fmla="*/ 1052976 w 1903008"/>
                  <a:gd name="connsiteY4" fmla="*/ 474972 h 1553917"/>
                  <a:gd name="connsiteX5" fmla="*/ 1414556 w 1903008"/>
                  <a:gd name="connsiteY5" fmla="*/ 820553 h 1553917"/>
                  <a:gd name="connsiteX6" fmla="*/ 1901567 w 1903008"/>
                  <a:gd name="connsiteY6" fmla="*/ 838623 h 1553917"/>
                  <a:gd name="connsiteX7" fmla="*/ 1552188 w 1903008"/>
                  <a:gd name="connsiteY7" fmla="*/ 1196455 h 1553917"/>
                  <a:gd name="connsiteX8" fmla="*/ 1208008 w 1903008"/>
                  <a:gd name="connsiteY8" fmla="*/ 1352467 h 1553917"/>
                  <a:gd name="connsiteX9" fmla="*/ 1098294 w 1903008"/>
                  <a:gd name="connsiteY9" fmla="*/ 1545231 h 1553917"/>
                  <a:gd name="connsiteX10" fmla="*/ 907545 w 1903008"/>
                  <a:gd name="connsiteY10" fmla="*/ 1198016 h 1553917"/>
                  <a:gd name="connsiteX0" fmla="*/ 907545 w 1632744"/>
                  <a:gd name="connsiteY0" fmla="*/ 1198016 h 1553917"/>
                  <a:gd name="connsiteX1" fmla="*/ 325934 w 1632744"/>
                  <a:gd name="connsiteY1" fmla="*/ 859636 h 1553917"/>
                  <a:gd name="connsiteX2" fmla="*/ 77613 w 1632744"/>
                  <a:gd name="connsiteY2" fmla="*/ 173997 h 1553917"/>
                  <a:gd name="connsiteX3" fmla="*/ 982680 w 1632744"/>
                  <a:gd name="connsiteY3" fmla="*/ 6420 h 1553917"/>
                  <a:gd name="connsiteX4" fmla="*/ 1052976 w 1632744"/>
                  <a:gd name="connsiteY4" fmla="*/ 474972 h 1553917"/>
                  <a:gd name="connsiteX5" fmla="*/ 1414556 w 1632744"/>
                  <a:gd name="connsiteY5" fmla="*/ 820553 h 1553917"/>
                  <a:gd name="connsiteX6" fmla="*/ 1567820 w 1632744"/>
                  <a:gd name="connsiteY6" fmla="*/ 928236 h 1553917"/>
                  <a:gd name="connsiteX7" fmla="*/ 1552188 w 1632744"/>
                  <a:gd name="connsiteY7" fmla="*/ 1196455 h 1553917"/>
                  <a:gd name="connsiteX8" fmla="*/ 1208008 w 1632744"/>
                  <a:gd name="connsiteY8" fmla="*/ 1352467 h 1553917"/>
                  <a:gd name="connsiteX9" fmla="*/ 1098294 w 1632744"/>
                  <a:gd name="connsiteY9" fmla="*/ 1545231 h 1553917"/>
                  <a:gd name="connsiteX10" fmla="*/ 907545 w 1632744"/>
                  <a:gd name="connsiteY10" fmla="*/ 1198016 h 1553917"/>
                  <a:gd name="connsiteX0" fmla="*/ 907545 w 1602110"/>
                  <a:gd name="connsiteY0" fmla="*/ 1198016 h 1553917"/>
                  <a:gd name="connsiteX1" fmla="*/ 325934 w 1602110"/>
                  <a:gd name="connsiteY1" fmla="*/ 859636 h 1553917"/>
                  <a:gd name="connsiteX2" fmla="*/ 77613 w 1602110"/>
                  <a:gd name="connsiteY2" fmla="*/ 173997 h 1553917"/>
                  <a:gd name="connsiteX3" fmla="*/ 982680 w 1602110"/>
                  <a:gd name="connsiteY3" fmla="*/ 6420 h 1553917"/>
                  <a:gd name="connsiteX4" fmla="*/ 1052976 w 1602110"/>
                  <a:gd name="connsiteY4" fmla="*/ 474972 h 1553917"/>
                  <a:gd name="connsiteX5" fmla="*/ 1245100 w 1602110"/>
                  <a:gd name="connsiteY5" fmla="*/ 790822 h 1553917"/>
                  <a:gd name="connsiteX6" fmla="*/ 1567820 w 1602110"/>
                  <a:gd name="connsiteY6" fmla="*/ 928236 h 1553917"/>
                  <a:gd name="connsiteX7" fmla="*/ 1552188 w 1602110"/>
                  <a:gd name="connsiteY7" fmla="*/ 1196455 h 1553917"/>
                  <a:gd name="connsiteX8" fmla="*/ 1208008 w 1602110"/>
                  <a:gd name="connsiteY8" fmla="*/ 1352467 h 1553917"/>
                  <a:gd name="connsiteX9" fmla="*/ 1098294 w 1602110"/>
                  <a:gd name="connsiteY9" fmla="*/ 1545231 h 1553917"/>
                  <a:gd name="connsiteX10" fmla="*/ 907545 w 1602110"/>
                  <a:gd name="connsiteY10" fmla="*/ 1198016 h 1553917"/>
                  <a:gd name="connsiteX0" fmla="*/ 907545 w 1602110"/>
                  <a:gd name="connsiteY0" fmla="*/ 1198016 h 1553917"/>
                  <a:gd name="connsiteX1" fmla="*/ 325934 w 1602110"/>
                  <a:gd name="connsiteY1" fmla="*/ 859636 h 1553917"/>
                  <a:gd name="connsiteX2" fmla="*/ 77613 w 1602110"/>
                  <a:gd name="connsiteY2" fmla="*/ 173997 h 1553917"/>
                  <a:gd name="connsiteX3" fmla="*/ 982680 w 1602110"/>
                  <a:gd name="connsiteY3" fmla="*/ 6420 h 1553917"/>
                  <a:gd name="connsiteX4" fmla="*/ 1052976 w 1602110"/>
                  <a:gd name="connsiteY4" fmla="*/ 474972 h 1553917"/>
                  <a:gd name="connsiteX5" fmla="*/ 1245100 w 1602110"/>
                  <a:gd name="connsiteY5" fmla="*/ 790822 h 1553917"/>
                  <a:gd name="connsiteX6" fmla="*/ 1567820 w 1602110"/>
                  <a:gd name="connsiteY6" fmla="*/ 928236 h 1553917"/>
                  <a:gd name="connsiteX7" fmla="*/ 1552188 w 1602110"/>
                  <a:gd name="connsiteY7" fmla="*/ 1196455 h 1553917"/>
                  <a:gd name="connsiteX8" fmla="*/ 1208008 w 1602110"/>
                  <a:gd name="connsiteY8" fmla="*/ 1352467 h 1553917"/>
                  <a:gd name="connsiteX9" fmla="*/ 1098294 w 1602110"/>
                  <a:gd name="connsiteY9" fmla="*/ 1545231 h 1553917"/>
                  <a:gd name="connsiteX10" fmla="*/ 907545 w 1602110"/>
                  <a:gd name="connsiteY10" fmla="*/ 1198016 h 1553917"/>
                  <a:gd name="connsiteX0" fmla="*/ 907545 w 1602110"/>
                  <a:gd name="connsiteY0" fmla="*/ 1198016 h 1553917"/>
                  <a:gd name="connsiteX1" fmla="*/ 325934 w 1602110"/>
                  <a:gd name="connsiteY1" fmla="*/ 859636 h 1553917"/>
                  <a:gd name="connsiteX2" fmla="*/ 77613 w 1602110"/>
                  <a:gd name="connsiteY2" fmla="*/ 173997 h 1553917"/>
                  <a:gd name="connsiteX3" fmla="*/ 982680 w 1602110"/>
                  <a:gd name="connsiteY3" fmla="*/ 6420 h 1553917"/>
                  <a:gd name="connsiteX4" fmla="*/ 851555 w 1602110"/>
                  <a:gd name="connsiteY4" fmla="*/ 510706 h 1553917"/>
                  <a:gd name="connsiteX5" fmla="*/ 1245100 w 1602110"/>
                  <a:gd name="connsiteY5" fmla="*/ 790822 h 1553917"/>
                  <a:gd name="connsiteX6" fmla="*/ 1567820 w 1602110"/>
                  <a:gd name="connsiteY6" fmla="*/ 928236 h 1553917"/>
                  <a:gd name="connsiteX7" fmla="*/ 1552188 w 1602110"/>
                  <a:gd name="connsiteY7" fmla="*/ 1196455 h 1553917"/>
                  <a:gd name="connsiteX8" fmla="*/ 1208008 w 1602110"/>
                  <a:gd name="connsiteY8" fmla="*/ 1352467 h 1553917"/>
                  <a:gd name="connsiteX9" fmla="*/ 1098294 w 1602110"/>
                  <a:gd name="connsiteY9" fmla="*/ 1545231 h 1553917"/>
                  <a:gd name="connsiteX10" fmla="*/ 907545 w 1602110"/>
                  <a:gd name="connsiteY10" fmla="*/ 1198016 h 1553917"/>
                  <a:gd name="connsiteX0" fmla="*/ 907545 w 1602110"/>
                  <a:gd name="connsiteY0" fmla="*/ 1198016 h 1553917"/>
                  <a:gd name="connsiteX1" fmla="*/ 325934 w 1602110"/>
                  <a:gd name="connsiteY1" fmla="*/ 859636 h 1553917"/>
                  <a:gd name="connsiteX2" fmla="*/ 77613 w 1602110"/>
                  <a:gd name="connsiteY2" fmla="*/ 173997 h 1553917"/>
                  <a:gd name="connsiteX3" fmla="*/ 982680 w 1602110"/>
                  <a:gd name="connsiteY3" fmla="*/ 6420 h 1553917"/>
                  <a:gd name="connsiteX4" fmla="*/ 851555 w 1602110"/>
                  <a:gd name="connsiteY4" fmla="*/ 510706 h 1553917"/>
                  <a:gd name="connsiteX5" fmla="*/ 1245100 w 1602110"/>
                  <a:gd name="connsiteY5" fmla="*/ 790822 h 1553917"/>
                  <a:gd name="connsiteX6" fmla="*/ 1567820 w 1602110"/>
                  <a:gd name="connsiteY6" fmla="*/ 928236 h 1553917"/>
                  <a:gd name="connsiteX7" fmla="*/ 1552188 w 1602110"/>
                  <a:gd name="connsiteY7" fmla="*/ 1196455 h 1553917"/>
                  <a:gd name="connsiteX8" fmla="*/ 1208008 w 1602110"/>
                  <a:gd name="connsiteY8" fmla="*/ 1352467 h 1553917"/>
                  <a:gd name="connsiteX9" fmla="*/ 1098294 w 1602110"/>
                  <a:gd name="connsiteY9" fmla="*/ 1545231 h 1553917"/>
                  <a:gd name="connsiteX10" fmla="*/ 907545 w 1602110"/>
                  <a:gd name="connsiteY10" fmla="*/ 1198016 h 1553917"/>
                  <a:gd name="connsiteX0" fmla="*/ 907545 w 1664234"/>
                  <a:gd name="connsiteY0" fmla="*/ 1198016 h 1553917"/>
                  <a:gd name="connsiteX1" fmla="*/ 325934 w 1664234"/>
                  <a:gd name="connsiteY1" fmla="*/ 859636 h 1553917"/>
                  <a:gd name="connsiteX2" fmla="*/ 77613 w 1664234"/>
                  <a:gd name="connsiteY2" fmla="*/ 173997 h 1553917"/>
                  <a:gd name="connsiteX3" fmla="*/ 982680 w 1664234"/>
                  <a:gd name="connsiteY3" fmla="*/ 6420 h 1553917"/>
                  <a:gd name="connsiteX4" fmla="*/ 851555 w 1664234"/>
                  <a:gd name="connsiteY4" fmla="*/ 510706 h 1553917"/>
                  <a:gd name="connsiteX5" fmla="*/ 1245100 w 1664234"/>
                  <a:gd name="connsiteY5" fmla="*/ 790822 h 1553917"/>
                  <a:gd name="connsiteX6" fmla="*/ 1647104 w 1664234"/>
                  <a:gd name="connsiteY6" fmla="*/ 963831 h 1553917"/>
                  <a:gd name="connsiteX7" fmla="*/ 1552188 w 1664234"/>
                  <a:gd name="connsiteY7" fmla="*/ 1196455 h 1553917"/>
                  <a:gd name="connsiteX8" fmla="*/ 1208008 w 1664234"/>
                  <a:gd name="connsiteY8" fmla="*/ 1352467 h 1553917"/>
                  <a:gd name="connsiteX9" fmla="*/ 1098294 w 1664234"/>
                  <a:gd name="connsiteY9" fmla="*/ 1545231 h 1553917"/>
                  <a:gd name="connsiteX10" fmla="*/ 907545 w 1664234"/>
                  <a:gd name="connsiteY10" fmla="*/ 1198016 h 1553917"/>
                  <a:gd name="connsiteX0" fmla="*/ 907545 w 1666256"/>
                  <a:gd name="connsiteY0" fmla="*/ 1198016 h 1553917"/>
                  <a:gd name="connsiteX1" fmla="*/ 325934 w 1666256"/>
                  <a:gd name="connsiteY1" fmla="*/ 859636 h 1553917"/>
                  <a:gd name="connsiteX2" fmla="*/ 77613 w 1666256"/>
                  <a:gd name="connsiteY2" fmla="*/ 173997 h 1553917"/>
                  <a:gd name="connsiteX3" fmla="*/ 982680 w 1666256"/>
                  <a:gd name="connsiteY3" fmla="*/ 6420 h 1553917"/>
                  <a:gd name="connsiteX4" fmla="*/ 851555 w 1666256"/>
                  <a:gd name="connsiteY4" fmla="*/ 510706 h 1553917"/>
                  <a:gd name="connsiteX5" fmla="*/ 1245100 w 1666256"/>
                  <a:gd name="connsiteY5" fmla="*/ 790822 h 1553917"/>
                  <a:gd name="connsiteX6" fmla="*/ 1647104 w 1666256"/>
                  <a:gd name="connsiteY6" fmla="*/ 963831 h 1553917"/>
                  <a:gd name="connsiteX7" fmla="*/ 1552188 w 1666256"/>
                  <a:gd name="connsiteY7" fmla="*/ 1196455 h 1553917"/>
                  <a:gd name="connsiteX8" fmla="*/ 1119231 w 1666256"/>
                  <a:gd name="connsiteY8" fmla="*/ 1240520 h 1553917"/>
                  <a:gd name="connsiteX9" fmla="*/ 1098294 w 1666256"/>
                  <a:gd name="connsiteY9" fmla="*/ 1545231 h 1553917"/>
                  <a:gd name="connsiteX10" fmla="*/ 907545 w 1666256"/>
                  <a:gd name="connsiteY10" fmla="*/ 1198016 h 1553917"/>
                  <a:gd name="connsiteX0" fmla="*/ 907545 w 1664249"/>
                  <a:gd name="connsiteY0" fmla="*/ 1198016 h 1553917"/>
                  <a:gd name="connsiteX1" fmla="*/ 325934 w 1664249"/>
                  <a:gd name="connsiteY1" fmla="*/ 859636 h 1553917"/>
                  <a:gd name="connsiteX2" fmla="*/ 77613 w 1664249"/>
                  <a:gd name="connsiteY2" fmla="*/ 173997 h 1553917"/>
                  <a:gd name="connsiteX3" fmla="*/ 982680 w 1664249"/>
                  <a:gd name="connsiteY3" fmla="*/ 6420 h 1553917"/>
                  <a:gd name="connsiteX4" fmla="*/ 851555 w 1664249"/>
                  <a:gd name="connsiteY4" fmla="*/ 510706 h 1553917"/>
                  <a:gd name="connsiteX5" fmla="*/ 1245100 w 1664249"/>
                  <a:gd name="connsiteY5" fmla="*/ 790822 h 1553917"/>
                  <a:gd name="connsiteX6" fmla="*/ 1647104 w 1664249"/>
                  <a:gd name="connsiteY6" fmla="*/ 963831 h 1553917"/>
                  <a:gd name="connsiteX7" fmla="*/ 1552188 w 1664249"/>
                  <a:gd name="connsiteY7" fmla="*/ 1196455 h 1553917"/>
                  <a:gd name="connsiteX8" fmla="*/ 1207308 w 1664249"/>
                  <a:gd name="connsiteY8" fmla="*/ 1411372 h 1553917"/>
                  <a:gd name="connsiteX9" fmla="*/ 1098294 w 1664249"/>
                  <a:gd name="connsiteY9" fmla="*/ 1545231 h 1553917"/>
                  <a:gd name="connsiteX10" fmla="*/ 907545 w 1664249"/>
                  <a:gd name="connsiteY10" fmla="*/ 1198016 h 1553917"/>
                  <a:gd name="connsiteX0" fmla="*/ 907545 w 1676366"/>
                  <a:gd name="connsiteY0" fmla="*/ 1198016 h 1553917"/>
                  <a:gd name="connsiteX1" fmla="*/ 325934 w 1676366"/>
                  <a:gd name="connsiteY1" fmla="*/ 859636 h 1553917"/>
                  <a:gd name="connsiteX2" fmla="*/ 77613 w 1676366"/>
                  <a:gd name="connsiteY2" fmla="*/ 173997 h 1553917"/>
                  <a:gd name="connsiteX3" fmla="*/ 982680 w 1676366"/>
                  <a:gd name="connsiteY3" fmla="*/ 6420 h 1553917"/>
                  <a:gd name="connsiteX4" fmla="*/ 851555 w 1676366"/>
                  <a:gd name="connsiteY4" fmla="*/ 510706 h 1553917"/>
                  <a:gd name="connsiteX5" fmla="*/ 1245100 w 1676366"/>
                  <a:gd name="connsiteY5" fmla="*/ 790822 h 1553917"/>
                  <a:gd name="connsiteX6" fmla="*/ 1647104 w 1676366"/>
                  <a:gd name="connsiteY6" fmla="*/ 963831 h 1553917"/>
                  <a:gd name="connsiteX7" fmla="*/ 1596576 w 1676366"/>
                  <a:gd name="connsiteY7" fmla="*/ 1252428 h 1553917"/>
                  <a:gd name="connsiteX8" fmla="*/ 1207308 w 1676366"/>
                  <a:gd name="connsiteY8" fmla="*/ 1411372 h 1553917"/>
                  <a:gd name="connsiteX9" fmla="*/ 1098294 w 1676366"/>
                  <a:gd name="connsiteY9" fmla="*/ 1545231 h 1553917"/>
                  <a:gd name="connsiteX10" fmla="*/ 907545 w 1676366"/>
                  <a:gd name="connsiteY10" fmla="*/ 1198016 h 1553917"/>
                  <a:gd name="connsiteX0" fmla="*/ 907545 w 1676366"/>
                  <a:gd name="connsiteY0" fmla="*/ 1198016 h 1704276"/>
                  <a:gd name="connsiteX1" fmla="*/ 325934 w 1676366"/>
                  <a:gd name="connsiteY1" fmla="*/ 859636 h 1704276"/>
                  <a:gd name="connsiteX2" fmla="*/ 77613 w 1676366"/>
                  <a:gd name="connsiteY2" fmla="*/ 173997 h 1704276"/>
                  <a:gd name="connsiteX3" fmla="*/ 982680 w 1676366"/>
                  <a:gd name="connsiteY3" fmla="*/ 6420 h 1704276"/>
                  <a:gd name="connsiteX4" fmla="*/ 851555 w 1676366"/>
                  <a:gd name="connsiteY4" fmla="*/ 510706 h 1704276"/>
                  <a:gd name="connsiteX5" fmla="*/ 1245100 w 1676366"/>
                  <a:gd name="connsiteY5" fmla="*/ 790822 h 1704276"/>
                  <a:gd name="connsiteX6" fmla="*/ 1647104 w 1676366"/>
                  <a:gd name="connsiteY6" fmla="*/ 963831 h 1704276"/>
                  <a:gd name="connsiteX7" fmla="*/ 1596576 w 1676366"/>
                  <a:gd name="connsiteY7" fmla="*/ 1252428 h 1704276"/>
                  <a:gd name="connsiteX8" fmla="*/ 1207308 w 1676366"/>
                  <a:gd name="connsiteY8" fmla="*/ 1411372 h 1704276"/>
                  <a:gd name="connsiteX9" fmla="*/ 1117277 w 1676366"/>
                  <a:gd name="connsiteY9" fmla="*/ 1697937 h 1704276"/>
                  <a:gd name="connsiteX10" fmla="*/ 907545 w 1676366"/>
                  <a:gd name="connsiteY10" fmla="*/ 1198016 h 1704276"/>
                  <a:gd name="connsiteX0" fmla="*/ 907545 w 1672664"/>
                  <a:gd name="connsiteY0" fmla="*/ 1198016 h 1704276"/>
                  <a:gd name="connsiteX1" fmla="*/ 325934 w 1672664"/>
                  <a:gd name="connsiteY1" fmla="*/ 859636 h 1704276"/>
                  <a:gd name="connsiteX2" fmla="*/ 77613 w 1672664"/>
                  <a:gd name="connsiteY2" fmla="*/ 173997 h 1704276"/>
                  <a:gd name="connsiteX3" fmla="*/ 982680 w 1672664"/>
                  <a:gd name="connsiteY3" fmla="*/ 6420 h 1704276"/>
                  <a:gd name="connsiteX4" fmla="*/ 851555 w 1672664"/>
                  <a:gd name="connsiteY4" fmla="*/ 510706 h 1704276"/>
                  <a:gd name="connsiteX5" fmla="*/ 1245100 w 1672664"/>
                  <a:gd name="connsiteY5" fmla="*/ 790822 h 1704276"/>
                  <a:gd name="connsiteX6" fmla="*/ 1647104 w 1672664"/>
                  <a:gd name="connsiteY6" fmla="*/ 963831 h 1704276"/>
                  <a:gd name="connsiteX7" fmla="*/ 1596576 w 1672664"/>
                  <a:gd name="connsiteY7" fmla="*/ 1252428 h 1704276"/>
                  <a:gd name="connsiteX8" fmla="*/ 1309903 w 1672664"/>
                  <a:gd name="connsiteY8" fmla="*/ 1526948 h 1704276"/>
                  <a:gd name="connsiteX9" fmla="*/ 1117277 w 1672664"/>
                  <a:gd name="connsiteY9" fmla="*/ 1697937 h 1704276"/>
                  <a:gd name="connsiteX10" fmla="*/ 907545 w 1672664"/>
                  <a:gd name="connsiteY10" fmla="*/ 1198016 h 1704276"/>
                  <a:gd name="connsiteX0" fmla="*/ 907545 w 1714538"/>
                  <a:gd name="connsiteY0" fmla="*/ 1198016 h 1704276"/>
                  <a:gd name="connsiteX1" fmla="*/ 325934 w 1714538"/>
                  <a:gd name="connsiteY1" fmla="*/ 859636 h 1704276"/>
                  <a:gd name="connsiteX2" fmla="*/ 77613 w 1714538"/>
                  <a:gd name="connsiteY2" fmla="*/ 173997 h 1704276"/>
                  <a:gd name="connsiteX3" fmla="*/ 982680 w 1714538"/>
                  <a:gd name="connsiteY3" fmla="*/ 6420 h 1704276"/>
                  <a:gd name="connsiteX4" fmla="*/ 851555 w 1714538"/>
                  <a:gd name="connsiteY4" fmla="*/ 510706 h 1704276"/>
                  <a:gd name="connsiteX5" fmla="*/ 1245100 w 1714538"/>
                  <a:gd name="connsiteY5" fmla="*/ 790822 h 1704276"/>
                  <a:gd name="connsiteX6" fmla="*/ 1647104 w 1714538"/>
                  <a:gd name="connsiteY6" fmla="*/ 963831 h 1704276"/>
                  <a:gd name="connsiteX7" fmla="*/ 1596576 w 1714538"/>
                  <a:gd name="connsiteY7" fmla="*/ 1252428 h 1704276"/>
                  <a:gd name="connsiteX8" fmla="*/ 1309903 w 1714538"/>
                  <a:gd name="connsiteY8" fmla="*/ 1526948 h 1704276"/>
                  <a:gd name="connsiteX9" fmla="*/ 1117277 w 1714538"/>
                  <a:gd name="connsiteY9" fmla="*/ 1697937 h 1704276"/>
                  <a:gd name="connsiteX10" fmla="*/ 907545 w 1714538"/>
                  <a:gd name="connsiteY10" fmla="*/ 1198016 h 1704276"/>
                  <a:gd name="connsiteX0" fmla="*/ 907545 w 1714538"/>
                  <a:gd name="connsiteY0" fmla="*/ 1312773 h 1819033"/>
                  <a:gd name="connsiteX1" fmla="*/ 325934 w 1714538"/>
                  <a:gd name="connsiteY1" fmla="*/ 974393 h 1819033"/>
                  <a:gd name="connsiteX2" fmla="*/ 77613 w 1714538"/>
                  <a:gd name="connsiteY2" fmla="*/ 288754 h 1819033"/>
                  <a:gd name="connsiteX3" fmla="*/ 982680 w 1714538"/>
                  <a:gd name="connsiteY3" fmla="*/ 121177 h 1819033"/>
                  <a:gd name="connsiteX4" fmla="*/ 851555 w 1714538"/>
                  <a:gd name="connsiteY4" fmla="*/ 625463 h 1819033"/>
                  <a:gd name="connsiteX5" fmla="*/ 1245100 w 1714538"/>
                  <a:gd name="connsiteY5" fmla="*/ 905579 h 1819033"/>
                  <a:gd name="connsiteX6" fmla="*/ 1647104 w 1714538"/>
                  <a:gd name="connsiteY6" fmla="*/ 1078588 h 1819033"/>
                  <a:gd name="connsiteX7" fmla="*/ 1596576 w 1714538"/>
                  <a:gd name="connsiteY7" fmla="*/ 1367185 h 1819033"/>
                  <a:gd name="connsiteX8" fmla="*/ 1309903 w 1714538"/>
                  <a:gd name="connsiteY8" fmla="*/ 1641705 h 1819033"/>
                  <a:gd name="connsiteX9" fmla="*/ 1117277 w 1714538"/>
                  <a:gd name="connsiteY9" fmla="*/ 1812694 h 1819033"/>
                  <a:gd name="connsiteX10" fmla="*/ 907545 w 1714538"/>
                  <a:gd name="connsiteY10" fmla="*/ 1312773 h 1819033"/>
                  <a:gd name="connsiteX0" fmla="*/ 907545 w 1714538"/>
                  <a:gd name="connsiteY0" fmla="*/ 1312773 h 1819033"/>
                  <a:gd name="connsiteX1" fmla="*/ 325934 w 1714538"/>
                  <a:gd name="connsiteY1" fmla="*/ 974393 h 1819033"/>
                  <a:gd name="connsiteX2" fmla="*/ 77613 w 1714538"/>
                  <a:gd name="connsiteY2" fmla="*/ 288754 h 1819033"/>
                  <a:gd name="connsiteX3" fmla="*/ 982680 w 1714538"/>
                  <a:gd name="connsiteY3" fmla="*/ 121177 h 1819033"/>
                  <a:gd name="connsiteX4" fmla="*/ 917354 w 1714538"/>
                  <a:gd name="connsiteY4" fmla="*/ 723195 h 1819033"/>
                  <a:gd name="connsiteX5" fmla="*/ 1245100 w 1714538"/>
                  <a:gd name="connsiteY5" fmla="*/ 905579 h 1819033"/>
                  <a:gd name="connsiteX6" fmla="*/ 1647104 w 1714538"/>
                  <a:gd name="connsiteY6" fmla="*/ 1078588 h 1819033"/>
                  <a:gd name="connsiteX7" fmla="*/ 1596576 w 1714538"/>
                  <a:gd name="connsiteY7" fmla="*/ 1367185 h 1819033"/>
                  <a:gd name="connsiteX8" fmla="*/ 1309903 w 1714538"/>
                  <a:gd name="connsiteY8" fmla="*/ 1641705 h 1819033"/>
                  <a:gd name="connsiteX9" fmla="*/ 1117277 w 1714538"/>
                  <a:gd name="connsiteY9" fmla="*/ 1812694 h 1819033"/>
                  <a:gd name="connsiteX10" fmla="*/ 907545 w 1714538"/>
                  <a:gd name="connsiteY10" fmla="*/ 1312773 h 1819033"/>
                  <a:gd name="connsiteX0" fmla="*/ 907545 w 1596576"/>
                  <a:gd name="connsiteY0" fmla="*/ 1312773 h 1819033"/>
                  <a:gd name="connsiteX1" fmla="*/ 325934 w 1596576"/>
                  <a:gd name="connsiteY1" fmla="*/ 974393 h 1819033"/>
                  <a:gd name="connsiteX2" fmla="*/ 77613 w 1596576"/>
                  <a:gd name="connsiteY2" fmla="*/ 288754 h 1819033"/>
                  <a:gd name="connsiteX3" fmla="*/ 982680 w 1596576"/>
                  <a:gd name="connsiteY3" fmla="*/ 121177 h 1819033"/>
                  <a:gd name="connsiteX4" fmla="*/ 917354 w 1596576"/>
                  <a:gd name="connsiteY4" fmla="*/ 723195 h 1819033"/>
                  <a:gd name="connsiteX5" fmla="*/ 1245100 w 1596576"/>
                  <a:gd name="connsiteY5" fmla="*/ 905579 h 1819033"/>
                  <a:gd name="connsiteX6" fmla="*/ 1596576 w 1596576"/>
                  <a:gd name="connsiteY6" fmla="*/ 1367185 h 1819033"/>
                  <a:gd name="connsiteX7" fmla="*/ 1309903 w 1596576"/>
                  <a:gd name="connsiteY7" fmla="*/ 1641705 h 1819033"/>
                  <a:gd name="connsiteX8" fmla="*/ 1117277 w 1596576"/>
                  <a:gd name="connsiteY8" fmla="*/ 1812694 h 1819033"/>
                  <a:gd name="connsiteX9" fmla="*/ 907545 w 1596576"/>
                  <a:gd name="connsiteY9" fmla="*/ 1312773 h 1819033"/>
                  <a:gd name="connsiteX0" fmla="*/ 907545 w 1631878"/>
                  <a:gd name="connsiteY0" fmla="*/ 1312773 h 1819033"/>
                  <a:gd name="connsiteX1" fmla="*/ 325934 w 1631878"/>
                  <a:gd name="connsiteY1" fmla="*/ 974393 h 1819033"/>
                  <a:gd name="connsiteX2" fmla="*/ 77613 w 1631878"/>
                  <a:gd name="connsiteY2" fmla="*/ 288754 h 1819033"/>
                  <a:gd name="connsiteX3" fmla="*/ 982680 w 1631878"/>
                  <a:gd name="connsiteY3" fmla="*/ 121177 h 1819033"/>
                  <a:gd name="connsiteX4" fmla="*/ 917354 w 1631878"/>
                  <a:gd name="connsiteY4" fmla="*/ 723195 h 1819033"/>
                  <a:gd name="connsiteX5" fmla="*/ 1245100 w 1631878"/>
                  <a:gd name="connsiteY5" fmla="*/ 905579 h 1819033"/>
                  <a:gd name="connsiteX6" fmla="*/ 1596576 w 1631878"/>
                  <a:gd name="connsiteY6" fmla="*/ 1367185 h 1819033"/>
                  <a:gd name="connsiteX7" fmla="*/ 1309903 w 1631878"/>
                  <a:gd name="connsiteY7" fmla="*/ 1641705 h 1819033"/>
                  <a:gd name="connsiteX8" fmla="*/ 1117277 w 1631878"/>
                  <a:gd name="connsiteY8" fmla="*/ 1812694 h 1819033"/>
                  <a:gd name="connsiteX9" fmla="*/ 907545 w 1631878"/>
                  <a:gd name="connsiteY9" fmla="*/ 1312773 h 1819033"/>
                  <a:gd name="connsiteX0" fmla="*/ 907545 w 1631878"/>
                  <a:gd name="connsiteY0" fmla="*/ 1312773 h 1819033"/>
                  <a:gd name="connsiteX1" fmla="*/ 325934 w 1631878"/>
                  <a:gd name="connsiteY1" fmla="*/ 974393 h 1819033"/>
                  <a:gd name="connsiteX2" fmla="*/ 77613 w 1631878"/>
                  <a:gd name="connsiteY2" fmla="*/ 288754 h 1819033"/>
                  <a:gd name="connsiteX3" fmla="*/ 982680 w 1631878"/>
                  <a:gd name="connsiteY3" fmla="*/ 121177 h 1819033"/>
                  <a:gd name="connsiteX4" fmla="*/ 917354 w 1631878"/>
                  <a:gd name="connsiteY4" fmla="*/ 723195 h 1819033"/>
                  <a:gd name="connsiteX5" fmla="*/ 1245100 w 1631878"/>
                  <a:gd name="connsiteY5" fmla="*/ 905579 h 1819033"/>
                  <a:gd name="connsiteX6" fmla="*/ 1596576 w 1631878"/>
                  <a:gd name="connsiteY6" fmla="*/ 1367185 h 1819033"/>
                  <a:gd name="connsiteX7" fmla="*/ 1309903 w 1631878"/>
                  <a:gd name="connsiteY7" fmla="*/ 1641705 h 1819033"/>
                  <a:gd name="connsiteX8" fmla="*/ 1117277 w 1631878"/>
                  <a:gd name="connsiteY8" fmla="*/ 1812694 h 1819033"/>
                  <a:gd name="connsiteX9" fmla="*/ 907545 w 1631878"/>
                  <a:gd name="connsiteY9" fmla="*/ 1312773 h 1819033"/>
                  <a:gd name="connsiteX0" fmla="*/ 907545 w 1631878"/>
                  <a:gd name="connsiteY0" fmla="*/ 1312773 h 1819033"/>
                  <a:gd name="connsiteX1" fmla="*/ 325934 w 1631878"/>
                  <a:gd name="connsiteY1" fmla="*/ 974393 h 1819033"/>
                  <a:gd name="connsiteX2" fmla="*/ 77613 w 1631878"/>
                  <a:gd name="connsiteY2" fmla="*/ 288754 h 1819033"/>
                  <a:gd name="connsiteX3" fmla="*/ 982680 w 1631878"/>
                  <a:gd name="connsiteY3" fmla="*/ 121177 h 1819033"/>
                  <a:gd name="connsiteX4" fmla="*/ 917354 w 1631878"/>
                  <a:gd name="connsiteY4" fmla="*/ 723195 h 1819033"/>
                  <a:gd name="connsiteX5" fmla="*/ 1245100 w 1631878"/>
                  <a:gd name="connsiteY5" fmla="*/ 905579 h 1819033"/>
                  <a:gd name="connsiteX6" fmla="*/ 1596576 w 1631878"/>
                  <a:gd name="connsiteY6" fmla="*/ 1367185 h 1819033"/>
                  <a:gd name="connsiteX7" fmla="*/ 1309903 w 1631878"/>
                  <a:gd name="connsiteY7" fmla="*/ 1641705 h 1819033"/>
                  <a:gd name="connsiteX8" fmla="*/ 1117277 w 1631878"/>
                  <a:gd name="connsiteY8" fmla="*/ 1812694 h 1819033"/>
                  <a:gd name="connsiteX9" fmla="*/ 907545 w 1631878"/>
                  <a:gd name="connsiteY9" fmla="*/ 1312773 h 1819033"/>
                  <a:gd name="connsiteX0" fmla="*/ 907545 w 1631878"/>
                  <a:gd name="connsiteY0" fmla="*/ 1312773 h 1819033"/>
                  <a:gd name="connsiteX1" fmla="*/ 325934 w 1631878"/>
                  <a:gd name="connsiteY1" fmla="*/ 974393 h 1819033"/>
                  <a:gd name="connsiteX2" fmla="*/ 77613 w 1631878"/>
                  <a:gd name="connsiteY2" fmla="*/ 288754 h 1819033"/>
                  <a:gd name="connsiteX3" fmla="*/ 982680 w 1631878"/>
                  <a:gd name="connsiteY3" fmla="*/ 121177 h 1819033"/>
                  <a:gd name="connsiteX4" fmla="*/ 917354 w 1631878"/>
                  <a:gd name="connsiteY4" fmla="*/ 723195 h 1819033"/>
                  <a:gd name="connsiteX5" fmla="*/ 1245100 w 1631878"/>
                  <a:gd name="connsiteY5" fmla="*/ 905579 h 1819033"/>
                  <a:gd name="connsiteX6" fmla="*/ 1596576 w 1631878"/>
                  <a:gd name="connsiteY6" fmla="*/ 1367185 h 1819033"/>
                  <a:gd name="connsiteX7" fmla="*/ 1309903 w 1631878"/>
                  <a:gd name="connsiteY7" fmla="*/ 1641705 h 1819033"/>
                  <a:gd name="connsiteX8" fmla="*/ 1117277 w 1631878"/>
                  <a:gd name="connsiteY8" fmla="*/ 1812694 h 1819033"/>
                  <a:gd name="connsiteX9" fmla="*/ 907545 w 1631878"/>
                  <a:gd name="connsiteY9" fmla="*/ 1312773 h 1819033"/>
                  <a:gd name="connsiteX0" fmla="*/ 907545 w 1631878"/>
                  <a:gd name="connsiteY0" fmla="*/ 1312773 h 1819033"/>
                  <a:gd name="connsiteX1" fmla="*/ 325934 w 1631878"/>
                  <a:gd name="connsiteY1" fmla="*/ 974393 h 1819033"/>
                  <a:gd name="connsiteX2" fmla="*/ 77613 w 1631878"/>
                  <a:gd name="connsiteY2" fmla="*/ 288754 h 1819033"/>
                  <a:gd name="connsiteX3" fmla="*/ 982680 w 1631878"/>
                  <a:gd name="connsiteY3" fmla="*/ 121177 h 1819033"/>
                  <a:gd name="connsiteX4" fmla="*/ 917354 w 1631878"/>
                  <a:gd name="connsiteY4" fmla="*/ 723195 h 1819033"/>
                  <a:gd name="connsiteX5" fmla="*/ 1245100 w 1631878"/>
                  <a:gd name="connsiteY5" fmla="*/ 905579 h 1819033"/>
                  <a:gd name="connsiteX6" fmla="*/ 1596576 w 1631878"/>
                  <a:gd name="connsiteY6" fmla="*/ 1367185 h 1819033"/>
                  <a:gd name="connsiteX7" fmla="*/ 1309903 w 1631878"/>
                  <a:gd name="connsiteY7" fmla="*/ 1641705 h 1819033"/>
                  <a:gd name="connsiteX8" fmla="*/ 1117277 w 1631878"/>
                  <a:gd name="connsiteY8" fmla="*/ 1812694 h 1819033"/>
                  <a:gd name="connsiteX9" fmla="*/ 907545 w 1631878"/>
                  <a:gd name="connsiteY9" fmla="*/ 1312773 h 1819033"/>
                  <a:gd name="connsiteX0" fmla="*/ 907545 w 1631878"/>
                  <a:gd name="connsiteY0" fmla="*/ 1542433 h 2048693"/>
                  <a:gd name="connsiteX1" fmla="*/ 325934 w 1631878"/>
                  <a:gd name="connsiteY1" fmla="*/ 1204053 h 2048693"/>
                  <a:gd name="connsiteX2" fmla="*/ 77613 w 1631878"/>
                  <a:gd name="connsiteY2" fmla="*/ 518414 h 2048693"/>
                  <a:gd name="connsiteX3" fmla="*/ 982680 w 1631878"/>
                  <a:gd name="connsiteY3" fmla="*/ 350837 h 2048693"/>
                  <a:gd name="connsiteX4" fmla="*/ 917354 w 1631878"/>
                  <a:gd name="connsiteY4" fmla="*/ 952855 h 2048693"/>
                  <a:gd name="connsiteX5" fmla="*/ 1245100 w 1631878"/>
                  <a:gd name="connsiteY5" fmla="*/ 1135239 h 2048693"/>
                  <a:gd name="connsiteX6" fmla="*/ 1596576 w 1631878"/>
                  <a:gd name="connsiteY6" fmla="*/ 1596845 h 2048693"/>
                  <a:gd name="connsiteX7" fmla="*/ 1309903 w 1631878"/>
                  <a:gd name="connsiteY7" fmla="*/ 1871365 h 2048693"/>
                  <a:gd name="connsiteX8" fmla="*/ 1117277 w 1631878"/>
                  <a:gd name="connsiteY8" fmla="*/ 2042354 h 2048693"/>
                  <a:gd name="connsiteX9" fmla="*/ 907545 w 1631878"/>
                  <a:gd name="connsiteY9" fmla="*/ 1542433 h 2048693"/>
                  <a:gd name="connsiteX0" fmla="*/ 907545 w 1631878"/>
                  <a:gd name="connsiteY0" fmla="*/ 1630597 h 2136857"/>
                  <a:gd name="connsiteX1" fmla="*/ 325934 w 1631878"/>
                  <a:gd name="connsiteY1" fmla="*/ 1292217 h 2136857"/>
                  <a:gd name="connsiteX2" fmla="*/ 77613 w 1631878"/>
                  <a:gd name="connsiteY2" fmla="*/ 606578 h 2136857"/>
                  <a:gd name="connsiteX3" fmla="*/ 1072977 w 1631878"/>
                  <a:gd name="connsiteY3" fmla="*/ 308090 h 2136857"/>
                  <a:gd name="connsiteX4" fmla="*/ 917354 w 1631878"/>
                  <a:gd name="connsiteY4" fmla="*/ 1041019 h 2136857"/>
                  <a:gd name="connsiteX5" fmla="*/ 1245100 w 1631878"/>
                  <a:gd name="connsiteY5" fmla="*/ 1223403 h 2136857"/>
                  <a:gd name="connsiteX6" fmla="*/ 1596576 w 1631878"/>
                  <a:gd name="connsiteY6" fmla="*/ 1685009 h 2136857"/>
                  <a:gd name="connsiteX7" fmla="*/ 1309903 w 1631878"/>
                  <a:gd name="connsiteY7" fmla="*/ 1959529 h 2136857"/>
                  <a:gd name="connsiteX8" fmla="*/ 1117277 w 1631878"/>
                  <a:gd name="connsiteY8" fmla="*/ 2130518 h 2136857"/>
                  <a:gd name="connsiteX9" fmla="*/ 907545 w 1631878"/>
                  <a:gd name="connsiteY9" fmla="*/ 1630597 h 2136857"/>
                  <a:gd name="connsiteX0" fmla="*/ 1005406 w 1729739"/>
                  <a:gd name="connsiteY0" fmla="*/ 1630597 h 2136857"/>
                  <a:gd name="connsiteX1" fmla="*/ 423795 w 1729739"/>
                  <a:gd name="connsiteY1" fmla="*/ 1292217 h 2136857"/>
                  <a:gd name="connsiteX2" fmla="*/ 175474 w 1729739"/>
                  <a:gd name="connsiteY2" fmla="*/ 606578 h 2136857"/>
                  <a:gd name="connsiteX3" fmla="*/ 1170838 w 1729739"/>
                  <a:gd name="connsiteY3" fmla="*/ 308090 h 2136857"/>
                  <a:gd name="connsiteX4" fmla="*/ 1015215 w 1729739"/>
                  <a:gd name="connsiteY4" fmla="*/ 1041019 h 2136857"/>
                  <a:gd name="connsiteX5" fmla="*/ 1342961 w 1729739"/>
                  <a:gd name="connsiteY5" fmla="*/ 1223403 h 2136857"/>
                  <a:gd name="connsiteX6" fmla="*/ 1694437 w 1729739"/>
                  <a:gd name="connsiteY6" fmla="*/ 1685009 h 2136857"/>
                  <a:gd name="connsiteX7" fmla="*/ 1407764 w 1729739"/>
                  <a:gd name="connsiteY7" fmla="*/ 1959529 h 2136857"/>
                  <a:gd name="connsiteX8" fmla="*/ 1215138 w 1729739"/>
                  <a:gd name="connsiteY8" fmla="*/ 2130518 h 2136857"/>
                  <a:gd name="connsiteX9" fmla="*/ 1005406 w 1729739"/>
                  <a:gd name="connsiteY9" fmla="*/ 1630597 h 2136857"/>
                  <a:gd name="connsiteX0" fmla="*/ 1062241 w 1786574"/>
                  <a:gd name="connsiteY0" fmla="*/ 1691472 h 2197732"/>
                  <a:gd name="connsiteX1" fmla="*/ 480630 w 1786574"/>
                  <a:gd name="connsiteY1" fmla="*/ 1353092 h 2197732"/>
                  <a:gd name="connsiteX2" fmla="*/ 160201 w 1786574"/>
                  <a:gd name="connsiteY2" fmla="*/ 488217 h 2197732"/>
                  <a:gd name="connsiteX3" fmla="*/ 1227673 w 1786574"/>
                  <a:gd name="connsiteY3" fmla="*/ 368965 h 2197732"/>
                  <a:gd name="connsiteX4" fmla="*/ 1072050 w 1786574"/>
                  <a:gd name="connsiteY4" fmla="*/ 1101894 h 2197732"/>
                  <a:gd name="connsiteX5" fmla="*/ 1399796 w 1786574"/>
                  <a:gd name="connsiteY5" fmla="*/ 1284278 h 2197732"/>
                  <a:gd name="connsiteX6" fmla="*/ 1751272 w 1786574"/>
                  <a:gd name="connsiteY6" fmla="*/ 1745884 h 2197732"/>
                  <a:gd name="connsiteX7" fmla="*/ 1464599 w 1786574"/>
                  <a:gd name="connsiteY7" fmla="*/ 2020404 h 2197732"/>
                  <a:gd name="connsiteX8" fmla="*/ 1271973 w 1786574"/>
                  <a:gd name="connsiteY8" fmla="*/ 2191393 h 2197732"/>
                  <a:gd name="connsiteX9" fmla="*/ 1062241 w 1786574"/>
                  <a:gd name="connsiteY9" fmla="*/ 1691472 h 2197732"/>
                  <a:gd name="connsiteX0" fmla="*/ 973432 w 1697765"/>
                  <a:gd name="connsiteY0" fmla="*/ 1668525 h 2174785"/>
                  <a:gd name="connsiteX1" fmla="*/ 391821 w 1697765"/>
                  <a:gd name="connsiteY1" fmla="*/ 1330145 h 2174785"/>
                  <a:gd name="connsiteX2" fmla="*/ 71392 w 1697765"/>
                  <a:gd name="connsiteY2" fmla="*/ 465270 h 2174785"/>
                  <a:gd name="connsiteX3" fmla="*/ 1138864 w 1697765"/>
                  <a:gd name="connsiteY3" fmla="*/ 346018 h 2174785"/>
                  <a:gd name="connsiteX4" fmla="*/ 983241 w 1697765"/>
                  <a:gd name="connsiteY4" fmla="*/ 1078947 h 2174785"/>
                  <a:gd name="connsiteX5" fmla="*/ 1310987 w 1697765"/>
                  <a:gd name="connsiteY5" fmla="*/ 1261331 h 2174785"/>
                  <a:gd name="connsiteX6" fmla="*/ 1662463 w 1697765"/>
                  <a:gd name="connsiteY6" fmla="*/ 1722937 h 2174785"/>
                  <a:gd name="connsiteX7" fmla="*/ 1375790 w 1697765"/>
                  <a:gd name="connsiteY7" fmla="*/ 1997457 h 2174785"/>
                  <a:gd name="connsiteX8" fmla="*/ 1183164 w 1697765"/>
                  <a:gd name="connsiteY8" fmla="*/ 2168446 h 2174785"/>
                  <a:gd name="connsiteX9" fmla="*/ 973432 w 1697765"/>
                  <a:gd name="connsiteY9" fmla="*/ 1668525 h 2174785"/>
                  <a:gd name="connsiteX0" fmla="*/ 953702 w 1678035"/>
                  <a:gd name="connsiteY0" fmla="*/ 1595333 h 2101869"/>
                  <a:gd name="connsiteX1" fmla="*/ 319606 w 1678035"/>
                  <a:gd name="connsiteY1" fmla="*/ 1135314 h 2101869"/>
                  <a:gd name="connsiteX2" fmla="*/ 51662 w 1678035"/>
                  <a:gd name="connsiteY2" fmla="*/ 392078 h 2101869"/>
                  <a:gd name="connsiteX3" fmla="*/ 1119134 w 1678035"/>
                  <a:gd name="connsiteY3" fmla="*/ 272826 h 2101869"/>
                  <a:gd name="connsiteX4" fmla="*/ 963511 w 1678035"/>
                  <a:gd name="connsiteY4" fmla="*/ 1005755 h 2101869"/>
                  <a:gd name="connsiteX5" fmla="*/ 1291257 w 1678035"/>
                  <a:gd name="connsiteY5" fmla="*/ 1188139 h 2101869"/>
                  <a:gd name="connsiteX6" fmla="*/ 1642733 w 1678035"/>
                  <a:gd name="connsiteY6" fmla="*/ 1649745 h 2101869"/>
                  <a:gd name="connsiteX7" fmla="*/ 1356060 w 1678035"/>
                  <a:gd name="connsiteY7" fmla="*/ 1924265 h 2101869"/>
                  <a:gd name="connsiteX8" fmla="*/ 1163434 w 1678035"/>
                  <a:gd name="connsiteY8" fmla="*/ 2095254 h 2101869"/>
                  <a:gd name="connsiteX9" fmla="*/ 953702 w 1678035"/>
                  <a:gd name="connsiteY9" fmla="*/ 1595333 h 2101869"/>
                  <a:gd name="connsiteX0" fmla="*/ 947902 w 1672235"/>
                  <a:gd name="connsiteY0" fmla="*/ 1595333 h 2101869"/>
                  <a:gd name="connsiteX1" fmla="*/ 313806 w 1672235"/>
                  <a:gd name="connsiteY1" fmla="*/ 1135314 h 2101869"/>
                  <a:gd name="connsiteX2" fmla="*/ 45862 w 1672235"/>
                  <a:gd name="connsiteY2" fmla="*/ 392078 h 2101869"/>
                  <a:gd name="connsiteX3" fmla="*/ 1113334 w 1672235"/>
                  <a:gd name="connsiteY3" fmla="*/ 272826 h 2101869"/>
                  <a:gd name="connsiteX4" fmla="*/ 957711 w 1672235"/>
                  <a:gd name="connsiteY4" fmla="*/ 1005755 h 2101869"/>
                  <a:gd name="connsiteX5" fmla="*/ 1285457 w 1672235"/>
                  <a:gd name="connsiteY5" fmla="*/ 1188139 h 2101869"/>
                  <a:gd name="connsiteX6" fmla="*/ 1636933 w 1672235"/>
                  <a:gd name="connsiteY6" fmla="*/ 1649745 h 2101869"/>
                  <a:gd name="connsiteX7" fmla="*/ 1350260 w 1672235"/>
                  <a:gd name="connsiteY7" fmla="*/ 1924265 h 2101869"/>
                  <a:gd name="connsiteX8" fmla="*/ 1157634 w 1672235"/>
                  <a:gd name="connsiteY8" fmla="*/ 2095254 h 2101869"/>
                  <a:gd name="connsiteX9" fmla="*/ 947902 w 1672235"/>
                  <a:gd name="connsiteY9" fmla="*/ 1595333 h 2101869"/>
                  <a:gd name="connsiteX0" fmla="*/ 947902 w 1672235"/>
                  <a:gd name="connsiteY0" fmla="*/ 1595333 h 2101869"/>
                  <a:gd name="connsiteX1" fmla="*/ 313806 w 1672235"/>
                  <a:gd name="connsiteY1" fmla="*/ 1135314 h 2101869"/>
                  <a:gd name="connsiteX2" fmla="*/ 45862 w 1672235"/>
                  <a:gd name="connsiteY2" fmla="*/ 392078 h 2101869"/>
                  <a:gd name="connsiteX3" fmla="*/ 1113334 w 1672235"/>
                  <a:gd name="connsiteY3" fmla="*/ 272826 h 2101869"/>
                  <a:gd name="connsiteX4" fmla="*/ 957711 w 1672235"/>
                  <a:gd name="connsiteY4" fmla="*/ 1005755 h 2101869"/>
                  <a:gd name="connsiteX5" fmla="*/ 1285457 w 1672235"/>
                  <a:gd name="connsiteY5" fmla="*/ 1188139 h 2101869"/>
                  <a:gd name="connsiteX6" fmla="*/ 1636933 w 1672235"/>
                  <a:gd name="connsiteY6" fmla="*/ 1649745 h 2101869"/>
                  <a:gd name="connsiteX7" fmla="*/ 1350260 w 1672235"/>
                  <a:gd name="connsiteY7" fmla="*/ 1924265 h 2101869"/>
                  <a:gd name="connsiteX8" fmla="*/ 1157634 w 1672235"/>
                  <a:gd name="connsiteY8" fmla="*/ 2095254 h 2101869"/>
                  <a:gd name="connsiteX9" fmla="*/ 947902 w 1672235"/>
                  <a:gd name="connsiteY9" fmla="*/ 1595333 h 2101869"/>
                  <a:gd name="connsiteX0" fmla="*/ 916230 w 1640563"/>
                  <a:gd name="connsiteY0" fmla="*/ 1602721 h 2108816"/>
                  <a:gd name="connsiteX1" fmla="*/ 526650 w 1640563"/>
                  <a:gd name="connsiteY1" fmla="*/ 1341887 h 2108816"/>
                  <a:gd name="connsiteX2" fmla="*/ 14190 w 1640563"/>
                  <a:gd name="connsiteY2" fmla="*/ 399466 h 2108816"/>
                  <a:gd name="connsiteX3" fmla="*/ 1081662 w 1640563"/>
                  <a:gd name="connsiteY3" fmla="*/ 280214 h 2108816"/>
                  <a:gd name="connsiteX4" fmla="*/ 926039 w 1640563"/>
                  <a:gd name="connsiteY4" fmla="*/ 1013143 h 2108816"/>
                  <a:gd name="connsiteX5" fmla="*/ 1253785 w 1640563"/>
                  <a:gd name="connsiteY5" fmla="*/ 1195527 h 2108816"/>
                  <a:gd name="connsiteX6" fmla="*/ 1605261 w 1640563"/>
                  <a:gd name="connsiteY6" fmla="*/ 1657133 h 2108816"/>
                  <a:gd name="connsiteX7" fmla="*/ 1318588 w 1640563"/>
                  <a:gd name="connsiteY7" fmla="*/ 1931653 h 2108816"/>
                  <a:gd name="connsiteX8" fmla="*/ 1125962 w 1640563"/>
                  <a:gd name="connsiteY8" fmla="*/ 2102642 h 2108816"/>
                  <a:gd name="connsiteX9" fmla="*/ 916230 w 1640563"/>
                  <a:gd name="connsiteY9" fmla="*/ 1602721 h 2108816"/>
                  <a:gd name="connsiteX0" fmla="*/ 916230 w 1606350"/>
                  <a:gd name="connsiteY0" fmla="*/ 1602721 h 2108816"/>
                  <a:gd name="connsiteX1" fmla="*/ 526650 w 1606350"/>
                  <a:gd name="connsiteY1" fmla="*/ 1341887 h 2108816"/>
                  <a:gd name="connsiteX2" fmla="*/ 14190 w 1606350"/>
                  <a:gd name="connsiteY2" fmla="*/ 399466 h 2108816"/>
                  <a:gd name="connsiteX3" fmla="*/ 1081662 w 1606350"/>
                  <a:gd name="connsiteY3" fmla="*/ 280214 h 2108816"/>
                  <a:gd name="connsiteX4" fmla="*/ 926039 w 1606350"/>
                  <a:gd name="connsiteY4" fmla="*/ 1013143 h 2108816"/>
                  <a:gd name="connsiteX5" fmla="*/ 1253785 w 1606350"/>
                  <a:gd name="connsiteY5" fmla="*/ 1195527 h 2108816"/>
                  <a:gd name="connsiteX6" fmla="*/ 1605261 w 1606350"/>
                  <a:gd name="connsiteY6" fmla="*/ 1657133 h 2108816"/>
                  <a:gd name="connsiteX7" fmla="*/ 1357992 w 1606350"/>
                  <a:gd name="connsiteY7" fmla="*/ 2014896 h 2108816"/>
                  <a:gd name="connsiteX8" fmla="*/ 1125962 w 1606350"/>
                  <a:gd name="connsiteY8" fmla="*/ 2102642 h 2108816"/>
                  <a:gd name="connsiteX9" fmla="*/ 916230 w 1606350"/>
                  <a:gd name="connsiteY9" fmla="*/ 1602721 h 2108816"/>
                  <a:gd name="connsiteX0" fmla="*/ 916230 w 1606497"/>
                  <a:gd name="connsiteY0" fmla="*/ 1602721 h 2102840"/>
                  <a:gd name="connsiteX1" fmla="*/ 526650 w 1606497"/>
                  <a:gd name="connsiteY1" fmla="*/ 1341887 h 2102840"/>
                  <a:gd name="connsiteX2" fmla="*/ 14190 w 1606497"/>
                  <a:gd name="connsiteY2" fmla="*/ 399466 h 2102840"/>
                  <a:gd name="connsiteX3" fmla="*/ 1081662 w 1606497"/>
                  <a:gd name="connsiteY3" fmla="*/ 280214 h 2102840"/>
                  <a:gd name="connsiteX4" fmla="*/ 926039 w 1606497"/>
                  <a:gd name="connsiteY4" fmla="*/ 1013143 h 2102840"/>
                  <a:gd name="connsiteX5" fmla="*/ 1253785 w 1606497"/>
                  <a:gd name="connsiteY5" fmla="*/ 1195527 h 2102840"/>
                  <a:gd name="connsiteX6" fmla="*/ 1605261 w 1606497"/>
                  <a:gd name="connsiteY6" fmla="*/ 1657133 h 2102840"/>
                  <a:gd name="connsiteX7" fmla="*/ 1125962 w 1606497"/>
                  <a:gd name="connsiteY7" fmla="*/ 2102642 h 2102840"/>
                  <a:gd name="connsiteX8" fmla="*/ 916230 w 1606497"/>
                  <a:gd name="connsiteY8" fmla="*/ 1602721 h 2102840"/>
                  <a:gd name="connsiteX0" fmla="*/ 916230 w 1605282"/>
                  <a:gd name="connsiteY0" fmla="*/ 1602721 h 2103532"/>
                  <a:gd name="connsiteX1" fmla="*/ 526650 w 1605282"/>
                  <a:gd name="connsiteY1" fmla="*/ 1341887 h 2103532"/>
                  <a:gd name="connsiteX2" fmla="*/ 14190 w 1605282"/>
                  <a:gd name="connsiteY2" fmla="*/ 399466 h 2103532"/>
                  <a:gd name="connsiteX3" fmla="*/ 1081662 w 1605282"/>
                  <a:gd name="connsiteY3" fmla="*/ 280214 h 2103532"/>
                  <a:gd name="connsiteX4" fmla="*/ 926039 w 1605282"/>
                  <a:gd name="connsiteY4" fmla="*/ 1013143 h 2103532"/>
                  <a:gd name="connsiteX5" fmla="*/ 1253785 w 1605282"/>
                  <a:gd name="connsiteY5" fmla="*/ 1195527 h 2103532"/>
                  <a:gd name="connsiteX6" fmla="*/ 1605261 w 1605282"/>
                  <a:gd name="connsiteY6" fmla="*/ 1657133 h 2103532"/>
                  <a:gd name="connsiteX7" fmla="*/ 1125962 w 1605282"/>
                  <a:gd name="connsiteY7" fmla="*/ 2102642 h 2103532"/>
                  <a:gd name="connsiteX8" fmla="*/ 916230 w 1605282"/>
                  <a:gd name="connsiteY8" fmla="*/ 1602721 h 2103532"/>
                  <a:gd name="connsiteX0" fmla="*/ 1124915 w 1604235"/>
                  <a:gd name="connsiteY0" fmla="*/ 2102642 h 2115707"/>
                  <a:gd name="connsiteX1" fmla="*/ 525603 w 1604235"/>
                  <a:gd name="connsiteY1" fmla="*/ 1341887 h 2115707"/>
                  <a:gd name="connsiteX2" fmla="*/ 13143 w 1604235"/>
                  <a:gd name="connsiteY2" fmla="*/ 399466 h 2115707"/>
                  <a:gd name="connsiteX3" fmla="*/ 1080615 w 1604235"/>
                  <a:gd name="connsiteY3" fmla="*/ 280214 h 2115707"/>
                  <a:gd name="connsiteX4" fmla="*/ 924992 w 1604235"/>
                  <a:gd name="connsiteY4" fmla="*/ 1013143 h 2115707"/>
                  <a:gd name="connsiteX5" fmla="*/ 1252738 w 1604235"/>
                  <a:gd name="connsiteY5" fmla="*/ 1195527 h 2115707"/>
                  <a:gd name="connsiteX6" fmla="*/ 1604214 w 1604235"/>
                  <a:gd name="connsiteY6" fmla="*/ 1657133 h 2115707"/>
                  <a:gd name="connsiteX7" fmla="*/ 1124915 w 1604235"/>
                  <a:gd name="connsiteY7" fmla="*/ 2102642 h 2115707"/>
                  <a:gd name="connsiteX0" fmla="*/ 1124915 w 1604235"/>
                  <a:gd name="connsiteY0" fmla="*/ 2102642 h 2258417"/>
                  <a:gd name="connsiteX1" fmla="*/ 525603 w 1604235"/>
                  <a:gd name="connsiteY1" fmla="*/ 1341887 h 2258417"/>
                  <a:gd name="connsiteX2" fmla="*/ 13143 w 1604235"/>
                  <a:gd name="connsiteY2" fmla="*/ 399466 h 2258417"/>
                  <a:gd name="connsiteX3" fmla="*/ 1080615 w 1604235"/>
                  <a:gd name="connsiteY3" fmla="*/ 280214 h 2258417"/>
                  <a:gd name="connsiteX4" fmla="*/ 924992 w 1604235"/>
                  <a:gd name="connsiteY4" fmla="*/ 1013143 h 2258417"/>
                  <a:gd name="connsiteX5" fmla="*/ 1252738 w 1604235"/>
                  <a:gd name="connsiteY5" fmla="*/ 1195527 h 2258417"/>
                  <a:gd name="connsiteX6" fmla="*/ 1604214 w 1604235"/>
                  <a:gd name="connsiteY6" fmla="*/ 1657133 h 2258417"/>
                  <a:gd name="connsiteX7" fmla="*/ 1124915 w 1604235"/>
                  <a:gd name="connsiteY7" fmla="*/ 2102642 h 2258417"/>
                  <a:gd name="connsiteX0" fmla="*/ 1124915 w 1604235"/>
                  <a:gd name="connsiteY0" fmla="*/ 2102642 h 2258417"/>
                  <a:gd name="connsiteX1" fmla="*/ 525603 w 1604235"/>
                  <a:gd name="connsiteY1" fmla="*/ 1341887 h 2258417"/>
                  <a:gd name="connsiteX2" fmla="*/ 13143 w 1604235"/>
                  <a:gd name="connsiteY2" fmla="*/ 399466 h 2258417"/>
                  <a:gd name="connsiteX3" fmla="*/ 1080615 w 1604235"/>
                  <a:gd name="connsiteY3" fmla="*/ 280214 h 2258417"/>
                  <a:gd name="connsiteX4" fmla="*/ 924992 w 1604235"/>
                  <a:gd name="connsiteY4" fmla="*/ 1013143 h 2258417"/>
                  <a:gd name="connsiteX5" fmla="*/ 1252738 w 1604235"/>
                  <a:gd name="connsiteY5" fmla="*/ 1195527 h 2258417"/>
                  <a:gd name="connsiteX6" fmla="*/ 1604214 w 1604235"/>
                  <a:gd name="connsiteY6" fmla="*/ 1657133 h 2258417"/>
                  <a:gd name="connsiteX7" fmla="*/ 1124915 w 1604235"/>
                  <a:gd name="connsiteY7" fmla="*/ 2102642 h 2258417"/>
                  <a:gd name="connsiteX0" fmla="*/ 833365 w 1614413"/>
                  <a:gd name="connsiteY0" fmla="*/ 2024648 h 2154882"/>
                  <a:gd name="connsiteX1" fmla="*/ 525603 w 1614413"/>
                  <a:gd name="connsiteY1" fmla="*/ 1341887 h 2154882"/>
                  <a:gd name="connsiteX2" fmla="*/ 13143 w 1614413"/>
                  <a:gd name="connsiteY2" fmla="*/ 399466 h 2154882"/>
                  <a:gd name="connsiteX3" fmla="*/ 1080615 w 1614413"/>
                  <a:gd name="connsiteY3" fmla="*/ 280214 h 2154882"/>
                  <a:gd name="connsiteX4" fmla="*/ 924992 w 1614413"/>
                  <a:gd name="connsiteY4" fmla="*/ 1013143 h 2154882"/>
                  <a:gd name="connsiteX5" fmla="*/ 1252738 w 1614413"/>
                  <a:gd name="connsiteY5" fmla="*/ 1195527 h 2154882"/>
                  <a:gd name="connsiteX6" fmla="*/ 1604214 w 1614413"/>
                  <a:gd name="connsiteY6" fmla="*/ 1657133 h 2154882"/>
                  <a:gd name="connsiteX7" fmla="*/ 833365 w 1614413"/>
                  <a:gd name="connsiteY7" fmla="*/ 2024648 h 2154882"/>
                  <a:gd name="connsiteX0" fmla="*/ 875702 w 1656750"/>
                  <a:gd name="connsiteY0" fmla="*/ 2024648 h 2154882"/>
                  <a:gd name="connsiteX1" fmla="*/ 567940 w 1656750"/>
                  <a:gd name="connsiteY1" fmla="*/ 1341887 h 2154882"/>
                  <a:gd name="connsiteX2" fmla="*/ 55480 w 1656750"/>
                  <a:gd name="connsiteY2" fmla="*/ 399466 h 2154882"/>
                  <a:gd name="connsiteX3" fmla="*/ 1122952 w 1656750"/>
                  <a:gd name="connsiteY3" fmla="*/ 280214 h 2154882"/>
                  <a:gd name="connsiteX4" fmla="*/ 967329 w 1656750"/>
                  <a:gd name="connsiteY4" fmla="*/ 1013143 h 2154882"/>
                  <a:gd name="connsiteX5" fmla="*/ 1295075 w 1656750"/>
                  <a:gd name="connsiteY5" fmla="*/ 1195527 h 2154882"/>
                  <a:gd name="connsiteX6" fmla="*/ 1646551 w 1656750"/>
                  <a:gd name="connsiteY6" fmla="*/ 1657133 h 2154882"/>
                  <a:gd name="connsiteX7" fmla="*/ 875702 w 1656750"/>
                  <a:gd name="connsiteY7" fmla="*/ 2024648 h 2154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56750" h="2154882">
                    <a:moveTo>
                      <a:pt x="875702" y="2024648"/>
                    </a:moveTo>
                    <a:cubicBezTo>
                      <a:pt x="677712" y="1626984"/>
                      <a:pt x="1118297" y="1595454"/>
                      <a:pt x="567940" y="1341887"/>
                    </a:cubicBezTo>
                    <a:cubicBezTo>
                      <a:pt x="-93927" y="825841"/>
                      <a:pt x="-37022" y="576412"/>
                      <a:pt x="55480" y="399466"/>
                    </a:cubicBezTo>
                    <a:cubicBezTo>
                      <a:pt x="147982" y="222521"/>
                      <a:pt x="423921" y="-331267"/>
                      <a:pt x="1122952" y="280214"/>
                    </a:cubicBezTo>
                    <a:cubicBezTo>
                      <a:pt x="1540556" y="399821"/>
                      <a:pt x="1181318" y="977079"/>
                      <a:pt x="967329" y="1013143"/>
                    </a:cubicBezTo>
                    <a:cubicBezTo>
                      <a:pt x="1028917" y="1108048"/>
                      <a:pt x="1223273" y="1010410"/>
                      <a:pt x="1295075" y="1195527"/>
                    </a:cubicBezTo>
                    <a:cubicBezTo>
                      <a:pt x="1408279" y="1302859"/>
                      <a:pt x="1716447" y="1518946"/>
                      <a:pt x="1646551" y="1657133"/>
                    </a:cubicBezTo>
                    <a:cubicBezTo>
                      <a:pt x="1576656" y="1795320"/>
                      <a:pt x="1073692" y="2422312"/>
                      <a:pt x="875702" y="2024648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Trapezoid 14">
                <a:extLst>
                  <a:ext uri="{FF2B5EF4-FFF2-40B4-BE49-F238E27FC236}">
                    <a16:creationId xmlns:a16="http://schemas.microsoft.com/office/drawing/2014/main" id="{551F152B-57A1-EA4B-A47F-A4713090C3B6}"/>
                  </a:ext>
                </a:extLst>
              </p:cNvPr>
              <p:cNvSpPr/>
              <p:nvPr/>
            </p:nvSpPr>
            <p:spPr>
              <a:xfrm rot="21507839">
                <a:off x="8271952" y="4152939"/>
                <a:ext cx="2769992" cy="1355600"/>
              </a:xfrm>
              <a:custGeom>
                <a:avLst/>
                <a:gdLst>
                  <a:gd name="connsiteX0" fmla="*/ 0 w 1873329"/>
                  <a:gd name="connsiteY0" fmla="*/ 1264043 h 1264043"/>
                  <a:gd name="connsiteX1" fmla="*/ 316011 w 1873329"/>
                  <a:gd name="connsiteY1" fmla="*/ 0 h 1264043"/>
                  <a:gd name="connsiteX2" fmla="*/ 1557318 w 1873329"/>
                  <a:gd name="connsiteY2" fmla="*/ 0 h 1264043"/>
                  <a:gd name="connsiteX3" fmla="*/ 1873329 w 1873329"/>
                  <a:gd name="connsiteY3" fmla="*/ 1264043 h 1264043"/>
                  <a:gd name="connsiteX4" fmla="*/ 0 w 1873329"/>
                  <a:gd name="connsiteY4" fmla="*/ 1264043 h 1264043"/>
                  <a:gd name="connsiteX0" fmla="*/ 255489 w 2128818"/>
                  <a:gd name="connsiteY0" fmla="*/ 1264043 h 1264043"/>
                  <a:gd name="connsiteX1" fmla="*/ 0 w 2128818"/>
                  <a:gd name="connsiteY1" fmla="*/ 285751 h 1264043"/>
                  <a:gd name="connsiteX2" fmla="*/ 1812807 w 2128818"/>
                  <a:gd name="connsiteY2" fmla="*/ 0 h 1264043"/>
                  <a:gd name="connsiteX3" fmla="*/ 2128818 w 2128818"/>
                  <a:gd name="connsiteY3" fmla="*/ 1264043 h 1264043"/>
                  <a:gd name="connsiteX4" fmla="*/ 255489 w 2128818"/>
                  <a:gd name="connsiteY4" fmla="*/ 1264043 h 1264043"/>
                  <a:gd name="connsiteX0" fmla="*/ 255489 w 2128818"/>
                  <a:gd name="connsiteY0" fmla="*/ 1264043 h 1265802"/>
                  <a:gd name="connsiteX1" fmla="*/ 0 w 2128818"/>
                  <a:gd name="connsiteY1" fmla="*/ 285751 h 1265802"/>
                  <a:gd name="connsiteX2" fmla="*/ 1812807 w 2128818"/>
                  <a:gd name="connsiteY2" fmla="*/ 0 h 1265802"/>
                  <a:gd name="connsiteX3" fmla="*/ 2128818 w 2128818"/>
                  <a:gd name="connsiteY3" fmla="*/ 1264043 h 1265802"/>
                  <a:gd name="connsiteX4" fmla="*/ 1184177 w 2128818"/>
                  <a:gd name="connsiteY4" fmla="*/ 1265802 h 1265802"/>
                  <a:gd name="connsiteX5" fmla="*/ 255489 w 2128818"/>
                  <a:gd name="connsiteY5" fmla="*/ 1264043 h 1265802"/>
                  <a:gd name="connsiteX0" fmla="*/ 255489 w 2128818"/>
                  <a:gd name="connsiteY0" fmla="*/ 1264043 h 1280088"/>
                  <a:gd name="connsiteX1" fmla="*/ 0 w 2128818"/>
                  <a:gd name="connsiteY1" fmla="*/ 285751 h 1280088"/>
                  <a:gd name="connsiteX2" fmla="*/ 1812807 w 2128818"/>
                  <a:gd name="connsiteY2" fmla="*/ 0 h 1280088"/>
                  <a:gd name="connsiteX3" fmla="*/ 2128818 w 2128818"/>
                  <a:gd name="connsiteY3" fmla="*/ 1264043 h 1280088"/>
                  <a:gd name="connsiteX4" fmla="*/ 1184177 w 2128818"/>
                  <a:gd name="connsiteY4" fmla="*/ 1265802 h 1280088"/>
                  <a:gd name="connsiteX5" fmla="*/ 698402 w 2128818"/>
                  <a:gd name="connsiteY5" fmla="*/ 1280088 h 1280088"/>
                  <a:gd name="connsiteX6" fmla="*/ 255489 w 2128818"/>
                  <a:gd name="connsiteY6" fmla="*/ 1264043 h 1280088"/>
                  <a:gd name="connsiteX0" fmla="*/ 255489 w 2128818"/>
                  <a:gd name="connsiteY0" fmla="*/ 1264043 h 1280088"/>
                  <a:gd name="connsiteX1" fmla="*/ 0 w 2128818"/>
                  <a:gd name="connsiteY1" fmla="*/ 285751 h 1280088"/>
                  <a:gd name="connsiteX2" fmla="*/ 1812807 w 2128818"/>
                  <a:gd name="connsiteY2" fmla="*/ 0 h 1280088"/>
                  <a:gd name="connsiteX3" fmla="*/ 2128818 w 2128818"/>
                  <a:gd name="connsiteY3" fmla="*/ 1264043 h 1280088"/>
                  <a:gd name="connsiteX4" fmla="*/ 1527077 w 2128818"/>
                  <a:gd name="connsiteY4" fmla="*/ 1265801 h 1280088"/>
                  <a:gd name="connsiteX5" fmla="*/ 1184177 w 2128818"/>
                  <a:gd name="connsiteY5" fmla="*/ 1265802 h 1280088"/>
                  <a:gd name="connsiteX6" fmla="*/ 698402 w 2128818"/>
                  <a:gd name="connsiteY6" fmla="*/ 1280088 h 1280088"/>
                  <a:gd name="connsiteX7" fmla="*/ 255489 w 2128818"/>
                  <a:gd name="connsiteY7" fmla="*/ 1264043 h 1280088"/>
                  <a:gd name="connsiteX0" fmla="*/ 255489 w 2128818"/>
                  <a:gd name="connsiteY0" fmla="*/ 1264043 h 1280088"/>
                  <a:gd name="connsiteX1" fmla="*/ 0 w 2128818"/>
                  <a:gd name="connsiteY1" fmla="*/ 285751 h 1280088"/>
                  <a:gd name="connsiteX2" fmla="*/ 1812807 w 2128818"/>
                  <a:gd name="connsiteY2" fmla="*/ 0 h 1280088"/>
                  <a:gd name="connsiteX3" fmla="*/ 2128818 w 2128818"/>
                  <a:gd name="connsiteY3" fmla="*/ 1264043 h 1280088"/>
                  <a:gd name="connsiteX4" fmla="*/ 1527077 w 2128818"/>
                  <a:gd name="connsiteY4" fmla="*/ 1265801 h 1280088"/>
                  <a:gd name="connsiteX5" fmla="*/ 1041302 w 2128818"/>
                  <a:gd name="connsiteY5" fmla="*/ 751452 h 1280088"/>
                  <a:gd name="connsiteX6" fmla="*/ 698402 w 2128818"/>
                  <a:gd name="connsiteY6" fmla="*/ 1280088 h 1280088"/>
                  <a:gd name="connsiteX7" fmla="*/ 255489 w 2128818"/>
                  <a:gd name="connsiteY7" fmla="*/ 1264043 h 1280088"/>
                  <a:gd name="connsiteX0" fmla="*/ 0 w 2559129"/>
                  <a:gd name="connsiteY0" fmla="*/ 1292618 h 1292618"/>
                  <a:gd name="connsiteX1" fmla="*/ 430311 w 2559129"/>
                  <a:gd name="connsiteY1" fmla="*/ 285751 h 1292618"/>
                  <a:gd name="connsiteX2" fmla="*/ 2243118 w 2559129"/>
                  <a:gd name="connsiteY2" fmla="*/ 0 h 1292618"/>
                  <a:gd name="connsiteX3" fmla="*/ 2559129 w 2559129"/>
                  <a:gd name="connsiteY3" fmla="*/ 1264043 h 1292618"/>
                  <a:gd name="connsiteX4" fmla="*/ 1957388 w 2559129"/>
                  <a:gd name="connsiteY4" fmla="*/ 1265801 h 1292618"/>
                  <a:gd name="connsiteX5" fmla="*/ 1471613 w 2559129"/>
                  <a:gd name="connsiteY5" fmla="*/ 751452 h 1292618"/>
                  <a:gd name="connsiteX6" fmla="*/ 1128713 w 2559129"/>
                  <a:gd name="connsiteY6" fmla="*/ 1280088 h 1292618"/>
                  <a:gd name="connsiteX7" fmla="*/ 0 w 2559129"/>
                  <a:gd name="connsiteY7" fmla="*/ 1292618 h 1292618"/>
                  <a:gd name="connsiteX0" fmla="*/ 0 w 2844879"/>
                  <a:gd name="connsiteY0" fmla="*/ 1292618 h 1292618"/>
                  <a:gd name="connsiteX1" fmla="*/ 430311 w 2844879"/>
                  <a:gd name="connsiteY1" fmla="*/ 285751 h 1292618"/>
                  <a:gd name="connsiteX2" fmla="*/ 2243118 w 2844879"/>
                  <a:gd name="connsiteY2" fmla="*/ 0 h 1292618"/>
                  <a:gd name="connsiteX3" fmla="*/ 2844879 w 2844879"/>
                  <a:gd name="connsiteY3" fmla="*/ 1049731 h 1292618"/>
                  <a:gd name="connsiteX4" fmla="*/ 1957388 w 2844879"/>
                  <a:gd name="connsiteY4" fmla="*/ 1265801 h 1292618"/>
                  <a:gd name="connsiteX5" fmla="*/ 1471613 w 2844879"/>
                  <a:gd name="connsiteY5" fmla="*/ 751452 h 1292618"/>
                  <a:gd name="connsiteX6" fmla="*/ 1128713 w 2844879"/>
                  <a:gd name="connsiteY6" fmla="*/ 1280088 h 1292618"/>
                  <a:gd name="connsiteX7" fmla="*/ 0 w 2844879"/>
                  <a:gd name="connsiteY7" fmla="*/ 1292618 h 1292618"/>
                  <a:gd name="connsiteX0" fmla="*/ 0 w 2844879"/>
                  <a:gd name="connsiteY0" fmla="*/ 1292618 h 1292618"/>
                  <a:gd name="connsiteX1" fmla="*/ 430311 w 2844879"/>
                  <a:gd name="connsiteY1" fmla="*/ 285751 h 1292618"/>
                  <a:gd name="connsiteX2" fmla="*/ 2243118 w 2844879"/>
                  <a:gd name="connsiteY2" fmla="*/ 0 h 1292618"/>
                  <a:gd name="connsiteX3" fmla="*/ 2844879 w 2844879"/>
                  <a:gd name="connsiteY3" fmla="*/ 1049731 h 1292618"/>
                  <a:gd name="connsiteX4" fmla="*/ 1957388 w 2844879"/>
                  <a:gd name="connsiteY4" fmla="*/ 1265801 h 1292618"/>
                  <a:gd name="connsiteX5" fmla="*/ 1471613 w 2844879"/>
                  <a:gd name="connsiteY5" fmla="*/ 751452 h 1292618"/>
                  <a:gd name="connsiteX6" fmla="*/ 1128713 w 2844879"/>
                  <a:gd name="connsiteY6" fmla="*/ 1280088 h 1292618"/>
                  <a:gd name="connsiteX7" fmla="*/ 0 w 2844879"/>
                  <a:gd name="connsiteY7" fmla="*/ 1292618 h 1292618"/>
                  <a:gd name="connsiteX0" fmla="*/ 0 w 2844879"/>
                  <a:gd name="connsiteY0" fmla="*/ 1292618 h 1292618"/>
                  <a:gd name="connsiteX1" fmla="*/ 287436 w 2844879"/>
                  <a:gd name="connsiteY1" fmla="*/ 385763 h 1292618"/>
                  <a:gd name="connsiteX2" fmla="*/ 2243118 w 2844879"/>
                  <a:gd name="connsiteY2" fmla="*/ 0 h 1292618"/>
                  <a:gd name="connsiteX3" fmla="*/ 2844879 w 2844879"/>
                  <a:gd name="connsiteY3" fmla="*/ 1049731 h 1292618"/>
                  <a:gd name="connsiteX4" fmla="*/ 1957388 w 2844879"/>
                  <a:gd name="connsiteY4" fmla="*/ 1265801 h 1292618"/>
                  <a:gd name="connsiteX5" fmla="*/ 1471613 w 2844879"/>
                  <a:gd name="connsiteY5" fmla="*/ 751452 h 1292618"/>
                  <a:gd name="connsiteX6" fmla="*/ 1128713 w 2844879"/>
                  <a:gd name="connsiteY6" fmla="*/ 1280088 h 1292618"/>
                  <a:gd name="connsiteX7" fmla="*/ 0 w 2844879"/>
                  <a:gd name="connsiteY7" fmla="*/ 1292618 h 1292618"/>
                  <a:gd name="connsiteX0" fmla="*/ 0 w 2844879"/>
                  <a:gd name="connsiteY0" fmla="*/ 1307374 h 1307374"/>
                  <a:gd name="connsiteX1" fmla="*/ 287436 w 2844879"/>
                  <a:gd name="connsiteY1" fmla="*/ 400519 h 1307374"/>
                  <a:gd name="connsiteX2" fmla="*/ 2243118 w 2844879"/>
                  <a:gd name="connsiteY2" fmla="*/ 14756 h 1307374"/>
                  <a:gd name="connsiteX3" fmla="*/ 2844879 w 2844879"/>
                  <a:gd name="connsiteY3" fmla="*/ 1064487 h 1307374"/>
                  <a:gd name="connsiteX4" fmla="*/ 1957388 w 2844879"/>
                  <a:gd name="connsiteY4" fmla="*/ 1280557 h 1307374"/>
                  <a:gd name="connsiteX5" fmla="*/ 1471613 w 2844879"/>
                  <a:gd name="connsiteY5" fmla="*/ 766208 h 1307374"/>
                  <a:gd name="connsiteX6" fmla="*/ 1128713 w 2844879"/>
                  <a:gd name="connsiteY6" fmla="*/ 1294844 h 1307374"/>
                  <a:gd name="connsiteX7" fmla="*/ 0 w 2844879"/>
                  <a:gd name="connsiteY7" fmla="*/ 1307374 h 1307374"/>
                  <a:gd name="connsiteX0" fmla="*/ 0 w 2844879"/>
                  <a:gd name="connsiteY0" fmla="*/ 1307374 h 1307374"/>
                  <a:gd name="connsiteX1" fmla="*/ 287436 w 2844879"/>
                  <a:gd name="connsiteY1" fmla="*/ 400519 h 1307374"/>
                  <a:gd name="connsiteX2" fmla="*/ 2243118 w 2844879"/>
                  <a:gd name="connsiteY2" fmla="*/ 14756 h 1307374"/>
                  <a:gd name="connsiteX3" fmla="*/ 2844879 w 2844879"/>
                  <a:gd name="connsiteY3" fmla="*/ 1064487 h 1307374"/>
                  <a:gd name="connsiteX4" fmla="*/ 1957388 w 2844879"/>
                  <a:gd name="connsiteY4" fmla="*/ 1280557 h 1307374"/>
                  <a:gd name="connsiteX5" fmla="*/ 1471613 w 2844879"/>
                  <a:gd name="connsiteY5" fmla="*/ 766208 h 1307374"/>
                  <a:gd name="connsiteX6" fmla="*/ 1128713 w 2844879"/>
                  <a:gd name="connsiteY6" fmla="*/ 1294844 h 1307374"/>
                  <a:gd name="connsiteX7" fmla="*/ 0 w 2844879"/>
                  <a:gd name="connsiteY7" fmla="*/ 1307374 h 1307374"/>
                  <a:gd name="connsiteX0" fmla="*/ 944 w 2845823"/>
                  <a:gd name="connsiteY0" fmla="*/ 1307374 h 1307374"/>
                  <a:gd name="connsiteX1" fmla="*/ 288380 w 2845823"/>
                  <a:gd name="connsiteY1" fmla="*/ 400519 h 1307374"/>
                  <a:gd name="connsiteX2" fmla="*/ 2244062 w 2845823"/>
                  <a:gd name="connsiteY2" fmla="*/ 14756 h 1307374"/>
                  <a:gd name="connsiteX3" fmla="*/ 2845823 w 2845823"/>
                  <a:gd name="connsiteY3" fmla="*/ 1064487 h 1307374"/>
                  <a:gd name="connsiteX4" fmla="*/ 1958332 w 2845823"/>
                  <a:gd name="connsiteY4" fmla="*/ 1280557 h 1307374"/>
                  <a:gd name="connsiteX5" fmla="*/ 1472557 w 2845823"/>
                  <a:gd name="connsiteY5" fmla="*/ 766208 h 1307374"/>
                  <a:gd name="connsiteX6" fmla="*/ 1129657 w 2845823"/>
                  <a:gd name="connsiteY6" fmla="*/ 1294844 h 1307374"/>
                  <a:gd name="connsiteX7" fmla="*/ 944 w 2845823"/>
                  <a:gd name="connsiteY7" fmla="*/ 1307374 h 1307374"/>
                  <a:gd name="connsiteX0" fmla="*/ 138578 w 2769144"/>
                  <a:gd name="connsiteY0" fmla="*/ 1693137 h 1693137"/>
                  <a:gd name="connsiteX1" fmla="*/ 211701 w 2769144"/>
                  <a:gd name="connsiteY1" fmla="*/ 400519 h 1693137"/>
                  <a:gd name="connsiteX2" fmla="*/ 2167383 w 2769144"/>
                  <a:gd name="connsiteY2" fmla="*/ 14756 h 1693137"/>
                  <a:gd name="connsiteX3" fmla="*/ 2769144 w 2769144"/>
                  <a:gd name="connsiteY3" fmla="*/ 1064487 h 1693137"/>
                  <a:gd name="connsiteX4" fmla="*/ 1881653 w 2769144"/>
                  <a:gd name="connsiteY4" fmla="*/ 1280557 h 1693137"/>
                  <a:gd name="connsiteX5" fmla="*/ 1395878 w 2769144"/>
                  <a:gd name="connsiteY5" fmla="*/ 766208 h 1693137"/>
                  <a:gd name="connsiteX6" fmla="*/ 1052978 w 2769144"/>
                  <a:gd name="connsiteY6" fmla="*/ 1294844 h 1693137"/>
                  <a:gd name="connsiteX7" fmla="*/ 138578 w 2769144"/>
                  <a:gd name="connsiteY7" fmla="*/ 1693137 h 1693137"/>
                  <a:gd name="connsiteX0" fmla="*/ 138578 w 2769144"/>
                  <a:gd name="connsiteY0" fmla="*/ 1693137 h 1693137"/>
                  <a:gd name="connsiteX1" fmla="*/ 211701 w 2769144"/>
                  <a:gd name="connsiteY1" fmla="*/ 400519 h 1693137"/>
                  <a:gd name="connsiteX2" fmla="*/ 2167383 w 2769144"/>
                  <a:gd name="connsiteY2" fmla="*/ 14756 h 1693137"/>
                  <a:gd name="connsiteX3" fmla="*/ 2769144 w 2769144"/>
                  <a:gd name="connsiteY3" fmla="*/ 1064487 h 1693137"/>
                  <a:gd name="connsiteX4" fmla="*/ 1881653 w 2769144"/>
                  <a:gd name="connsiteY4" fmla="*/ 1280557 h 1693137"/>
                  <a:gd name="connsiteX5" fmla="*/ 1395878 w 2769144"/>
                  <a:gd name="connsiteY5" fmla="*/ 766208 h 1693137"/>
                  <a:gd name="connsiteX6" fmla="*/ 1224428 w 2769144"/>
                  <a:gd name="connsiteY6" fmla="*/ 1366281 h 1693137"/>
                  <a:gd name="connsiteX7" fmla="*/ 138578 w 2769144"/>
                  <a:gd name="connsiteY7" fmla="*/ 1693137 h 1693137"/>
                  <a:gd name="connsiteX0" fmla="*/ 138578 w 2769144"/>
                  <a:gd name="connsiteY0" fmla="*/ 1693137 h 1693137"/>
                  <a:gd name="connsiteX1" fmla="*/ 211701 w 2769144"/>
                  <a:gd name="connsiteY1" fmla="*/ 400519 h 1693137"/>
                  <a:gd name="connsiteX2" fmla="*/ 2167383 w 2769144"/>
                  <a:gd name="connsiteY2" fmla="*/ 14756 h 1693137"/>
                  <a:gd name="connsiteX3" fmla="*/ 2769144 w 2769144"/>
                  <a:gd name="connsiteY3" fmla="*/ 1064487 h 1693137"/>
                  <a:gd name="connsiteX4" fmla="*/ 1881653 w 2769144"/>
                  <a:gd name="connsiteY4" fmla="*/ 1280557 h 1693137"/>
                  <a:gd name="connsiteX5" fmla="*/ 1395878 w 2769144"/>
                  <a:gd name="connsiteY5" fmla="*/ 766208 h 1693137"/>
                  <a:gd name="connsiteX6" fmla="*/ 1224428 w 2769144"/>
                  <a:gd name="connsiteY6" fmla="*/ 1366281 h 1693137"/>
                  <a:gd name="connsiteX7" fmla="*/ 138578 w 2769144"/>
                  <a:gd name="connsiteY7" fmla="*/ 1693137 h 1693137"/>
                  <a:gd name="connsiteX0" fmla="*/ 138578 w 2769144"/>
                  <a:gd name="connsiteY0" fmla="*/ 1693137 h 1693137"/>
                  <a:gd name="connsiteX1" fmla="*/ 211701 w 2769144"/>
                  <a:gd name="connsiteY1" fmla="*/ 400519 h 1693137"/>
                  <a:gd name="connsiteX2" fmla="*/ 2167383 w 2769144"/>
                  <a:gd name="connsiteY2" fmla="*/ 14756 h 1693137"/>
                  <a:gd name="connsiteX3" fmla="*/ 2769144 w 2769144"/>
                  <a:gd name="connsiteY3" fmla="*/ 1064487 h 1693137"/>
                  <a:gd name="connsiteX4" fmla="*/ 1881653 w 2769144"/>
                  <a:gd name="connsiteY4" fmla="*/ 1280557 h 1693137"/>
                  <a:gd name="connsiteX5" fmla="*/ 1395878 w 2769144"/>
                  <a:gd name="connsiteY5" fmla="*/ 766208 h 1693137"/>
                  <a:gd name="connsiteX6" fmla="*/ 1224428 w 2769144"/>
                  <a:gd name="connsiteY6" fmla="*/ 1366281 h 1693137"/>
                  <a:gd name="connsiteX7" fmla="*/ 138578 w 2769144"/>
                  <a:gd name="connsiteY7" fmla="*/ 1693137 h 1693137"/>
                  <a:gd name="connsiteX0" fmla="*/ 138578 w 2926484"/>
                  <a:gd name="connsiteY0" fmla="*/ 1693137 h 1693137"/>
                  <a:gd name="connsiteX1" fmla="*/ 211701 w 2926484"/>
                  <a:gd name="connsiteY1" fmla="*/ 400519 h 1693137"/>
                  <a:gd name="connsiteX2" fmla="*/ 2167383 w 2926484"/>
                  <a:gd name="connsiteY2" fmla="*/ 14756 h 1693137"/>
                  <a:gd name="connsiteX3" fmla="*/ 2769144 w 2926484"/>
                  <a:gd name="connsiteY3" fmla="*/ 1064487 h 1693137"/>
                  <a:gd name="connsiteX4" fmla="*/ 1881653 w 2926484"/>
                  <a:gd name="connsiteY4" fmla="*/ 1280557 h 1693137"/>
                  <a:gd name="connsiteX5" fmla="*/ 1395878 w 2926484"/>
                  <a:gd name="connsiteY5" fmla="*/ 766208 h 1693137"/>
                  <a:gd name="connsiteX6" fmla="*/ 1224428 w 2926484"/>
                  <a:gd name="connsiteY6" fmla="*/ 1366281 h 1693137"/>
                  <a:gd name="connsiteX7" fmla="*/ 138578 w 2926484"/>
                  <a:gd name="connsiteY7" fmla="*/ 1693137 h 1693137"/>
                  <a:gd name="connsiteX0" fmla="*/ 138578 w 2926484"/>
                  <a:gd name="connsiteY0" fmla="*/ 1693137 h 1693137"/>
                  <a:gd name="connsiteX1" fmla="*/ 211701 w 2926484"/>
                  <a:gd name="connsiteY1" fmla="*/ 400519 h 1693137"/>
                  <a:gd name="connsiteX2" fmla="*/ 2167383 w 2926484"/>
                  <a:gd name="connsiteY2" fmla="*/ 14756 h 1693137"/>
                  <a:gd name="connsiteX3" fmla="*/ 2769144 w 2926484"/>
                  <a:gd name="connsiteY3" fmla="*/ 1064487 h 1693137"/>
                  <a:gd name="connsiteX4" fmla="*/ 1881653 w 2926484"/>
                  <a:gd name="connsiteY4" fmla="*/ 1280557 h 1693137"/>
                  <a:gd name="connsiteX5" fmla="*/ 1395878 w 2926484"/>
                  <a:gd name="connsiteY5" fmla="*/ 766208 h 1693137"/>
                  <a:gd name="connsiteX6" fmla="*/ 1224428 w 2926484"/>
                  <a:gd name="connsiteY6" fmla="*/ 1366281 h 1693137"/>
                  <a:gd name="connsiteX7" fmla="*/ 138578 w 2926484"/>
                  <a:gd name="connsiteY7" fmla="*/ 1693137 h 1693137"/>
                  <a:gd name="connsiteX0" fmla="*/ 138578 w 2926484"/>
                  <a:gd name="connsiteY0" fmla="*/ 1693137 h 1693137"/>
                  <a:gd name="connsiteX1" fmla="*/ 211701 w 2926484"/>
                  <a:gd name="connsiteY1" fmla="*/ 400519 h 1693137"/>
                  <a:gd name="connsiteX2" fmla="*/ 2167383 w 2926484"/>
                  <a:gd name="connsiteY2" fmla="*/ 14756 h 1693137"/>
                  <a:gd name="connsiteX3" fmla="*/ 2769144 w 2926484"/>
                  <a:gd name="connsiteY3" fmla="*/ 1064487 h 1693137"/>
                  <a:gd name="connsiteX4" fmla="*/ 1881653 w 2926484"/>
                  <a:gd name="connsiteY4" fmla="*/ 1280557 h 1693137"/>
                  <a:gd name="connsiteX5" fmla="*/ 1395878 w 2926484"/>
                  <a:gd name="connsiteY5" fmla="*/ 766208 h 1693137"/>
                  <a:gd name="connsiteX6" fmla="*/ 1224428 w 2926484"/>
                  <a:gd name="connsiteY6" fmla="*/ 1366281 h 1693137"/>
                  <a:gd name="connsiteX7" fmla="*/ 138578 w 2926484"/>
                  <a:gd name="connsiteY7" fmla="*/ 1693137 h 1693137"/>
                  <a:gd name="connsiteX0" fmla="*/ 138578 w 2926484"/>
                  <a:gd name="connsiteY0" fmla="*/ 1693137 h 1693137"/>
                  <a:gd name="connsiteX1" fmla="*/ 211701 w 2926484"/>
                  <a:gd name="connsiteY1" fmla="*/ 400519 h 1693137"/>
                  <a:gd name="connsiteX2" fmla="*/ 2167383 w 2926484"/>
                  <a:gd name="connsiteY2" fmla="*/ 14756 h 1693137"/>
                  <a:gd name="connsiteX3" fmla="*/ 2769144 w 2926484"/>
                  <a:gd name="connsiteY3" fmla="*/ 1064487 h 1693137"/>
                  <a:gd name="connsiteX4" fmla="*/ 1881653 w 2926484"/>
                  <a:gd name="connsiteY4" fmla="*/ 1280557 h 1693137"/>
                  <a:gd name="connsiteX5" fmla="*/ 1395878 w 2926484"/>
                  <a:gd name="connsiteY5" fmla="*/ 766208 h 1693137"/>
                  <a:gd name="connsiteX6" fmla="*/ 1224428 w 2926484"/>
                  <a:gd name="connsiteY6" fmla="*/ 1366281 h 1693137"/>
                  <a:gd name="connsiteX7" fmla="*/ 138578 w 2926484"/>
                  <a:gd name="connsiteY7" fmla="*/ 1693137 h 1693137"/>
                  <a:gd name="connsiteX0" fmla="*/ 138578 w 2926484"/>
                  <a:gd name="connsiteY0" fmla="*/ 1693137 h 1693137"/>
                  <a:gd name="connsiteX1" fmla="*/ 211701 w 2926484"/>
                  <a:gd name="connsiteY1" fmla="*/ 400519 h 1693137"/>
                  <a:gd name="connsiteX2" fmla="*/ 2167383 w 2926484"/>
                  <a:gd name="connsiteY2" fmla="*/ 14756 h 1693137"/>
                  <a:gd name="connsiteX3" fmla="*/ 2769144 w 2926484"/>
                  <a:gd name="connsiteY3" fmla="*/ 1064487 h 1693137"/>
                  <a:gd name="connsiteX4" fmla="*/ 1881653 w 2926484"/>
                  <a:gd name="connsiteY4" fmla="*/ 1280557 h 1693137"/>
                  <a:gd name="connsiteX5" fmla="*/ 1395878 w 2926484"/>
                  <a:gd name="connsiteY5" fmla="*/ 766208 h 1693137"/>
                  <a:gd name="connsiteX6" fmla="*/ 1224428 w 2926484"/>
                  <a:gd name="connsiteY6" fmla="*/ 1366281 h 1693137"/>
                  <a:gd name="connsiteX7" fmla="*/ 138578 w 2926484"/>
                  <a:gd name="connsiteY7" fmla="*/ 1693137 h 1693137"/>
                  <a:gd name="connsiteX0" fmla="*/ 138578 w 2926484"/>
                  <a:gd name="connsiteY0" fmla="*/ 1693137 h 1693137"/>
                  <a:gd name="connsiteX1" fmla="*/ 211701 w 2926484"/>
                  <a:gd name="connsiteY1" fmla="*/ 400519 h 1693137"/>
                  <a:gd name="connsiteX2" fmla="*/ 2167383 w 2926484"/>
                  <a:gd name="connsiteY2" fmla="*/ 14756 h 1693137"/>
                  <a:gd name="connsiteX3" fmla="*/ 2769144 w 2926484"/>
                  <a:gd name="connsiteY3" fmla="*/ 1064487 h 1693137"/>
                  <a:gd name="connsiteX4" fmla="*/ 1924515 w 2926484"/>
                  <a:gd name="connsiteY4" fmla="*/ 1080532 h 1693137"/>
                  <a:gd name="connsiteX5" fmla="*/ 1395878 w 2926484"/>
                  <a:gd name="connsiteY5" fmla="*/ 766208 h 1693137"/>
                  <a:gd name="connsiteX6" fmla="*/ 1224428 w 2926484"/>
                  <a:gd name="connsiteY6" fmla="*/ 1366281 h 1693137"/>
                  <a:gd name="connsiteX7" fmla="*/ 138578 w 2926484"/>
                  <a:gd name="connsiteY7" fmla="*/ 1693137 h 1693137"/>
                  <a:gd name="connsiteX0" fmla="*/ 138578 w 2926484"/>
                  <a:gd name="connsiteY0" fmla="*/ 1693137 h 1693137"/>
                  <a:gd name="connsiteX1" fmla="*/ 211701 w 2926484"/>
                  <a:gd name="connsiteY1" fmla="*/ 400519 h 1693137"/>
                  <a:gd name="connsiteX2" fmla="*/ 2167383 w 2926484"/>
                  <a:gd name="connsiteY2" fmla="*/ 14756 h 1693137"/>
                  <a:gd name="connsiteX3" fmla="*/ 2769144 w 2926484"/>
                  <a:gd name="connsiteY3" fmla="*/ 1064487 h 1693137"/>
                  <a:gd name="connsiteX4" fmla="*/ 1924515 w 2926484"/>
                  <a:gd name="connsiteY4" fmla="*/ 1080532 h 1693137"/>
                  <a:gd name="connsiteX5" fmla="*/ 1395878 w 2926484"/>
                  <a:gd name="connsiteY5" fmla="*/ 766208 h 1693137"/>
                  <a:gd name="connsiteX6" fmla="*/ 1224428 w 2926484"/>
                  <a:gd name="connsiteY6" fmla="*/ 1366281 h 1693137"/>
                  <a:gd name="connsiteX7" fmla="*/ 138578 w 2926484"/>
                  <a:gd name="connsiteY7" fmla="*/ 1693137 h 1693137"/>
                  <a:gd name="connsiteX0" fmla="*/ 138578 w 2926484"/>
                  <a:gd name="connsiteY0" fmla="*/ 1693137 h 1693137"/>
                  <a:gd name="connsiteX1" fmla="*/ 211701 w 2926484"/>
                  <a:gd name="connsiteY1" fmla="*/ 400519 h 1693137"/>
                  <a:gd name="connsiteX2" fmla="*/ 2167383 w 2926484"/>
                  <a:gd name="connsiteY2" fmla="*/ 14756 h 1693137"/>
                  <a:gd name="connsiteX3" fmla="*/ 2769144 w 2926484"/>
                  <a:gd name="connsiteY3" fmla="*/ 1064487 h 1693137"/>
                  <a:gd name="connsiteX4" fmla="*/ 1924515 w 2926484"/>
                  <a:gd name="connsiteY4" fmla="*/ 1080532 h 1693137"/>
                  <a:gd name="connsiteX5" fmla="*/ 1395878 w 2926484"/>
                  <a:gd name="connsiteY5" fmla="*/ 766208 h 1693137"/>
                  <a:gd name="connsiteX6" fmla="*/ 1224428 w 2926484"/>
                  <a:gd name="connsiteY6" fmla="*/ 1366281 h 1693137"/>
                  <a:gd name="connsiteX7" fmla="*/ 138578 w 2926484"/>
                  <a:gd name="connsiteY7" fmla="*/ 1693137 h 1693137"/>
                  <a:gd name="connsiteX0" fmla="*/ 138578 w 2926484"/>
                  <a:gd name="connsiteY0" fmla="*/ 1693137 h 1693137"/>
                  <a:gd name="connsiteX1" fmla="*/ 211701 w 2926484"/>
                  <a:gd name="connsiteY1" fmla="*/ 400519 h 1693137"/>
                  <a:gd name="connsiteX2" fmla="*/ 2167383 w 2926484"/>
                  <a:gd name="connsiteY2" fmla="*/ 14756 h 1693137"/>
                  <a:gd name="connsiteX3" fmla="*/ 2769144 w 2926484"/>
                  <a:gd name="connsiteY3" fmla="*/ 1064487 h 1693137"/>
                  <a:gd name="connsiteX4" fmla="*/ 1924515 w 2926484"/>
                  <a:gd name="connsiteY4" fmla="*/ 1080532 h 1693137"/>
                  <a:gd name="connsiteX5" fmla="*/ 1481603 w 2926484"/>
                  <a:gd name="connsiteY5" fmla="*/ 866220 h 1693137"/>
                  <a:gd name="connsiteX6" fmla="*/ 1224428 w 2926484"/>
                  <a:gd name="connsiteY6" fmla="*/ 1366281 h 1693137"/>
                  <a:gd name="connsiteX7" fmla="*/ 138578 w 2926484"/>
                  <a:gd name="connsiteY7" fmla="*/ 1693137 h 1693137"/>
                  <a:gd name="connsiteX0" fmla="*/ 138578 w 2926484"/>
                  <a:gd name="connsiteY0" fmla="*/ 1693137 h 1693137"/>
                  <a:gd name="connsiteX1" fmla="*/ 211701 w 2926484"/>
                  <a:gd name="connsiteY1" fmla="*/ 400519 h 1693137"/>
                  <a:gd name="connsiteX2" fmla="*/ 2167383 w 2926484"/>
                  <a:gd name="connsiteY2" fmla="*/ 14756 h 1693137"/>
                  <a:gd name="connsiteX3" fmla="*/ 2769144 w 2926484"/>
                  <a:gd name="connsiteY3" fmla="*/ 1064487 h 1693137"/>
                  <a:gd name="connsiteX4" fmla="*/ 1924515 w 2926484"/>
                  <a:gd name="connsiteY4" fmla="*/ 1080532 h 1693137"/>
                  <a:gd name="connsiteX5" fmla="*/ 1481603 w 2926484"/>
                  <a:gd name="connsiteY5" fmla="*/ 866220 h 1693137"/>
                  <a:gd name="connsiteX6" fmla="*/ 1224428 w 2926484"/>
                  <a:gd name="connsiteY6" fmla="*/ 1366281 h 1693137"/>
                  <a:gd name="connsiteX7" fmla="*/ 138578 w 2926484"/>
                  <a:gd name="connsiteY7" fmla="*/ 1693137 h 1693137"/>
                  <a:gd name="connsiteX0" fmla="*/ 138578 w 2926484"/>
                  <a:gd name="connsiteY0" fmla="*/ 1693137 h 1693137"/>
                  <a:gd name="connsiteX1" fmla="*/ 211701 w 2926484"/>
                  <a:gd name="connsiteY1" fmla="*/ 400519 h 1693137"/>
                  <a:gd name="connsiteX2" fmla="*/ 2167383 w 2926484"/>
                  <a:gd name="connsiteY2" fmla="*/ 14756 h 1693137"/>
                  <a:gd name="connsiteX3" fmla="*/ 2769144 w 2926484"/>
                  <a:gd name="connsiteY3" fmla="*/ 1064487 h 1693137"/>
                  <a:gd name="connsiteX4" fmla="*/ 1924515 w 2926484"/>
                  <a:gd name="connsiteY4" fmla="*/ 1080532 h 1693137"/>
                  <a:gd name="connsiteX5" fmla="*/ 1481603 w 2926484"/>
                  <a:gd name="connsiteY5" fmla="*/ 866220 h 1693137"/>
                  <a:gd name="connsiteX6" fmla="*/ 1224428 w 2926484"/>
                  <a:gd name="connsiteY6" fmla="*/ 1366281 h 1693137"/>
                  <a:gd name="connsiteX7" fmla="*/ 138578 w 2926484"/>
                  <a:gd name="connsiteY7" fmla="*/ 1693137 h 1693137"/>
                  <a:gd name="connsiteX0" fmla="*/ 138578 w 2926484"/>
                  <a:gd name="connsiteY0" fmla="*/ 1693137 h 1693137"/>
                  <a:gd name="connsiteX1" fmla="*/ 211701 w 2926484"/>
                  <a:gd name="connsiteY1" fmla="*/ 400519 h 1693137"/>
                  <a:gd name="connsiteX2" fmla="*/ 2167383 w 2926484"/>
                  <a:gd name="connsiteY2" fmla="*/ 14756 h 1693137"/>
                  <a:gd name="connsiteX3" fmla="*/ 2769144 w 2926484"/>
                  <a:gd name="connsiteY3" fmla="*/ 1064487 h 1693137"/>
                  <a:gd name="connsiteX4" fmla="*/ 1924515 w 2926484"/>
                  <a:gd name="connsiteY4" fmla="*/ 1080532 h 1693137"/>
                  <a:gd name="connsiteX5" fmla="*/ 1481603 w 2926484"/>
                  <a:gd name="connsiteY5" fmla="*/ 866220 h 1693137"/>
                  <a:gd name="connsiteX6" fmla="*/ 1067266 w 2926484"/>
                  <a:gd name="connsiteY6" fmla="*/ 1323418 h 1693137"/>
                  <a:gd name="connsiteX7" fmla="*/ 138578 w 2926484"/>
                  <a:gd name="connsiteY7" fmla="*/ 1693137 h 1693137"/>
                  <a:gd name="connsiteX0" fmla="*/ 138578 w 2926484"/>
                  <a:gd name="connsiteY0" fmla="*/ 1693137 h 1693137"/>
                  <a:gd name="connsiteX1" fmla="*/ 211701 w 2926484"/>
                  <a:gd name="connsiteY1" fmla="*/ 400519 h 1693137"/>
                  <a:gd name="connsiteX2" fmla="*/ 2167383 w 2926484"/>
                  <a:gd name="connsiteY2" fmla="*/ 14756 h 1693137"/>
                  <a:gd name="connsiteX3" fmla="*/ 2769144 w 2926484"/>
                  <a:gd name="connsiteY3" fmla="*/ 1064487 h 1693137"/>
                  <a:gd name="connsiteX4" fmla="*/ 1924515 w 2926484"/>
                  <a:gd name="connsiteY4" fmla="*/ 1080532 h 1693137"/>
                  <a:gd name="connsiteX5" fmla="*/ 1495891 w 2926484"/>
                  <a:gd name="connsiteY5" fmla="*/ 966232 h 1693137"/>
                  <a:gd name="connsiteX6" fmla="*/ 1067266 w 2926484"/>
                  <a:gd name="connsiteY6" fmla="*/ 1323418 h 1693137"/>
                  <a:gd name="connsiteX7" fmla="*/ 138578 w 2926484"/>
                  <a:gd name="connsiteY7" fmla="*/ 1693137 h 1693137"/>
                  <a:gd name="connsiteX0" fmla="*/ 138578 w 2926484"/>
                  <a:gd name="connsiteY0" fmla="*/ 1693137 h 1693137"/>
                  <a:gd name="connsiteX1" fmla="*/ 211701 w 2926484"/>
                  <a:gd name="connsiteY1" fmla="*/ 400519 h 1693137"/>
                  <a:gd name="connsiteX2" fmla="*/ 2167383 w 2926484"/>
                  <a:gd name="connsiteY2" fmla="*/ 14756 h 1693137"/>
                  <a:gd name="connsiteX3" fmla="*/ 2769144 w 2926484"/>
                  <a:gd name="connsiteY3" fmla="*/ 1064487 h 1693137"/>
                  <a:gd name="connsiteX4" fmla="*/ 1924515 w 2926484"/>
                  <a:gd name="connsiteY4" fmla="*/ 1080532 h 1693137"/>
                  <a:gd name="connsiteX5" fmla="*/ 1495891 w 2926484"/>
                  <a:gd name="connsiteY5" fmla="*/ 966232 h 1693137"/>
                  <a:gd name="connsiteX6" fmla="*/ 1067266 w 2926484"/>
                  <a:gd name="connsiteY6" fmla="*/ 1323418 h 1693137"/>
                  <a:gd name="connsiteX7" fmla="*/ 138578 w 2926484"/>
                  <a:gd name="connsiteY7" fmla="*/ 1693137 h 1693137"/>
                  <a:gd name="connsiteX0" fmla="*/ 138578 w 2987657"/>
                  <a:gd name="connsiteY0" fmla="*/ 1693137 h 1693137"/>
                  <a:gd name="connsiteX1" fmla="*/ 211701 w 2987657"/>
                  <a:gd name="connsiteY1" fmla="*/ 400519 h 1693137"/>
                  <a:gd name="connsiteX2" fmla="*/ 2167383 w 2987657"/>
                  <a:gd name="connsiteY2" fmla="*/ 14756 h 1693137"/>
                  <a:gd name="connsiteX3" fmla="*/ 2854869 w 2987657"/>
                  <a:gd name="connsiteY3" fmla="*/ 1207362 h 1693137"/>
                  <a:gd name="connsiteX4" fmla="*/ 1924515 w 2987657"/>
                  <a:gd name="connsiteY4" fmla="*/ 1080532 h 1693137"/>
                  <a:gd name="connsiteX5" fmla="*/ 1495891 w 2987657"/>
                  <a:gd name="connsiteY5" fmla="*/ 966232 h 1693137"/>
                  <a:gd name="connsiteX6" fmla="*/ 1067266 w 2987657"/>
                  <a:gd name="connsiteY6" fmla="*/ 1323418 h 1693137"/>
                  <a:gd name="connsiteX7" fmla="*/ 138578 w 2987657"/>
                  <a:gd name="connsiteY7" fmla="*/ 1693137 h 1693137"/>
                  <a:gd name="connsiteX0" fmla="*/ 117709 w 2995363"/>
                  <a:gd name="connsiteY0" fmla="*/ 1364524 h 1364524"/>
                  <a:gd name="connsiteX1" fmla="*/ 219407 w 2995363"/>
                  <a:gd name="connsiteY1" fmla="*/ 400519 h 1364524"/>
                  <a:gd name="connsiteX2" fmla="*/ 2175089 w 2995363"/>
                  <a:gd name="connsiteY2" fmla="*/ 14756 h 1364524"/>
                  <a:gd name="connsiteX3" fmla="*/ 2862575 w 2995363"/>
                  <a:gd name="connsiteY3" fmla="*/ 1207362 h 1364524"/>
                  <a:gd name="connsiteX4" fmla="*/ 1932221 w 2995363"/>
                  <a:gd name="connsiteY4" fmla="*/ 1080532 h 1364524"/>
                  <a:gd name="connsiteX5" fmla="*/ 1503597 w 2995363"/>
                  <a:gd name="connsiteY5" fmla="*/ 966232 h 1364524"/>
                  <a:gd name="connsiteX6" fmla="*/ 1074972 w 2995363"/>
                  <a:gd name="connsiteY6" fmla="*/ 1323418 h 1364524"/>
                  <a:gd name="connsiteX7" fmla="*/ 117709 w 2995363"/>
                  <a:gd name="connsiteY7" fmla="*/ 1364524 h 1364524"/>
                  <a:gd name="connsiteX0" fmla="*/ 117709 w 2995363"/>
                  <a:gd name="connsiteY0" fmla="*/ 1364524 h 1364524"/>
                  <a:gd name="connsiteX1" fmla="*/ 219407 w 2995363"/>
                  <a:gd name="connsiteY1" fmla="*/ 400519 h 1364524"/>
                  <a:gd name="connsiteX2" fmla="*/ 2175089 w 2995363"/>
                  <a:gd name="connsiteY2" fmla="*/ 14756 h 1364524"/>
                  <a:gd name="connsiteX3" fmla="*/ 2862575 w 2995363"/>
                  <a:gd name="connsiteY3" fmla="*/ 1207362 h 1364524"/>
                  <a:gd name="connsiteX4" fmla="*/ 1932221 w 2995363"/>
                  <a:gd name="connsiteY4" fmla="*/ 1080532 h 1364524"/>
                  <a:gd name="connsiteX5" fmla="*/ 1503597 w 2995363"/>
                  <a:gd name="connsiteY5" fmla="*/ 966232 h 1364524"/>
                  <a:gd name="connsiteX6" fmla="*/ 1274997 w 2995363"/>
                  <a:gd name="connsiteY6" fmla="*/ 1266268 h 1364524"/>
                  <a:gd name="connsiteX7" fmla="*/ 117709 w 2995363"/>
                  <a:gd name="connsiteY7" fmla="*/ 1364524 h 1364524"/>
                  <a:gd name="connsiteX0" fmla="*/ 117709 w 2995363"/>
                  <a:gd name="connsiteY0" fmla="*/ 1364524 h 1364524"/>
                  <a:gd name="connsiteX1" fmla="*/ 219407 w 2995363"/>
                  <a:gd name="connsiteY1" fmla="*/ 400519 h 1364524"/>
                  <a:gd name="connsiteX2" fmla="*/ 2175089 w 2995363"/>
                  <a:gd name="connsiteY2" fmla="*/ 14756 h 1364524"/>
                  <a:gd name="connsiteX3" fmla="*/ 2862575 w 2995363"/>
                  <a:gd name="connsiteY3" fmla="*/ 1207362 h 1364524"/>
                  <a:gd name="connsiteX4" fmla="*/ 1932221 w 2995363"/>
                  <a:gd name="connsiteY4" fmla="*/ 1080532 h 1364524"/>
                  <a:gd name="connsiteX5" fmla="*/ 1503597 w 2995363"/>
                  <a:gd name="connsiteY5" fmla="*/ 966232 h 1364524"/>
                  <a:gd name="connsiteX6" fmla="*/ 1274997 w 2995363"/>
                  <a:gd name="connsiteY6" fmla="*/ 1266268 h 1364524"/>
                  <a:gd name="connsiteX7" fmla="*/ 117709 w 2995363"/>
                  <a:gd name="connsiteY7" fmla="*/ 1364524 h 1364524"/>
                  <a:gd name="connsiteX0" fmla="*/ 117709 w 2995363"/>
                  <a:gd name="connsiteY0" fmla="*/ 1364524 h 1364524"/>
                  <a:gd name="connsiteX1" fmla="*/ 219407 w 2995363"/>
                  <a:gd name="connsiteY1" fmla="*/ 400519 h 1364524"/>
                  <a:gd name="connsiteX2" fmla="*/ 2175089 w 2995363"/>
                  <a:gd name="connsiteY2" fmla="*/ 14756 h 1364524"/>
                  <a:gd name="connsiteX3" fmla="*/ 2862575 w 2995363"/>
                  <a:gd name="connsiteY3" fmla="*/ 1207362 h 1364524"/>
                  <a:gd name="connsiteX4" fmla="*/ 1932221 w 2995363"/>
                  <a:gd name="connsiteY4" fmla="*/ 1080532 h 1364524"/>
                  <a:gd name="connsiteX5" fmla="*/ 1503597 w 2995363"/>
                  <a:gd name="connsiteY5" fmla="*/ 966232 h 1364524"/>
                  <a:gd name="connsiteX6" fmla="*/ 1274997 w 2995363"/>
                  <a:gd name="connsiteY6" fmla="*/ 1266268 h 1364524"/>
                  <a:gd name="connsiteX7" fmla="*/ 117709 w 2995363"/>
                  <a:gd name="connsiteY7" fmla="*/ 1364524 h 1364524"/>
                  <a:gd name="connsiteX0" fmla="*/ 117709 w 3049877"/>
                  <a:gd name="connsiteY0" fmla="*/ 1364524 h 1364524"/>
                  <a:gd name="connsiteX1" fmla="*/ 219407 w 3049877"/>
                  <a:gd name="connsiteY1" fmla="*/ 400519 h 1364524"/>
                  <a:gd name="connsiteX2" fmla="*/ 2175089 w 3049877"/>
                  <a:gd name="connsiteY2" fmla="*/ 14756 h 1364524"/>
                  <a:gd name="connsiteX3" fmla="*/ 2934012 w 3049877"/>
                  <a:gd name="connsiteY3" fmla="*/ 864462 h 1364524"/>
                  <a:gd name="connsiteX4" fmla="*/ 1932221 w 3049877"/>
                  <a:gd name="connsiteY4" fmla="*/ 1080532 h 1364524"/>
                  <a:gd name="connsiteX5" fmla="*/ 1503597 w 3049877"/>
                  <a:gd name="connsiteY5" fmla="*/ 966232 h 1364524"/>
                  <a:gd name="connsiteX6" fmla="*/ 1274997 w 3049877"/>
                  <a:gd name="connsiteY6" fmla="*/ 1266268 h 1364524"/>
                  <a:gd name="connsiteX7" fmla="*/ 117709 w 3049877"/>
                  <a:gd name="connsiteY7" fmla="*/ 1364524 h 1364524"/>
                  <a:gd name="connsiteX0" fmla="*/ 117709 w 2934012"/>
                  <a:gd name="connsiteY0" fmla="*/ 1364524 h 1364524"/>
                  <a:gd name="connsiteX1" fmla="*/ 219407 w 2934012"/>
                  <a:gd name="connsiteY1" fmla="*/ 400519 h 1364524"/>
                  <a:gd name="connsiteX2" fmla="*/ 2175089 w 2934012"/>
                  <a:gd name="connsiteY2" fmla="*/ 14756 h 1364524"/>
                  <a:gd name="connsiteX3" fmla="*/ 2934012 w 2934012"/>
                  <a:gd name="connsiteY3" fmla="*/ 864462 h 1364524"/>
                  <a:gd name="connsiteX4" fmla="*/ 1932221 w 2934012"/>
                  <a:gd name="connsiteY4" fmla="*/ 1080532 h 1364524"/>
                  <a:gd name="connsiteX5" fmla="*/ 1503597 w 2934012"/>
                  <a:gd name="connsiteY5" fmla="*/ 966232 h 1364524"/>
                  <a:gd name="connsiteX6" fmla="*/ 1274997 w 2934012"/>
                  <a:gd name="connsiteY6" fmla="*/ 1266268 h 1364524"/>
                  <a:gd name="connsiteX7" fmla="*/ 117709 w 2934012"/>
                  <a:gd name="connsiteY7" fmla="*/ 1364524 h 1364524"/>
                  <a:gd name="connsiteX0" fmla="*/ 117709 w 2934012"/>
                  <a:gd name="connsiteY0" fmla="*/ 1364524 h 1364524"/>
                  <a:gd name="connsiteX1" fmla="*/ 219407 w 2934012"/>
                  <a:gd name="connsiteY1" fmla="*/ 400519 h 1364524"/>
                  <a:gd name="connsiteX2" fmla="*/ 2175089 w 2934012"/>
                  <a:gd name="connsiteY2" fmla="*/ 14756 h 1364524"/>
                  <a:gd name="connsiteX3" fmla="*/ 2934012 w 2934012"/>
                  <a:gd name="connsiteY3" fmla="*/ 864462 h 1364524"/>
                  <a:gd name="connsiteX4" fmla="*/ 1932221 w 2934012"/>
                  <a:gd name="connsiteY4" fmla="*/ 1080532 h 1364524"/>
                  <a:gd name="connsiteX5" fmla="*/ 1503597 w 2934012"/>
                  <a:gd name="connsiteY5" fmla="*/ 966232 h 1364524"/>
                  <a:gd name="connsiteX6" fmla="*/ 1274997 w 2934012"/>
                  <a:gd name="connsiteY6" fmla="*/ 1266268 h 1364524"/>
                  <a:gd name="connsiteX7" fmla="*/ 117709 w 2934012"/>
                  <a:gd name="connsiteY7" fmla="*/ 1364524 h 1364524"/>
                  <a:gd name="connsiteX0" fmla="*/ 117709 w 2905437"/>
                  <a:gd name="connsiteY0" fmla="*/ 1364524 h 1364524"/>
                  <a:gd name="connsiteX1" fmla="*/ 219407 w 2905437"/>
                  <a:gd name="connsiteY1" fmla="*/ 400519 h 1364524"/>
                  <a:gd name="connsiteX2" fmla="*/ 2175089 w 2905437"/>
                  <a:gd name="connsiteY2" fmla="*/ 14756 h 1364524"/>
                  <a:gd name="connsiteX3" fmla="*/ 2905437 w 2905437"/>
                  <a:gd name="connsiteY3" fmla="*/ 664437 h 1364524"/>
                  <a:gd name="connsiteX4" fmla="*/ 1932221 w 2905437"/>
                  <a:gd name="connsiteY4" fmla="*/ 1080532 h 1364524"/>
                  <a:gd name="connsiteX5" fmla="*/ 1503597 w 2905437"/>
                  <a:gd name="connsiteY5" fmla="*/ 966232 h 1364524"/>
                  <a:gd name="connsiteX6" fmla="*/ 1274997 w 2905437"/>
                  <a:gd name="connsiteY6" fmla="*/ 1266268 h 1364524"/>
                  <a:gd name="connsiteX7" fmla="*/ 117709 w 2905437"/>
                  <a:gd name="connsiteY7" fmla="*/ 1364524 h 1364524"/>
                  <a:gd name="connsiteX0" fmla="*/ 117709 w 2905437"/>
                  <a:gd name="connsiteY0" fmla="*/ 1364524 h 1364524"/>
                  <a:gd name="connsiteX1" fmla="*/ 219407 w 2905437"/>
                  <a:gd name="connsiteY1" fmla="*/ 400519 h 1364524"/>
                  <a:gd name="connsiteX2" fmla="*/ 2175089 w 2905437"/>
                  <a:gd name="connsiteY2" fmla="*/ 14756 h 1364524"/>
                  <a:gd name="connsiteX3" fmla="*/ 2905437 w 2905437"/>
                  <a:gd name="connsiteY3" fmla="*/ 664437 h 1364524"/>
                  <a:gd name="connsiteX4" fmla="*/ 1932221 w 2905437"/>
                  <a:gd name="connsiteY4" fmla="*/ 1080532 h 1364524"/>
                  <a:gd name="connsiteX5" fmla="*/ 1503597 w 2905437"/>
                  <a:gd name="connsiteY5" fmla="*/ 966232 h 1364524"/>
                  <a:gd name="connsiteX6" fmla="*/ 1274997 w 2905437"/>
                  <a:gd name="connsiteY6" fmla="*/ 1266268 h 1364524"/>
                  <a:gd name="connsiteX7" fmla="*/ 117709 w 2905437"/>
                  <a:gd name="connsiteY7" fmla="*/ 1364524 h 1364524"/>
                  <a:gd name="connsiteX0" fmla="*/ 117709 w 2905437"/>
                  <a:gd name="connsiteY0" fmla="*/ 1364524 h 1364524"/>
                  <a:gd name="connsiteX1" fmla="*/ 219407 w 2905437"/>
                  <a:gd name="connsiteY1" fmla="*/ 400519 h 1364524"/>
                  <a:gd name="connsiteX2" fmla="*/ 2175089 w 2905437"/>
                  <a:gd name="connsiteY2" fmla="*/ 14756 h 1364524"/>
                  <a:gd name="connsiteX3" fmla="*/ 2905437 w 2905437"/>
                  <a:gd name="connsiteY3" fmla="*/ 664437 h 1364524"/>
                  <a:gd name="connsiteX4" fmla="*/ 1932221 w 2905437"/>
                  <a:gd name="connsiteY4" fmla="*/ 1080532 h 1364524"/>
                  <a:gd name="connsiteX5" fmla="*/ 1503597 w 2905437"/>
                  <a:gd name="connsiteY5" fmla="*/ 966232 h 1364524"/>
                  <a:gd name="connsiteX6" fmla="*/ 1274997 w 2905437"/>
                  <a:gd name="connsiteY6" fmla="*/ 1266268 h 1364524"/>
                  <a:gd name="connsiteX7" fmla="*/ 117709 w 2905437"/>
                  <a:gd name="connsiteY7" fmla="*/ 1364524 h 1364524"/>
                  <a:gd name="connsiteX0" fmla="*/ 117709 w 2998770"/>
                  <a:gd name="connsiteY0" fmla="*/ 1364524 h 1364524"/>
                  <a:gd name="connsiteX1" fmla="*/ 219407 w 2998770"/>
                  <a:gd name="connsiteY1" fmla="*/ 400519 h 1364524"/>
                  <a:gd name="connsiteX2" fmla="*/ 2175089 w 2998770"/>
                  <a:gd name="connsiteY2" fmla="*/ 14756 h 1364524"/>
                  <a:gd name="connsiteX3" fmla="*/ 2998770 w 2998770"/>
                  <a:gd name="connsiteY3" fmla="*/ 708069 h 1364524"/>
                  <a:gd name="connsiteX4" fmla="*/ 1932221 w 2998770"/>
                  <a:gd name="connsiteY4" fmla="*/ 1080532 h 1364524"/>
                  <a:gd name="connsiteX5" fmla="*/ 1503597 w 2998770"/>
                  <a:gd name="connsiteY5" fmla="*/ 966232 h 1364524"/>
                  <a:gd name="connsiteX6" fmla="*/ 1274997 w 2998770"/>
                  <a:gd name="connsiteY6" fmla="*/ 1266268 h 1364524"/>
                  <a:gd name="connsiteX7" fmla="*/ 117709 w 2998770"/>
                  <a:gd name="connsiteY7" fmla="*/ 1364524 h 1364524"/>
                  <a:gd name="connsiteX0" fmla="*/ 117709 w 2998770"/>
                  <a:gd name="connsiteY0" fmla="*/ 1364524 h 1364524"/>
                  <a:gd name="connsiteX1" fmla="*/ 219407 w 2998770"/>
                  <a:gd name="connsiteY1" fmla="*/ 400519 h 1364524"/>
                  <a:gd name="connsiteX2" fmla="*/ 2175089 w 2998770"/>
                  <a:gd name="connsiteY2" fmla="*/ 14756 h 1364524"/>
                  <a:gd name="connsiteX3" fmla="*/ 2998770 w 2998770"/>
                  <a:gd name="connsiteY3" fmla="*/ 708069 h 1364524"/>
                  <a:gd name="connsiteX4" fmla="*/ 1932221 w 2998770"/>
                  <a:gd name="connsiteY4" fmla="*/ 1080532 h 1364524"/>
                  <a:gd name="connsiteX5" fmla="*/ 1503597 w 2998770"/>
                  <a:gd name="connsiteY5" fmla="*/ 966232 h 1364524"/>
                  <a:gd name="connsiteX6" fmla="*/ 1274997 w 2998770"/>
                  <a:gd name="connsiteY6" fmla="*/ 1266268 h 1364524"/>
                  <a:gd name="connsiteX7" fmla="*/ 117709 w 2998770"/>
                  <a:gd name="connsiteY7" fmla="*/ 1364524 h 1364524"/>
                  <a:gd name="connsiteX0" fmla="*/ 140199 w 3021260"/>
                  <a:gd name="connsiteY0" fmla="*/ 1364524 h 1364524"/>
                  <a:gd name="connsiteX1" fmla="*/ 241897 w 3021260"/>
                  <a:gd name="connsiteY1" fmla="*/ 400519 h 1364524"/>
                  <a:gd name="connsiteX2" fmla="*/ 2197579 w 3021260"/>
                  <a:gd name="connsiteY2" fmla="*/ 14756 h 1364524"/>
                  <a:gd name="connsiteX3" fmla="*/ 3021260 w 3021260"/>
                  <a:gd name="connsiteY3" fmla="*/ 708069 h 1364524"/>
                  <a:gd name="connsiteX4" fmla="*/ 1954711 w 3021260"/>
                  <a:gd name="connsiteY4" fmla="*/ 1080532 h 1364524"/>
                  <a:gd name="connsiteX5" fmla="*/ 1526087 w 3021260"/>
                  <a:gd name="connsiteY5" fmla="*/ 966232 h 1364524"/>
                  <a:gd name="connsiteX6" fmla="*/ 1297487 w 3021260"/>
                  <a:gd name="connsiteY6" fmla="*/ 1266268 h 1364524"/>
                  <a:gd name="connsiteX7" fmla="*/ 140199 w 3021260"/>
                  <a:gd name="connsiteY7" fmla="*/ 1364524 h 1364524"/>
                  <a:gd name="connsiteX0" fmla="*/ 43878 w 2924939"/>
                  <a:gd name="connsiteY0" fmla="*/ 1364524 h 1364524"/>
                  <a:gd name="connsiteX1" fmla="*/ 145576 w 2924939"/>
                  <a:gd name="connsiteY1" fmla="*/ 400519 h 1364524"/>
                  <a:gd name="connsiteX2" fmla="*/ 2101258 w 2924939"/>
                  <a:gd name="connsiteY2" fmla="*/ 14756 h 1364524"/>
                  <a:gd name="connsiteX3" fmla="*/ 2924939 w 2924939"/>
                  <a:gd name="connsiteY3" fmla="*/ 708069 h 1364524"/>
                  <a:gd name="connsiteX4" fmla="*/ 1858390 w 2924939"/>
                  <a:gd name="connsiteY4" fmla="*/ 1080532 h 1364524"/>
                  <a:gd name="connsiteX5" fmla="*/ 1429766 w 2924939"/>
                  <a:gd name="connsiteY5" fmla="*/ 966232 h 1364524"/>
                  <a:gd name="connsiteX6" fmla="*/ 1201166 w 2924939"/>
                  <a:gd name="connsiteY6" fmla="*/ 1266268 h 1364524"/>
                  <a:gd name="connsiteX7" fmla="*/ 43878 w 2924939"/>
                  <a:gd name="connsiteY7" fmla="*/ 1364524 h 1364524"/>
                  <a:gd name="connsiteX0" fmla="*/ 37291 w 2918352"/>
                  <a:gd name="connsiteY0" fmla="*/ 1356110 h 1356110"/>
                  <a:gd name="connsiteX1" fmla="*/ 150603 w 2918352"/>
                  <a:gd name="connsiteY1" fmla="*/ 563757 h 1356110"/>
                  <a:gd name="connsiteX2" fmla="*/ 2094671 w 2918352"/>
                  <a:gd name="connsiteY2" fmla="*/ 6342 h 1356110"/>
                  <a:gd name="connsiteX3" fmla="*/ 2918352 w 2918352"/>
                  <a:gd name="connsiteY3" fmla="*/ 699655 h 1356110"/>
                  <a:gd name="connsiteX4" fmla="*/ 1851803 w 2918352"/>
                  <a:gd name="connsiteY4" fmla="*/ 1072118 h 1356110"/>
                  <a:gd name="connsiteX5" fmla="*/ 1423179 w 2918352"/>
                  <a:gd name="connsiteY5" fmla="*/ 957818 h 1356110"/>
                  <a:gd name="connsiteX6" fmla="*/ 1194579 w 2918352"/>
                  <a:gd name="connsiteY6" fmla="*/ 1257854 h 1356110"/>
                  <a:gd name="connsiteX7" fmla="*/ 37291 w 2918352"/>
                  <a:gd name="connsiteY7" fmla="*/ 1356110 h 1356110"/>
                  <a:gd name="connsiteX0" fmla="*/ 61968 w 2943029"/>
                  <a:gd name="connsiteY0" fmla="*/ 1358577 h 1358577"/>
                  <a:gd name="connsiteX1" fmla="*/ 134159 w 2943029"/>
                  <a:gd name="connsiteY1" fmla="*/ 485760 h 1358577"/>
                  <a:gd name="connsiteX2" fmla="*/ 2119348 w 2943029"/>
                  <a:gd name="connsiteY2" fmla="*/ 8809 h 1358577"/>
                  <a:gd name="connsiteX3" fmla="*/ 2943029 w 2943029"/>
                  <a:gd name="connsiteY3" fmla="*/ 702122 h 1358577"/>
                  <a:gd name="connsiteX4" fmla="*/ 1876480 w 2943029"/>
                  <a:gd name="connsiteY4" fmla="*/ 1074585 h 1358577"/>
                  <a:gd name="connsiteX5" fmla="*/ 1447856 w 2943029"/>
                  <a:gd name="connsiteY5" fmla="*/ 960285 h 1358577"/>
                  <a:gd name="connsiteX6" fmla="*/ 1219256 w 2943029"/>
                  <a:gd name="connsiteY6" fmla="*/ 1260321 h 1358577"/>
                  <a:gd name="connsiteX7" fmla="*/ 61968 w 2943029"/>
                  <a:gd name="connsiteY7" fmla="*/ 1358577 h 1358577"/>
                  <a:gd name="connsiteX0" fmla="*/ 61968 w 2943029"/>
                  <a:gd name="connsiteY0" fmla="*/ 1358577 h 1358577"/>
                  <a:gd name="connsiteX1" fmla="*/ 134159 w 2943029"/>
                  <a:gd name="connsiteY1" fmla="*/ 485760 h 1358577"/>
                  <a:gd name="connsiteX2" fmla="*/ 2119348 w 2943029"/>
                  <a:gd name="connsiteY2" fmla="*/ 8809 h 1358577"/>
                  <a:gd name="connsiteX3" fmla="*/ 2943029 w 2943029"/>
                  <a:gd name="connsiteY3" fmla="*/ 702122 h 1358577"/>
                  <a:gd name="connsiteX4" fmla="*/ 1876480 w 2943029"/>
                  <a:gd name="connsiteY4" fmla="*/ 1074585 h 1358577"/>
                  <a:gd name="connsiteX5" fmla="*/ 1447856 w 2943029"/>
                  <a:gd name="connsiteY5" fmla="*/ 960285 h 1358577"/>
                  <a:gd name="connsiteX6" fmla="*/ 1219256 w 2943029"/>
                  <a:gd name="connsiteY6" fmla="*/ 1260321 h 1358577"/>
                  <a:gd name="connsiteX7" fmla="*/ 61968 w 2943029"/>
                  <a:gd name="connsiteY7" fmla="*/ 1358577 h 1358577"/>
                  <a:gd name="connsiteX0" fmla="*/ 33799 w 2914860"/>
                  <a:gd name="connsiteY0" fmla="*/ 1355600 h 1355600"/>
                  <a:gd name="connsiteX1" fmla="*/ 153527 w 2914860"/>
                  <a:gd name="connsiteY1" fmla="*/ 587776 h 1355600"/>
                  <a:gd name="connsiteX2" fmla="*/ 2091179 w 2914860"/>
                  <a:gd name="connsiteY2" fmla="*/ 5832 h 1355600"/>
                  <a:gd name="connsiteX3" fmla="*/ 2914860 w 2914860"/>
                  <a:gd name="connsiteY3" fmla="*/ 699145 h 1355600"/>
                  <a:gd name="connsiteX4" fmla="*/ 1848311 w 2914860"/>
                  <a:gd name="connsiteY4" fmla="*/ 1071608 h 1355600"/>
                  <a:gd name="connsiteX5" fmla="*/ 1419687 w 2914860"/>
                  <a:gd name="connsiteY5" fmla="*/ 957308 h 1355600"/>
                  <a:gd name="connsiteX6" fmla="*/ 1191087 w 2914860"/>
                  <a:gd name="connsiteY6" fmla="*/ 1257344 h 1355600"/>
                  <a:gd name="connsiteX7" fmla="*/ 33799 w 2914860"/>
                  <a:gd name="connsiteY7" fmla="*/ 1355600 h 135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914860" h="1355600">
                    <a:moveTo>
                      <a:pt x="33799" y="1355600"/>
                    </a:moveTo>
                    <a:cubicBezTo>
                      <a:pt x="41457" y="1138957"/>
                      <a:pt x="-103292" y="1328404"/>
                      <a:pt x="153527" y="587776"/>
                    </a:cubicBezTo>
                    <a:cubicBezTo>
                      <a:pt x="714934" y="206776"/>
                      <a:pt x="1529773" y="-41793"/>
                      <a:pt x="2091179" y="5832"/>
                    </a:cubicBezTo>
                    <a:cubicBezTo>
                      <a:pt x="3006141" y="355742"/>
                      <a:pt x="2843590" y="516723"/>
                      <a:pt x="2914860" y="699145"/>
                    </a:cubicBezTo>
                    <a:cubicBezTo>
                      <a:pt x="2447580" y="471131"/>
                      <a:pt x="1844103" y="585248"/>
                      <a:pt x="1848311" y="1071608"/>
                    </a:cubicBezTo>
                    <a:cubicBezTo>
                      <a:pt x="1686386" y="928734"/>
                      <a:pt x="1581612" y="1128758"/>
                      <a:pt x="1419687" y="957308"/>
                    </a:cubicBezTo>
                    <a:cubicBezTo>
                      <a:pt x="1362537" y="1157332"/>
                      <a:pt x="1348250" y="928732"/>
                      <a:pt x="1191087" y="1257344"/>
                    </a:cubicBezTo>
                    <a:cubicBezTo>
                      <a:pt x="714837" y="1094834"/>
                      <a:pt x="510049" y="846599"/>
                      <a:pt x="33799" y="1355600"/>
                    </a:cubicBezTo>
                    <a:close/>
                  </a:path>
                </a:pathLst>
              </a:custGeom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CBC0BFDA-DBD1-9347-A380-F2E4DD8FD615}"/>
                </a:ext>
              </a:extLst>
            </p:cNvPr>
            <p:cNvSpPr/>
            <p:nvPr/>
          </p:nvSpPr>
          <p:spPr>
            <a:xfrm>
              <a:off x="7788706" y="1709721"/>
              <a:ext cx="359199" cy="400050"/>
            </a:xfrm>
            <a:prstGeom prst="ellipse">
              <a:avLst/>
            </a:prstGeom>
            <a:solidFill>
              <a:schemeClr val="tx1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985C428-5B7F-E747-BA47-F1669E6A542A}"/>
                </a:ext>
              </a:extLst>
            </p:cNvPr>
            <p:cNvSpPr/>
            <p:nvPr/>
          </p:nvSpPr>
          <p:spPr>
            <a:xfrm>
              <a:off x="8347190" y="1762576"/>
              <a:ext cx="359199" cy="400050"/>
            </a:xfrm>
            <a:prstGeom prst="ellipse">
              <a:avLst/>
            </a:prstGeom>
            <a:solidFill>
              <a:schemeClr val="tx1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5608FB93-B67D-3B4B-A37A-7E8AEF46C2B7}"/>
                </a:ext>
              </a:extLst>
            </p:cNvPr>
            <p:cNvSpPr/>
            <p:nvPr/>
          </p:nvSpPr>
          <p:spPr>
            <a:xfrm>
              <a:off x="7788706" y="1774259"/>
              <a:ext cx="206799" cy="257869"/>
            </a:xfrm>
            <a:prstGeom prst="ellipse">
              <a:avLst/>
            </a:prstGeom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D03D5ECE-908F-C842-A40A-B34F34016D83}"/>
                </a:ext>
              </a:extLst>
            </p:cNvPr>
            <p:cNvSpPr/>
            <p:nvPr/>
          </p:nvSpPr>
          <p:spPr>
            <a:xfrm>
              <a:off x="8368930" y="1827252"/>
              <a:ext cx="206799" cy="257869"/>
            </a:xfrm>
            <a:prstGeom prst="ellipse">
              <a:avLst/>
            </a:prstGeom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081B8125-D8D2-E741-8FFD-AAC7C37AC990}"/>
                </a:ext>
              </a:extLst>
            </p:cNvPr>
            <p:cNvSpPr/>
            <p:nvPr/>
          </p:nvSpPr>
          <p:spPr>
            <a:xfrm rot="18607553">
              <a:off x="8186875" y="2362982"/>
              <a:ext cx="217014" cy="31842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F4A8352-F643-D846-9009-755F031730CC}"/>
              </a:ext>
            </a:extLst>
          </p:cNvPr>
          <p:cNvGrpSpPr/>
          <p:nvPr/>
        </p:nvGrpSpPr>
        <p:grpSpPr>
          <a:xfrm>
            <a:off x="4355851" y="3080846"/>
            <a:ext cx="1248251" cy="980325"/>
            <a:chOff x="5873185" y="-200450"/>
            <a:chExt cx="1248251" cy="980325"/>
          </a:xfrm>
        </p:grpSpPr>
        <p:sp>
          <p:nvSpPr>
            <p:cNvPr id="50" name="Chord 49">
              <a:extLst>
                <a:ext uri="{FF2B5EF4-FFF2-40B4-BE49-F238E27FC236}">
                  <a16:creationId xmlns:a16="http://schemas.microsoft.com/office/drawing/2014/main" id="{C75A6FC2-95B3-B543-9314-AE5C17F8FF3A}"/>
                </a:ext>
              </a:extLst>
            </p:cNvPr>
            <p:cNvSpPr/>
            <p:nvPr/>
          </p:nvSpPr>
          <p:spPr>
            <a:xfrm rot="5089157">
              <a:off x="6067512" y="-394777"/>
              <a:ext cx="859597" cy="1248251"/>
            </a:xfrm>
            <a:custGeom>
              <a:avLst/>
              <a:gdLst>
                <a:gd name="connsiteX0" fmla="*/ 739626 w 813646"/>
                <a:gd name="connsiteY0" fmla="*/ 911447 h 1157288"/>
                <a:gd name="connsiteX1" fmla="*/ 148641 w 813646"/>
                <a:gd name="connsiteY1" fmla="*/ 1025829 h 1157288"/>
                <a:gd name="connsiteX2" fmla="*/ 7033 w 813646"/>
                <a:gd name="connsiteY2" fmla="*/ 471520 h 1157288"/>
                <a:gd name="connsiteX3" fmla="*/ 406824 w 813646"/>
                <a:gd name="connsiteY3" fmla="*/ 0 h 1157288"/>
                <a:gd name="connsiteX4" fmla="*/ 739626 w 813646"/>
                <a:gd name="connsiteY4" fmla="*/ 911447 h 1157288"/>
                <a:gd name="connsiteX0" fmla="*/ 798215 w 798215"/>
                <a:gd name="connsiteY0" fmla="*/ 1111472 h 1235367"/>
                <a:gd name="connsiteX1" fmla="*/ 150080 w 798215"/>
                <a:gd name="connsiteY1" fmla="*/ 1025829 h 1235367"/>
                <a:gd name="connsiteX2" fmla="*/ 8472 w 798215"/>
                <a:gd name="connsiteY2" fmla="*/ 471520 h 1235367"/>
                <a:gd name="connsiteX3" fmla="*/ 408263 w 798215"/>
                <a:gd name="connsiteY3" fmla="*/ 0 h 1235367"/>
                <a:gd name="connsiteX4" fmla="*/ 798215 w 798215"/>
                <a:gd name="connsiteY4" fmla="*/ 1111472 h 1235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215" h="1235367">
                  <a:moveTo>
                    <a:pt x="798215" y="1111472"/>
                  </a:moveTo>
                  <a:cubicBezTo>
                    <a:pt x="662106" y="1386830"/>
                    <a:pt x="281704" y="1132488"/>
                    <a:pt x="150080" y="1025829"/>
                  </a:cubicBezTo>
                  <a:cubicBezTo>
                    <a:pt x="18456" y="919170"/>
                    <a:pt x="-19036" y="679208"/>
                    <a:pt x="8472" y="471520"/>
                  </a:cubicBezTo>
                  <a:cubicBezTo>
                    <a:pt x="44690" y="198064"/>
                    <a:pt x="212624" y="0"/>
                    <a:pt x="408263" y="0"/>
                  </a:cubicBezTo>
                  <a:cubicBezTo>
                    <a:pt x="519197" y="303816"/>
                    <a:pt x="687281" y="807656"/>
                    <a:pt x="798215" y="1111472"/>
                  </a:cubicBez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1C8C473-C06C-3F41-B7B0-D2C2BF8E6587}"/>
                </a:ext>
              </a:extLst>
            </p:cNvPr>
            <p:cNvSpPr/>
            <p:nvPr/>
          </p:nvSpPr>
          <p:spPr>
            <a:xfrm>
              <a:off x="6096000" y="327790"/>
              <a:ext cx="487031" cy="452085"/>
            </a:xfrm>
            <a:prstGeom prst="ellipse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DE60A0AB-AD42-6241-A198-F0E3B34A9E17}"/>
                </a:ext>
              </a:extLst>
            </p:cNvPr>
            <p:cNvSpPr/>
            <p:nvPr/>
          </p:nvSpPr>
          <p:spPr>
            <a:xfrm>
              <a:off x="6593047" y="68057"/>
              <a:ext cx="487031" cy="452085"/>
            </a:xfrm>
            <a:prstGeom prst="ellipse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7845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1.85185E-6 L 0.05065 -0.08241 C 0.0612 -0.10092 0.07709 -0.11088 0.09375 -0.11088 C 0.11263 -0.11088 0.12787 -0.10092 0.13842 -0.08241 L 0.1892 -1.85185E-6 " pathEditMode="relative" rAng="0" ptsTypes="AAAAA">
                                      <p:cBhvr>
                                        <p:cTn id="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3" y="-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0CA76-AF77-BC4C-86C6-ACF325495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2263"/>
            <a:ext cx="9144000" cy="3549650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It’s better to give </a:t>
            </a: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----------------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than to receive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85AA-908A-8642-A68B-28FF1FDF3644}"/>
              </a:ext>
            </a:extLst>
          </p:cNvPr>
          <p:cNvSpPr txBox="1"/>
          <p:nvPr/>
        </p:nvSpPr>
        <p:spPr>
          <a:xfrm>
            <a:off x="3738562" y="1671636"/>
            <a:ext cx="4714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>
                <a:solidFill>
                  <a:srgbClr val="FFFF00"/>
                </a:solidFill>
                <a:latin typeface="Chalkduster" panose="03050602040202020205" pitchFamily="66" charset="77"/>
              </a:rPr>
              <a:t>hospitality</a:t>
            </a:r>
          </a:p>
        </p:txBody>
      </p:sp>
      <p:sp>
        <p:nvSpPr>
          <p:cNvPr id="5" name="Horizontal Scroll 4">
            <a:extLst>
              <a:ext uri="{FF2B5EF4-FFF2-40B4-BE49-F238E27FC236}">
                <a16:creationId xmlns:a16="http://schemas.microsoft.com/office/drawing/2014/main" id="{AF128761-96CE-654A-88C5-F4B91FD0BBB0}"/>
              </a:ext>
            </a:extLst>
          </p:cNvPr>
          <p:cNvSpPr/>
          <p:nvPr/>
        </p:nvSpPr>
        <p:spPr>
          <a:xfrm>
            <a:off x="262127" y="4128113"/>
            <a:ext cx="2871216" cy="249906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innerShdw blurRad="317500" dir="30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1Tim. 3.2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&amp;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Titus 1.8</a:t>
            </a:r>
          </a:p>
        </p:txBody>
      </p:sp>
      <p:sp>
        <p:nvSpPr>
          <p:cNvPr id="6" name="Horizontal Scroll 5">
            <a:extLst>
              <a:ext uri="{FF2B5EF4-FFF2-40B4-BE49-F238E27FC236}">
                <a16:creationId xmlns:a16="http://schemas.microsoft.com/office/drawing/2014/main" id="{4559A26C-55B6-624E-B47D-05420E7A4EF9}"/>
              </a:ext>
            </a:extLst>
          </p:cNvPr>
          <p:cNvSpPr/>
          <p:nvPr/>
        </p:nvSpPr>
        <p:spPr>
          <a:xfrm>
            <a:off x="6417132" y="4099770"/>
            <a:ext cx="2728814" cy="249906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innerShdw blurRad="317500" dir="30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Gen. 18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Gen. 23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Pr. 23.1-8</a:t>
            </a:r>
          </a:p>
        </p:txBody>
      </p:sp>
      <p:sp>
        <p:nvSpPr>
          <p:cNvPr id="7" name="Horizontal Scroll 6">
            <a:extLst>
              <a:ext uri="{FF2B5EF4-FFF2-40B4-BE49-F238E27FC236}">
                <a16:creationId xmlns:a16="http://schemas.microsoft.com/office/drawing/2014/main" id="{784853B5-799D-DF42-A1DA-E6BE9401C1BF}"/>
              </a:ext>
            </a:extLst>
          </p:cNvPr>
          <p:cNvSpPr/>
          <p:nvPr/>
        </p:nvSpPr>
        <p:spPr>
          <a:xfrm>
            <a:off x="9303593" y="4026618"/>
            <a:ext cx="2728814" cy="249906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innerShdw blurRad="317500" dir="30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Luke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14.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12-14</a:t>
            </a:r>
          </a:p>
        </p:txBody>
      </p:sp>
      <p:sp>
        <p:nvSpPr>
          <p:cNvPr id="8" name="Horizontal Scroll 7">
            <a:extLst>
              <a:ext uri="{FF2B5EF4-FFF2-40B4-BE49-F238E27FC236}">
                <a16:creationId xmlns:a16="http://schemas.microsoft.com/office/drawing/2014/main" id="{F813660A-76F6-5C43-AFEA-BD6E5739189E}"/>
              </a:ext>
            </a:extLst>
          </p:cNvPr>
          <p:cNvSpPr/>
          <p:nvPr/>
        </p:nvSpPr>
        <p:spPr>
          <a:xfrm>
            <a:off x="3343774" y="4091537"/>
            <a:ext cx="2844639" cy="249906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innerShdw blurRad="317500" dir="30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Rm. 12.13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1 </a:t>
            </a:r>
            <a:r>
              <a:rPr lang="en-US" sz="4000" b="1" dirty="0" err="1">
                <a:solidFill>
                  <a:schemeClr val="bg1"/>
                </a:solidFill>
              </a:rPr>
              <a:t>Ptr</a:t>
            </a:r>
            <a:r>
              <a:rPr lang="en-US" sz="4000" b="1" dirty="0">
                <a:solidFill>
                  <a:schemeClr val="bg1"/>
                </a:solidFill>
              </a:rPr>
              <a:t>. 4.9</a:t>
            </a:r>
          </a:p>
        </p:txBody>
      </p:sp>
    </p:spTree>
    <p:extLst>
      <p:ext uri="{BB962C8B-B14F-4D97-AF65-F5344CB8AC3E}">
        <p14:creationId xmlns:p14="http://schemas.microsoft.com/office/powerpoint/2010/main" val="375865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0CA76-AF77-BC4C-86C6-ACF325495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2263"/>
            <a:ext cx="9144000" cy="3549650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It’s better to give </a:t>
            </a: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----------------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than to receive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85AA-908A-8642-A68B-28FF1FDF3644}"/>
              </a:ext>
            </a:extLst>
          </p:cNvPr>
          <p:cNvSpPr txBox="1"/>
          <p:nvPr/>
        </p:nvSpPr>
        <p:spPr>
          <a:xfrm>
            <a:off x="3738562" y="1671636"/>
            <a:ext cx="4714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>
                <a:solidFill>
                  <a:srgbClr val="FFFF00"/>
                </a:solidFill>
                <a:latin typeface="Chalkduster" panose="03050602040202020205" pitchFamily="66" charset="77"/>
              </a:rPr>
              <a:t>alms</a:t>
            </a:r>
          </a:p>
        </p:txBody>
      </p:sp>
      <p:sp>
        <p:nvSpPr>
          <p:cNvPr id="4" name="Horizontal Scroll 3">
            <a:extLst>
              <a:ext uri="{FF2B5EF4-FFF2-40B4-BE49-F238E27FC236}">
                <a16:creationId xmlns:a16="http://schemas.microsoft.com/office/drawing/2014/main" id="{2A95509F-3B1A-524C-9781-0A19210C9742}"/>
              </a:ext>
            </a:extLst>
          </p:cNvPr>
          <p:cNvSpPr/>
          <p:nvPr/>
        </p:nvSpPr>
        <p:spPr>
          <a:xfrm>
            <a:off x="3224783" y="4036673"/>
            <a:ext cx="2871216" cy="249906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innerShdw blurRad="317500" dir="30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Jas.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1.27</a:t>
            </a:r>
          </a:p>
        </p:txBody>
      </p:sp>
      <p:sp>
        <p:nvSpPr>
          <p:cNvPr id="5" name="Horizontal Scroll 4">
            <a:extLst>
              <a:ext uri="{FF2B5EF4-FFF2-40B4-BE49-F238E27FC236}">
                <a16:creationId xmlns:a16="http://schemas.microsoft.com/office/drawing/2014/main" id="{ADA81E01-37AA-1441-9169-3B97D41BA875}"/>
              </a:ext>
            </a:extLst>
          </p:cNvPr>
          <p:cNvSpPr/>
          <p:nvPr/>
        </p:nvSpPr>
        <p:spPr>
          <a:xfrm>
            <a:off x="312117" y="4064105"/>
            <a:ext cx="2728814" cy="249906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innerShdw blurRad="317500" dir="30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Matt.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25.31ff</a:t>
            </a:r>
          </a:p>
        </p:txBody>
      </p:sp>
      <p:sp>
        <p:nvSpPr>
          <p:cNvPr id="6" name="Horizontal Scroll 5">
            <a:extLst>
              <a:ext uri="{FF2B5EF4-FFF2-40B4-BE49-F238E27FC236}">
                <a16:creationId xmlns:a16="http://schemas.microsoft.com/office/drawing/2014/main" id="{C619454D-6273-9144-B7B0-76EFC620F687}"/>
              </a:ext>
            </a:extLst>
          </p:cNvPr>
          <p:cNvSpPr/>
          <p:nvPr/>
        </p:nvSpPr>
        <p:spPr>
          <a:xfrm>
            <a:off x="9303593" y="3971754"/>
            <a:ext cx="2728814" cy="249906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innerShdw blurRad="317500" dir="30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Gal. 6</a:t>
            </a:r>
          </a:p>
        </p:txBody>
      </p:sp>
      <p:sp>
        <p:nvSpPr>
          <p:cNvPr id="7" name="Horizontal Scroll 6">
            <a:extLst>
              <a:ext uri="{FF2B5EF4-FFF2-40B4-BE49-F238E27FC236}">
                <a16:creationId xmlns:a16="http://schemas.microsoft.com/office/drawing/2014/main" id="{698982C9-5FF8-E244-887C-B6A260D1AD9E}"/>
              </a:ext>
            </a:extLst>
          </p:cNvPr>
          <p:cNvSpPr/>
          <p:nvPr/>
        </p:nvSpPr>
        <p:spPr>
          <a:xfrm>
            <a:off x="6306430" y="4036673"/>
            <a:ext cx="2844639" cy="249906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innerShdw blurRad="317500" dir="30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2 Th. 3</a:t>
            </a:r>
          </a:p>
        </p:txBody>
      </p:sp>
    </p:spTree>
    <p:extLst>
      <p:ext uri="{BB962C8B-B14F-4D97-AF65-F5344CB8AC3E}">
        <p14:creationId xmlns:p14="http://schemas.microsoft.com/office/powerpoint/2010/main" val="22541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0CA76-AF77-BC4C-86C6-ACF325495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2263"/>
            <a:ext cx="9144000" cy="3549650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It’s better to give </a:t>
            </a: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----------------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than to receive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AFA2E5-1D01-E047-96B6-3412CD7AE10A}"/>
              </a:ext>
            </a:extLst>
          </p:cNvPr>
          <p:cNvSpPr txBox="1"/>
          <p:nvPr/>
        </p:nvSpPr>
        <p:spPr>
          <a:xfrm>
            <a:off x="3452812" y="1714498"/>
            <a:ext cx="5491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>
                <a:solidFill>
                  <a:srgbClr val="FFFF00"/>
                </a:solidFill>
                <a:latin typeface="Chalkduster" panose="03050602040202020205" pitchFamily="66" charset="77"/>
              </a:rPr>
              <a:t>forgiveness</a:t>
            </a:r>
          </a:p>
        </p:txBody>
      </p:sp>
      <p:sp>
        <p:nvSpPr>
          <p:cNvPr id="4" name="Horizontal Scroll 3">
            <a:extLst>
              <a:ext uri="{FF2B5EF4-FFF2-40B4-BE49-F238E27FC236}">
                <a16:creationId xmlns:a16="http://schemas.microsoft.com/office/drawing/2014/main" id="{A79344B9-F48A-154C-BC22-62E62DBE0D86}"/>
              </a:ext>
            </a:extLst>
          </p:cNvPr>
          <p:cNvSpPr/>
          <p:nvPr/>
        </p:nvSpPr>
        <p:spPr>
          <a:xfrm>
            <a:off x="4632959" y="4014616"/>
            <a:ext cx="2871216" cy="249906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innerShdw blurRad="317500" dir="30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2 C. 2.5ff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vs.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Acts 23.12</a:t>
            </a:r>
          </a:p>
        </p:txBody>
      </p:sp>
      <p:sp>
        <p:nvSpPr>
          <p:cNvPr id="5" name="Horizontal Scroll 4">
            <a:extLst>
              <a:ext uri="{FF2B5EF4-FFF2-40B4-BE49-F238E27FC236}">
                <a16:creationId xmlns:a16="http://schemas.microsoft.com/office/drawing/2014/main" id="{E2EDCF6F-D8D2-3C40-823E-45C9B67FAD0D}"/>
              </a:ext>
            </a:extLst>
          </p:cNvPr>
          <p:cNvSpPr/>
          <p:nvPr/>
        </p:nvSpPr>
        <p:spPr>
          <a:xfrm>
            <a:off x="1336245" y="4122396"/>
            <a:ext cx="2728814" cy="249906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innerShdw blurRad="317500" dir="30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Mt. 6.12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Eph. 4.32</a:t>
            </a:r>
          </a:p>
        </p:txBody>
      </p:sp>
      <p:sp>
        <p:nvSpPr>
          <p:cNvPr id="6" name="Horizontal Scroll 5">
            <a:extLst>
              <a:ext uri="{FF2B5EF4-FFF2-40B4-BE49-F238E27FC236}">
                <a16:creationId xmlns:a16="http://schemas.microsoft.com/office/drawing/2014/main" id="{8C796746-74C9-0244-98BE-FB814F3D64FA}"/>
              </a:ext>
            </a:extLst>
          </p:cNvPr>
          <p:cNvSpPr/>
          <p:nvPr/>
        </p:nvSpPr>
        <p:spPr>
          <a:xfrm>
            <a:off x="8170586" y="3930248"/>
            <a:ext cx="2728814" cy="249906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innerShdw blurRad="317500" dir="30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Rom.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12.18</a:t>
            </a:r>
          </a:p>
        </p:txBody>
      </p:sp>
    </p:spTree>
    <p:extLst>
      <p:ext uri="{BB962C8B-B14F-4D97-AF65-F5344CB8AC3E}">
        <p14:creationId xmlns:p14="http://schemas.microsoft.com/office/powerpoint/2010/main" val="357434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0CA76-AF77-BC4C-86C6-ACF325495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2263"/>
            <a:ext cx="9144000" cy="3549650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It’s better to give </a:t>
            </a: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----------------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than to receive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309B8F-3A8F-B640-BC45-15A3C9D3B6BB}"/>
              </a:ext>
            </a:extLst>
          </p:cNvPr>
          <p:cNvSpPr txBox="1"/>
          <p:nvPr/>
        </p:nvSpPr>
        <p:spPr>
          <a:xfrm>
            <a:off x="3205163" y="1589256"/>
            <a:ext cx="5781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>
                <a:solidFill>
                  <a:srgbClr val="FFFF00"/>
                </a:solidFill>
                <a:latin typeface="Chalkduster" panose="03050602040202020205" pitchFamily="66" charset="77"/>
              </a:rPr>
              <a:t>compliments</a:t>
            </a:r>
          </a:p>
        </p:txBody>
      </p:sp>
      <p:sp>
        <p:nvSpPr>
          <p:cNvPr id="5" name="Horizontal Scroll 4">
            <a:extLst>
              <a:ext uri="{FF2B5EF4-FFF2-40B4-BE49-F238E27FC236}">
                <a16:creationId xmlns:a16="http://schemas.microsoft.com/office/drawing/2014/main" id="{1D8EE072-5319-C34E-9F1A-221E7823142D}"/>
              </a:ext>
            </a:extLst>
          </p:cNvPr>
          <p:cNvSpPr/>
          <p:nvPr/>
        </p:nvSpPr>
        <p:spPr>
          <a:xfrm>
            <a:off x="677877" y="4064105"/>
            <a:ext cx="2728814" cy="249906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innerShdw blurRad="317500" dir="30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1 Thess. 1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Rom. 16</a:t>
            </a:r>
          </a:p>
        </p:txBody>
      </p:sp>
      <p:sp>
        <p:nvSpPr>
          <p:cNvPr id="6" name="Horizontal Scroll 5">
            <a:extLst>
              <a:ext uri="{FF2B5EF4-FFF2-40B4-BE49-F238E27FC236}">
                <a16:creationId xmlns:a16="http://schemas.microsoft.com/office/drawing/2014/main" id="{F0D40AB5-1924-724A-9615-7B621BCB1A37}"/>
              </a:ext>
            </a:extLst>
          </p:cNvPr>
          <p:cNvSpPr/>
          <p:nvPr/>
        </p:nvSpPr>
        <p:spPr>
          <a:xfrm>
            <a:off x="8681801" y="3971754"/>
            <a:ext cx="2728814" cy="249906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innerShdw blurRad="317500" dir="30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2 Cor. 3</a:t>
            </a:r>
          </a:p>
        </p:txBody>
      </p:sp>
      <p:sp>
        <p:nvSpPr>
          <p:cNvPr id="7" name="Horizontal Scroll 6">
            <a:extLst>
              <a:ext uri="{FF2B5EF4-FFF2-40B4-BE49-F238E27FC236}">
                <a16:creationId xmlns:a16="http://schemas.microsoft.com/office/drawing/2014/main" id="{34A6DF18-D5B3-EE4C-9D88-3AC373F8F81E}"/>
              </a:ext>
            </a:extLst>
          </p:cNvPr>
          <p:cNvSpPr/>
          <p:nvPr/>
        </p:nvSpPr>
        <p:spPr>
          <a:xfrm>
            <a:off x="3968496" y="4036673"/>
            <a:ext cx="4213309" cy="249906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innerShdw blurRad="317500" dir="30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Ps. 12.23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Mt. 22.16 Pr.27.6; 28.23</a:t>
            </a:r>
          </a:p>
        </p:txBody>
      </p:sp>
    </p:spTree>
    <p:extLst>
      <p:ext uri="{BB962C8B-B14F-4D97-AF65-F5344CB8AC3E}">
        <p14:creationId xmlns:p14="http://schemas.microsoft.com/office/powerpoint/2010/main" val="123259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0CA76-AF77-BC4C-86C6-ACF325495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2263"/>
            <a:ext cx="9144000" cy="3549650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It’s better to give </a:t>
            </a: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----------------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than to receive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85AA-908A-8642-A68B-28FF1FDF3644}"/>
              </a:ext>
            </a:extLst>
          </p:cNvPr>
          <p:cNvSpPr txBox="1"/>
          <p:nvPr/>
        </p:nvSpPr>
        <p:spPr>
          <a:xfrm>
            <a:off x="1993392" y="1671636"/>
            <a:ext cx="7808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>
                <a:solidFill>
                  <a:srgbClr val="FFFF00"/>
                </a:solidFill>
                <a:latin typeface="Chalkduster" panose="03050602040202020205" pitchFamily="66" charset="77"/>
              </a:rPr>
              <a:t>to family</a:t>
            </a:r>
          </a:p>
        </p:txBody>
      </p:sp>
      <p:sp>
        <p:nvSpPr>
          <p:cNvPr id="4" name="Horizontal Scroll 3">
            <a:extLst>
              <a:ext uri="{FF2B5EF4-FFF2-40B4-BE49-F238E27FC236}">
                <a16:creationId xmlns:a16="http://schemas.microsoft.com/office/drawing/2014/main" id="{190AD2F6-2899-D040-B102-68C7EC86F44F}"/>
              </a:ext>
            </a:extLst>
          </p:cNvPr>
          <p:cNvSpPr/>
          <p:nvPr/>
        </p:nvSpPr>
        <p:spPr>
          <a:xfrm>
            <a:off x="3224783" y="4036673"/>
            <a:ext cx="2871216" cy="249906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innerShdw blurRad="317500" dir="30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Eph.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5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husbands</a:t>
            </a:r>
          </a:p>
        </p:txBody>
      </p:sp>
      <p:sp>
        <p:nvSpPr>
          <p:cNvPr id="5" name="Horizontal Scroll 4">
            <a:extLst>
              <a:ext uri="{FF2B5EF4-FFF2-40B4-BE49-F238E27FC236}">
                <a16:creationId xmlns:a16="http://schemas.microsoft.com/office/drawing/2014/main" id="{092F8822-A340-6C47-92B9-666071D69934}"/>
              </a:ext>
            </a:extLst>
          </p:cNvPr>
          <p:cNvSpPr/>
          <p:nvPr/>
        </p:nvSpPr>
        <p:spPr>
          <a:xfrm>
            <a:off x="312117" y="4064105"/>
            <a:ext cx="2728814" cy="249906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innerShdw blurRad="317500" dir="30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Eph.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5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wives</a:t>
            </a:r>
          </a:p>
        </p:txBody>
      </p:sp>
      <p:sp>
        <p:nvSpPr>
          <p:cNvPr id="6" name="Horizontal Scroll 5">
            <a:extLst>
              <a:ext uri="{FF2B5EF4-FFF2-40B4-BE49-F238E27FC236}">
                <a16:creationId xmlns:a16="http://schemas.microsoft.com/office/drawing/2014/main" id="{B26F3EBE-7F9C-9443-9E4A-64AF8C65501A}"/>
              </a:ext>
            </a:extLst>
          </p:cNvPr>
          <p:cNvSpPr/>
          <p:nvPr/>
        </p:nvSpPr>
        <p:spPr>
          <a:xfrm>
            <a:off x="9303593" y="3971754"/>
            <a:ext cx="2728814" cy="249906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innerShdw blurRad="317500" dir="30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Eph.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6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children</a:t>
            </a:r>
          </a:p>
        </p:txBody>
      </p:sp>
      <p:sp>
        <p:nvSpPr>
          <p:cNvPr id="7" name="Horizontal Scroll 6">
            <a:extLst>
              <a:ext uri="{FF2B5EF4-FFF2-40B4-BE49-F238E27FC236}">
                <a16:creationId xmlns:a16="http://schemas.microsoft.com/office/drawing/2014/main" id="{DF39E2B9-56E1-A44D-8ECB-851A5A52C9D9}"/>
              </a:ext>
            </a:extLst>
          </p:cNvPr>
          <p:cNvSpPr/>
          <p:nvPr/>
        </p:nvSpPr>
        <p:spPr>
          <a:xfrm>
            <a:off x="6306430" y="4036673"/>
            <a:ext cx="2844639" cy="249906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innerShdw blurRad="317500" dir="30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Eph. 6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Titus 3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parents</a:t>
            </a:r>
          </a:p>
        </p:txBody>
      </p:sp>
    </p:spTree>
    <p:extLst>
      <p:ext uri="{BB962C8B-B14F-4D97-AF65-F5344CB8AC3E}">
        <p14:creationId xmlns:p14="http://schemas.microsoft.com/office/powerpoint/2010/main" val="254373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0CA76-AF77-BC4C-86C6-ACF325495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2263"/>
            <a:ext cx="9144000" cy="3549650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It’s better to give </a:t>
            </a: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----------------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than to receive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02AC3-3EB5-8D4A-998E-2282D7881388}"/>
              </a:ext>
            </a:extLst>
          </p:cNvPr>
          <p:cNvSpPr txBox="1"/>
          <p:nvPr/>
        </p:nvSpPr>
        <p:spPr>
          <a:xfrm>
            <a:off x="3738562" y="1671636"/>
            <a:ext cx="4714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>
                <a:solidFill>
                  <a:srgbClr val="FFFF00"/>
                </a:solidFill>
                <a:latin typeface="Chalkduster" panose="03050602040202020205" pitchFamily="66" charset="77"/>
              </a:rPr>
              <a:t>love</a:t>
            </a: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7799FDE9-487D-4D40-99D2-0FF570468E57}"/>
              </a:ext>
            </a:extLst>
          </p:cNvPr>
          <p:cNvSpPr/>
          <p:nvPr/>
        </p:nvSpPr>
        <p:spPr>
          <a:xfrm rot="21422099">
            <a:off x="1020640" y="1200220"/>
            <a:ext cx="9896599" cy="4624664"/>
          </a:xfrm>
          <a:custGeom>
            <a:avLst/>
            <a:gdLst>
              <a:gd name="connsiteX0" fmla="*/ 0 w 7481887"/>
              <a:gd name="connsiteY0" fmla="*/ 314325 h 1257300"/>
              <a:gd name="connsiteX1" fmla="*/ 6853237 w 7481887"/>
              <a:gd name="connsiteY1" fmla="*/ 314325 h 1257300"/>
              <a:gd name="connsiteX2" fmla="*/ 6853237 w 7481887"/>
              <a:gd name="connsiteY2" fmla="*/ 0 h 1257300"/>
              <a:gd name="connsiteX3" fmla="*/ 7481887 w 7481887"/>
              <a:gd name="connsiteY3" fmla="*/ 628650 h 1257300"/>
              <a:gd name="connsiteX4" fmla="*/ 6853237 w 7481887"/>
              <a:gd name="connsiteY4" fmla="*/ 1257300 h 1257300"/>
              <a:gd name="connsiteX5" fmla="*/ 6853237 w 7481887"/>
              <a:gd name="connsiteY5" fmla="*/ 942975 h 1257300"/>
              <a:gd name="connsiteX6" fmla="*/ 0 w 7481887"/>
              <a:gd name="connsiteY6" fmla="*/ 942975 h 1257300"/>
              <a:gd name="connsiteX7" fmla="*/ 0 w 7481887"/>
              <a:gd name="connsiteY7" fmla="*/ 314325 h 1257300"/>
              <a:gd name="connsiteX0" fmla="*/ 0 w 7481887"/>
              <a:gd name="connsiteY0" fmla="*/ 314325 h 1257300"/>
              <a:gd name="connsiteX1" fmla="*/ 3343275 w 7481887"/>
              <a:gd name="connsiteY1" fmla="*/ 328612 h 1257300"/>
              <a:gd name="connsiteX2" fmla="*/ 6853237 w 7481887"/>
              <a:gd name="connsiteY2" fmla="*/ 314325 h 1257300"/>
              <a:gd name="connsiteX3" fmla="*/ 6853237 w 7481887"/>
              <a:gd name="connsiteY3" fmla="*/ 0 h 1257300"/>
              <a:gd name="connsiteX4" fmla="*/ 7481887 w 7481887"/>
              <a:gd name="connsiteY4" fmla="*/ 628650 h 1257300"/>
              <a:gd name="connsiteX5" fmla="*/ 6853237 w 7481887"/>
              <a:gd name="connsiteY5" fmla="*/ 1257300 h 1257300"/>
              <a:gd name="connsiteX6" fmla="*/ 6853237 w 7481887"/>
              <a:gd name="connsiteY6" fmla="*/ 942975 h 1257300"/>
              <a:gd name="connsiteX7" fmla="*/ 0 w 7481887"/>
              <a:gd name="connsiteY7" fmla="*/ 942975 h 1257300"/>
              <a:gd name="connsiteX8" fmla="*/ 0 w 7481887"/>
              <a:gd name="connsiteY8" fmla="*/ 314325 h 1257300"/>
              <a:gd name="connsiteX0" fmla="*/ 0 w 7481887"/>
              <a:gd name="connsiteY0" fmla="*/ 314325 h 1257300"/>
              <a:gd name="connsiteX1" fmla="*/ 3343275 w 7481887"/>
              <a:gd name="connsiteY1" fmla="*/ 328612 h 1257300"/>
              <a:gd name="connsiteX2" fmla="*/ 6853237 w 7481887"/>
              <a:gd name="connsiteY2" fmla="*/ 314325 h 1257300"/>
              <a:gd name="connsiteX3" fmla="*/ 6853237 w 7481887"/>
              <a:gd name="connsiteY3" fmla="*/ 0 h 1257300"/>
              <a:gd name="connsiteX4" fmla="*/ 7481887 w 7481887"/>
              <a:gd name="connsiteY4" fmla="*/ 628650 h 1257300"/>
              <a:gd name="connsiteX5" fmla="*/ 6853237 w 7481887"/>
              <a:gd name="connsiteY5" fmla="*/ 1257300 h 1257300"/>
              <a:gd name="connsiteX6" fmla="*/ 6853237 w 7481887"/>
              <a:gd name="connsiteY6" fmla="*/ 942975 h 1257300"/>
              <a:gd name="connsiteX7" fmla="*/ 3343275 w 7481887"/>
              <a:gd name="connsiteY7" fmla="*/ 957262 h 1257300"/>
              <a:gd name="connsiteX8" fmla="*/ 0 w 7481887"/>
              <a:gd name="connsiteY8" fmla="*/ 942975 h 1257300"/>
              <a:gd name="connsiteX9" fmla="*/ 0 w 7481887"/>
              <a:gd name="connsiteY9" fmla="*/ 314325 h 1257300"/>
              <a:gd name="connsiteX0" fmla="*/ 0 w 7481887"/>
              <a:gd name="connsiteY0" fmla="*/ 314325 h 1257300"/>
              <a:gd name="connsiteX1" fmla="*/ 1643062 w 7481887"/>
              <a:gd name="connsiteY1" fmla="*/ 300037 h 1257300"/>
              <a:gd name="connsiteX2" fmla="*/ 3343275 w 7481887"/>
              <a:gd name="connsiteY2" fmla="*/ 328612 h 1257300"/>
              <a:gd name="connsiteX3" fmla="*/ 6853237 w 7481887"/>
              <a:gd name="connsiteY3" fmla="*/ 314325 h 1257300"/>
              <a:gd name="connsiteX4" fmla="*/ 6853237 w 7481887"/>
              <a:gd name="connsiteY4" fmla="*/ 0 h 1257300"/>
              <a:gd name="connsiteX5" fmla="*/ 7481887 w 7481887"/>
              <a:gd name="connsiteY5" fmla="*/ 628650 h 1257300"/>
              <a:gd name="connsiteX6" fmla="*/ 6853237 w 7481887"/>
              <a:gd name="connsiteY6" fmla="*/ 1257300 h 1257300"/>
              <a:gd name="connsiteX7" fmla="*/ 6853237 w 7481887"/>
              <a:gd name="connsiteY7" fmla="*/ 942975 h 1257300"/>
              <a:gd name="connsiteX8" fmla="*/ 3343275 w 7481887"/>
              <a:gd name="connsiteY8" fmla="*/ 957262 h 1257300"/>
              <a:gd name="connsiteX9" fmla="*/ 0 w 7481887"/>
              <a:gd name="connsiteY9" fmla="*/ 942975 h 1257300"/>
              <a:gd name="connsiteX10" fmla="*/ 0 w 7481887"/>
              <a:gd name="connsiteY10" fmla="*/ 314325 h 1257300"/>
              <a:gd name="connsiteX0" fmla="*/ 0 w 7481887"/>
              <a:gd name="connsiteY0" fmla="*/ 314325 h 1257300"/>
              <a:gd name="connsiteX1" fmla="*/ 1643062 w 7481887"/>
              <a:gd name="connsiteY1" fmla="*/ 300037 h 1257300"/>
              <a:gd name="connsiteX2" fmla="*/ 3343275 w 7481887"/>
              <a:gd name="connsiteY2" fmla="*/ 328612 h 1257300"/>
              <a:gd name="connsiteX3" fmla="*/ 6853237 w 7481887"/>
              <a:gd name="connsiteY3" fmla="*/ 314325 h 1257300"/>
              <a:gd name="connsiteX4" fmla="*/ 6853237 w 7481887"/>
              <a:gd name="connsiteY4" fmla="*/ 0 h 1257300"/>
              <a:gd name="connsiteX5" fmla="*/ 7481887 w 7481887"/>
              <a:gd name="connsiteY5" fmla="*/ 628650 h 1257300"/>
              <a:gd name="connsiteX6" fmla="*/ 6853237 w 7481887"/>
              <a:gd name="connsiteY6" fmla="*/ 1257300 h 1257300"/>
              <a:gd name="connsiteX7" fmla="*/ 6853237 w 7481887"/>
              <a:gd name="connsiteY7" fmla="*/ 942975 h 1257300"/>
              <a:gd name="connsiteX8" fmla="*/ 3343275 w 7481887"/>
              <a:gd name="connsiteY8" fmla="*/ 957262 h 1257300"/>
              <a:gd name="connsiteX9" fmla="*/ 1628775 w 7481887"/>
              <a:gd name="connsiteY9" fmla="*/ 942975 h 1257300"/>
              <a:gd name="connsiteX10" fmla="*/ 0 w 7481887"/>
              <a:gd name="connsiteY10" fmla="*/ 942975 h 1257300"/>
              <a:gd name="connsiteX11" fmla="*/ 0 w 7481887"/>
              <a:gd name="connsiteY11" fmla="*/ 314325 h 1257300"/>
              <a:gd name="connsiteX0" fmla="*/ 0 w 7481887"/>
              <a:gd name="connsiteY0" fmla="*/ 314325 h 1257300"/>
              <a:gd name="connsiteX1" fmla="*/ 1643062 w 7481887"/>
              <a:gd name="connsiteY1" fmla="*/ 300037 h 1257300"/>
              <a:gd name="connsiteX2" fmla="*/ 3343275 w 7481887"/>
              <a:gd name="connsiteY2" fmla="*/ 328612 h 1257300"/>
              <a:gd name="connsiteX3" fmla="*/ 5057775 w 7481887"/>
              <a:gd name="connsiteY3" fmla="*/ 314325 h 1257300"/>
              <a:gd name="connsiteX4" fmla="*/ 6853237 w 7481887"/>
              <a:gd name="connsiteY4" fmla="*/ 314325 h 1257300"/>
              <a:gd name="connsiteX5" fmla="*/ 6853237 w 7481887"/>
              <a:gd name="connsiteY5" fmla="*/ 0 h 1257300"/>
              <a:gd name="connsiteX6" fmla="*/ 7481887 w 7481887"/>
              <a:gd name="connsiteY6" fmla="*/ 628650 h 1257300"/>
              <a:gd name="connsiteX7" fmla="*/ 6853237 w 7481887"/>
              <a:gd name="connsiteY7" fmla="*/ 1257300 h 1257300"/>
              <a:gd name="connsiteX8" fmla="*/ 6853237 w 7481887"/>
              <a:gd name="connsiteY8" fmla="*/ 942975 h 1257300"/>
              <a:gd name="connsiteX9" fmla="*/ 3343275 w 7481887"/>
              <a:gd name="connsiteY9" fmla="*/ 957262 h 1257300"/>
              <a:gd name="connsiteX10" fmla="*/ 1628775 w 7481887"/>
              <a:gd name="connsiteY10" fmla="*/ 942975 h 1257300"/>
              <a:gd name="connsiteX11" fmla="*/ 0 w 7481887"/>
              <a:gd name="connsiteY11" fmla="*/ 942975 h 1257300"/>
              <a:gd name="connsiteX12" fmla="*/ 0 w 7481887"/>
              <a:gd name="connsiteY12" fmla="*/ 314325 h 1257300"/>
              <a:gd name="connsiteX0" fmla="*/ 0 w 7481887"/>
              <a:gd name="connsiteY0" fmla="*/ 314325 h 1257300"/>
              <a:gd name="connsiteX1" fmla="*/ 1643062 w 7481887"/>
              <a:gd name="connsiteY1" fmla="*/ 300037 h 1257300"/>
              <a:gd name="connsiteX2" fmla="*/ 3343275 w 7481887"/>
              <a:gd name="connsiteY2" fmla="*/ 328612 h 1257300"/>
              <a:gd name="connsiteX3" fmla="*/ 5057775 w 7481887"/>
              <a:gd name="connsiteY3" fmla="*/ 314325 h 1257300"/>
              <a:gd name="connsiteX4" fmla="*/ 6853237 w 7481887"/>
              <a:gd name="connsiteY4" fmla="*/ 314325 h 1257300"/>
              <a:gd name="connsiteX5" fmla="*/ 6853237 w 7481887"/>
              <a:gd name="connsiteY5" fmla="*/ 0 h 1257300"/>
              <a:gd name="connsiteX6" fmla="*/ 7481887 w 7481887"/>
              <a:gd name="connsiteY6" fmla="*/ 628650 h 1257300"/>
              <a:gd name="connsiteX7" fmla="*/ 6853237 w 7481887"/>
              <a:gd name="connsiteY7" fmla="*/ 1257300 h 1257300"/>
              <a:gd name="connsiteX8" fmla="*/ 6853237 w 7481887"/>
              <a:gd name="connsiteY8" fmla="*/ 942975 h 1257300"/>
              <a:gd name="connsiteX9" fmla="*/ 5043487 w 7481887"/>
              <a:gd name="connsiteY9" fmla="*/ 942975 h 1257300"/>
              <a:gd name="connsiteX10" fmla="*/ 3343275 w 7481887"/>
              <a:gd name="connsiteY10" fmla="*/ 957262 h 1257300"/>
              <a:gd name="connsiteX11" fmla="*/ 1628775 w 7481887"/>
              <a:gd name="connsiteY11" fmla="*/ 942975 h 1257300"/>
              <a:gd name="connsiteX12" fmla="*/ 0 w 7481887"/>
              <a:gd name="connsiteY12" fmla="*/ 942975 h 1257300"/>
              <a:gd name="connsiteX13" fmla="*/ 0 w 7481887"/>
              <a:gd name="connsiteY13" fmla="*/ 314325 h 1257300"/>
              <a:gd name="connsiteX0" fmla="*/ 0 w 7481887"/>
              <a:gd name="connsiteY0" fmla="*/ 314325 h 1257300"/>
              <a:gd name="connsiteX1" fmla="*/ 1643062 w 7481887"/>
              <a:gd name="connsiteY1" fmla="*/ 300037 h 1257300"/>
              <a:gd name="connsiteX2" fmla="*/ 3343275 w 7481887"/>
              <a:gd name="connsiteY2" fmla="*/ 328612 h 1257300"/>
              <a:gd name="connsiteX3" fmla="*/ 5057775 w 7481887"/>
              <a:gd name="connsiteY3" fmla="*/ 314325 h 1257300"/>
              <a:gd name="connsiteX4" fmla="*/ 6853237 w 7481887"/>
              <a:gd name="connsiteY4" fmla="*/ 314325 h 1257300"/>
              <a:gd name="connsiteX5" fmla="*/ 6853237 w 7481887"/>
              <a:gd name="connsiteY5" fmla="*/ 0 h 1257300"/>
              <a:gd name="connsiteX6" fmla="*/ 7481887 w 7481887"/>
              <a:gd name="connsiteY6" fmla="*/ 628650 h 1257300"/>
              <a:gd name="connsiteX7" fmla="*/ 6853237 w 7481887"/>
              <a:gd name="connsiteY7" fmla="*/ 1257300 h 1257300"/>
              <a:gd name="connsiteX8" fmla="*/ 6853237 w 7481887"/>
              <a:gd name="connsiteY8" fmla="*/ 942975 h 1257300"/>
              <a:gd name="connsiteX9" fmla="*/ 5043487 w 7481887"/>
              <a:gd name="connsiteY9" fmla="*/ 942975 h 1257300"/>
              <a:gd name="connsiteX10" fmla="*/ 3343275 w 7481887"/>
              <a:gd name="connsiteY10" fmla="*/ 957262 h 1257300"/>
              <a:gd name="connsiteX11" fmla="*/ 1628775 w 7481887"/>
              <a:gd name="connsiteY11" fmla="*/ 942975 h 1257300"/>
              <a:gd name="connsiteX12" fmla="*/ 0 w 7481887"/>
              <a:gd name="connsiteY12" fmla="*/ 942975 h 1257300"/>
              <a:gd name="connsiteX13" fmla="*/ 0 w 7481887"/>
              <a:gd name="connsiteY13" fmla="*/ 314325 h 1257300"/>
              <a:gd name="connsiteX0" fmla="*/ 0 w 7481887"/>
              <a:gd name="connsiteY0" fmla="*/ 314325 h 6509585"/>
              <a:gd name="connsiteX1" fmla="*/ 1643062 w 7481887"/>
              <a:gd name="connsiteY1" fmla="*/ 300037 h 6509585"/>
              <a:gd name="connsiteX2" fmla="*/ 3343275 w 7481887"/>
              <a:gd name="connsiteY2" fmla="*/ 328612 h 6509585"/>
              <a:gd name="connsiteX3" fmla="*/ 5057775 w 7481887"/>
              <a:gd name="connsiteY3" fmla="*/ 314325 h 6509585"/>
              <a:gd name="connsiteX4" fmla="*/ 6853237 w 7481887"/>
              <a:gd name="connsiteY4" fmla="*/ 314325 h 6509585"/>
              <a:gd name="connsiteX5" fmla="*/ 6853237 w 7481887"/>
              <a:gd name="connsiteY5" fmla="*/ 0 h 6509585"/>
              <a:gd name="connsiteX6" fmla="*/ 7481887 w 7481887"/>
              <a:gd name="connsiteY6" fmla="*/ 628650 h 6509585"/>
              <a:gd name="connsiteX7" fmla="*/ 6853237 w 7481887"/>
              <a:gd name="connsiteY7" fmla="*/ 1257300 h 6509585"/>
              <a:gd name="connsiteX8" fmla="*/ 6853237 w 7481887"/>
              <a:gd name="connsiteY8" fmla="*/ 942975 h 6509585"/>
              <a:gd name="connsiteX9" fmla="*/ 5043487 w 7481887"/>
              <a:gd name="connsiteY9" fmla="*/ 942975 h 6509585"/>
              <a:gd name="connsiteX10" fmla="*/ 3343275 w 7481887"/>
              <a:gd name="connsiteY10" fmla="*/ 957262 h 6509585"/>
              <a:gd name="connsiteX11" fmla="*/ 1628775 w 7481887"/>
              <a:gd name="connsiteY11" fmla="*/ 942975 h 6509585"/>
              <a:gd name="connsiteX12" fmla="*/ 4652211 w 7481887"/>
              <a:gd name="connsiteY12" fmla="*/ 6509585 h 6509585"/>
              <a:gd name="connsiteX13" fmla="*/ 0 w 7481887"/>
              <a:gd name="connsiteY13" fmla="*/ 314325 h 6509585"/>
              <a:gd name="connsiteX0" fmla="*/ 23562 w 5853112"/>
              <a:gd name="connsiteY0" fmla="*/ 5752598 h 6509585"/>
              <a:gd name="connsiteX1" fmla="*/ 14287 w 5853112"/>
              <a:gd name="connsiteY1" fmla="*/ 300037 h 6509585"/>
              <a:gd name="connsiteX2" fmla="*/ 1714500 w 5853112"/>
              <a:gd name="connsiteY2" fmla="*/ 328612 h 6509585"/>
              <a:gd name="connsiteX3" fmla="*/ 3429000 w 5853112"/>
              <a:gd name="connsiteY3" fmla="*/ 314325 h 6509585"/>
              <a:gd name="connsiteX4" fmla="*/ 5224462 w 5853112"/>
              <a:gd name="connsiteY4" fmla="*/ 314325 h 6509585"/>
              <a:gd name="connsiteX5" fmla="*/ 5224462 w 5853112"/>
              <a:gd name="connsiteY5" fmla="*/ 0 h 6509585"/>
              <a:gd name="connsiteX6" fmla="*/ 5853112 w 5853112"/>
              <a:gd name="connsiteY6" fmla="*/ 628650 h 6509585"/>
              <a:gd name="connsiteX7" fmla="*/ 5224462 w 5853112"/>
              <a:gd name="connsiteY7" fmla="*/ 1257300 h 6509585"/>
              <a:gd name="connsiteX8" fmla="*/ 5224462 w 5853112"/>
              <a:gd name="connsiteY8" fmla="*/ 942975 h 6509585"/>
              <a:gd name="connsiteX9" fmla="*/ 3414712 w 5853112"/>
              <a:gd name="connsiteY9" fmla="*/ 942975 h 6509585"/>
              <a:gd name="connsiteX10" fmla="*/ 1714500 w 5853112"/>
              <a:gd name="connsiteY10" fmla="*/ 957262 h 6509585"/>
              <a:gd name="connsiteX11" fmla="*/ 0 w 5853112"/>
              <a:gd name="connsiteY11" fmla="*/ 942975 h 6509585"/>
              <a:gd name="connsiteX12" fmla="*/ 3023436 w 5853112"/>
              <a:gd name="connsiteY12" fmla="*/ 6509585 h 6509585"/>
              <a:gd name="connsiteX13" fmla="*/ 23562 w 5853112"/>
              <a:gd name="connsiteY13" fmla="*/ 5752598 h 6509585"/>
              <a:gd name="connsiteX0" fmla="*/ 9275 w 5838825"/>
              <a:gd name="connsiteY0" fmla="*/ 5752598 h 6509585"/>
              <a:gd name="connsiteX1" fmla="*/ 0 w 5838825"/>
              <a:gd name="connsiteY1" fmla="*/ 300037 h 6509585"/>
              <a:gd name="connsiteX2" fmla="*/ 1700213 w 5838825"/>
              <a:gd name="connsiteY2" fmla="*/ 328612 h 6509585"/>
              <a:gd name="connsiteX3" fmla="*/ 3414713 w 5838825"/>
              <a:gd name="connsiteY3" fmla="*/ 314325 h 6509585"/>
              <a:gd name="connsiteX4" fmla="*/ 5210175 w 5838825"/>
              <a:gd name="connsiteY4" fmla="*/ 314325 h 6509585"/>
              <a:gd name="connsiteX5" fmla="*/ 5210175 w 5838825"/>
              <a:gd name="connsiteY5" fmla="*/ 0 h 6509585"/>
              <a:gd name="connsiteX6" fmla="*/ 5838825 w 5838825"/>
              <a:gd name="connsiteY6" fmla="*/ 628650 h 6509585"/>
              <a:gd name="connsiteX7" fmla="*/ 5210175 w 5838825"/>
              <a:gd name="connsiteY7" fmla="*/ 1257300 h 6509585"/>
              <a:gd name="connsiteX8" fmla="*/ 5210175 w 5838825"/>
              <a:gd name="connsiteY8" fmla="*/ 942975 h 6509585"/>
              <a:gd name="connsiteX9" fmla="*/ 3400425 w 5838825"/>
              <a:gd name="connsiteY9" fmla="*/ 942975 h 6509585"/>
              <a:gd name="connsiteX10" fmla="*/ 1700213 w 5838825"/>
              <a:gd name="connsiteY10" fmla="*/ 957262 h 6509585"/>
              <a:gd name="connsiteX11" fmla="*/ 1702218 w 5838825"/>
              <a:gd name="connsiteY11" fmla="*/ 4600575 h 6509585"/>
              <a:gd name="connsiteX12" fmla="*/ 3009149 w 5838825"/>
              <a:gd name="connsiteY12" fmla="*/ 6509585 h 6509585"/>
              <a:gd name="connsiteX13" fmla="*/ 9275 w 5838825"/>
              <a:gd name="connsiteY13" fmla="*/ 5752598 h 6509585"/>
              <a:gd name="connsiteX0" fmla="*/ 9275 w 5838825"/>
              <a:gd name="connsiteY0" fmla="*/ 5752598 h 6509585"/>
              <a:gd name="connsiteX1" fmla="*/ 0 w 5838825"/>
              <a:gd name="connsiteY1" fmla="*/ 300037 h 6509585"/>
              <a:gd name="connsiteX2" fmla="*/ 1700213 w 5838825"/>
              <a:gd name="connsiteY2" fmla="*/ 328612 h 6509585"/>
              <a:gd name="connsiteX3" fmla="*/ 3414713 w 5838825"/>
              <a:gd name="connsiteY3" fmla="*/ 314325 h 6509585"/>
              <a:gd name="connsiteX4" fmla="*/ 5210175 w 5838825"/>
              <a:gd name="connsiteY4" fmla="*/ 314325 h 6509585"/>
              <a:gd name="connsiteX5" fmla="*/ 5210175 w 5838825"/>
              <a:gd name="connsiteY5" fmla="*/ 0 h 6509585"/>
              <a:gd name="connsiteX6" fmla="*/ 5838825 w 5838825"/>
              <a:gd name="connsiteY6" fmla="*/ 628650 h 6509585"/>
              <a:gd name="connsiteX7" fmla="*/ 5210175 w 5838825"/>
              <a:gd name="connsiteY7" fmla="*/ 1257300 h 6509585"/>
              <a:gd name="connsiteX8" fmla="*/ 5210175 w 5838825"/>
              <a:gd name="connsiteY8" fmla="*/ 942975 h 6509585"/>
              <a:gd name="connsiteX9" fmla="*/ 3400425 w 5838825"/>
              <a:gd name="connsiteY9" fmla="*/ 942975 h 6509585"/>
              <a:gd name="connsiteX10" fmla="*/ 2823160 w 5838825"/>
              <a:gd name="connsiteY10" fmla="*/ 3010651 h 6509585"/>
              <a:gd name="connsiteX11" fmla="*/ 1702218 w 5838825"/>
              <a:gd name="connsiteY11" fmla="*/ 4600575 h 6509585"/>
              <a:gd name="connsiteX12" fmla="*/ 3009149 w 5838825"/>
              <a:gd name="connsiteY12" fmla="*/ 6509585 h 6509585"/>
              <a:gd name="connsiteX13" fmla="*/ 9275 w 5838825"/>
              <a:gd name="connsiteY13" fmla="*/ 5752598 h 6509585"/>
              <a:gd name="connsiteX0" fmla="*/ 9275 w 8712618"/>
              <a:gd name="connsiteY0" fmla="*/ 5752598 h 6509585"/>
              <a:gd name="connsiteX1" fmla="*/ 0 w 8712618"/>
              <a:gd name="connsiteY1" fmla="*/ 300037 h 6509585"/>
              <a:gd name="connsiteX2" fmla="*/ 1700213 w 8712618"/>
              <a:gd name="connsiteY2" fmla="*/ 328612 h 6509585"/>
              <a:gd name="connsiteX3" fmla="*/ 3414713 w 8712618"/>
              <a:gd name="connsiteY3" fmla="*/ 314325 h 6509585"/>
              <a:gd name="connsiteX4" fmla="*/ 5210175 w 8712618"/>
              <a:gd name="connsiteY4" fmla="*/ 314325 h 6509585"/>
              <a:gd name="connsiteX5" fmla="*/ 5210175 w 8712618"/>
              <a:gd name="connsiteY5" fmla="*/ 0 h 6509585"/>
              <a:gd name="connsiteX6" fmla="*/ 5838825 w 8712618"/>
              <a:gd name="connsiteY6" fmla="*/ 628650 h 6509585"/>
              <a:gd name="connsiteX7" fmla="*/ 5210175 w 8712618"/>
              <a:gd name="connsiteY7" fmla="*/ 1257300 h 6509585"/>
              <a:gd name="connsiteX8" fmla="*/ 5210175 w 8712618"/>
              <a:gd name="connsiteY8" fmla="*/ 942975 h 6509585"/>
              <a:gd name="connsiteX9" fmla="*/ 3400425 w 8712618"/>
              <a:gd name="connsiteY9" fmla="*/ 942975 h 6509585"/>
              <a:gd name="connsiteX10" fmla="*/ 2823160 w 8712618"/>
              <a:gd name="connsiteY10" fmla="*/ 3010651 h 6509585"/>
              <a:gd name="connsiteX11" fmla="*/ 8712618 w 8712618"/>
              <a:gd name="connsiteY11" fmla="*/ 4167439 h 6509585"/>
              <a:gd name="connsiteX12" fmla="*/ 3009149 w 8712618"/>
              <a:gd name="connsiteY12" fmla="*/ 6509585 h 6509585"/>
              <a:gd name="connsiteX13" fmla="*/ 9275 w 8712618"/>
              <a:gd name="connsiteY13" fmla="*/ 5752598 h 6509585"/>
              <a:gd name="connsiteX0" fmla="*/ 9275 w 12794833"/>
              <a:gd name="connsiteY0" fmla="*/ 5752598 h 5752598"/>
              <a:gd name="connsiteX1" fmla="*/ 0 w 12794833"/>
              <a:gd name="connsiteY1" fmla="*/ 300037 h 5752598"/>
              <a:gd name="connsiteX2" fmla="*/ 1700213 w 12794833"/>
              <a:gd name="connsiteY2" fmla="*/ 328612 h 5752598"/>
              <a:gd name="connsiteX3" fmla="*/ 3414713 w 12794833"/>
              <a:gd name="connsiteY3" fmla="*/ 314325 h 5752598"/>
              <a:gd name="connsiteX4" fmla="*/ 5210175 w 12794833"/>
              <a:gd name="connsiteY4" fmla="*/ 314325 h 5752598"/>
              <a:gd name="connsiteX5" fmla="*/ 5210175 w 12794833"/>
              <a:gd name="connsiteY5" fmla="*/ 0 h 5752598"/>
              <a:gd name="connsiteX6" fmla="*/ 5838825 w 12794833"/>
              <a:gd name="connsiteY6" fmla="*/ 628650 h 5752598"/>
              <a:gd name="connsiteX7" fmla="*/ 5210175 w 12794833"/>
              <a:gd name="connsiteY7" fmla="*/ 1257300 h 5752598"/>
              <a:gd name="connsiteX8" fmla="*/ 5210175 w 12794833"/>
              <a:gd name="connsiteY8" fmla="*/ 942975 h 5752598"/>
              <a:gd name="connsiteX9" fmla="*/ 3400425 w 12794833"/>
              <a:gd name="connsiteY9" fmla="*/ 942975 h 5752598"/>
              <a:gd name="connsiteX10" fmla="*/ 2823160 w 12794833"/>
              <a:gd name="connsiteY10" fmla="*/ 3010651 h 5752598"/>
              <a:gd name="connsiteX11" fmla="*/ 8712618 w 12794833"/>
              <a:gd name="connsiteY11" fmla="*/ 4167439 h 5752598"/>
              <a:gd name="connsiteX12" fmla="*/ 12794833 w 12794833"/>
              <a:gd name="connsiteY12" fmla="*/ 4664743 h 5752598"/>
              <a:gd name="connsiteX13" fmla="*/ 9275 w 12794833"/>
              <a:gd name="connsiteY13" fmla="*/ 5752598 h 5752598"/>
              <a:gd name="connsiteX0" fmla="*/ 10147885 w 12794833"/>
              <a:gd name="connsiteY0" fmla="*/ 6346155 h 6346155"/>
              <a:gd name="connsiteX1" fmla="*/ 0 w 12794833"/>
              <a:gd name="connsiteY1" fmla="*/ 300037 h 6346155"/>
              <a:gd name="connsiteX2" fmla="*/ 1700213 w 12794833"/>
              <a:gd name="connsiteY2" fmla="*/ 328612 h 6346155"/>
              <a:gd name="connsiteX3" fmla="*/ 3414713 w 12794833"/>
              <a:gd name="connsiteY3" fmla="*/ 314325 h 6346155"/>
              <a:gd name="connsiteX4" fmla="*/ 5210175 w 12794833"/>
              <a:gd name="connsiteY4" fmla="*/ 314325 h 6346155"/>
              <a:gd name="connsiteX5" fmla="*/ 5210175 w 12794833"/>
              <a:gd name="connsiteY5" fmla="*/ 0 h 6346155"/>
              <a:gd name="connsiteX6" fmla="*/ 5838825 w 12794833"/>
              <a:gd name="connsiteY6" fmla="*/ 628650 h 6346155"/>
              <a:gd name="connsiteX7" fmla="*/ 5210175 w 12794833"/>
              <a:gd name="connsiteY7" fmla="*/ 1257300 h 6346155"/>
              <a:gd name="connsiteX8" fmla="*/ 5210175 w 12794833"/>
              <a:gd name="connsiteY8" fmla="*/ 942975 h 6346155"/>
              <a:gd name="connsiteX9" fmla="*/ 3400425 w 12794833"/>
              <a:gd name="connsiteY9" fmla="*/ 942975 h 6346155"/>
              <a:gd name="connsiteX10" fmla="*/ 2823160 w 12794833"/>
              <a:gd name="connsiteY10" fmla="*/ 3010651 h 6346155"/>
              <a:gd name="connsiteX11" fmla="*/ 8712618 w 12794833"/>
              <a:gd name="connsiteY11" fmla="*/ 4167439 h 6346155"/>
              <a:gd name="connsiteX12" fmla="*/ 12794833 w 12794833"/>
              <a:gd name="connsiteY12" fmla="*/ 4664743 h 6346155"/>
              <a:gd name="connsiteX13" fmla="*/ 10147885 w 12794833"/>
              <a:gd name="connsiteY13" fmla="*/ 6346155 h 6346155"/>
              <a:gd name="connsiteX0" fmla="*/ 9040980 w 11687928"/>
              <a:gd name="connsiteY0" fmla="*/ 6346155 h 6346155"/>
              <a:gd name="connsiteX1" fmla="*/ 0 w 11687928"/>
              <a:gd name="connsiteY1" fmla="*/ 3893468 h 6346155"/>
              <a:gd name="connsiteX2" fmla="*/ 593308 w 11687928"/>
              <a:gd name="connsiteY2" fmla="*/ 328612 h 6346155"/>
              <a:gd name="connsiteX3" fmla="*/ 2307808 w 11687928"/>
              <a:gd name="connsiteY3" fmla="*/ 314325 h 6346155"/>
              <a:gd name="connsiteX4" fmla="*/ 4103270 w 11687928"/>
              <a:gd name="connsiteY4" fmla="*/ 314325 h 6346155"/>
              <a:gd name="connsiteX5" fmla="*/ 4103270 w 11687928"/>
              <a:gd name="connsiteY5" fmla="*/ 0 h 6346155"/>
              <a:gd name="connsiteX6" fmla="*/ 4731920 w 11687928"/>
              <a:gd name="connsiteY6" fmla="*/ 628650 h 6346155"/>
              <a:gd name="connsiteX7" fmla="*/ 4103270 w 11687928"/>
              <a:gd name="connsiteY7" fmla="*/ 1257300 h 6346155"/>
              <a:gd name="connsiteX8" fmla="*/ 4103270 w 11687928"/>
              <a:gd name="connsiteY8" fmla="*/ 942975 h 6346155"/>
              <a:gd name="connsiteX9" fmla="*/ 2293520 w 11687928"/>
              <a:gd name="connsiteY9" fmla="*/ 942975 h 6346155"/>
              <a:gd name="connsiteX10" fmla="*/ 1716255 w 11687928"/>
              <a:gd name="connsiteY10" fmla="*/ 3010651 h 6346155"/>
              <a:gd name="connsiteX11" fmla="*/ 7605713 w 11687928"/>
              <a:gd name="connsiteY11" fmla="*/ 4167439 h 6346155"/>
              <a:gd name="connsiteX12" fmla="*/ 11687928 w 11687928"/>
              <a:gd name="connsiteY12" fmla="*/ 4664743 h 6346155"/>
              <a:gd name="connsiteX13" fmla="*/ 9040980 w 11687928"/>
              <a:gd name="connsiteY13" fmla="*/ 6346155 h 6346155"/>
              <a:gd name="connsiteX0" fmla="*/ 9040980 w 11687928"/>
              <a:gd name="connsiteY0" fmla="*/ 6346155 h 6346155"/>
              <a:gd name="connsiteX1" fmla="*/ 0 w 11687928"/>
              <a:gd name="connsiteY1" fmla="*/ 3893468 h 6346155"/>
              <a:gd name="connsiteX2" fmla="*/ 609350 w 11687928"/>
              <a:gd name="connsiteY2" fmla="*/ 1243012 h 6346155"/>
              <a:gd name="connsiteX3" fmla="*/ 2307808 w 11687928"/>
              <a:gd name="connsiteY3" fmla="*/ 314325 h 6346155"/>
              <a:gd name="connsiteX4" fmla="*/ 4103270 w 11687928"/>
              <a:gd name="connsiteY4" fmla="*/ 314325 h 6346155"/>
              <a:gd name="connsiteX5" fmla="*/ 4103270 w 11687928"/>
              <a:gd name="connsiteY5" fmla="*/ 0 h 6346155"/>
              <a:gd name="connsiteX6" fmla="*/ 4731920 w 11687928"/>
              <a:gd name="connsiteY6" fmla="*/ 628650 h 6346155"/>
              <a:gd name="connsiteX7" fmla="*/ 4103270 w 11687928"/>
              <a:gd name="connsiteY7" fmla="*/ 1257300 h 6346155"/>
              <a:gd name="connsiteX8" fmla="*/ 4103270 w 11687928"/>
              <a:gd name="connsiteY8" fmla="*/ 942975 h 6346155"/>
              <a:gd name="connsiteX9" fmla="*/ 2293520 w 11687928"/>
              <a:gd name="connsiteY9" fmla="*/ 942975 h 6346155"/>
              <a:gd name="connsiteX10" fmla="*/ 1716255 w 11687928"/>
              <a:gd name="connsiteY10" fmla="*/ 3010651 h 6346155"/>
              <a:gd name="connsiteX11" fmla="*/ 7605713 w 11687928"/>
              <a:gd name="connsiteY11" fmla="*/ 4167439 h 6346155"/>
              <a:gd name="connsiteX12" fmla="*/ 11687928 w 11687928"/>
              <a:gd name="connsiteY12" fmla="*/ 4664743 h 6346155"/>
              <a:gd name="connsiteX13" fmla="*/ 9040980 w 11687928"/>
              <a:gd name="connsiteY13" fmla="*/ 6346155 h 6346155"/>
              <a:gd name="connsiteX0" fmla="*/ 9040980 w 11687928"/>
              <a:gd name="connsiteY0" fmla="*/ 6346155 h 6346155"/>
              <a:gd name="connsiteX1" fmla="*/ 0 w 11687928"/>
              <a:gd name="connsiteY1" fmla="*/ 3893468 h 6346155"/>
              <a:gd name="connsiteX2" fmla="*/ 609350 w 11687928"/>
              <a:gd name="connsiteY2" fmla="*/ 1243012 h 6346155"/>
              <a:gd name="connsiteX3" fmla="*/ 2307808 w 11687928"/>
              <a:gd name="connsiteY3" fmla="*/ 314325 h 6346155"/>
              <a:gd name="connsiteX4" fmla="*/ 4103270 w 11687928"/>
              <a:gd name="connsiteY4" fmla="*/ 314325 h 6346155"/>
              <a:gd name="connsiteX5" fmla="*/ 4103270 w 11687928"/>
              <a:gd name="connsiteY5" fmla="*/ 0 h 6346155"/>
              <a:gd name="connsiteX6" fmla="*/ 4731920 w 11687928"/>
              <a:gd name="connsiteY6" fmla="*/ 628650 h 6346155"/>
              <a:gd name="connsiteX7" fmla="*/ 4103270 w 11687928"/>
              <a:gd name="connsiteY7" fmla="*/ 1257300 h 6346155"/>
              <a:gd name="connsiteX8" fmla="*/ 4103270 w 11687928"/>
              <a:gd name="connsiteY8" fmla="*/ 942975 h 6346155"/>
              <a:gd name="connsiteX9" fmla="*/ 2293520 w 11687928"/>
              <a:gd name="connsiteY9" fmla="*/ 1327985 h 6346155"/>
              <a:gd name="connsiteX10" fmla="*/ 1716255 w 11687928"/>
              <a:gd name="connsiteY10" fmla="*/ 3010651 h 6346155"/>
              <a:gd name="connsiteX11" fmla="*/ 7605713 w 11687928"/>
              <a:gd name="connsiteY11" fmla="*/ 4167439 h 6346155"/>
              <a:gd name="connsiteX12" fmla="*/ 11687928 w 11687928"/>
              <a:gd name="connsiteY12" fmla="*/ 4664743 h 6346155"/>
              <a:gd name="connsiteX13" fmla="*/ 9040980 w 11687928"/>
              <a:gd name="connsiteY13" fmla="*/ 6346155 h 6346155"/>
              <a:gd name="connsiteX0" fmla="*/ 9040980 w 11687928"/>
              <a:gd name="connsiteY0" fmla="*/ 6346155 h 6346155"/>
              <a:gd name="connsiteX1" fmla="*/ 0 w 11687928"/>
              <a:gd name="connsiteY1" fmla="*/ 3893468 h 6346155"/>
              <a:gd name="connsiteX2" fmla="*/ 609350 w 11687928"/>
              <a:gd name="connsiteY2" fmla="*/ 1243012 h 6346155"/>
              <a:gd name="connsiteX3" fmla="*/ 2355934 w 11687928"/>
              <a:gd name="connsiteY3" fmla="*/ 715377 h 6346155"/>
              <a:gd name="connsiteX4" fmla="*/ 4103270 w 11687928"/>
              <a:gd name="connsiteY4" fmla="*/ 314325 h 6346155"/>
              <a:gd name="connsiteX5" fmla="*/ 4103270 w 11687928"/>
              <a:gd name="connsiteY5" fmla="*/ 0 h 6346155"/>
              <a:gd name="connsiteX6" fmla="*/ 4731920 w 11687928"/>
              <a:gd name="connsiteY6" fmla="*/ 628650 h 6346155"/>
              <a:gd name="connsiteX7" fmla="*/ 4103270 w 11687928"/>
              <a:gd name="connsiteY7" fmla="*/ 1257300 h 6346155"/>
              <a:gd name="connsiteX8" fmla="*/ 4103270 w 11687928"/>
              <a:gd name="connsiteY8" fmla="*/ 942975 h 6346155"/>
              <a:gd name="connsiteX9" fmla="*/ 2293520 w 11687928"/>
              <a:gd name="connsiteY9" fmla="*/ 1327985 h 6346155"/>
              <a:gd name="connsiteX10" fmla="*/ 1716255 w 11687928"/>
              <a:gd name="connsiteY10" fmla="*/ 3010651 h 6346155"/>
              <a:gd name="connsiteX11" fmla="*/ 7605713 w 11687928"/>
              <a:gd name="connsiteY11" fmla="*/ 4167439 h 6346155"/>
              <a:gd name="connsiteX12" fmla="*/ 11687928 w 11687928"/>
              <a:gd name="connsiteY12" fmla="*/ 4664743 h 6346155"/>
              <a:gd name="connsiteX13" fmla="*/ 9040980 w 11687928"/>
              <a:gd name="connsiteY13" fmla="*/ 6346155 h 6346155"/>
              <a:gd name="connsiteX0" fmla="*/ 9040980 w 11687928"/>
              <a:gd name="connsiteY0" fmla="*/ 6346155 h 6346155"/>
              <a:gd name="connsiteX1" fmla="*/ 0 w 11687928"/>
              <a:gd name="connsiteY1" fmla="*/ 3893468 h 6346155"/>
              <a:gd name="connsiteX2" fmla="*/ 609350 w 11687928"/>
              <a:gd name="connsiteY2" fmla="*/ 1243012 h 6346155"/>
              <a:gd name="connsiteX3" fmla="*/ 2355934 w 11687928"/>
              <a:gd name="connsiteY3" fmla="*/ 715377 h 6346155"/>
              <a:gd name="connsiteX4" fmla="*/ 4103270 w 11687928"/>
              <a:gd name="connsiteY4" fmla="*/ 314325 h 6346155"/>
              <a:gd name="connsiteX5" fmla="*/ 4103270 w 11687928"/>
              <a:gd name="connsiteY5" fmla="*/ 0 h 6346155"/>
              <a:gd name="connsiteX6" fmla="*/ 4731920 w 11687928"/>
              <a:gd name="connsiteY6" fmla="*/ 628650 h 6346155"/>
              <a:gd name="connsiteX7" fmla="*/ 4103270 w 11687928"/>
              <a:gd name="connsiteY7" fmla="*/ 1257300 h 6346155"/>
              <a:gd name="connsiteX8" fmla="*/ 4103270 w 11687928"/>
              <a:gd name="connsiteY8" fmla="*/ 942975 h 6346155"/>
              <a:gd name="connsiteX9" fmla="*/ 2293520 w 11687928"/>
              <a:gd name="connsiteY9" fmla="*/ 1327985 h 6346155"/>
              <a:gd name="connsiteX10" fmla="*/ 1716255 w 11687928"/>
              <a:gd name="connsiteY10" fmla="*/ 3010651 h 6346155"/>
              <a:gd name="connsiteX11" fmla="*/ 7605713 w 11687928"/>
              <a:gd name="connsiteY11" fmla="*/ 4167439 h 6346155"/>
              <a:gd name="connsiteX12" fmla="*/ 11687928 w 11687928"/>
              <a:gd name="connsiteY12" fmla="*/ 4664743 h 6346155"/>
              <a:gd name="connsiteX13" fmla="*/ 9040980 w 11687928"/>
              <a:gd name="connsiteY13" fmla="*/ 6346155 h 6346155"/>
              <a:gd name="connsiteX0" fmla="*/ 9040980 w 11687928"/>
              <a:gd name="connsiteY0" fmla="*/ 6346155 h 6346155"/>
              <a:gd name="connsiteX1" fmla="*/ 0 w 11687928"/>
              <a:gd name="connsiteY1" fmla="*/ 3893468 h 6346155"/>
              <a:gd name="connsiteX2" fmla="*/ 609350 w 11687928"/>
              <a:gd name="connsiteY2" fmla="*/ 1243012 h 6346155"/>
              <a:gd name="connsiteX3" fmla="*/ 2355934 w 11687928"/>
              <a:gd name="connsiteY3" fmla="*/ 715377 h 6346155"/>
              <a:gd name="connsiteX4" fmla="*/ 4103270 w 11687928"/>
              <a:gd name="connsiteY4" fmla="*/ 314325 h 6346155"/>
              <a:gd name="connsiteX5" fmla="*/ 4103270 w 11687928"/>
              <a:gd name="connsiteY5" fmla="*/ 0 h 6346155"/>
              <a:gd name="connsiteX6" fmla="*/ 4731920 w 11687928"/>
              <a:gd name="connsiteY6" fmla="*/ 628650 h 6346155"/>
              <a:gd name="connsiteX7" fmla="*/ 4103270 w 11687928"/>
              <a:gd name="connsiteY7" fmla="*/ 1257300 h 6346155"/>
              <a:gd name="connsiteX8" fmla="*/ 4103270 w 11687928"/>
              <a:gd name="connsiteY8" fmla="*/ 942975 h 6346155"/>
              <a:gd name="connsiteX9" fmla="*/ 2293520 w 11687928"/>
              <a:gd name="connsiteY9" fmla="*/ 1327985 h 6346155"/>
              <a:gd name="connsiteX10" fmla="*/ 1716255 w 11687928"/>
              <a:gd name="connsiteY10" fmla="*/ 3010651 h 6346155"/>
              <a:gd name="connsiteX11" fmla="*/ 7605713 w 11687928"/>
              <a:gd name="connsiteY11" fmla="*/ 4167439 h 6346155"/>
              <a:gd name="connsiteX12" fmla="*/ 11687928 w 11687928"/>
              <a:gd name="connsiteY12" fmla="*/ 4664743 h 6346155"/>
              <a:gd name="connsiteX13" fmla="*/ 9040980 w 11687928"/>
              <a:gd name="connsiteY13" fmla="*/ 6346155 h 6346155"/>
              <a:gd name="connsiteX0" fmla="*/ 9040980 w 11062285"/>
              <a:gd name="connsiteY0" fmla="*/ 6346155 h 6346155"/>
              <a:gd name="connsiteX1" fmla="*/ 0 w 11062285"/>
              <a:gd name="connsiteY1" fmla="*/ 3893468 h 6346155"/>
              <a:gd name="connsiteX2" fmla="*/ 609350 w 11062285"/>
              <a:gd name="connsiteY2" fmla="*/ 1243012 h 6346155"/>
              <a:gd name="connsiteX3" fmla="*/ 2355934 w 11062285"/>
              <a:gd name="connsiteY3" fmla="*/ 715377 h 6346155"/>
              <a:gd name="connsiteX4" fmla="*/ 4103270 w 11062285"/>
              <a:gd name="connsiteY4" fmla="*/ 314325 h 6346155"/>
              <a:gd name="connsiteX5" fmla="*/ 4103270 w 11062285"/>
              <a:gd name="connsiteY5" fmla="*/ 0 h 6346155"/>
              <a:gd name="connsiteX6" fmla="*/ 4731920 w 11062285"/>
              <a:gd name="connsiteY6" fmla="*/ 628650 h 6346155"/>
              <a:gd name="connsiteX7" fmla="*/ 4103270 w 11062285"/>
              <a:gd name="connsiteY7" fmla="*/ 1257300 h 6346155"/>
              <a:gd name="connsiteX8" fmla="*/ 4103270 w 11062285"/>
              <a:gd name="connsiteY8" fmla="*/ 942975 h 6346155"/>
              <a:gd name="connsiteX9" fmla="*/ 2293520 w 11062285"/>
              <a:gd name="connsiteY9" fmla="*/ 1327985 h 6346155"/>
              <a:gd name="connsiteX10" fmla="*/ 1716255 w 11062285"/>
              <a:gd name="connsiteY10" fmla="*/ 3010651 h 6346155"/>
              <a:gd name="connsiteX11" fmla="*/ 7605713 w 11062285"/>
              <a:gd name="connsiteY11" fmla="*/ 4167439 h 6346155"/>
              <a:gd name="connsiteX12" fmla="*/ 11062285 w 11062285"/>
              <a:gd name="connsiteY12" fmla="*/ 1023185 h 6346155"/>
              <a:gd name="connsiteX13" fmla="*/ 9040980 w 11062285"/>
              <a:gd name="connsiteY13" fmla="*/ 6346155 h 6346155"/>
              <a:gd name="connsiteX0" fmla="*/ 11960644 w 11960644"/>
              <a:gd name="connsiteY0" fmla="*/ 3731292 h 4400144"/>
              <a:gd name="connsiteX1" fmla="*/ 0 w 11960644"/>
              <a:gd name="connsiteY1" fmla="*/ 3893468 h 4400144"/>
              <a:gd name="connsiteX2" fmla="*/ 609350 w 11960644"/>
              <a:gd name="connsiteY2" fmla="*/ 1243012 h 4400144"/>
              <a:gd name="connsiteX3" fmla="*/ 2355934 w 11960644"/>
              <a:gd name="connsiteY3" fmla="*/ 715377 h 4400144"/>
              <a:gd name="connsiteX4" fmla="*/ 4103270 w 11960644"/>
              <a:gd name="connsiteY4" fmla="*/ 314325 h 4400144"/>
              <a:gd name="connsiteX5" fmla="*/ 4103270 w 11960644"/>
              <a:gd name="connsiteY5" fmla="*/ 0 h 4400144"/>
              <a:gd name="connsiteX6" fmla="*/ 4731920 w 11960644"/>
              <a:gd name="connsiteY6" fmla="*/ 628650 h 4400144"/>
              <a:gd name="connsiteX7" fmla="*/ 4103270 w 11960644"/>
              <a:gd name="connsiteY7" fmla="*/ 1257300 h 4400144"/>
              <a:gd name="connsiteX8" fmla="*/ 4103270 w 11960644"/>
              <a:gd name="connsiteY8" fmla="*/ 942975 h 4400144"/>
              <a:gd name="connsiteX9" fmla="*/ 2293520 w 11960644"/>
              <a:gd name="connsiteY9" fmla="*/ 1327985 h 4400144"/>
              <a:gd name="connsiteX10" fmla="*/ 1716255 w 11960644"/>
              <a:gd name="connsiteY10" fmla="*/ 3010651 h 4400144"/>
              <a:gd name="connsiteX11" fmla="*/ 7605713 w 11960644"/>
              <a:gd name="connsiteY11" fmla="*/ 4167439 h 4400144"/>
              <a:gd name="connsiteX12" fmla="*/ 11062285 w 11960644"/>
              <a:gd name="connsiteY12" fmla="*/ 1023185 h 4400144"/>
              <a:gd name="connsiteX13" fmla="*/ 11960644 w 11960644"/>
              <a:gd name="connsiteY13" fmla="*/ 3731292 h 4400144"/>
              <a:gd name="connsiteX0" fmla="*/ 11960644 w 11960644"/>
              <a:gd name="connsiteY0" fmla="*/ 3731292 h 5310340"/>
              <a:gd name="connsiteX1" fmla="*/ 0 w 11960644"/>
              <a:gd name="connsiteY1" fmla="*/ 3893468 h 5310340"/>
              <a:gd name="connsiteX2" fmla="*/ 609350 w 11960644"/>
              <a:gd name="connsiteY2" fmla="*/ 1243012 h 5310340"/>
              <a:gd name="connsiteX3" fmla="*/ 2355934 w 11960644"/>
              <a:gd name="connsiteY3" fmla="*/ 715377 h 5310340"/>
              <a:gd name="connsiteX4" fmla="*/ 4103270 w 11960644"/>
              <a:gd name="connsiteY4" fmla="*/ 314325 h 5310340"/>
              <a:gd name="connsiteX5" fmla="*/ 4103270 w 11960644"/>
              <a:gd name="connsiteY5" fmla="*/ 0 h 5310340"/>
              <a:gd name="connsiteX6" fmla="*/ 4731920 w 11960644"/>
              <a:gd name="connsiteY6" fmla="*/ 628650 h 5310340"/>
              <a:gd name="connsiteX7" fmla="*/ 4103270 w 11960644"/>
              <a:gd name="connsiteY7" fmla="*/ 1257300 h 5310340"/>
              <a:gd name="connsiteX8" fmla="*/ 4103270 w 11960644"/>
              <a:gd name="connsiteY8" fmla="*/ 942975 h 5310340"/>
              <a:gd name="connsiteX9" fmla="*/ 2293520 w 11960644"/>
              <a:gd name="connsiteY9" fmla="*/ 1327985 h 5310340"/>
              <a:gd name="connsiteX10" fmla="*/ 1716255 w 11960644"/>
              <a:gd name="connsiteY10" fmla="*/ 3010651 h 5310340"/>
              <a:gd name="connsiteX11" fmla="*/ 7605713 w 11960644"/>
              <a:gd name="connsiteY11" fmla="*/ 4167439 h 5310340"/>
              <a:gd name="connsiteX12" fmla="*/ 11062285 w 11960644"/>
              <a:gd name="connsiteY12" fmla="*/ 1023185 h 5310340"/>
              <a:gd name="connsiteX13" fmla="*/ 11960644 w 11960644"/>
              <a:gd name="connsiteY13" fmla="*/ 3731292 h 5310340"/>
              <a:gd name="connsiteX0" fmla="*/ 11960644 w 11960644"/>
              <a:gd name="connsiteY0" fmla="*/ 3731292 h 5310340"/>
              <a:gd name="connsiteX1" fmla="*/ 0 w 11960644"/>
              <a:gd name="connsiteY1" fmla="*/ 3893468 h 5310340"/>
              <a:gd name="connsiteX2" fmla="*/ 609350 w 11960644"/>
              <a:gd name="connsiteY2" fmla="*/ 1243012 h 5310340"/>
              <a:gd name="connsiteX3" fmla="*/ 2355934 w 11960644"/>
              <a:gd name="connsiteY3" fmla="*/ 715377 h 5310340"/>
              <a:gd name="connsiteX4" fmla="*/ 4103270 w 11960644"/>
              <a:gd name="connsiteY4" fmla="*/ 314325 h 5310340"/>
              <a:gd name="connsiteX5" fmla="*/ 4103270 w 11960644"/>
              <a:gd name="connsiteY5" fmla="*/ 0 h 5310340"/>
              <a:gd name="connsiteX6" fmla="*/ 4731920 w 11960644"/>
              <a:gd name="connsiteY6" fmla="*/ 628650 h 5310340"/>
              <a:gd name="connsiteX7" fmla="*/ 4103270 w 11960644"/>
              <a:gd name="connsiteY7" fmla="*/ 1257300 h 5310340"/>
              <a:gd name="connsiteX8" fmla="*/ 4103270 w 11960644"/>
              <a:gd name="connsiteY8" fmla="*/ 942975 h 5310340"/>
              <a:gd name="connsiteX9" fmla="*/ 2293520 w 11960644"/>
              <a:gd name="connsiteY9" fmla="*/ 1327985 h 5310340"/>
              <a:gd name="connsiteX10" fmla="*/ 1716255 w 11960644"/>
              <a:gd name="connsiteY10" fmla="*/ 3010651 h 5310340"/>
              <a:gd name="connsiteX11" fmla="*/ 7605713 w 11960644"/>
              <a:gd name="connsiteY11" fmla="*/ 4167439 h 5310340"/>
              <a:gd name="connsiteX12" fmla="*/ 11062285 w 11960644"/>
              <a:gd name="connsiteY12" fmla="*/ 1023185 h 5310340"/>
              <a:gd name="connsiteX13" fmla="*/ 11960644 w 11960644"/>
              <a:gd name="connsiteY13" fmla="*/ 3731292 h 5310340"/>
              <a:gd name="connsiteX0" fmla="*/ 11960644 w 11960644"/>
              <a:gd name="connsiteY0" fmla="*/ 3731292 h 5310340"/>
              <a:gd name="connsiteX1" fmla="*/ 0 w 11960644"/>
              <a:gd name="connsiteY1" fmla="*/ 3893468 h 5310340"/>
              <a:gd name="connsiteX2" fmla="*/ 609350 w 11960644"/>
              <a:gd name="connsiteY2" fmla="*/ 1243012 h 5310340"/>
              <a:gd name="connsiteX3" fmla="*/ 2355934 w 11960644"/>
              <a:gd name="connsiteY3" fmla="*/ 715377 h 5310340"/>
              <a:gd name="connsiteX4" fmla="*/ 4103270 w 11960644"/>
              <a:gd name="connsiteY4" fmla="*/ 314325 h 5310340"/>
              <a:gd name="connsiteX5" fmla="*/ 4103270 w 11960644"/>
              <a:gd name="connsiteY5" fmla="*/ 0 h 5310340"/>
              <a:gd name="connsiteX6" fmla="*/ 4731920 w 11960644"/>
              <a:gd name="connsiteY6" fmla="*/ 628650 h 5310340"/>
              <a:gd name="connsiteX7" fmla="*/ 4103270 w 11960644"/>
              <a:gd name="connsiteY7" fmla="*/ 1257300 h 5310340"/>
              <a:gd name="connsiteX8" fmla="*/ 4103270 w 11960644"/>
              <a:gd name="connsiteY8" fmla="*/ 942975 h 5310340"/>
              <a:gd name="connsiteX9" fmla="*/ 2293520 w 11960644"/>
              <a:gd name="connsiteY9" fmla="*/ 1327985 h 5310340"/>
              <a:gd name="connsiteX10" fmla="*/ 1716255 w 11960644"/>
              <a:gd name="connsiteY10" fmla="*/ 3010651 h 5310340"/>
              <a:gd name="connsiteX11" fmla="*/ 7605713 w 11960644"/>
              <a:gd name="connsiteY11" fmla="*/ 4167439 h 5310340"/>
              <a:gd name="connsiteX12" fmla="*/ 9313695 w 11960644"/>
              <a:gd name="connsiteY12" fmla="*/ 1600701 h 5310340"/>
              <a:gd name="connsiteX13" fmla="*/ 11960644 w 11960644"/>
              <a:gd name="connsiteY13" fmla="*/ 3731292 h 5310340"/>
              <a:gd name="connsiteX0" fmla="*/ 10179971 w 10179971"/>
              <a:gd name="connsiteY0" fmla="*/ 0 h 4766616"/>
              <a:gd name="connsiteX1" fmla="*/ 0 w 10179971"/>
              <a:gd name="connsiteY1" fmla="*/ 4301039 h 4766616"/>
              <a:gd name="connsiteX2" fmla="*/ 609350 w 10179971"/>
              <a:gd name="connsiteY2" fmla="*/ 1650583 h 4766616"/>
              <a:gd name="connsiteX3" fmla="*/ 2355934 w 10179971"/>
              <a:gd name="connsiteY3" fmla="*/ 1122948 h 4766616"/>
              <a:gd name="connsiteX4" fmla="*/ 4103270 w 10179971"/>
              <a:gd name="connsiteY4" fmla="*/ 721896 h 4766616"/>
              <a:gd name="connsiteX5" fmla="*/ 4103270 w 10179971"/>
              <a:gd name="connsiteY5" fmla="*/ 407571 h 4766616"/>
              <a:gd name="connsiteX6" fmla="*/ 4731920 w 10179971"/>
              <a:gd name="connsiteY6" fmla="*/ 1036221 h 4766616"/>
              <a:gd name="connsiteX7" fmla="*/ 4103270 w 10179971"/>
              <a:gd name="connsiteY7" fmla="*/ 1664871 h 4766616"/>
              <a:gd name="connsiteX8" fmla="*/ 4103270 w 10179971"/>
              <a:gd name="connsiteY8" fmla="*/ 1350546 h 4766616"/>
              <a:gd name="connsiteX9" fmla="*/ 2293520 w 10179971"/>
              <a:gd name="connsiteY9" fmla="*/ 1735556 h 4766616"/>
              <a:gd name="connsiteX10" fmla="*/ 1716255 w 10179971"/>
              <a:gd name="connsiteY10" fmla="*/ 3418222 h 4766616"/>
              <a:gd name="connsiteX11" fmla="*/ 7605713 w 10179971"/>
              <a:gd name="connsiteY11" fmla="*/ 4575010 h 4766616"/>
              <a:gd name="connsiteX12" fmla="*/ 9313695 w 10179971"/>
              <a:gd name="connsiteY12" fmla="*/ 2008272 h 4766616"/>
              <a:gd name="connsiteX13" fmla="*/ 10179971 w 10179971"/>
              <a:gd name="connsiteY13" fmla="*/ 0 h 4766616"/>
              <a:gd name="connsiteX0" fmla="*/ 10179971 w 10595958"/>
              <a:gd name="connsiteY0" fmla="*/ 0 h 5809658"/>
              <a:gd name="connsiteX1" fmla="*/ 0 w 10595958"/>
              <a:gd name="connsiteY1" fmla="*/ 4301039 h 5809658"/>
              <a:gd name="connsiteX2" fmla="*/ 609350 w 10595958"/>
              <a:gd name="connsiteY2" fmla="*/ 1650583 h 5809658"/>
              <a:gd name="connsiteX3" fmla="*/ 2355934 w 10595958"/>
              <a:gd name="connsiteY3" fmla="*/ 1122948 h 5809658"/>
              <a:gd name="connsiteX4" fmla="*/ 4103270 w 10595958"/>
              <a:gd name="connsiteY4" fmla="*/ 721896 h 5809658"/>
              <a:gd name="connsiteX5" fmla="*/ 4103270 w 10595958"/>
              <a:gd name="connsiteY5" fmla="*/ 407571 h 5809658"/>
              <a:gd name="connsiteX6" fmla="*/ 4731920 w 10595958"/>
              <a:gd name="connsiteY6" fmla="*/ 1036221 h 5809658"/>
              <a:gd name="connsiteX7" fmla="*/ 4103270 w 10595958"/>
              <a:gd name="connsiteY7" fmla="*/ 1664871 h 5809658"/>
              <a:gd name="connsiteX8" fmla="*/ 4103270 w 10595958"/>
              <a:gd name="connsiteY8" fmla="*/ 1350546 h 5809658"/>
              <a:gd name="connsiteX9" fmla="*/ 2293520 w 10595958"/>
              <a:gd name="connsiteY9" fmla="*/ 1735556 h 5809658"/>
              <a:gd name="connsiteX10" fmla="*/ 1716255 w 10595958"/>
              <a:gd name="connsiteY10" fmla="*/ 3418222 h 5809658"/>
              <a:gd name="connsiteX11" fmla="*/ 7605713 w 10595958"/>
              <a:gd name="connsiteY11" fmla="*/ 4575010 h 5809658"/>
              <a:gd name="connsiteX12" fmla="*/ 9313695 w 10595958"/>
              <a:gd name="connsiteY12" fmla="*/ 2008272 h 5809658"/>
              <a:gd name="connsiteX13" fmla="*/ 10179971 w 10595958"/>
              <a:gd name="connsiteY13" fmla="*/ 0 h 5809658"/>
              <a:gd name="connsiteX0" fmla="*/ 10179971 w 10595958"/>
              <a:gd name="connsiteY0" fmla="*/ 0 h 5809658"/>
              <a:gd name="connsiteX1" fmla="*/ 0 w 10595958"/>
              <a:gd name="connsiteY1" fmla="*/ 4301039 h 5809658"/>
              <a:gd name="connsiteX2" fmla="*/ 609350 w 10595958"/>
              <a:gd name="connsiteY2" fmla="*/ 1650583 h 5809658"/>
              <a:gd name="connsiteX3" fmla="*/ 2355934 w 10595958"/>
              <a:gd name="connsiteY3" fmla="*/ 1122948 h 5809658"/>
              <a:gd name="connsiteX4" fmla="*/ 4103270 w 10595958"/>
              <a:gd name="connsiteY4" fmla="*/ 721896 h 5809658"/>
              <a:gd name="connsiteX5" fmla="*/ 4103270 w 10595958"/>
              <a:gd name="connsiteY5" fmla="*/ 407571 h 5809658"/>
              <a:gd name="connsiteX6" fmla="*/ 4731920 w 10595958"/>
              <a:gd name="connsiteY6" fmla="*/ 1036221 h 5809658"/>
              <a:gd name="connsiteX7" fmla="*/ 4103270 w 10595958"/>
              <a:gd name="connsiteY7" fmla="*/ 1664871 h 5809658"/>
              <a:gd name="connsiteX8" fmla="*/ 4103270 w 10595958"/>
              <a:gd name="connsiteY8" fmla="*/ 1350546 h 5809658"/>
              <a:gd name="connsiteX9" fmla="*/ 2293520 w 10595958"/>
              <a:gd name="connsiteY9" fmla="*/ 1735556 h 5809658"/>
              <a:gd name="connsiteX10" fmla="*/ 1716255 w 10595958"/>
              <a:gd name="connsiteY10" fmla="*/ 3418222 h 5809658"/>
              <a:gd name="connsiteX11" fmla="*/ 7605713 w 10595958"/>
              <a:gd name="connsiteY11" fmla="*/ 4575010 h 5809658"/>
              <a:gd name="connsiteX12" fmla="*/ 8415337 w 10595958"/>
              <a:gd name="connsiteY12" fmla="*/ 1430756 h 5809658"/>
              <a:gd name="connsiteX13" fmla="*/ 10179971 w 10595958"/>
              <a:gd name="connsiteY13" fmla="*/ 0 h 5809658"/>
              <a:gd name="connsiteX0" fmla="*/ 10179971 w 10595958"/>
              <a:gd name="connsiteY0" fmla="*/ 0 h 5809658"/>
              <a:gd name="connsiteX1" fmla="*/ 0 w 10595958"/>
              <a:gd name="connsiteY1" fmla="*/ 4301039 h 5809658"/>
              <a:gd name="connsiteX2" fmla="*/ 609350 w 10595958"/>
              <a:gd name="connsiteY2" fmla="*/ 1650583 h 5809658"/>
              <a:gd name="connsiteX3" fmla="*/ 2355934 w 10595958"/>
              <a:gd name="connsiteY3" fmla="*/ 1122948 h 5809658"/>
              <a:gd name="connsiteX4" fmla="*/ 4103270 w 10595958"/>
              <a:gd name="connsiteY4" fmla="*/ 721896 h 5809658"/>
              <a:gd name="connsiteX5" fmla="*/ 4103270 w 10595958"/>
              <a:gd name="connsiteY5" fmla="*/ 407571 h 5809658"/>
              <a:gd name="connsiteX6" fmla="*/ 4731920 w 10595958"/>
              <a:gd name="connsiteY6" fmla="*/ 1036221 h 5809658"/>
              <a:gd name="connsiteX7" fmla="*/ 4103270 w 10595958"/>
              <a:gd name="connsiteY7" fmla="*/ 1664871 h 5809658"/>
              <a:gd name="connsiteX8" fmla="*/ 4103270 w 10595958"/>
              <a:gd name="connsiteY8" fmla="*/ 1350546 h 5809658"/>
              <a:gd name="connsiteX9" fmla="*/ 2293520 w 10595958"/>
              <a:gd name="connsiteY9" fmla="*/ 1735556 h 5809658"/>
              <a:gd name="connsiteX10" fmla="*/ 1716255 w 10595958"/>
              <a:gd name="connsiteY10" fmla="*/ 3418222 h 5809658"/>
              <a:gd name="connsiteX11" fmla="*/ 7605713 w 10595958"/>
              <a:gd name="connsiteY11" fmla="*/ 4575010 h 5809658"/>
              <a:gd name="connsiteX12" fmla="*/ 8415337 w 10595958"/>
              <a:gd name="connsiteY12" fmla="*/ 1430756 h 5809658"/>
              <a:gd name="connsiteX13" fmla="*/ 10179971 w 10595958"/>
              <a:gd name="connsiteY13" fmla="*/ 0 h 5809658"/>
              <a:gd name="connsiteX0" fmla="*/ 10179971 w 10595958"/>
              <a:gd name="connsiteY0" fmla="*/ 0 h 5809658"/>
              <a:gd name="connsiteX1" fmla="*/ 0 w 10595958"/>
              <a:gd name="connsiteY1" fmla="*/ 4301039 h 5809658"/>
              <a:gd name="connsiteX2" fmla="*/ 609350 w 10595958"/>
              <a:gd name="connsiteY2" fmla="*/ 1650583 h 5809658"/>
              <a:gd name="connsiteX3" fmla="*/ 2355934 w 10595958"/>
              <a:gd name="connsiteY3" fmla="*/ 1122948 h 5809658"/>
              <a:gd name="connsiteX4" fmla="*/ 4103270 w 10595958"/>
              <a:gd name="connsiteY4" fmla="*/ 721896 h 5809658"/>
              <a:gd name="connsiteX5" fmla="*/ 4103270 w 10595958"/>
              <a:gd name="connsiteY5" fmla="*/ 407571 h 5809658"/>
              <a:gd name="connsiteX6" fmla="*/ 4731920 w 10595958"/>
              <a:gd name="connsiteY6" fmla="*/ 1036221 h 5809658"/>
              <a:gd name="connsiteX7" fmla="*/ 4103270 w 10595958"/>
              <a:gd name="connsiteY7" fmla="*/ 1664871 h 5809658"/>
              <a:gd name="connsiteX8" fmla="*/ 4103270 w 10595958"/>
              <a:gd name="connsiteY8" fmla="*/ 1350546 h 5809658"/>
              <a:gd name="connsiteX9" fmla="*/ 2293520 w 10595958"/>
              <a:gd name="connsiteY9" fmla="*/ 1735556 h 5809658"/>
              <a:gd name="connsiteX10" fmla="*/ 1716255 w 10595958"/>
              <a:gd name="connsiteY10" fmla="*/ 3418222 h 5809658"/>
              <a:gd name="connsiteX11" fmla="*/ 7605713 w 10595958"/>
              <a:gd name="connsiteY11" fmla="*/ 4575010 h 5809658"/>
              <a:gd name="connsiteX12" fmla="*/ 8303042 w 10595958"/>
              <a:gd name="connsiteY12" fmla="*/ 1783683 h 5809658"/>
              <a:gd name="connsiteX13" fmla="*/ 10179971 w 10595958"/>
              <a:gd name="connsiteY13" fmla="*/ 0 h 5809658"/>
              <a:gd name="connsiteX0" fmla="*/ 8511592 w 9144252"/>
              <a:gd name="connsiteY0" fmla="*/ 73692 h 5598763"/>
              <a:gd name="connsiteX1" fmla="*/ 0 w 9144252"/>
              <a:gd name="connsiteY1" fmla="*/ 3893468 h 5598763"/>
              <a:gd name="connsiteX2" fmla="*/ 609350 w 9144252"/>
              <a:gd name="connsiteY2" fmla="*/ 1243012 h 5598763"/>
              <a:gd name="connsiteX3" fmla="*/ 2355934 w 9144252"/>
              <a:gd name="connsiteY3" fmla="*/ 715377 h 5598763"/>
              <a:gd name="connsiteX4" fmla="*/ 4103270 w 9144252"/>
              <a:gd name="connsiteY4" fmla="*/ 314325 h 5598763"/>
              <a:gd name="connsiteX5" fmla="*/ 4103270 w 9144252"/>
              <a:gd name="connsiteY5" fmla="*/ 0 h 5598763"/>
              <a:gd name="connsiteX6" fmla="*/ 4731920 w 9144252"/>
              <a:gd name="connsiteY6" fmla="*/ 628650 h 5598763"/>
              <a:gd name="connsiteX7" fmla="*/ 4103270 w 9144252"/>
              <a:gd name="connsiteY7" fmla="*/ 1257300 h 5598763"/>
              <a:gd name="connsiteX8" fmla="*/ 4103270 w 9144252"/>
              <a:gd name="connsiteY8" fmla="*/ 942975 h 5598763"/>
              <a:gd name="connsiteX9" fmla="*/ 2293520 w 9144252"/>
              <a:gd name="connsiteY9" fmla="*/ 1327985 h 5598763"/>
              <a:gd name="connsiteX10" fmla="*/ 1716255 w 9144252"/>
              <a:gd name="connsiteY10" fmla="*/ 3010651 h 5598763"/>
              <a:gd name="connsiteX11" fmla="*/ 7605713 w 9144252"/>
              <a:gd name="connsiteY11" fmla="*/ 4167439 h 5598763"/>
              <a:gd name="connsiteX12" fmla="*/ 8303042 w 9144252"/>
              <a:gd name="connsiteY12" fmla="*/ 1376112 h 5598763"/>
              <a:gd name="connsiteX13" fmla="*/ 8511592 w 9144252"/>
              <a:gd name="connsiteY13" fmla="*/ 73692 h 5598763"/>
              <a:gd name="connsiteX0" fmla="*/ 8511592 w 9569208"/>
              <a:gd name="connsiteY0" fmla="*/ 73692 h 4963208"/>
              <a:gd name="connsiteX1" fmla="*/ 0 w 9569208"/>
              <a:gd name="connsiteY1" fmla="*/ 3893468 h 4963208"/>
              <a:gd name="connsiteX2" fmla="*/ 609350 w 9569208"/>
              <a:gd name="connsiteY2" fmla="*/ 1243012 h 4963208"/>
              <a:gd name="connsiteX3" fmla="*/ 2355934 w 9569208"/>
              <a:gd name="connsiteY3" fmla="*/ 715377 h 4963208"/>
              <a:gd name="connsiteX4" fmla="*/ 4103270 w 9569208"/>
              <a:gd name="connsiteY4" fmla="*/ 314325 h 4963208"/>
              <a:gd name="connsiteX5" fmla="*/ 4103270 w 9569208"/>
              <a:gd name="connsiteY5" fmla="*/ 0 h 4963208"/>
              <a:gd name="connsiteX6" fmla="*/ 4731920 w 9569208"/>
              <a:gd name="connsiteY6" fmla="*/ 628650 h 4963208"/>
              <a:gd name="connsiteX7" fmla="*/ 4103270 w 9569208"/>
              <a:gd name="connsiteY7" fmla="*/ 1257300 h 4963208"/>
              <a:gd name="connsiteX8" fmla="*/ 4103270 w 9569208"/>
              <a:gd name="connsiteY8" fmla="*/ 942975 h 4963208"/>
              <a:gd name="connsiteX9" fmla="*/ 2293520 w 9569208"/>
              <a:gd name="connsiteY9" fmla="*/ 1327985 h 4963208"/>
              <a:gd name="connsiteX10" fmla="*/ 1716255 w 9569208"/>
              <a:gd name="connsiteY10" fmla="*/ 3010651 h 4963208"/>
              <a:gd name="connsiteX11" fmla="*/ 7605713 w 9569208"/>
              <a:gd name="connsiteY11" fmla="*/ 4167439 h 4963208"/>
              <a:gd name="connsiteX12" fmla="*/ 8303042 w 9569208"/>
              <a:gd name="connsiteY12" fmla="*/ 1376112 h 4963208"/>
              <a:gd name="connsiteX13" fmla="*/ 8511592 w 9569208"/>
              <a:gd name="connsiteY13" fmla="*/ 73692 h 4963208"/>
              <a:gd name="connsiteX0" fmla="*/ 8511592 w 9569208"/>
              <a:gd name="connsiteY0" fmla="*/ 73692 h 5155676"/>
              <a:gd name="connsiteX1" fmla="*/ 0 w 9569208"/>
              <a:gd name="connsiteY1" fmla="*/ 3893468 h 5155676"/>
              <a:gd name="connsiteX2" fmla="*/ 609350 w 9569208"/>
              <a:gd name="connsiteY2" fmla="*/ 1243012 h 5155676"/>
              <a:gd name="connsiteX3" fmla="*/ 2355934 w 9569208"/>
              <a:gd name="connsiteY3" fmla="*/ 715377 h 5155676"/>
              <a:gd name="connsiteX4" fmla="*/ 4103270 w 9569208"/>
              <a:gd name="connsiteY4" fmla="*/ 314325 h 5155676"/>
              <a:gd name="connsiteX5" fmla="*/ 4103270 w 9569208"/>
              <a:gd name="connsiteY5" fmla="*/ 0 h 5155676"/>
              <a:gd name="connsiteX6" fmla="*/ 4731920 w 9569208"/>
              <a:gd name="connsiteY6" fmla="*/ 628650 h 5155676"/>
              <a:gd name="connsiteX7" fmla="*/ 4103270 w 9569208"/>
              <a:gd name="connsiteY7" fmla="*/ 1257300 h 5155676"/>
              <a:gd name="connsiteX8" fmla="*/ 4103270 w 9569208"/>
              <a:gd name="connsiteY8" fmla="*/ 942975 h 5155676"/>
              <a:gd name="connsiteX9" fmla="*/ 2293520 w 9569208"/>
              <a:gd name="connsiteY9" fmla="*/ 1327985 h 5155676"/>
              <a:gd name="connsiteX10" fmla="*/ 1716255 w 9569208"/>
              <a:gd name="connsiteY10" fmla="*/ 3010651 h 5155676"/>
              <a:gd name="connsiteX11" fmla="*/ 7605713 w 9569208"/>
              <a:gd name="connsiteY11" fmla="*/ 4167439 h 5155676"/>
              <a:gd name="connsiteX12" fmla="*/ 8303042 w 9569208"/>
              <a:gd name="connsiteY12" fmla="*/ 1376112 h 5155676"/>
              <a:gd name="connsiteX13" fmla="*/ 8511592 w 9569208"/>
              <a:gd name="connsiteY13" fmla="*/ 73692 h 5155676"/>
              <a:gd name="connsiteX0" fmla="*/ 8511592 w 9569208"/>
              <a:gd name="connsiteY0" fmla="*/ 73692 h 4963208"/>
              <a:gd name="connsiteX1" fmla="*/ 0 w 9569208"/>
              <a:gd name="connsiteY1" fmla="*/ 3893468 h 4963208"/>
              <a:gd name="connsiteX2" fmla="*/ 609350 w 9569208"/>
              <a:gd name="connsiteY2" fmla="*/ 1243012 h 4963208"/>
              <a:gd name="connsiteX3" fmla="*/ 2355934 w 9569208"/>
              <a:gd name="connsiteY3" fmla="*/ 715377 h 4963208"/>
              <a:gd name="connsiteX4" fmla="*/ 4103270 w 9569208"/>
              <a:gd name="connsiteY4" fmla="*/ 314325 h 4963208"/>
              <a:gd name="connsiteX5" fmla="*/ 4103270 w 9569208"/>
              <a:gd name="connsiteY5" fmla="*/ 0 h 4963208"/>
              <a:gd name="connsiteX6" fmla="*/ 4731920 w 9569208"/>
              <a:gd name="connsiteY6" fmla="*/ 628650 h 4963208"/>
              <a:gd name="connsiteX7" fmla="*/ 4103270 w 9569208"/>
              <a:gd name="connsiteY7" fmla="*/ 1257300 h 4963208"/>
              <a:gd name="connsiteX8" fmla="*/ 4103270 w 9569208"/>
              <a:gd name="connsiteY8" fmla="*/ 942975 h 4963208"/>
              <a:gd name="connsiteX9" fmla="*/ 2293520 w 9569208"/>
              <a:gd name="connsiteY9" fmla="*/ 1327985 h 4963208"/>
              <a:gd name="connsiteX10" fmla="*/ 1716255 w 9569208"/>
              <a:gd name="connsiteY10" fmla="*/ 3010651 h 4963208"/>
              <a:gd name="connsiteX11" fmla="*/ 7422833 w 9569208"/>
              <a:gd name="connsiteY11" fmla="*/ 3728527 h 4963208"/>
              <a:gd name="connsiteX12" fmla="*/ 8303042 w 9569208"/>
              <a:gd name="connsiteY12" fmla="*/ 1376112 h 4963208"/>
              <a:gd name="connsiteX13" fmla="*/ 8511592 w 9569208"/>
              <a:gd name="connsiteY13" fmla="*/ 73692 h 4963208"/>
              <a:gd name="connsiteX0" fmla="*/ 8511592 w 9569208"/>
              <a:gd name="connsiteY0" fmla="*/ 73692 h 4963208"/>
              <a:gd name="connsiteX1" fmla="*/ 0 w 9569208"/>
              <a:gd name="connsiteY1" fmla="*/ 3893468 h 4963208"/>
              <a:gd name="connsiteX2" fmla="*/ 609350 w 9569208"/>
              <a:gd name="connsiteY2" fmla="*/ 1243012 h 4963208"/>
              <a:gd name="connsiteX3" fmla="*/ 2355934 w 9569208"/>
              <a:gd name="connsiteY3" fmla="*/ 715377 h 4963208"/>
              <a:gd name="connsiteX4" fmla="*/ 4103270 w 9569208"/>
              <a:gd name="connsiteY4" fmla="*/ 314325 h 4963208"/>
              <a:gd name="connsiteX5" fmla="*/ 4103270 w 9569208"/>
              <a:gd name="connsiteY5" fmla="*/ 0 h 4963208"/>
              <a:gd name="connsiteX6" fmla="*/ 4731920 w 9569208"/>
              <a:gd name="connsiteY6" fmla="*/ 628650 h 4963208"/>
              <a:gd name="connsiteX7" fmla="*/ 4103270 w 9569208"/>
              <a:gd name="connsiteY7" fmla="*/ 1257300 h 4963208"/>
              <a:gd name="connsiteX8" fmla="*/ 4103270 w 9569208"/>
              <a:gd name="connsiteY8" fmla="*/ 942975 h 4963208"/>
              <a:gd name="connsiteX9" fmla="*/ 2293520 w 9569208"/>
              <a:gd name="connsiteY9" fmla="*/ 1327985 h 4963208"/>
              <a:gd name="connsiteX10" fmla="*/ 1716255 w 9569208"/>
              <a:gd name="connsiteY10" fmla="*/ 3010651 h 4963208"/>
              <a:gd name="connsiteX11" fmla="*/ 7422833 w 9569208"/>
              <a:gd name="connsiteY11" fmla="*/ 3728527 h 4963208"/>
              <a:gd name="connsiteX12" fmla="*/ 8303042 w 9569208"/>
              <a:gd name="connsiteY12" fmla="*/ 1376112 h 4963208"/>
              <a:gd name="connsiteX13" fmla="*/ 8511592 w 9569208"/>
              <a:gd name="connsiteY13" fmla="*/ 73692 h 4963208"/>
              <a:gd name="connsiteX0" fmla="*/ 8511592 w 9569208"/>
              <a:gd name="connsiteY0" fmla="*/ 73692 h 4963208"/>
              <a:gd name="connsiteX1" fmla="*/ 0 w 9569208"/>
              <a:gd name="connsiteY1" fmla="*/ 3893468 h 4963208"/>
              <a:gd name="connsiteX2" fmla="*/ 609350 w 9569208"/>
              <a:gd name="connsiteY2" fmla="*/ 1243012 h 4963208"/>
              <a:gd name="connsiteX3" fmla="*/ 2355934 w 9569208"/>
              <a:gd name="connsiteY3" fmla="*/ 715377 h 4963208"/>
              <a:gd name="connsiteX4" fmla="*/ 4103270 w 9569208"/>
              <a:gd name="connsiteY4" fmla="*/ 314325 h 4963208"/>
              <a:gd name="connsiteX5" fmla="*/ 4103270 w 9569208"/>
              <a:gd name="connsiteY5" fmla="*/ 0 h 4963208"/>
              <a:gd name="connsiteX6" fmla="*/ 4731920 w 9569208"/>
              <a:gd name="connsiteY6" fmla="*/ 628650 h 4963208"/>
              <a:gd name="connsiteX7" fmla="*/ 4103270 w 9569208"/>
              <a:gd name="connsiteY7" fmla="*/ 1257300 h 4963208"/>
              <a:gd name="connsiteX8" fmla="*/ 4103270 w 9569208"/>
              <a:gd name="connsiteY8" fmla="*/ 942975 h 4963208"/>
              <a:gd name="connsiteX9" fmla="*/ 2293520 w 9569208"/>
              <a:gd name="connsiteY9" fmla="*/ 1327985 h 4963208"/>
              <a:gd name="connsiteX10" fmla="*/ 1716255 w 9569208"/>
              <a:gd name="connsiteY10" fmla="*/ 3010651 h 4963208"/>
              <a:gd name="connsiteX11" fmla="*/ 7422833 w 9569208"/>
              <a:gd name="connsiteY11" fmla="*/ 3728527 h 4963208"/>
              <a:gd name="connsiteX12" fmla="*/ 8303042 w 9569208"/>
              <a:gd name="connsiteY12" fmla="*/ 1376112 h 4963208"/>
              <a:gd name="connsiteX13" fmla="*/ 8511592 w 9569208"/>
              <a:gd name="connsiteY13" fmla="*/ 73692 h 4963208"/>
              <a:gd name="connsiteX0" fmla="*/ 8511592 w 9569208"/>
              <a:gd name="connsiteY0" fmla="*/ 73692 h 4963208"/>
              <a:gd name="connsiteX1" fmla="*/ 0 w 9569208"/>
              <a:gd name="connsiteY1" fmla="*/ 3893468 h 4963208"/>
              <a:gd name="connsiteX2" fmla="*/ 609350 w 9569208"/>
              <a:gd name="connsiteY2" fmla="*/ 1243012 h 4963208"/>
              <a:gd name="connsiteX3" fmla="*/ 2355934 w 9569208"/>
              <a:gd name="connsiteY3" fmla="*/ 715377 h 4963208"/>
              <a:gd name="connsiteX4" fmla="*/ 4103270 w 9569208"/>
              <a:gd name="connsiteY4" fmla="*/ 314325 h 4963208"/>
              <a:gd name="connsiteX5" fmla="*/ 4103270 w 9569208"/>
              <a:gd name="connsiteY5" fmla="*/ 0 h 4963208"/>
              <a:gd name="connsiteX6" fmla="*/ 4731920 w 9569208"/>
              <a:gd name="connsiteY6" fmla="*/ 628650 h 4963208"/>
              <a:gd name="connsiteX7" fmla="*/ 4103270 w 9569208"/>
              <a:gd name="connsiteY7" fmla="*/ 1257300 h 4963208"/>
              <a:gd name="connsiteX8" fmla="*/ 4103270 w 9569208"/>
              <a:gd name="connsiteY8" fmla="*/ 942975 h 4963208"/>
              <a:gd name="connsiteX9" fmla="*/ 2293520 w 9569208"/>
              <a:gd name="connsiteY9" fmla="*/ 1327985 h 4963208"/>
              <a:gd name="connsiteX10" fmla="*/ 1716255 w 9569208"/>
              <a:gd name="connsiteY10" fmla="*/ 3010651 h 4963208"/>
              <a:gd name="connsiteX11" fmla="*/ 7422833 w 9569208"/>
              <a:gd name="connsiteY11" fmla="*/ 3728527 h 4963208"/>
              <a:gd name="connsiteX12" fmla="*/ 8175026 w 9569208"/>
              <a:gd name="connsiteY12" fmla="*/ 1449264 h 4963208"/>
              <a:gd name="connsiteX13" fmla="*/ 8511592 w 9569208"/>
              <a:gd name="connsiteY13" fmla="*/ 73692 h 4963208"/>
              <a:gd name="connsiteX0" fmla="*/ 8054392 w 9141830"/>
              <a:gd name="connsiteY0" fmla="*/ 293148 h 5030623"/>
              <a:gd name="connsiteX1" fmla="*/ 0 w 9141830"/>
              <a:gd name="connsiteY1" fmla="*/ 3893468 h 5030623"/>
              <a:gd name="connsiteX2" fmla="*/ 609350 w 9141830"/>
              <a:gd name="connsiteY2" fmla="*/ 1243012 h 5030623"/>
              <a:gd name="connsiteX3" fmla="*/ 2355934 w 9141830"/>
              <a:gd name="connsiteY3" fmla="*/ 715377 h 5030623"/>
              <a:gd name="connsiteX4" fmla="*/ 4103270 w 9141830"/>
              <a:gd name="connsiteY4" fmla="*/ 314325 h 5030623"/>
              <a:gd name="connsiteX5" fmla="*/ 4103270 w 9141830"/>
              <a:gd name="connsiteY5" fmla="*/ 0 h 5030623"/>
              <a:gd name="connsiteX6" fmla="*/ 4731920 w 9141830"/>
              <a:gd name="connsiteY6" fmla="*/ 628650 h 5030623"/>
              <a:gd name="connsiteX7" fmla="*/ 4103270 w 9141830"/>
              <a:gd name="connsiteY7" fmla="*/ 1257300 h 5030623"/>
              <a:gd name="connsiteX8" fmla="*/ 4103270 w 9141830"/>
              <a:gd name="connsiteY8" fmla="*/ 942975 h 5030623"/>
              <a:gd name="connsiteX9" fmla="*/ 2293520 w 9141830"/>
              <a:gd name="connsiteY9" fmla="*/ 1327985 h 5030623"/>
              <a:gd name="connsiteX10" fmla="*/ 1716255 w 9141830"/>
              <a:gd name="connsiteY10" fmla="*/ 3010651 h 5030623"/>
              <a:gd name="connsiteX11" fmla="*/ 7422833 w 9141830"/>
              <a:gd name="connsiteY11" fmla="*/ 3728527 h 5030623"/>
              <a:gd name="connsiteX12" fmla="*/ 8175026 w 9141830"/>
              <a:gd name="connsiteY12" fmla="*/ 1449264 h 5030623"/>
              <a:gd name="connsiteX13" fmla="*/ 8054392 w 9141830"/>
              <a:gd name="connsiteY13" fmla="*/ 293148 h 5030623"/>
              <a:gd name="connsiteX0" fmla="*/ 8054392 w 9477365"/>
              <a:gd name="connsiteY0" fmla="*/ 293148 h 4779263"/>
              <a:gd name="connsiteX1" fmla="*/ 0 w 9477365"/>
              <a:gd name="connsiteY1" fmla="*/ 3893468 h 4779263"/>
              <a:gd name="connsiteX2" fmla="*/ 609350 w 9477365"/>
              <a:gd name="connsiteY2" fmla="*/ 1243012 h 4779263"/>
              <a:gd name="connsiteX3" fmla="*/ 2355934 w 9477365"/>
              <a:gd name="connsiteY3" fmla="*/ 715377 h 4779263"/>
              <a:gd name="connsiteX4" fmla="*/ 4103270 w 9477365"/>
              <a:gd name="connsiteY4" fmla="*/ 314325 h 4779263"/>
              <a:gd name="connsiteX5" fmla="*/ 4103270 w 9477365"/>
              <a:gd name="connsiteY5" fmla="*/ 0 h 4779263"/>
              <a:gd name="connsiteX6" fmla="*/ 4731920 w 9477365"/>
              <a:gd name="connsiteY6" fmla="*/ 628650 h 4779263"/>
              <a:gd name="connsiteX7" fmla="*/ 4103270 w 9477365"/>
              <a:gd name="connsiteY7" fmla="*/ 1257300 h 4779263"/>
              <a:gd name="connsiteX8" fmla="*/ 4103270 w 9477365"/>
              <a:gd name="connsiteY8" fmla="*/ 942975 h 4779263"/>
              <a:gd name="connsiteX9" fmla="*/ 2293520 w 9477365"/>
              <a:gd name="connsiteY9" fmla="*/ 1327985 h 4779263"/>
              <a:gd name="connsiteX10" fmla="*/ 1716255 w 9477365"/>
              <a:gd name="connsiteY10" fmla="*/ 3010651 h 4779263"/>
              <a:gd name="connsiteX11" fmla="*/ 7422833 w 9477365"/>
              <a:gd name="connsiteY11" fmla="*/ 3728527 h 4779263"/>
              <a:gd name="connsiteX12" fmla="*/ 8175026 w 9477365"/>
              <a:gd name="connsiteY12" fmla="*/ 1449264 h 4779263"/>
              <a:gd name="connsiteX13" fmla="*/ 8054392 w 9477365"/>
              <a:gd name="connsiteY13" fmla="*/ 293148 h 4779263"/>
              <a:gd name="connsiteX0" fmla="*/ 7445042 w 9254796"/>
              <a:gd name="connsiteY0" fmla="*/ 293148 h 5328057"/>
              <a:gd name="connsiteX1" fmla="*/ 3212842 w 9254796"/>
              <a:gd name="connsiteY1" fmla="*/ 4588412 h 5328057"/>
              <a:gd name="connsiteX2" fmla="*/ 0 w 9254796"/>
              <a:gd name="connsiteY2" fmla="*/ 1243012 h 5328057"/>
              <a:gd name="connsiteX3" fmla="*/ 1746584 w 9254796"/>
              <a:gd name="connsiteY3" fmla="*/ 715377 h 5328057"/>
              <a:gd name="connsiteX4" fmla="*/ 3493920 w 9254796"/>
              <a:gd name="connsiteY4" fmla="*/ 314325 h 5328057"/>
              <a:gd name="connsiteX5" fmla="*/ 3493920 w 9254796"/>
              <a:gd name="connsiteY5" fmla="*/ 0 h 5328057"/>
              <a:gd name="connsiteX6" fmla="*/ 4122570 w 9254796"/>
              <a:gd name="connsiteY6" fmla="*/ 628650 h 5328057"/>
              <a:gd name="connsiteX7" fmla="*/ 3493920 w 9254796"/>
              <a:gd name="connsiteY7" fmla="*/ 1257300 h 5328057"/>
              <a:gd name="connsiteX8" fmla="*/ 3493920 w 9254796"/>
              <a:gd name="connsiteY8" fmla="*/ 942975 h 5328057"/>
              <a:gd name="connsiteX9" fmla="*/ 1684170 w 9254796"/>
              <a:gd name="connsiteY9" fmla="*/ 1327985 h 5328057"/>
              <a:gd name="connsiteX10" fmla="*/ 1106905 w 9254796"/>
              <a:gd name="connsiteY10" fmla="*/ 3010651 h 5328057"/>
              <a:gd name="connsiteX11" fmla="*/ 6813483 w 9254796"/>
              <a:gd name="connsiteY11" fmla="*/ 3728527 h 5328057"/>
              <a:gd name="connsiteX12" fmla="*/ 7565676 w 9254796"/>
              <a:gd name="connsiteY12" fmla="*/ 1449264 h 5328057"/>
              <a:gd name="connsiteX13" fmla="*/ 7445042 w 9254796"/>
              <a:gd name="connsiteY13" fmla="*/ 293148 h 5328057"/>
              <a:gd name="connsiteX0" fmla="*/ 7445042 w 9254796"/>
              <a:gd name="connsiteY0" fmla="*/ 293148 h 5328057"/>
              <a:gd name="connsiteX1" fmla="*/ 3212842 w 9254796"/>
              <a:gd name="connsiteY1" fmla="*/ 4588412 h 5328057"/>
              <a:gd name="connsiteX2" fmla="*/ 0 w 9254796"/>
              <a:gd name="connsiteY2" fmla="*/ 3327844 h 5328057"/>
              <a:gd name="connsiteX3" fmla="*/ 1746584 w 9254796"/>
              <a:gd name="connsiteY3" fmla="*/ 715377 h 5328057"/>
              <a:gd name="connsiteX4" fmla="*/ 3493920 w 9254796"/>
              <a:gd name="connsiteY4" fmla="*/ 314325 h 5328057"/>
              <a:gd name="connsiteX5" fmla="*/ 3493920 w 9254796"/>
              <a:gd name="connsiteY5" fmla="*/ 0 h 5328057"/>
              <a:gd name="connsiteX6" fmla="*/ 4122570 w 9254796"/>
              <a:gd name="connsiteY6" fmla="*/ 628650 h 5328057"/>
              <a:gd name="connsiteX7" fmla="*/ 3493920 w 9254796"/>
              <a:gd name="connsiteY7" fmla="*/ 1257300 h 5328057"/>
              <a:gd name="connsiteX8" fmla="*/ 3493920 w 9254796"/>
              <a:gd name="connsiteY8" fmla="*/ 942975 h 5328057"/>
              <a:gd name="connsiteX9" fmla="*/ 1684170 w 9254796"/>
              <a:gd name="connsiteY9" fmla="*/ 1327985 h 5328057"/>
              <a:gd name="connsiteX10" fmla="*/ 1106905 w 9254796"/>
              <a:gd name="connsiteY10" fmla="*/ 3010651 h 5328057"/>
              <a:gd name="connsiteX11" fmla="*/ 6813483 w 9254796"/>
              <a:gd name="connsiteY11" fmla="*/ 3728527 h 5328057"/>
              <a:gd name="connsiteX12" fmla="*/ 7565676 w 9254796"/>
              <a:gd name="connsiteY12" fmla="*/ 1449264 h 5328057"/>
              <a:gd name="connsiteX13" fmla="*/ 7445042 w 9254796"/>
              <a:gd name="connsiteY13" fmla="*/ 293148 h 5328057"/>
              <a:gd name="connsiteX0" fmla="*/ 7445042 w 9959948"/>
              <a:gd name="connsiteY0" fmla="*/ 293148 h 4632626"/>
              <a:gd name="connsiteX1" fmla="*/ 3212842 w 9959948"/>
              <a:gd name="connsiteY1" fmla="*/ 4588412 h 4632626"/>
              <a:gd name="connsiteX2" fmla="*/ 0 w 9959948"/>
              <a:gd name="connsiteY2" fmla="*/ 3327844 h 4632626"/>
              <a:gd name="connsiteX3" fmla="*/ 1746584 w 9959948"/>
              <a:gd name="connsiteY3" fmla="*/ 715377 h 4632626"/>
              <a:gd name="connsiteX4" fmla="*/ 3493920 w 9959948"/>
              <a:gd name="connsiteY4" fmla="*/ 314325 h 4632626"/>
              <a:gd name="connsiteX5" fmla="*/ 3493920 w 9959948"/>
              <a:gd name="connsiteY5" fmla="*/ 0 h 4632626"/>
              <a:gd name="connsiteX6" fmla="*/ 4122570 w 9959948"/>
              <a:gd name="connsiteY6" fmla="*/ 628650 h 4632626"/>
              <a:gd name="connsiteX7" fmla="*/ 3493920 w 9959948"/>
              <a:gd name="connsiteY7" fmla="*/ 1257300 h 4632626"/>
              <a:gd name="connsiteX8" fmla="*/ 3493920 w 9959948"/>
              <a:gd name="connsiteY8" fmla="*/ 942975 h 4632626"/>
              <a:gd name="connsiteX9" fmla="*/ 1684170 w 9959948"/>
              <a:gd name="connsiteY9" fmla="*/ 1327985 h 4632626"/>
              <a:gd name="connsiteX10" fmla="*/ 1106905 w 9959948"/>
              <a:gd name="connsiteY10" fmla="*/ 3010651 h 4632626"/>
              <a:gd name="connsiteX11" fmla="*/ 6813483 w 9959948"/>
              <a:gd name="connsiteY11" fmla="*/ 3728527 h 4632626"/>
              <a:gd name="connsiteX12" fmla="*/ 7565676 w 9959948"/>
              <a:gd name="connsiteY12" fmla="*/ 1449264 h 4632626"/>
              <a:gd name="connsiteX13" fmla="*/ 7445042 w 9959948"/>
              <a:gd name="connsiteY13" fmla="*/ 293148 h 4632626"/>
              <a:gd name="connsiteX0" fmla="*/ 7445042 w 9959948"/>
              <a:gd name="connsiteY0" fmla="*/ 293148 h 4632626"/>
              <a:gd name="connsiteX1" fmla="*/ 3212842 w 9959948"/>
              <a:gd name="connsiteY1" fmla="*/ 4588412 h 4632626"/>
              <a:gd name="connsiteX2" fmla="*/ 0 w 9959948"/>
              <a:gd name="connsiteY2" fmla="*/ 3327844 h 4632626"/>
              <a:gd name="connsiteX3" fmla="*/ 1746584 w 9959948"/>
              <a:gd name="connsiteY3" fmla="*/ 715377 h 4632626"/>
              <a:gd name="connsiteX4" fmla="*/ 3493920 w 9959948"/>
              <a:gd name="connsiteY4" fmla="*/ 314325 h 4632626"/>
              <a:gd name="connsiteX5" fmla="*/ 3493920 w 9959948"/>
              <a:gd name="connsiteY5" fmla="*/ 0 h 4632626"/>
              <a:gd name="connsiteX6" fmla="*/ 4122570 w 9959948"/>
              <a:gd name="connsiteY6" fmla="*/ 628650 h 4632626"/>
              <a:gd name="connsiteX7" fmla="*/ 3493920 w 9959948"/>
              <a:gd name="connsiteY7" fmla="*/ 1257300 h 4632626"/>
              <a:gd name="connsiteX8" fmla="*/ 3493920 w 9959948"/>
              <a:gd name="connsiteY8" fmla="*/ 942975 h 4632626"/>
              <a:gd name="connsiteX9" fmla="*/ 1684170 w 9959948"/>
              <a:gd name="connsiteY9" fmla="*/ 1327985 h 4632626"/>
              <a:gd name="connsiteX10" fmla="*/ 1106905 w 9959948"/>
              <a:gd name="connsiteY10" fmla="*/ 3010651 h 4632626"/>
              <a:gd name="connsiteX11" fmla="*/ 6813483 w 9959948"/>
              <a:gd name="connsiteY11" fmla="*/ 3728527 h 4632626"/>
              <a:gd name="connsiteX12" fmla="*/ 7565676 w 9959948"/>
              <a:gd name="connsiteY12" fmla="*/ 1449264 h 4632626"/>
              <a:gd name="connsiteX13" fmla="*/ 7445042 w 9959948"/>
              <a:gd name="connsiteY13" fmla="*/ 293148 h 4632626"/>
              <a:gd name="connsiteX0" fmla="*/ 7445042 w 9959948"/>
              <a:gd name="connsiteY0" fmla="*/ 293148 h 4632626"/>
              <a:gd name="connsiteX1" fmla="*/ 3212842 w 9959948"/>
              <a:gd name="connsiteY1" fmla="*/ 4588412 h 4632626"/>
              <a:gd name="connsiteX2" fmla="*/ 0 w 9959948"/>
              <a:gd name="connsiteY2" fmla="*/ 3327844 h 4632626"/>
              <a:gd name="connsiteX3" fmla="*/ 1746584 w 9959948"/>
              <a:gd name="connsiteY3" fmla="*/ 715377 h 4632626"/>
              <a:gd name="connsiteX4" fmla="*/ 3493920 w 9959948"/>
              <a:gd name="connsiteY4" fmla="*/ 314325 h 4632626"/>
              <a:gd name="connsiteX5" fmla="*/ 3493920 w 9959948"/>
              <a:gd name="connsiteY5" fmla="*/ 0 h 4632626"/>
              <a:gd name="connsiteX6" fmla="*/ 4122570 w 9959948"/>
              <a:gd name="connsiteY6" fmla="*/ 628650 h 4632626"/>
              <a:gd name="connsiteX7" fmla="*/ 3493920 w 9959948"/>
              <a:gd name="connsiteY7" fmla="*/ 1257300 h 4632626"/>
              <a:gd name="connsiteX8" fmla="*/ 3493920 w 9959948"/>
              <a:gd name="connsiteY8" fmla="*/ 942975 h 4632626"/>
              <a:gd name="connsiteX9" fmla="*/ 1684170 w 9959948"/>
              <a:gd name="connsiteY9" fmla="*/ 1327985 h 4632626"/>
              <a:gd name="connsiteX10" fmla="*/ 1106905 w 9959948"/>
              <a:gd name="connsiteY10" fmla="*/ 3010651 h 4632626"/>
              <a:gd name="connsiteX11" fmla="*/ 6813483 w 9959948"/>
              <a:gd name="connsiteY11" fmla="*/ 3728527 h 4632626"/>
              <a:gd name="connsiteX12" fmla="*/ 7565676 w 9959948"/>
              <a:gd name="connsiteY12" fmla="*/ 1449264 h 4632626"/>
              <a:gd name="connsiteX13" fmla="*/ 7445042 w 9959948"/>
              <a:gd name="connsiteY13" fmla="*/ 293148 h 4632626"/>
              <a:gd name="connsiteX0" fmla="*/ 7731451 w 10246357"/>
              <a:gd name="connsiteY0" fmla="*/ 293148 h 4632626"/>
              <a:gd name="connsiteX1" fmla="*/ 3499251 w 10246357"/>
              <a:gd name="connsiteY1" fmla="*/ 4588412 h 4632626"/>
              <a:gd name="connsiteX2" fmla="*/ 286409 w 10246357"/>
              <a:gd name="connsiteY2" fmla="*/ 3327844 h 4632626"/>
              <a:gd name="connsiteX3" fmla="*/ 2032993 w 10246357"/>
              <a:gd name="connsiteY3" fmla="*/ 715377 h 4632626"/>
              <a:gd name="connsiteX4" fmla="*/ 3780329 w 10246357"/>
              <a:gd name="connsiteY4" fmla="*/ 314325 h 4632626"/>
              <a:gd name="connsiteX5" fmla="*/ 3780329 w 10246357"/>
              <a:gd name="connsiteY5" fmla="*/ 0 h 4632626"/>
              <a:gd name="connsiteX6" fmla="*/ 4408979 w 10246357"/>
              <a:gd name="connsiteY6" fmla="*/ 628650 h 4632626"/>
              <a:gd name="connsiteX7" fmla="*/ 3780329 w 10246357"/>
              <a:gd name="connsiteY7" fmla="*/ 1257300 h 4632626"/>
              <a:gd name="connsiteX8" fmla="*/ 3780329 w 10246357"/>
              <a:gd name="connsiteY8" fmla="*/ 942975 h 4632626"/>
              <a:gd name="connsiteX9" fmla="*/ 1970579 w 10246357"/>
              <a:gd name="connsiteY9" fmla="*/ 1327985 h 4632626"/>
              <a:gd name="connsiteX10" fmla="*/ 1393314 w 10246357"/>
              <a:gd name="connsiteY10" fmla="*/ 3010651 h 4632626"/>
              <a:gd name="connsiteX11" fmla="*/ 7099892 w 10246357"/>
              <a:gd name="connsiteY11" fmla="*/ 3728527 h 4632626"/>
              <a:gd name="connsiteX12" fmla="*/ 7852085 w 10246357"/>
              <a:gd name="connsiteY12" fmla="*/ 1449264 h 4632626"/>
              <a:gd name="connsiteX13" fmla="*/ 7731451 w 10246357"/>
              <a:gd name="connsiteY13" fmla="*/ 293148 h 4632626"/>
              <a:gd name="connsiteX0" fmla="*/ 7473236 w 9988142"/>
              <a:gd name="connsiteY0" fmla="*/ 293148 h 4632626"/>
              <a:gd name="connsiteX1" fmla="*/ 3241036 w 9988142"/>
              <a:gd name="connsiteY1" fmla="*/ 4588412 h 4632626"/>
              <a:gd name="connsiteX2" fmla="*/ 28194 w 9988142"/>
              <a:gd name="connsiteY2" fmla="*/ 3327844 h 4632626"/>
              <a:gd name="connsiteX3" fmla="*/ 1774778 w 9988142"/>
              <a:gd name="connsiteY3" fmla="*/ 715377 h 4632626"/>
              <a:gd name="connsiteX4" fmla="*/ 3522114 w 9988142"/>
              <a:gd name="connsiteY4" fmla="*/ 314325 h 4632626"/>
              <a:gd name="connsiteX5" fmla="*/ 3522114 w 9988142"/>
              <a:gd name="connsiteY5" fmla="*/ 0 h 4632626"/>
              <a:gd name="connsiteX6" fmla="*/ 4150764 w 9988142"/>
              <a:gd name="connsiteY6" fmla="*/ 628650 h 4632626"/>
              <a:gd name="connsiteX7" fmla="*/ 3522114 w 9988142"/>
              <a:gd name="connsiteY7" fmla="*/ 1257300 h 4632626"/>
              <a:gd name="connsiteX8" fmla="*/ 3522114 w 9988142"/>
              <a:gd name="connsiteY8" fmla="*/ 942975 h 4632626"/>
              <a:gd name="connsiteX9" fmla="*/ 1712364 w 9988142"/>
              <a:gd name="connsiteY9" fmla="*/ 1327985 h 4632626"/>
              <a:gd name="connsiteX10" fmla="*/ 1135099 w 9988142"/>
              <a:gd name="connsiteY10" fmla="*/ 3010651 h 4632626"/>
              <a:gd name="connsiteX11" fmla="*/ 6841677 w 9988142"/>
              <a:gd name="connsiteY11" fmla="*/ 3728527 h 4632626"/>
              <a:gd name="connsiteX12" fmla="*/ 7593870 w 9988142"/>
              <a:gd name="connsiteY12" fmla="*/ 1449264 h 4632626"/>
              <a:gd name="connsiteX13" fmla="*/ 7473236 w 9988142"/>
              <a:gd name="connsiteY13" fmla="*/ 293148 h 4632626"/>
              <a:gd name="connsiteX0" fmla="*/ 7473236 w 9988142"/>
              <a:gd name="connsiteY0" fmla="*/ 293148 h 4632626"/>
              <a:gd name="connsiteX1" fmla="*/ 3241036 w 9988142"/>
              <a:gd name="connsiteY1" fmla="*/ 4588412 h 4632626"/>
              <a:gd name="connsiteX2" fmla="*/ 28194 w 9988142"/>
              <a:gd name="connsiteY2" fmla="*/ 3327844 h 4632626"/>
              <a:gd name="connsiteX3" fmla="*/ 1774778 w 9988142"/>
              <a:gd name="connsiteY3" fmla="*/ 715377 h 4632626"/>
              <a:gd name="connsiteX4" fmla="*/ 3522114 w 9988142"/>
              <a:gd name="connsiteY4" fmla="*/ 314325 h 4632626"/>
              <a:gd name="connsiteX5" fmla="*/ 3522114 w 9988142"/>
              <a:gd name="connsiteY5" fmla="*/ 0 h 4632626"/>
              <a:gd name="connsiteX6" fmla="*/ 4150764 w 9988142"/>
              <a:gd name="connsiteY6" fmla="*/ 628650 h 4632626"/>
              <a:gd name="connsiteX7" fmla="*/ 3522114 w 9988142"/>
              <a:gd name="connsiteY7" fmla="*/ 1257300 h 4632626"/>
              <a:gd name="connsiteX8" fmla="*/ 3522114 w 9988142"/>
              <a:gd name="connsiteY8" fmla="*/ 942975 h 4632626"/>
              <a:gd name="connsiteX9" fmla="*/ 1712364 w 9988142"/>
              <a:gd name="connsiteY9" fmla="*/ 1327985 h 4632626"/>
              <a:gd name="connsiteX10" fmla="*/ 1135099 w 9988142"/>
              <a:gd name="connsiteY10" fmla="*/ 3010651 h 4632626"/>
              <a:gd name="connsiteX11" fmla="*/ 6841677 w 9988142"/>
              <a:gd name="connsiteY11" fmla="*/ 3728527 h 4632626"/>
              <a:gd name="connsiteX12" fmla="*/ 7392702 w 9988142"/>
              <a:gd name="connsiteY12" fmla="*/ 1339536 h 4632626"/>
              <a:gd name="connsiteX13" fmla="*/ 7473236 w 9988142"/>
              <a:gd name="connsiteY13" fmla="*/ 293148 h 4632626"/>
              <a:gd name="connsiteX0" fmla="*/ 7473236 w 9988142"/>
              <a:gd name="connsiteY0" fmla="*/ 293148 h 4632626"/>
              <a:gd name="connsiteX1" fmla="*/ 3241036 w 9988142"/>
              <a:gd name="connsiteY1" fmla="*/ 4588412 h 4632626"/>
              <a:gd name="connsiteX2" fmla="*/ 28194 w 9988142"/>
              <a:gd name="connsiteY2" fmla="*/ 3327844 h 4632626"/>
              <a:gd name="connsiteX3" fmla="*/ 1774778 w 9988142"/>
              <a:gd name="connsiteY3" fmla="*/ 715377 h 4632626"/>
              <a:gd name="connsiteX4" fmla="*/ 3522114 w 9988142"/>
              <a:gd name="connsiteY4" fmla="*/ 314325 h 4632626"/>
              <a:gd name="connsiteX5" fmla="*/ 3522114 w 9988142"/>
              <a:gd name="connsiteY5" fmla="*/ 0 h 4632626"/>
              <a:gd name="connsiteX6" fmla="*/ 4150764 w 9988142"/>
              <a:gd name="connsiteY6" fmla="*/ 628650 h 4632626"/>
              <a:gd name="connsiteX7" fmla="*/ 3522114 w 9988142"/>
              <a:gd name="connsiteY7" fmla="*/ 1257300 h 4632626"/>
              <a:gd name="connsiteX8" fmla="*/ 3522114 w 9988142"/>
              <a:gd name="connsiteY8" fmla="*/ 942975 h 4632626"/>
              <a:gd name="connsiteX9" fmla="*/ 1712364 w 9988142"/>
              <a:gd name="connsiteY9" fmla="*/ 1327985 h 4632626"/>
              <a:gd name="connsiteX10" fmla="*/ 1135099 w 9988142"/>
              <a:gd name="connsiteY10" fmla="*/ 3010651 h 4632626"/>
              <a:gd name="connsiteX11" fmla="*/ 8688765 w 9988142"/>
              <a:gd name="connsiteY11" fmla="*/ 3253039 h 4632626"/>
              <a:gd name="connsiteX12" fmla="*/ 7392702 w 9988142"/>
              <a:gd name="connsiteY12" fmla="*/ 1339536 h 4632626"/>
              <a:gd name="connsiteX13" fmla="*/ 7473236 w 9988142"/>
              <a:gd name="connsiteY13" fmla="*/ 293148 h 4632626"/>
              <a:gd name="connsiteX0" fmla="*/ 7473236 w 9988142"/>
              <a:gd name="connsiteY0" fmla="*/ 293148 h 4632626"/>
              <a:gd name="connsiteX1" fmla="*/ 3241036 w 9988142"/>
              <a:gd name="connsiteY1" fmla="*/ 4588412 h 4632626"/>
              <a:gd name="connsiteX2" fmla="*/ 28194 w 9988142"/>
              <a:gd name="connsiteY2" fmla="*/ 3327844 h 4632626"/>
              <a:gd name="connsiteX3" fmla="*/ 1774778 w 9988142"/>
              <a:gd name="connsiteY3" fmla="*/ 715377 h 4632626"/>
              <a:gd name="connsiteX4" fmla="*/ 3522114 w 9988142"/>
              <a:gd name="connsiteY4" fmla="*/ 314325 h 4632626"/>
              <a:gd name="connsiteX5" fmla="*/ 3522114 w 9988142"/>
              <a:gd name="connsiteY5" fmla="*/ 0 h 4632626"/>
              <a:gd name="connsiteX6" fmla="*/ 4150764 w 9988142"/>
              <a:gd name="connsiteY6" fmla="*/ 628650 h 4632626"/>
              <a:gd name="connsiteX7" fmla="*/ 3522114 w 9988142"/>
              <a:gd name="connsiteY7" fmla="*/ 1257300 h 4632626"/>
              <a:gd name="connsiteX8" fmla="*/ 3522114 w 9988142"/>
              <a:gd name="connsiteY8" fmla="*/ 942975 h 4632626"/>
              <a:gd name="connsiteX9" fmla="*/ 1712364 w 9988142"/>
              <a:gd name="connsiteY9" fmla="*/ 1327985 h 4632626"/>
              <a:gd name="connsiteX10" fmla="*/ 1135099 w 9988142"/>
              <a:gd name="connsiteY10" fmla="*/ 3010651 h 4632626"/>
              <a:gd name="connsiteX11" fmla="*/ 8688765 w 9988142"/>
              <a:gd name="connsiteY11" fmla="*/ 3253039 h 4632626"/>
              <a:gd name="connsiteX12" fmla="*/ 7392702 w 9988142"/>
              <a:gd name="connsiteY12" fmla="*/ 1339536 h 4632626"/>
              <a:gd name="connsiteX13" fmla="*/ 7473236 w 9988142"/>
              <a:gd name="connsiteY13" fmla="*/ 293148 h 4632626"/>
              <a:gd name="connsiteX0" fmla="*/ 7473236 w 9988142"/>
              <a:gd name="connsiteY0" fmla="*/ 293148 h 4632626"/>
              <a:gd name="connsiteX1" fmla="*/ 3241036 w 9988142"/>
              <a:gd name="connsiteY1" fmla="*/ 4588412 h 4632626"/>
              <a:gd name="connsiteX2" fmla="*/ 28194 w 9988142"/>
              <a:gd name="connsiteY2" fmla="*/ 3327844 h 4632626"/>
              <a:gd name="connsiteX3" fmla="*/ 1774778 w 9988142"/>
              <a:gd name="connsiteY3" fmla="*/ 715377 h 4632626"/>
              <a:gd name="connsiteX4" fmla="*/ 3522114 w 9988142"/>
              <a:gd name="connsiteY4" fmla="*/ 314325 h 4632626"/>
              <a:gd name="connsiteX5" fmla="*/ 3522114 w 9988142"/>
              <a:gd name="connsiteY5" fmla="*/ 0 h 4632626"/>
              <a:gd name="connsiteX6" fmla="*/ 4150764 w 9988142"/>
              <a:gd name="connsiteY6" fmla="*/ 628650 h 4632626"/>
              <a:gd name="connsiteX7" fmla="*/ 3522114 w 9988142"/>
              <a:gd name="connsiteY7" fmla="*/ 1257300 h 4632626"/>
              <a:gd name="connsiteX8" fmla="*/ 3522114 w 9988142"/>
              <a:gd name="connsiteY8" fmla="*/ 942975 h 4632626"/>
              <a:gd name="connsiteX9" fmla="*/ 1712364 w 9988142"/>
              <a:gd name="connsiteY9" fmla="*/ 1327985 h 4632626"/>
              <a:gd name="connsiteX10" fmla="*/ 1135099 w 9988142"/>
              <a:gd name="connsiteY10" fmla="*/ 3010651 h 4632626"/>
              <a:gd name="connsiteX11" fmla="*/ 8688765 w 9988142"/>
              <a:gd name="connsiteY11" fmla="*/ 3253039 h 4632626"/>
              <a:gd name="connsiteX12" fmla="*/ 7392702 w 9988142"/>
              <a:gd name="connsiteY12" fmla="*/ 1339536 h 4632626"/>
              <a:gd name="connsiteX13" fmla="*/ 7473236 w 9988142"/>
              <a:gd name="connsiteY13" fmla="*/ 293148 h 4632626"/>
              <a:gd name="connsiteX0" fmla="*/ 7473236 w 9228168"/>
              <a:gd name="connsiteY0" fmla="*/ 293148 h 4592905"/>
              <a:gd name="connsiteX1" fmla="*/ 3241036 w 9228168"/>
              <a:gd name="connsiteY1" fmla="*/ 4588412 h 4592905"/>
              <a:gd name="connsiteX2" fmla="*/ 28194 w 9228168"/>
              <a:gd name="connsiteY2" fmla="*/ 3327844 h 4592905"/>
              <a:gd name="connsiteX3" fmla="*/ 1774778 w 9228168"/>
              <a:gd name="connsiteY3" fmla="*/ 715377 h 4592905"/>
              <a:gd name="connsiteX4" fmla="*/ 3522114 w 9228168"/>
              <a:gd name="connsiteY4" fmla="*/ 314325 h 4592905"/>
              <a:gd name="connsiteX5" fmla="*/ 3522114 w 9228168"/>
              <a:gd name="connsiteY5" fmla="*/ 0 h 4592905"/>
              <a:gd name="connsiteX6" fmla="*/ 4150764 w 9228168"/>
              <a:gd name="connsiteY6" fmla="*/ 628650 h 4592905"/>
              <a:gd name="connsiteX7" fmla="*/ 3522114 w 9228168"/>
              <a:gd name="connsiteY7" fmla="*/ 1257300 h 4592905"/>
              <a:gd name="connsiteX8" fmla="*/ 3522114 w 9228168"/>
              <a:gd name="connsiteY8" fmla="*/ 942975 h 4592905"/>
              <a:gd name="connsiteX9" fmla="*/ 1712364 w 9228168"/>
              <a:gd name="connsiteY9" fmla="*/ 1327985 h 4592905"/>
              <a:gd name="connsiteX10" fmla="*/ 1135099 w 9228168"/>
              <a:gd name="connsiteY10" fmla="*/ 3010651 h 4592905"/>
              <a:gd name="connsiteX11" fmla="*/ 8688765 w 9228168"/>
              <a:gd name="connsiteY11" fmla="*/ 3253039 h 4592905"/>
              <a:gd name="connsiteX12" fmla="*/ 7392702 w 9228168"/>
              <a:gd name="connsiteY12" fmla="*/ 1339536 h 4592905"/>
              <a:gd name="connsiteX13" fmla="*/ 7473236 w 9228168"/>
              <a:gd name="connsiteY13" fmla="*/ 293148 h 4592905"/>
              <a:gd name="connsiteX0" fmla="*/ 7613828 w 10282056"/>
              <a:gd name="connsiteY0" fmla="*/ 293148 h 4373797"/>
              <a:gd name="connsiteX1" fmla="*/ 6362572 w 10282056"/>
              <a:gd name="connsiteY1" fmla="*/ 4368956 h 4373797"/>
              <a:gd name="connsiteX2" fmla="*/ 168786 w 10282056"/>
              <a:gd name="connsiteY2" fmla="*/ 3327844 h 4373797"/>
              <a:gd name="connsiteX3" fmla="*/ 1915370 w 10282056"/>
              <a:gd name="connsiteY3" fmla="*/ 715377 h 4373797"/>
              <a:gd name="connsiteX4" fmla="*/ 3662706 w 10282056"/>
              <a:gd name="connsiteY4" fmla="*/ 314325 h 4373797"/>
              <a:gd name="connsiteX5" fmla="*/ 3662706 w 10282056"/>
              <a:gd name="connsiteY5" fmla="*/ 0 h 4373797"/>
              <a:gd name="connsiteX6" fmla="*/ 4291356 w 10282056"/>
              <a:gd name="connsiteY6" fmla="*/ 628650 h 4373797"/>
              <a:gd name="connsiteX7" fmla="*/ 3662706 w 10282056"/>
              <a:gd name="connsiteY7" fmla="*/ 1257300 h 4373797"/>
              <a:gd name="connsiteX8" fmla="*/ 3662706 w 10282056"/>
              <a:gd name="connsiteY8" fmla="*/ 942975 h 4373797"/>
              <a:gd name="connsiteX9" fmla="*/ 1852956 w 10282056"/>
              <a:gd name="connsiteY9" fmla="*/ 1327985 h 4373797"/>
              <a:gd name="connsiteX10" fmla="*/ 1275691 w 10282056"/>
              <a:gd name="connsiteY10" fmla="*/ 3010651 h 4373797"/>
              <a:gd name="connsiteX11" fmla="*/ 8829357 w 10282056"/>
              <a:gd name="connsiteY11" fmla="*/ 3253039 h 4373797"/>
              <a:gd name="connsiteX12" fmla="*/ 7533294 w 10282056"/>
              <a:gd name="connsiteY12" fmla="*/ 1339536 h 4373797"/>
              <a:gd name="connsiteX13" fmla="*/ 7613828 w 10282056"/>
              <a:gd name="connsiteY13" fmla="*/ 293148 h 4373797"/>
              <a:gd name="connsiteX0" fmla="*/ 7613828 w 9890100"/>
              <a:gd name="connsiteY0" fmla="*/ 293148 h 4423284"/>
              <a:gd name="connsiteX1" fmla="*/ 6362572 w 9890100"/>
              <a:gd name="connsiteY1" fmla="*/ 4368956 h 4423284"/>
              <a:gd name="connsiteX2" fmla="*/ 168786 w 9890100"/>
              <a:gd name="connsiteY2" fmla="*/ 3327844 h 4423284"/>
              <a:gd name="connsiteX3" fmla="*/ 1915370 w 9890100"/>
              <a:gd name="connsiteY3" fmla="*/ 715377 h 4423284"/>
              <a:gd name="connsiteX4" fmla="*/ 3662706 w 9890100"/>
              <a:gd name="connsiteY4" fmla="*/ 314325 h 4423284"/>
              <a:gd name="connsiteX5" fmla="*/ 3662706 w 9890100"/>
              <a:gd name="connsiteY5" fmla="*/ 0 h 4423284"/>
              <a:gd name="connsiteX6" fmla="*/ 4291356 w 9890100"/>
              <a:gd name="connsiteY6" fmla="*/ 628650 h 4423284"/>
              <a:gd name="connsiteX7" fmla="*/ 3662706 w 9890100"/>
              <a:gd name="connsiteY7" fmla="*/ 1257300 h 4423284"/>
              <a:gd name="connsiteX8" fmla="*/ 3662706 w 9890100"/>
              <a:gd name="connsiteY8" fmla="*/ 942975 h 4423284"/>
              <a:gd name="connsiteX9" fmla="*/ 1852956 w 9890100"/>
              <a:gd name="connsiteY9" fmla="*/ 1327985 h 4423284"/>
              <a:gd name="connsiteX10" fmla="*/ 1275691 w 9890100"/>
              <a:gd name="connsiteY10" fmla="*/ 3010651 h 4423284"/>
              <a:gd name="connsiteX11" fmla="*/ 8829357 w 9890100"/>
              <a:gd name="connsiteY11" fmla="*/ 3253039 h 4423284"/>
              <a:gd name="connsiteX12" fmla="*/ 7533294 w 9890100"/>
              <a:gd name="connsiteY12" fmla="*/ 1339536 h 4423284"/>
              <a:gd name="connsiteX13" fmla="*/ 7613828 w 9890100"/>
              <a:gd name="connsiteY13" fmla="*/ 293148 h 4423284"/>
              <a:gd name="connsiteX0" fmla="*/ 7613828 w 9890100"/>
              <a:gd name="connsiteY0" fmla="*/ 293148 h 4423284"/>
              <a:gd name="connsiteX1" fmla="*/ 6362572 w 9890100"/>
              <a:gd name="connsiteY1" fmla="*/ 4368956 h 4423284"/>
              <a:gd name="connsiteX2" fmla="*/ 168786 w 9890100"/>
              <a:gd name="connsiteY2" fmla="*/ 3327844 h 4423284"/>
              <a:gd name="connsiteX3" fmla="*/ 1915370 w 9890100"/>
              <a:gd name="connsiteY3" fmla="*/ 715377 h 4423284"/>
              <a:gd name="connsiteX4" fmla="*/ 3662706 w 9890100"/>
              <a:gd name="connsiteY4" fmla="*/ 314325 h 4423284"/>
              <a:gd name="connsiteX5" fmla="*/ 3662706 w 9890100"/>
              <a:gd name="connsiteY5" fmla="*/ 0 h 4423284"/>
              <a:gd name="connsiteX6" fmla="*/ 4291356 w 9890100"/>
              <a:gd name="connsiteY6" fmla="*/ 628650 h 4423284"/>
              <a:gd name="connsiteX7" fmla="*/ 3662706 w 9890100"/>
              <a:gd name="connsiteY7" fmla="*/ 1257300 h 4423284"/>
              <a:gd name="connsiteX8" fmla="*/ 3662706 w 9890100"/>
              <a:gd name="connsiteY8" fmla="*/ 942975 h 4423284"/>
              <a:gd name="connsiteX9" fmla="*/ 1852956 w 9890100"/>
              <a:gd name="connsiteY9" fmla="*/ 1327985 h 4423284"/>
              <a:gd name="connsiteX10" fmla="*/ 1275691 w 9890100"/>
              <a:gd name="connsiteY10" fmla="*/ 3010651 h 4423284"/>
              <a:gd name="connsiteX11" fmla="*/ 8829357 w 9890100"/>
              <a:gd name="connsiteY11" fmla="*/ 3253039 h 4423284"/>
              <a:gd name="connsiteX12" fmla="*/ 7533294 w 9890100"/>
              <a:gd name="connsiteY12" fmla="*/ 1339536 h 4423284"/>
              <a:gd name="connsiteX13" fmla="*/ 7613828 w 9890100"/>
              <a:gd name="connsiteY13" fmla="*/ 293148 h 4423284"/>
              <a:gd name="connsiteX0" fmla="*/ 7613828 w 9890100"/>
              <a:gd name="connsiteY0" fmla="*/ 293148 h 4423284"/>
              <a:gd name="connsiteX1" fmla="*/ 6362572 w 9890100"/>
              <a:gd name="connsiteY1" fmla="*/ 4368956 h 4423284"/>
              <a:gd name="connsiteX2" fmla="*/ 168786 w 9890100"/>
              <a:gd name="connsiteY2" fmla="*/ 3327844 h 4423284"/>
              <a:gd name="connsiteX3" fmla="*/ 1915370 w 9890100"/>
              <a:gd name="connsiteY3" fmla="*/ 715377 h 4423284"/>
              <a:gd name="connsiteX4" fmla="*/ 3662706 w 9890100"/>
              <a:gd name="connsiteY4" fmla="*/ 314325 h 4423284"/>
              <a:gd name="connsiteX5" fmla="*/ 3662706 w 9890100"/>
              <a:gd name="connsiteY5" fmla="*/ 0 h 4423284"/>
              <a:gd name="connsiteX6" fmla="*/ 4291356 w 9890100"/>
              <a:gd name="connsiteY6" fmla="*/ 628650 h 4423284"/>
              <a:gd name="connsiteX7" fmla="*/ 3662706 w 9890100"/>
              <a:gd name="connsiteY7" fmla="*/ 1257300 h 4423284"/>
              <a:gd name="connsiteX8" fmla="*/ 3662706 w 9890100"/>
              <a:gd name="connsiteY8" fmla="*/ 942975 h 4423284"/>
              <a:gd name="connsiteX9" fmla="*/ 1852956 w 9890100"/>
              <a:gd name="connsiteY9" fmla="*/ 1327985 h 4423284"/>
              <a:gd name="connsiteX10" fmla="*/ 1275691 w 9890100"/>
              <a:gd name="connsiteY10" fmla="*/ 3010651 h 4423284"/>
              <a:gd name="connsiteX11" fmla="*/ 8884221 w 9890100"/>
              <a:gd name="connsiteY11" fmla="*/ 2997007 h 4423284"/>
              <a:gd name="connsiteX12" fmla="*/ 7533294 w 9890100"/>
              <a:gd name="connsiteY12" fmla="*/ 1339536 h 4423284"/>
              <a:gd name="connsiteX13" fmla="*/ 7613828 w 9890100"/>
              <a:gd name="connsiteY13" fmla="*/ 293148 h 4423284"/>
              <a:gd name="connsiteX0" fmla="*/ 7613828 w 9890100"/>
              <a:gd name="connsiteY0" fmla="*/ 293148 h 4423284"/>
              <a:gd name="connsiteX1" fmla="*/ 6362572 w 9890100"/>
              <a:gd name="connsiteY1" fmla="*/ 4368956 h 4423284"/>
              <a:gd name="connsiteX2" fmla="*/ 168786 w 9890100"/>
              <a:gd name="connsiteY2" fmla="*/ 3327844 h 4423284"/>
              <a:gd name="connsiteX3" fmla="*/ 1915370 w 9890100"/>
              <a:gd name="connsiteY3" fmla="*/ 715377 h 4423284"/>
              <a:gd name="connsiteX4" fmla="*/ 3662706 w 9890100"/>
              <a:gd name="connsiteY4" fmla="*/ 314325 h 4423284"/>
              <a:gd name="connsiteX5" fmla="*/ 3662706 w 9890100"/>
              <a:gd name="connsiteY5" fmla="*/ 0 h 4423284"/>
              <a:gd name="connsiteX6" fmla="*/ 4291356 w 9890100"/>
              <a:gd name="connsiteY6" fmla="*/ 628650 h 4423284"/>
              <a:gd name="connsiteX7" fmla="*/ 3662706 w 9890100"/>
              <a:gd name="connsiteY7" fmla="*/ 1257300 h 4423284"/>
              <a:gd name="connsiteX8" fmla="*/ 3662706 w 9890100"/>
              <a:gd name="connsiteY8" fmla="*/ 942975 h 4423284"/>
              <a:gd name="connsiteX9" fmla="*/ 1852956 w 9890100"/>
              <a:gd name="connsiteY9" fmla="*/ 1327985 h 4423284"/>
              <a:gd name="connsiteX10" fmla="*/ 1275691 w 9890100"/>
              <a:gd name="connsiteY10" fmla="*/ 3010651 h 4423284"/>
              <a:gd name="connsiteX11" fmla="*/ 8884221 w 9890100"/>
              <a:gd name="connsiteY11" fmla="*/ 2997007 h 4423284"/>
              <a:gd name="connsiteX12" fmla="*/ 7533294 w 9890100"/>
              <a:gd name="connsiteY12" fmla="*/ 1339536 h 4423284"/>
              <a:gd name="connsiteX13" fmla="*/ 7613828 w 9890100"/>
              <a:gd name="connsiteY13" fmla="*/ 293148 h 4423284"/>
              <a:gd name="connsiteX0" fmla="*/ 7613828 w 9890100"/>
              <a:gd name="connsiteY0" fmla="*/ 293148 h 4423284"/>
              <a:gd name="connsiteX1" fmla="*/ 6362572 w 9890100"/>
              <a:gd name="connsiteY1" fmla="*/ 4368956 h 4423284"/>
              <a:gd name="connsiteX2" fmla="*/ 168786 w 9890100"/>
              <a:gd name="connsiteY2" fmla="*/ 3327844 h 4423284"/>
              <a:gd name="connsiteX3" fmla="*/ 1915370 w 9890100"/>
              <a:gd name="connsiteY3" fmla="*/ 715377 h 4423284"/>
              <a:gd name="connsiteX4" fmla="*/ 3662706 w 9890100"/>
              <a:gd name="connsiteY4" fmla="*/ 314325 h 4423284"/>
              <a:gd name="connsiteX5" fmla="*/ 3662706 w 9890100"/>
              <a:gd name="connsiteY5" fmla="*/ 0 h 4423284"/>
              <a:gd name="connsiteX6" fmla="*/ 4291356 w 9890100"/>
              <a:gd name="connsiteY6" fmla="*/ 628650 h 4423284"/>
              <a:gd name="connsiteX7" fmla="*/ 3662706 w 9890100"/>
              <a:gd name="connsiteY7" fmla="*/ 1257300 h 4423284"/>
              <a:gd name="connsiteX8" fmla="*/ 3662706 w 9890100"/>
              <a:gd name="connsiteY8" fmla="*/ 942975 h 4423284"/>
              <a:gd name="connsiteX9" fmla="*/ 1852956 w 9890100"/>
              <a:gd name="connsiteY9" fmla="*/ 1327985 h 4423284"/>
              <a:gd name="connsiteX10" fmla="*/ 1275691 w 9890100"/>
              <a:gd name="connsiteY10" fmla="*/ 3010651 h 4423284"/>
              <a:gd name="connsiteX11" fmla="*/ 8884221 w 9890100"/>
              <a:gd name="connsiteY11" fmla="*/ 2997007 h 4423284"/>
              <a:gd name="connsiteX12" fmla="*/ 7533294 w 9890100"/>
              <a:gd name="connsiteY12" fmla="*/ 1339536 h 4423284"/>
              <a:gd name="connsiteX13" fmla="*/ 7613828 w 9890100"/>
              <a:gd name="connsiteY13" fmla="*/ 293148 h 4423284"/>
              <a:gd name="connsiteX0" fmla="*/ 7613828 w 9890100"/>
              <a:gd name="connsiteY0" fmla="*/ 293148 h 4423284"/>
              <a:gd name="connsiteX1" fmla="*/ 6362572 w 9890100"/>
              <a:gd name="connsiteY1" fmla="*/ 4368956 h 4423284"/>
              <a:gd name="connsiteX2" fmla="*/ 168786 w 9890100"/>
              <a:gd name="connsiteY2" fmla="*/ 3327844 h 4423284"/>
              <a:gd name="connsiteX3" fmla="*/ 1915370 w 9890100"/>
              <a:gd name="connsiteY3" fmla="*/ 715377 h 4423284"/>
              <a:gd name="connsiteX4" fmla="*/ 3662706 w 9890100"/>
              <a:gd name="connsiteY4" fmla="*/ 314325 h 4423284"/>
              <a:gd name="connsiteX5" fmla="*/ 3662706 w 9890100"/>
              <a:gd name="connsiteY5" fmla="*/ 0 h 4423284"/>
              <a:gd name="connsiteX6" fmla="*/ 4291356 w 9890100"/>
              <a:gd name="connsiteY6" fmla="*/ 628650 h 4423284"/>
              <a:gd name="connsiteX7" fmla="*/ 3662706 w 9890100"/>
              <a:gd name="connsiteY7" fmla="*/ 1257300 h 4423284"/>
              <a:gd name="connsiteX8" fmla="*/ 3662706 w 9890100"/>
              <a:gd name="connsiteY8" fmla="*/ 942975 h 4423284"/>
              <a:gd name="connsiteX9" fmla="*/ 1852956 w 9890100"/>
              <a:gd name="connsiteY9" fmla="*/ 1327985 h 4423284"/>
              <a:gd name="connsiteX10" fmla="*/ 1842619 w 9890100"/>
              <a:gd name="connsiteY10" fmla="*/ 3175243 h 4423284"/>
              <a:gd name="connsiteX11" fmla="*/ 8884221 w 9890100"/>
              <a:gd name="connsiteY11" fmla="*/ 2997007 h 4423284"/>
              <a:gd name="connsiteX12" fmla="*/ 7533294 w 9890100"/>
              <a:gd name="connsiteY12" fmla="*/ 1339536 h 4423284"/>
              <a:gd name="connsiteX13" fmla="*/ 7613828 w 9890100"/>
              <a:gd name="connsiteY13" fmla="*/ 293148 h 4423284"/>
              <a:gd name="connsiteX0" fmla="*/ 7613828 w 9890100"/>
              <a:gd name="connsiteY0" fmla="*/ 293148 h 4423284"/>
              <a:gd name="connsiteX1" fmla="*/ 6362572 w 9890100"/>
              <a:gd name="connsiteY1" fmla="*/ 4368956 h 4423284"/>
              <a:gd name="connsiteX2" fmla="*/ 168786 w 9890100"/>
              <a:gd name="connsiteY2" fmla="*/ 3327844 h 4423284"/>
              <a:gd name="connsiteX3" fmla="*/ 1915370 w 9890100"/>
              <a:gd name="connsiteY3" fmla="*/ 715377 h 4423284"/>
              <a:gd name="connsiteX4" fmla="*/ 3662706 w 9890100"/>
              <a:gd name="connsiteY4" fmla="*/ 314325 h 4423284"/>
              <a:gd name="connsiteX5" fmla="*/ 3662706 w 9890100"/>
              <a:gd name="connsiteY5" fmla="*/ 0 h 4423284"/>
              <a:gd name="connsiteX6" fmla="*/ 4291356 w 9890100"/>
              <a:gd name="connsiteY6" fmla="*/ 628650 h 4423284"/>
              <a:gd name="connsiteX7" fmla="*/ 3662706 w 9890100"/>
              <a:gd name="connsiteY7" fmla="*/ 1257300 h 4423284"/>
              <a:gd name="connsiteX8" fmla="*/ 3662706 w 9890100"/>
              <a:gd name="connsiteY8" fmla="*/ 942975 h 4423284"/>
              <a:gd name="connsiteX9" fmla="*/ 1852956 w 9890100"/>
              <a:gd name="connsiteY9" fmla="*/ 1327985 h 4423284"/>
              <a:gd name="connsiteX10" fmla="*/ 1842619 w 9890100"/>
              <a:gd name="connsiteY10" fmla="*/ 3175243 h 4423284"/>
              <a:gd name="connsiteX11" fmla="*/ 8884221 w 9890100"/>
              <a:gd name="connsiteY11" fmla="*/ 2997007 h 4423284"/>
              <a:gd name="connsiteX12" fmla="*/ 7533294 w 9890100"/>
              <a:gd name="connsiteY12" fmla="*/ 1339536 h 4423284"/>
              <a:gd name="connsiteX13" fmla="*/ 7613828 w 9890100"/>
              <a:gd name="connsiteY13" fmla="*/ 293148 h 4423284"/>
              <a:gd name="connsiteX0" fmla="*/ 7618423 w 9894695"/>
              <a:gd name="connsiteY0" fmla="*/ 293148 h 4423284"/>
              <a:gd name="connsiteX1" fmla="*/ 6367167 w 9894695"/>
              <a:gd name="connsiteY1" fmla="*/ 4368956 h 4423284"/>
              <a:gd name="connsiteX2" fmla="*/ 173381 w 9894695"/>
              <a:gd name="connsiteY2" fmla="*/ 3327844 h 4423284"/>
              <a:gd name="connsiteX3" fmla="*/ 1883389 w 9894695"/>
              <a:gd name="connsiteY3" fmla="*/ 477633 h 4423284"/>
              <a:gd name="connsiteX4" fmla="*/ 3667301 w 9894695"/>
              <a:gd name="connsiteY4" fmla="*/ 314325 h 4423284"/>
              <a:gd name="connsiteX5" fmla="*/ 3667301 w 9894695"/>
              <a:gd name="connsiteY5" fmla="*/ 0 h 4423284"/>
              <a:gd name="connsiteX6" fmla="*/ 4295951 w 9894695"/>
              <a:gd name="connsiteY6" fmla="*/ 628650 h 4423284"/>
              <a:gd name="connsiteX7" fmla="*/ 3667301 w 9894695"/>
              <a:gd name="connsiteY7" fmla="*/ 1257300 h 4423284"/>
              <a:gd name="connsiteX8" fmla="*/ 3667301 w 9894695"/>
              <a:gd name="connsiteY8" fmla="*/ 942975 h 4423284"/>
              <a:gd name="connsiteX9" fmla="*/ 1857551 w 9894695"/>
              <a:gd name="connsiteY9" fmla="*/ 1327985 h 4423284"/>
              <a:gd name="connsiteX10" fmla="*/ 1847214 w 9894695"/>
              <a:gd name="connsiteY10" fmla="*/ 3175243 h 4423284"/>
              <a:gd name="connsiteX11" fmla="*/ 8888816 w 9894695"/>
              <a:gd name="connsiteY11" fmla="*/ 2997007 h 4423284"/>
              <a:gd name="connsiteX12" fmla="*/ 7537889 w 9894695"/>
              <a:gd name="connsiteY12" fmla="*/ 1339536 h 4423284"/>
              <a:gd name="connsiteX13" fmla="*/ 7618423 w 9894695"/>
              <a:gd name="connsiteY13" fmla="*/ 293148 h 4423284"/>
              <a:gd name="connsiteX0" fmla="*/ 7621699 w 9897971"/>
              <a:gd name="connsiteY0" fmla="*/ 293148 h 4423284"/>
              <a:gd name="connsiteX1" fmla="*/ 6370443 w 9897971"/>
              <a:gd name="connsiteY1" fmla="*/ 4368956 h 4423284"/>
              <a:gd name="connsiteX2" fmla="*/ 176657 w 9897971"/>
              <a:gd name="connsiteY2" fmla="*/ 3327844 h 4423284"/>
              <a:gd name="connsiteX3" fmla="*/ 1886665 w 9897971"/>
              <a:gd name="connsiteY3" fmla="*/ 477633 h 4423284"/>
              <a:gd name="connsiteX4" fmla="*/ 3670577 w 9897971"/>
              <a:gd name="connsiteY4" fmla="*/ 314325 h 4423284"/>
              <a:gd name="connsiteX5" fmla="*/ 3670577 w 9897971"/>
              <a:gd name="connsiteY5" fmla="*/ 0 h 4423284"/>
              <a:gd name="connsiteX6" fmla="*/ 4299227 w 9897971"/>
              <a:gd name="connsiteY6" fmla="*/ 628650 h 4423284"/>
              <a:gd name="connsiteX7" fmla="*/ 3670577 w 9897971"/>
              <a:gd name="connsiteY7" fmla="*/ 1257300 h 4423284"/>
              <a:gd name="connsiteX8" fmla="*/ 3670577 w 9897971"/>
              <a:gd name="connsiteY8" fmla="*/ 942975 h 4423284"/>
              <a:gd name="connsiteX9" fmla="*/ 1860827 w 9897971"/>
              <a:gd name="connsiteY9" fmla="*/ 1327985 h 4423284"/>
              <a:gd name="connsiteX10" fmla="*/ 1850490 w 9897971"/>
              <a:gd name="connsiteY10" fmla="*/ 3175243 h 4423284"/>
              <a:gd name="connsiteX11" fmla="*/ 8892092 w 9897971"/>
              <a:gd name="connsiteY11" fmla="*/ 2997007 h 4423284"/>
              <a:gd name="connsiteX12" fmla="*/ 7541165 w 9897971"/>
              <a:gd name="connsiteY12" fmla="*/ 1339536 h 4423284"/>
              <a:gd name="connsiteX13" fmla="*/ 7621699 w 9897971"/>
              <a:gd name="connsiteY13" fmla="*/ 293148 h 4423284"/>
              <a:gd name="connsiteX0" fmla="*/ 7745667 w 10021939"/>
              <a:gd name="connsiteY0" fmla="*/ 293148 h 4423284"/>
              <a:gd name="connsiteX1" fmla="*/ 6494411 w 10021939"/>
              <a:gd name="connsiteY1" fmla="*/ 4368956 h 4423284"/>
              <a:gd name="connsiteX2" fmla="*/ 300625 w 10021939"/>
              <a:gd name="connsiteY2" fmla="*/ 3327844 h 4423284"/>
              <a:gd name="connsiteX3" fmla="*/ 2010633 w 10021939"/>
              <a:gd name="connsiteY3" fmla="*/ 477633 h 4423284"/>
              <a:gd name="connsiteX4" fmla="*/ 3794545 w 10021939"/>
              <a:gd name="connsiteY4" fmla="*/ 314325 h 4423284"/>
              <a:gd name="connsiteX5" fmla="*/ 3794545 w 10021939"/>
              <a:gd name="connsiteY5" fmla="*/ 0 h 4423284"/>
              <a:gd name="connsiteX6" fmla="*/ 4423195 w 10021939"/>
              <a:gd name="connsiteY6" fmla="*/ 628650 h 4423284"/>
              <a:gd name="connsiteX7" fmla="*/ 3794545 w 10021939"/>
              <a:gd name="connsiteY7" fmla="*/ 1257300 h 4423284"/>
              <a:gd name="connsiteX8" fmla="*/ 3794545 w 10021939"/>
              <a:gd name="connsiteY8" fmla="*/ 942975 h 4423284"/>
              <a:gd name="connsiteX9" fmla="*/ 1984795 w 10021939"/>
              <a:gd name="connsiteY9" fmla="*/ 1327985 h 4423284"/>
              <a:gd name="connsiteX10" fmla="*/ 1974458 w 10021939"/>
              <a:gd name="connsiteY10" fmla="*/ 3175243 h 4423284"/>
              <a:gd name="connsiteX11" fmla="*/ 9016060 w 10021939"/>
              <a:gd name="connsiteY11" fmla="*/ 2997007 h 4423284"/>
              <a:gd name="connsiteX12" fmla="*/ 7665133 w 10021939"/>
              <a:gd name="connsiteY12" fmla="*/ 1339536 h 4423284"/>
              <a:gd name="connsiteX13" fmla="*/ 7745667 w 10021939"/>
              <a:gd name="connsiteY13" fmla="*/ 293148 h 4423284"/>
              <a:gd name="connsiteX0" fmla="*/ 7143076 w 9419348"/>
              <a:gd name="connsiteY0" fmla="*/ 293148 h 4423284"/>
              <a:gd name="connsiteX1" fmla="*/ 5891820 w 9419348"/>
              <a:gd name="connsiteY1" fmla="*/ 4368956 h 4423284"/>
              <a:gd name="connsiteX2" fmla="*/ 210098 w 9419348"/>
              <a:gd name="connsiteY2" fmla="*/ 3400996 h 4423284"/>
              <a:gd name="connsiteX3" fmla="*/ 1408042 w 9419348"/>
              <a:gd name="connsiteY3" fmla="*/ 477633 h 4423284"/>
              <a:gd name="connsiteX4" fmla="*/ 3191954 w 9419348"/>
              <a:gd name="connsiteY4" fmla="*/ 314325 h 4423284"/>
              <a:gd name="connsiteX5" fmla="*/ 3191954 w 9419348"/>
              <a:gd name="connsiteY5" fmla="*/ 0 h 4423284"/>
              <a:gd name="connsiteX6" fmla="*/ 3820604 w 9419348"/>
              <a:gd name="connsiteY6" fmla="*/ 628650 h 4423284"/>
              <a:gd name="connsiteX7" fmla="*/ 3191954 w 9419348"/>
              <a:gd name="connsiteY7" fmla="*/ 1257300 h 4423284"/>
              <a:gd name="connsiteX8" fmla="*/ 3191954 w 9419348"/>
              <a:gd name="connsiteY8" fmla="*/ 942975 h 4423284"/>
              <a:gd name="connsiteX9" fmla="*/ 1382204 w 9419348"/>
              <a:gd name="connsiteY9" fmla="*/ 1327985 h 4423284"/>
              <a:gd name="connsiteX10" fmla="*/ 1371867 w 9419348"/>
              <a:gd name="connsiteY10" fmla="*/ 3175243 h 4423284"/>
              <a:gd name="connsiteX11" fmla="*/ 8413469 w 9419348"/>
              <a:gd name="connsiteY11" fmla="*/ 2997007 h 4423284"/>
              <a:gd name="connsiteX12" fmla="*/ 7062542 w 9419348"/>
              <a:gd name="connsiteY12" fmla="*/ 1339536 h 4423284"/>
              <a:gd name="connsiteX13" fmla="*/ 7143076 w 9419348"/>
              <a:gd name="connsiteY13" fmla="*/ 293148 h 4423284"/>
              <a:gd name="connsiteX0" fmla="*/ 7416656 w 9692928"/>
              <a:gd name="connsiteY0" fmla="*/ 293148 h 4514220"/>
              <a:gd name="connsiteX1" fmla="*/ 6165400 w 9692928"/>
              <a:gd name="connsiteY1" fmla="*/ 4368956 h 4514220"/>
              <a:gd name="connsiteX2" fmla="*/ 483678 w 9692928"/>
              <a:gd name="connsiteY2" fmla="*/ 3400996 h 4514220"/>
              <a:gd name="connsiteX3" fmla="*/ 1681622 w 9692928"/>
              <a:gd name="connsiteY3" fmla="*/ 477633 h 4514220"/>
              <a:gd name="connsiteX4" fmla="*/ 3465534 w 9692928"/>
              <a:gd name="connsiteY4" fmla="*/ 314325 h 4514220"/>
              <a:gd name="connsiteX5" fmla="*/ 3465534 w 9692928"/>
              <a:gd name="connsiteY5" fmla="*/ 0 h 4514220"/>
              <a:gd name="connsiteX6" fmla="*/ 4094184 w 9692928"/>
              <a:gd name="connsiteY6" fmla="*/ 628650 h 4514220"/>
              <a:gd name="connsiteX7" fmla="*/ 3465534 w 9692928"/>
              <a:gd name="connsiteY7" fmla="*/ 1257300 h 4514220"/>
              <a:gd name="connsiteX8" fmla="*/ 3465534 w 9692928"/>
              <a:gd name="connsiteY8" fmla="*/ 942975 h 4514220"/>
              <a:gd name="connsiteX9" fmla="*/ 1655784 w 9692928"/>
              <a:gd name="connsiteY9" fmla="*/ 1327985 h 4514220"/>
              <a:gd name="connsiteX10" fmla="*/ 1645447 w 9692928"/>
              <a:gd name="connsiteY10" fmla="*/ 3175243 h 4514220"/>
              <a:gd name="connsiteX11" fmla="*/ 8687049 w 9692928"/>
              <a:gd name="connsiteY11" fmla="*/ 2997007 h 4514220"/>
              <a:gd name="connsiteX12" fmla="*/ 7336122 w 9692928"/>
              <a:gd name="connsiteY12" fmla="*/ 1339536 h 4514220"/>
              <a:gd name="connsiteX13" fmla="*/ 7416656 w 9692928"/>
              <a:gd name="connsiteY13" fmla="*/ 293148 h 4514220"/>
              <a:gd name="connsiteX0" fmla="*/ 7485498 w 9761770"/>
              <a:gd name="connsiteY0" fmla="*/ 293148 h 4514220"/>
              <a:gd name="connsiteX1" fmla="*/ 6234242 w 9761770"/>
              <a:gd name="connsiteY1" fmla="*/ 4368956 h 4514220"/>
              <a:gd name="connsiteX2" fmla="*/ 552520 w 9761770"/>
              <a:gd name="connsiteY2" fmla="*/ 3400996 h 4514220"/>
              <a:gd name="connsiteX3" fmla="*/ 1750464 w 9761770"/>
              <a:gd name="connsiteY3" fmla="*/ 477633 h 4514220"/>
              <a:gd name="connsiteX4" fmla="*/ 3534376 w 9761770"/>
              <a:gd name="connsiteY4" fmla="*/ 314325 h 4514220"/>
              <a:gd name="connsiteX5" fmla="*/ 3534376 w 9761770"/>
              <a:gd name="connsiteY5" fmla="*/ 0 h 4514220"/>
              <a:gd name="connsiteX6" fmla="*/ 4163026 w 9761770"/>
              <a:gd name="connsiteY6" fmla="*/ 628650 h 4514220"/>
              <a:gd name="connsiteX7" fmla="*/ 3534376 w 9761770"/>
              <a:gd name="connsiteY7" fmla="*/ 1257300 h 4514220"/>
              <a:gd name="connsiteX8" fmla="*/ 3534376 w 9761770"/>
              <a:gd name="connsiteY8" fmla="*/ 942975 h 4514220"/>
              <a:gd name="connsiteX9" fmla="*/ 1724626 w 9761770"/>
              <a:gd name="connsiteY9" fmla="*/ 1327985 h 4514220"/>
              <a:gd name="connsiteX10" fmla="*/ 1714289 w 9761770"/>
              <a:gd name="connsiteY10" fmla="*/ 3175243 h 4514220"/>
              <a:gd name="connsiteX11" fmla="*/ 8755891 w 9761770"/>
              <a:gd name="connsiteY11" fmla="*/ 2997007 h 4514220"/>
              <a:gd name="connsiteX12" fmla="*/ 7404964 w 9761770"/>
              <a:gd name="connsiteY12" fmla="*/ 1339536 h 4514220"/>
              <a:gd name="connsiteX13" fmla="*/ 7485498 w 9761770"/>
              <a:gd name="connsiteY13" fmla="*/ 293148 h 4514220"/>
              <a:gd name="connsiteX0" fmla="*/ 7397592 w 9673864"/>
              <a:gd name="connsiteY0" fmla="*/ 293148 h 4423284"/>
              <a:gd name="connsiteX1" fmla="*/ 6146336 w 9673864"/>
              <a:gd name="connsiteY1" fmla="*/ 4368956 h 4423284"/>
              <a:gd name="connsiteX2" fmla="*/ 464614 w 9673864"/>
              <a:gd name="connsiteY2" fmla="*/ 3400996 h 4423284"/>
              <a:gd name="connsiteX3" fmla="*/ 985902 w 9673864"/>
              <a:gd name="connsiteY3" fmla="*/ 623937 h 4423284"/>
              <a:gd name="connsiteX4" fmla="*/ 3446470 w 9673864"/>
              <a:gd name="connsiteY4" fmla="*/ 314325 h 4423284"/>
              <a:gd name="connsiteX5" fmla="*/ 3446470 w 9673864"/>
              <a:gd name="connsiteY5" fmla="*/ 0 h 4423284"/>
              <a:gd name="connsiteX6" fmla="*/ 4075120 w 9673864"/>
              <a:gd name="connsiteY6" fmla="*/ 628650 h 4423284"/>
              <a:gd name="connsiteX7" fmla="*/ 3446470 w 9673864"/>
              <a:gd name="connsiteY7" fmla="*/ 1257300 h 4423284"/>
              <a:gd name="connsiteX8" fmla="*/ 3446470 w 9673864"/>
              <a:gd name="connsiteY8" fmla="*/ 942975 h 4423284"/>
              <a:gd name="connsiteX9" fmla="*/ 1636720 w 9673864"/>
              <a:gd name="connsiteY9" fmla="*/ 1327985 h 4423284"/>
              <a:gd name="connsiteX10" fmla="*/ 1626383 w 9673864"/>
              <a:gd name="connsiteY10" fmla="*/ 3175243 h 4423284"/>
              <a:gd name="connsiteX11" fmla="*/ 8667985 w 9673864"/>
              <a:gd name="connsiteY11" fmla="*/ 2997007 h 4423284"/>
              <a:gd name="connsiteX12" fmla="*/ 7317058 w 9673864"/>
              <a:gd name="connsiteY12" fmla="*/ 1339536 h 4423284"/>
              <a:gd name="connsiteX13" fmla="*/ 7397592 w 9673864"/>
              <a:gd name="connsiteY13" fmla="*/ 293148 h 4423284"/>
              <a:gd name="connsiteX0" fmla="*/ 7397592 w 9673864"/>
              <a:gd name="connsiteY0" fmla="*/ 293148 h 4423284"/>
              <a:gd name="connsiteX1" fmla="*/ 6146336 w 9673864"/>
              <a:gd name="connsiteY1" fmla="*/ 4368956 h 4423284"/>
              <a:gd name="connsiteX2" fmla="*/ 464614 w 9673864"/>
              <a:gd name="connsiteY2" fmla="*/ 3400996 h 4423284"/>
              <a:gd name="connsiteX3" fmla="*/ 985902 w 9673864"/>
              <a:gd name="connsiteY3" fmla="*/ 623937 h 4423284"/>
              <a:gd name="connsiteX4" fmla="*/ 3446470 w 9673864"/>
              <a:gd name="connsiteY4" fmla="*/ 314325 h 4423284"/>
              <a:gd name="connsiteX5" fmla="*/ 3446470 w 9673864"/>
              <a:gd name="connsiteY5" fmla="*/ 0 h 4423284"/>
              <a:gd name="connsiteX6" fmla="*/ 4075120 w 9673864"/>
              <a:gd name="connsiteY6" fmla="*/ 628650 h 4423284"/>
              <a:gd name="connsiteX7" fmla="*/ 3446470 w 9673864"/>
              <a:gd name="connsiteY7" fmla="*/ 1257300 h 4423284"/>
              <a:gd name="connsiteX8" fmla="*/ 3446470 w 9673864"/>
              <a:gd name="connsiteY8" fmla="*/ 942975 h 4423284"/>
              <a:gd name="connsiteX9" fmla="*/ 1453840 w 9673864"/>
              <a:gd name="connsiteY9" fmla="*/ 1254833 h 4423284"/>
              <a:gd name="connsiteX10" fmla="*/ 1626383 w 9673864"/>
              <a:gd name="connsiteY10" fmla="*/ 3175243 h 4423284"/>
              <a:gd name="connsiteX11" fmla="*/ 8667985 w 9673864"/>
              <a:gd name="connsiteY11" fmla="*/ 2997007 h 4423284"/>
              <a:gd name="connsiteX12" fmla="*/ 7317058 w 9673864"/>
              <a:gd name="connsiteY12" fmla="*/ 1339536 h 4423284"/>
              <a:gd name="connsiteX13" fmla="*/ 7397592 w 9673864"/>
              <a:gd name="connsiteY13" fmla="*/ 293148 h 4423284"/>
              <a:gd name="connsiteX0" fmla="*/ 7397592 w 9673864"/>
              <a:gd name="connsiteY0" fmla="*/ 293148 h 4423284"/>
              <a:gd name="connsiteX1" fmla="*/ 6146336 w 9673864"/>
              <a:gd name="connsiteY1" fmla="*/ 4368956 h 4423284"/>
              <a:gd name="connsiteX2" fmla="*/ 464614 w 9673864"/>
              <a:gd name="connsiteY2" fmla="*/ 3400996 h 4423284"/>
              <a:gd name="connsiteX3" fmla="*/ 985902 w 9673864"/>
              <a:gd name="connsiteY3" fmla="*/ 623937 h 4423284"/>
              <a:gd name="connsiteX4" fmla="*/ 3446470 w 9673864"/>
              <a:gd name="connsiteY4" fmla="*/ 314325 h 4423284"/>
              <a:gd name="connsiteX5" fmla="*/ 3446470 w 9673864"/>
              <a:gd name="connsiteY5" fmla="*/ 0 h 4423284"/>
              <a:gd name="connsiteX6" fmla="*/ 4075120 w 9673864"/>
              <a:gd name="connsiteY6" fmla="*/ 628650 h 4423284"/>
              <a:gd name="connsiteX7" fmla="*/ 3446470 w 9673864"/>
              <a:gd name="connsiteY7" fmla="*/ 1257300 h 4423284"/>
              <a:gd name="connsiteX8" fmla="*/ 3446470 w 9673864"/>
              <a:gd name="connsiteY8" fmla="*/ 942975 h 4423284"/>
              <a:gd name="connsiteX9" fmla="*/ 1453840 w 9673864"/>
              <a:gd name="connsiteY9" fmla="*/ 1254833 h 4423284"/>
              <a:gd name="connsiteX10" fmla="*/ 1626383 w 9673864"/>
              <a:gd name="connsiteY10" fmla="*/ 3175243 h 4423284"/>
              <a:gd name="connsiteX11" fmla="*/ 8667985 w 9673864"/>
              <a:gd name="connsiteY11" fmla="*/ 2997007 h 4423284"/>
              <a:gd name="connsiteX12" fmla="*/ 7317058 w 9673864"/>
              <a:gd name="connsiteY12" fmla="*/ 1339536 h 4423284"/>
              <a:gd name="connsiteX13" fmla="*/ 7397592 w 9673864"/>
              <a:gd name="connsiteY13" fmla="*/ 293148 h 4423284"/>
              <a:gd name="connsiteX0" fmla="*/ 7397592 w 9653207"/>
              <a:gd name="connsiteY0" fmla="*/ 293148 h 4368970"/>
              <a:gd name="connsiteX1" fmla="*/ 6146336 w 9653207"/>
              <a:gd name="connsiteY1" fmla="*/ 4368956 h 4368970"/>
              <a:gd name="connsiteX2" fmla="*/ 464614 w 9653207"/>
              <a:gd name="connsiteY2" fmla="*/ 3400996 h 4368970"/>
              <a:gd name="connsiteX3" fmla="*/ 985902 w 9653207"/>
              <a:gd name="connsiteY3" fmla="*/ 623937 h 4368970"/>
              <a:gd name="connsiteX4" fmla="*/ 3446470 w 9653207"/>
              <a:gd name="connsiteY4" fmla="*/ 314325 h 4368970"/>
              <a:gd name="connsiteX5" fmla="*/ 3446470 w 9653207"/>
              <a:gd name="connsiteY5" fmla="*/ 0 h 4368970"/>
              <a:gd name="connsiteX6" fmla="*/ 4075120 w 9653207"/>
              <a:gd name="connsiteY6" fmla="*/ 628650 h 4368970"/>
              <a:gd name="connsiteX7" fmla="*/ 3446470 w 9653207"/>
              <a:gd name="connsiteY7" fmla="*/ 1257300 h 4368970"/>
              <a:gd name="connsiteX8" fmla="*/ 3446470 w 9653207"/>
              <a:gd name="connsiteY8" fmla="*/ 942975 h 4368970"/>
              <a:gd name="connsiteX9" fmla="*/ 1453840 w 9653207"/>
              <a:gd name="connsiteY9" fmla="*/ 1254833 h 4368970"/>
              <a:gd name="connsiteX10" fmla="*/ 1626383 w 9653207"/>
              <a:gd name="connsiteY10" fmla="*/ 3175243 h 4368970"/>
              <a:gd name="connsiteX11" fmla="*/ 8667985 w 9653207"/>
              <a:gd name="connsiteY11" fmla="*/ 2997007 h 4368970"/>
              <a:gd name="connsiteX12" fmla="*/ 7317058 w 9653207"/>
              <a:gd name="connsiteY12" fmla="*/ 1339536 h 4368970"/>
              <a:gd name="connsiteX13" fmla="*/ 7397592 w 9653207"/>
              <a:gd name="connsiteY13" fmla="*/ 293148 h 4368970"/>
              <a:gd name="connsiteX0" fmla="*/ 7397592 w 9653207"/>
              <a:gd name="connsiteY0" fmla="*/ 293148 h 4368970"/>
              <a:gd name="connsiteX1" fmla="*/ 6146336 w 9653207"/>
              <a:gd name="connsiteY1" fmla="*/ 4368956 h 4368970"/>
              <a:gd name="connsiteX2" fmla="*/ 464614 w 9653207"/>
              <a:gd name="connsiteY2" fmla="*/ 3400996 h 4368970"/>
              <a:gd name="connsiteX3" fmla="*/ 985902 w 9653207"/>
              <a:gd name="connsiteY3" fmla="*/ 623937 h 4368970"/>
              <a:gd name="connsiteX4" fmla="*/ 3446470 w 9653207"/>
              <a:gd name="connsiteY4" fmla="*/ 314325 h 4368970"/>
              <a:gd name="connsiteX5" fmla="*/ 3446470 w 9653207"/>
              <a:gd name="connsiteY5" fmla="*/ 0 h 4368970"/>
              <a:gd name="connsiteX6" fmla="*/ 4075120 w 9653207"/>
              <a:gd name="connsiteY6" fmla="*/ 628650 h 4368970"/>
              <a:gd name="connsiteX7" fmla="*/ 3446470 w 9653207"/>
              <a:gd name="connsiteY7" fmla="*/ 1257300 h 4368970"/>
              <a:gd name="connsiteX8" fmla="*/ 3446470 w 9653207"/>
              <a:gd name="connsiteY8" fmla="*/ 942975 h 4368970"/>
              <a:gd name="connsiteX9" fmla="*/ 1453840 w 9653207"/>
              <a:gd name="connsiteY9" fmla="*/ 1254833 h 4368970"/>
              <a:gd name="connsiteX10" fmla="*/ 1626383 w 9653207"/>
              <a:gd name="connsiteY10" fmla="*/ 3175243 h 4368970"/>
              <a:gd name="connsiteX11" fmla="*/ 8594833 w 9653207"/>
              <a:gd name="connsiteY11" fmla="*/ 2612959 h 4368970"/>
              <a:gd name="connsiteX12" fmla="*/ 7317058 w 9653207"/>
              <a:gd name="connsiteY12" fmla="*/ 1339536 h 4368970"/>
              <a:gd name="connsiteX13" fmla="*/ 7397592 w 9653207"/>
              <a:gd name="connsiteY13" fmla="*/ 293148 h 4368970"/>
              <a:gd name="connsiteX0" fmla="*/ 7397592 w 9653207"/>
              <a:gd name="connsiteY0" fmla="*/ 293148 h 4368970"/>
              <a:gd name="connsiteX1" fmla="*/ 6146336 w 9653207"/>
              <a:gd name="connsiteY1" fmla="*/ 4368956 h 4368970"/>
              <a:gd name="connsiteX2" fmla="*/ 464614 w 9653207"/>
              <a:gd name="connsiteY2" fmla="*/ 3400996 h 4368970"/>
              <a:gd name="connsiteX3" fmla="*/ 985902 w 9653207"/>
              <a:gd name="connsiteY3" fmla="*/ 623937 h 4368970"/>
              <a:gd name="connsiteX4" fmla="*/ 3446470 w 9653207"/>
              <a:gd name="connsiteY4" fmla="*/ 314325 h 4368970"/>
              <a:gd name="connsiteX5" fmla="*/ 3446470 w 9653207"/>
              <a:gd name="connsiteY5" fmla="*/ 0 h 4368970"/>
              <a:gd name="connsiteX6" fmla="*/ 4075120 w 9653207"/>
              <a:gd name="connsiteY6" fmla="*/ 628650 h 4368970"/>
              <a:gd name="connsiteX7" fmla="*/ 3446470 w 9653207"/>
              <a:gd name="connsiteY7" fmla="*/ 1257300 h 4368970"/>
              <a:gd name="connsiteX8" fmla="*/ 3446470 w 9653207"/>
              <a:gd name="connsiteY8" fmla="*/ 942975 h 4368970"/>
              <a:gd name="connsiteX9" fmla="*/ 1453840 w 9653207"/>
              <a:gd name="connsiteY9" fmla="*/ 1254833 h 4368970"/>
              <a:gd name="connsiteX10" fmla="*/ 1626383 w 9653207"/>
              <a:gd name="connsiteY10" fmla="*/ 3175243 h 4368970"/>
              <a:gd name="connsiteX11" fmla="*/ 8594833 w 9653207"/>
              <a:gd name="connsiteY11" fmla="*/ 2612959 h 4368970"/>
              <a:gd name="connsiteX12" fmla="*/ 7317058 w 9653207"/>
              <a:gd name="connsiteY12" fmla="*/ 1339536 h 4368970"/>
              <a:gd name="connsiteX13" fmla="*/ 7397592 w 9653207"/>
              <a:gd name="connsiteY13" fmla="*/ 293148 h 4368970"/>
              <a:gd name="connsiteX0" fmla="*/ 7397592 w 9653207"/>
              <a:gd name="connsiteY0" fmla="*/ 293148 h 4368970"/>
              <a:gd name="connsiteX1" fmla="*/ 6146336 w 9653207"/>
              <a:gd name="connsiteY1" fmla="*/ 4368956 h 4368970"/>
              <a:gd name="connsiteX2" fmla="*/ 464614 w 9653207"/>
              <a:gd name="connsiteY2" fmla="*/ 3400996 h 4368970"/>
              <a:gd name="connsiteX3" fmla="*/ 985902 w 9653207"/>
              <a:gd name="connsiteY3" fmla="*/ 623937 h 4368970"/>
              <a:gd name="connsiteX4" fmla="*/ 3446470 w 9653207"/>
              <a:gd name="connsiteY4" fmla="*/ 314325 h 4368970"/>
              <a:gd name="connsiteX5" fmla="*/ 3446470 w 9653207"/>
              <a:gd name="connsiteY5" fmla="*/ 0 h 4368970"/>
              <a:gd name="connsiteX6" fmla="*/ 4075120 w 9653207"/>
              <a:gd name="connsiteY6" fmla="*/ 628650 h 4368970"/>
              <a:gd name="connsiteX7" fmla="*/ 3446470 w 9653207"/>
              <a:gd name="connsiteY7" fmla="*/ 1257300 h 4368970"/>
              <a:gd name="connsiteX8" fmla="*/ 3446470 w 9653207"/>
              <a:gd name="connsiteY8" fmla="*/ 942975 h 4368970"/>
              <a:gd name="connsiteX9" fmla="*/ 1453840 w 9653207"/>
              <a:gd name="connsiteY9" fmla="*/ 1254833 h 4368970"/>
              <a:gd name="connsiteX10" fmla="*/ 1626383 w 9653207"/>
              <a:gd name="connsiteY10" fmla="*/ 3175243 h 4368970"/>
              <a:gd name="connsiteX11" fmla="*/ 8594833 w 9653207"/>
              <a:gd name="connsiteY11" fmla="*/ 2612959 h 4368970"/>
              <a:gd name="connsiteX12" fmla="*/ 7317058 w 9653207"/>
              <a:gd name="connsiteY12" fmla="*/ 1339536 h 4368970"/>
              <a:gd name="connsiteX13" fmla="*/ 7397592 w 9653207"/>
              <a:gd name="connsiteY13" fmla="*/ 293148 h 4368970"/>
              <a:gd name="connsiteX0" fmla="*/ 7397592 w 9653207"/>
              <a:gd name="connsiteY0" fmla="*/ 293148 h 4368970"/>
              <a:gd name="connsiteX1" fmla="*/ 6146336 w 9653207"/>
              <a:gd name="connsiteY1" fmla="*/ 4368956 h 4368970"/>
              <a:gd name="connsiteX2" fmla="*/ 464614 w 9653207"/>
              <a:gd name="connsiteY2" fmla="*/ 3400996 h 4368970"/>
              <a:gd name="connsiteX3" fmla="*/ 985902 w 9653207"/>
              <a:gd name="connsiteY3" fmla="*/ 623937 h 4368970"/>
              <a:gd name="connsiteX4" fmla="*/ 3446470 w 9653207"/>
              <a:gd name="connsiteY4" fmla="*/ 314325 h 4368970"/>
              <a:gd name="connsiteX5" fmla="*/ 3446470 w 9653207"/>
              <a:gd name="connsiteY5" fmla="*/ 0 h 4368970"/>
              <a:gd name="connsiteX6" fmla="*/ 4075120 w 9653207"/>
              <a:gd name="connsiteY6" fmla="*/ 628650 h 4368970"/>
              <a:gd name="connsiteX7" fmla="*/ 3446470 w 9653207"/>
              <a:gd name="connsiteY7" fmla="*/ 1257300 h 4368970"/>
              <a:gd name="connsiteX8" fmla="*/ 3446470 w 9653207"/>
              <a:gd name="connsiteY8" fmla="*/ 942975 h 4368970"/>
              <a:gd name="connsiteX9" fmla="*/ 1453840 w 9653207"/>
              <a:gd name="connsiteY9" fmla="*/ 1254833 h 4368970"/>
              <a:gd name="connsiteX10" fmla="*/ 1626383 w 9653207"/>
              <a:gd name="connsiteY10" fmla="*/ 3175243 h 4368970"/>
              <a:gd name="connsiteX11" fmla="*/ 8430241 w 9653207"/>
              <a:gd name="connsiteY11" fmla="*/ 2960431 h 4368970"/>
              <a:gd name="connsiteX12" fmla="*/ 7317058 w 9653207"/>
              <a:gd name="connsiteY12" fmla="*/ 1339536 h 4368970"/>
              <a:gd name="connsiteX13" fmla="*/ 7397592 w 9653207"/>
              <a:gd name="connsiteY13" fmla="*/ 293148 h 4368970"/>
              <a:gd name="connsiteX0" fmla="*/ 7397592 w 9653207"/>
              <a:gd name="connsiteY0" fmla="*/ 293148 h 4368970"/>
              <a:gd name="connsiteX1" fmla="*/ 6146336 w 9653207"/>
              <a:gd name="connsiteY1" fmla="*/ 4368956 h 4368970"/>
              <a:gd name="connsiteX2" fmla="*/ 464614 w 9653207"/>
              <a:gd name="connsiteY2" fmla="*/ 3400996 h 4368970"/>
              <a:gd name="connsiteX3" fmla="*/ 985902 w 9653207"/>
              <a:gd name="connsiteY3" fmla="*/ 623937 h 4368970"/>
              <a:gd name="connsiteX4" fmla="*/ 3446470 w 9653207"/>
              <a:gd name="connsiteY4" fmla="*/ 314325 h 4368970"/>
              <a:gd name="connsiteX5" fmla="*/ 3446470 w 9653207"/>
              <a:gd name="connsiteY5" fmla="*/ 0 h 4368970"/>
              <a:gd name="connsiteX6" fmla="*/ 4075120 w 9653207"/>
              <a:gd name="connsiteY6" fmla="*/ 628650 h 4368970"/>
              <a:gd name="connsiteX7" fmla="*/ 3446470 w 9653207"/>
              <a:gd name="connsiteY7" fmla="*/ 1257300 h 4368970"/>
              <a:gd name="connsiteX8" fmla="*/ 3446470 w 9653207"/>
              <a:gd name="connsiteY8" fmla="*/ 942975 h 4368970"/>
              <a:gd name="connsiteX9" fmla="*/ 1453840 w 9653207"/>
              <a:gd name="connsiteY9" fmla="*/ 1254833 h 4368970"/>
              <a:gd name="connsiteX10" fmla="*/ 1626383 w 9653207"/>
              <a:gd name="connsiteY10" fmla="*/ 3175243 h 4368970"/>
              <a:gd name="connsiteX11" fmla="*/ 8430241 w 9653207"/>
              <a:gd name="connsiteY11" fmla="*/ 2960431 h 4368970"/>
              <a:gd name="connsiteX12" fmla="*/ 7317058 w 9653207"/>
              <a:gd name="connsiteY12" fmla="*/ 1339536 h 4368970"/>
              <a:gd name="connsiteX13" fmla="*/ 7397592 w 9653207"/>
              <a:gd name="connsiteY13" fmla="*/ 293148 h 4368970"/>
              <a:gd name="connsiteX0" fmla="*/ 7306152 w 9593346"/>
              <a:gd name="connsiteY0" fmla="*/ 567468 h 4368971"/>
              <a:gd name="connsiteX1" fmla="*/ 6146336 w 9593346"/>
              <a:gd name="connsiteY1" fmla="*/ 4368956 h 4368971"/>
              <a:gd name="connsiteX2" fmla="*/ 464614 w 9593346"/>
              <a:gd name="connsiteY2" fmla="*/ 3400996 h 4368971"/>
              <a:gd name="connsiteX3" fmla="*/ 985902 w 9593346"/>
              <a:gd name="connsiteY3" fmla="*/ 623937 h 4368971"/>
              <a:gd name="connsiteX4" fmla="*/ 3446470 w 9593346"/>
              <a:gd name="connsiteY4" fmla="*/ 314325 h 4368971"/>
              <a:gd name="connsiteX5" fmla="*/ 3446470 w 9593346"/>
              <a:gd name="connsiteY5" fmla="*/ 0 h 4368971"/>
              <a:gd name="connsiteX6" fmla="*/ 4075120 w 9593346"/>
              <a:gd name="connsiteY6" fmla="*/ 628650 h 4368971"/>
              <a:gd name="connsiteX7" fmla="*/ 3446470 w 9593346"/>
              <a:gd name="connsiteY7" fmla="*/ 1257300 h 4368971"/>
              <a:gd name="connsiteX8" fmla="*/ 3446470 w 9593346"/>
              <a:gd name="connsiteY8" fmla="*/ 942975 h 4368971"/>
              <a:gd name="connsiteX9" fmla="*/ 1453840 w 9593346"/>
              <a:gd name="connsiteY9" fmla="*/ 1254833 h 4368971"/>
              <a:gd name="connsiteX10" fmla="*/ 1626383 w 9593346"/>
              <a:gd name="connsiteY10" fmla="*/ 3175243 h 4368971"/>
              <a:gd name="connsiteX11" fmla="*/ 8430241 w 9593346"/>
              <a:gd name="connsiteY11" fmla="*/ 2960431 h 4368971"/>
              <a:gd name="connsiteX12" fmla="*/ 7317058 w 9593346"/>
              <a:gd name="connsiteY12" fmla="*/ 1339536 h 4368971"/>
              <a:gd name="connsiteX13" fmla="*/ 7306152 w 9593346"/>
              <a:gd name="connsiteY13" fmla="*/ 567468 h 4368971"/>
              <a:gd name="connsiteX0" fmla="*/ 7306152 w 9664632"/>
              <a:gd name="connsiteY0" fmla="*/ 567468 h 4368969"/>
              <a:gd name="connsiteX1" fmla="*/ 6146336 w 9664632"/>
              <a:gd name="connsiteY1" fmla="*/ 4368956 h 4368969"/>
              <a:gd name="connsiteX2" fmla="*/ 464614 w 9664632"/>
              <a:gd name="connsiteY2" fmla="*/ 3400996 h 4368969"/>
              <a:gd name="connsiteX3" fmla="*/ 985902 w 9664632"/>
              <a:gd name="connsiteY3" fmla="*/ 623937 h 4368969"/>
              <a:gd name="connsiteX4" fmla="*/ 3446470 w 9664632"/>
              <a:gd name="connsiteY4" fmla="*/ 314325 h 4368969"/>
              <a:gd name="connsiteX5" fmla="*/ 3446470 w 9664632"/>
              <a:gd name="connsiteY5" fmla="*/ 0 h 4368969"/>
              <a:gd name="connsiteX6" fmla="*/ 4075120 w 9664632"/>
              <a:gd name="connsiteY6" fmla="*/ 628650 h 4368969"/>
              <a:gd name="connsiteX7" fmla="*/ 3446470 w 9664632"/>
              <a:gd name="connsiteY7" fmla="*/ 1257300 h 4368969"/>
              <a:gd name="connsiteX8" fmla="*/ 3446470 w 9664632"/>
              <a:gd name="connsiteY8" fmla="*/ 942975 h 4368969"/>
              <a:gd name="connsiteX9" fmla="*/ 1453840 w 9664632"/>
              <a:gd name="connsiteY9" fmla="*/ 1254833 h 4368969"/>
              <a:gd name="connsiteX10" fmla="*/ 1626383 w 9664632"/>
              <a:gd name="connsiteY10" fmla="*/ 3175243 h 4368969"/>
              <a:gd name="connsiteX11" fmla="*/ 8430241 w 9664632"/>
              <a:gd name="connsiteY11" fmla="*/ 2960431 h 4368969"/>
              <a:gd name="connsiteX12" fmla="*/ 7317058 w 9664632"/>
              <a:gd name="connsiteY12" fmla="*/ 1339536 h 4368969"/>
              <a:gd name="connsiteX13" fmla="*/ 7306152 w 9664632"/>
              <a:gd name="connsiteY13" fmla="*/ 567468 h 4368969"/>
              <a:gd name="connsiteX0" fmla="*/ 7306152 w 9664632"/>
              <a:gd name="connsiteY0" fmla="*/ 567468 h 4368969"/>
              <a:gd name="connsiteX1" fmla="*/ 6146336 w 9664632"/>
              <a:gd name="connsiteY1" fmla="*/ 4368956 h 4368969"/>
              <a:gd name="connsiteX2" fmla="*/ 464614 w 9664632"/>
              <a:gd name="connsiteY2" fmla="*/ 3400996 h 4368969"/>
              <a:gd name="connsiteX3" fmla="*/ 985902 w 9664632"/>
              <a:gd name="connsiteY3" fmla="*/ 623937 h 4368969"/>
              <a:gd name="connsiteX4" fmla="*/ 3446470 w 9664632"/>
              <a:gd name="connsiteY4" fmla="*/ 314325 h 4368969"/>
              <a:gd name="connsiteX5" fmla="*/ 3446470 w 9664632"/>
              <a:gd name="connsiteY5" fmla="*/ 0 h 4368969"/>
              <a:gd name="connsiteX6" fmla="*/ 4075120 w 9664632"/>
              <a:gd name="connsiteY6" fmla="*/ 628650 h 4368969"/>
              <a:gd name="connsiteX7" fmla="*/ 3446470 w 9664632"/>
              <a:gd name="connsiteY7" fmla="*/ 1257300 h 4368969"/>
              <a:gd name="connsiteX8" fmla="*/ 3446470 w 9664632"/>
              <a:gd name="connsiteY8" fmla="*/ 942975 h 4368969"/>
              <a:gd name="connsiteX9" fmla="*/ 1453840 w 9664632"/>
              <a:gd name="connsiteY9" fmla="*/ 1254833 h 4368969"/>
              <a:gd name="connsiteX10" fmla="*/ 1626383 w 9664632"/>
              <a:gd name="connsiteY10" fmla="*/ 3175243 h 4368969"/>
              <a:gd name="connsiteX11" fmla="*/ 8430241 w 9664632"/>
              <a:gd name="connsiteY11" fmla="*/ 2960431 h 4368969"/>
              <a:gd name="connsiteX12" fmla="*/ 7317058 w 9664632"/>
              <a:gd name="connsiteY12" fmla="*/ 1339536 h 4368969"/>
              <a:gd name="connsiteX13" fmla="*/ 7306152 w 9664632"/>
              <a:gd name="connsiteY13" fmla="*/ 567468 h 4368969"/>
              <a:gd name="connsiteX0" fmla="*/ 7306152 w 9664632"/>
              <a:gd name="connsiteY0" fmla="*/ 567468 h 4368969"/>
              <a:gd name="connsiteX1" fmla="*/ 6146336 w 9664632"/>
              <a:gd name="connsiteY1" fmla="*/ 4368956 h 4368969"/>
              <a:gd name="connsiteX2" fmla="*/ 464614 w 9664632"/>
              <a:gd name="connsiteY2" fmla="*/ 3400996 h 4368969"/>
              <a:gd name="connsiteX3" fmla="*/ 985902 w 9664632"/>
              <a:gd name="connsiteY3" fmla="*/ 623937 h 4368969"/>
              <a:gd name="connsiteX4" fmla="*/ 3446470 w 9664632"/>
              <a:gd name="connsiteY4" fmla="*/ 314325 h 4368969"/>
              <a:gd name="connsiteX5" fmla="*/ 3446470 w 9664632"/>
              <a:gd name="connsiteY5" fmla="*/ 0 h 4368969"/>
              <a:gd name="connsiteX6" fmla="*/ 4075120 w 9664632"/>
              <a:gd name="connsiteY6" fmla="*/ 628650 h 4368969"/>
              <a:gd name="connsiteX7" fmla="*/ 3446470 w 9664632"/>
              <a:gd name="connsiteY7" fmla="*/ 1257300 h 4368969"/>
              <a:gd name="connsiteX8" fmla="*/ 3446470 w 9664632"/>
              <a:gd name="connsiteY8" fmla="*/ 942975 h 4368969"/>
              <a:gd name="connsiteX9" fmla="*/ 1453840 w 9664632"/>
              <a:gd name="connsiteY9" fmla="*/ 1254833 h 4368969"/>
              <a:gd name="connsiteX10" fmla="*/ 1626383 w 9664632"/>
              <a:gd name="connsiteY10" fmla="*/ 3175243 h 4368969"/>
              <a:gd name="connsiteX11" fmla="*/ 8430241 w 9664632"/>
              <a:gd name="connsiteY11" fmla="*/ 2960431 h 4368969"/>
              <a:gd name="connsiteX12" fmla="*/ 7317058 w 9664632"/>
              <a:gd name="connsiteY12" fmla="*/ 1339536 h 4368969"/>
              <a:gd name="connsiteX13" fmla="*/ 7306152 w 9664632"/>
              <a:gd name="connsiteY13" fmla="*/ 567468 h 4368969"/>
              <a:gd name="connsiteX0" fmla="*/ 7306152 w 9618393"/>
              <a:gd name="connsiteY0" fmla="*/ 567468 h 4368956"/>
              <a:gd name="connsiteX1" fmla="*/ 6146336 w 9618393"/>
              <a:gd name="connsiteY1" fmla="*/ 4368956 h 4368956"/>
              <a:gd name="connsiteX2" fmla="*/ 464614 w 9618393"/>
              <a:gd name="connsiteY2" fmla="*/ 3400996 h 4368956"/>
              <a:gd name="connsiteX3" fmla="*/ 985902 w 9618393"/>
              <a:gd name="connsiteY3" fmla="*/ 623937 h 4368956"/>
              <a:gd name="connsiteX4" fmla="*/ 3446470 w 9618393"/>
              <a:gd name="connsiteY4" fmla="*/ 314325 h 4368956"/>
              <a:gd name="connsiteX5" fmla="*/ 3446470 w 9618393"/>
              <a:gd name="connsiteY5" fmla="*/ 0 h 4368956"/>
              <a:gd name="connsiteX6" fmla="*/ 4075120 w 9618393"/>
              <a:gd name="connsiteY6" fmla="*/ 628650 h 4368956"/>
              <a:gd name="connsiteX7" fmla="*/ 3446470 w 9618393"/>
              <a:gd name="connsiteY7" fmla="*/ 1257300 h 4368956"/>
              <a:gd name="connsiteX8" fmla="*/ 3446470 w 9618393"/>
              <a:gd name="connsiteY8" fmla="*/ 942975 h 4368956"/>
              <a:gd name="connsiteX9" fmla="*/ 1453840 w 9618393"/>
              <a:gd name="connsiteY9" fmla="*/ 1254833 h 4368956"/>
              <a:gd name="connsiteX10" fmla="*/ 1626383 w 9618393"/>
              <a:gd name="connsiteY10" fmla="*/ 3175243 h 4368956"/>
              <a:gd name="connsiteX11" fmla="*/ 8430241 w 9618393"/>
              <a:gd name="connsiteY11" fmla="*/ 2960431 h 4368956"/>
              <a:gd name="connsiteX12" fmla="*/ 7317058 w 9618393"/>
              <a:gd name="connsiteY12" fmla="*/ 1339536 h 4368956"/>
              <a:gd name="connsiteX13" fmla="*/ 7306152 w 9618393"/>
              <a:gd name="connsiteY13" fmla="*/ 567468 h 4368956"/>
              <a:gd name="connsiteX0" fmla="*/ 7335627 w 9790049"/>
              <a:gd name="connsiteY0" fmla="*/ 567468 h 4295804"/>
              <a:gd name="connsiteX1" fmla="*/ 6578147 w 9790049"/>
              <a:gd name="connsiteY1" fmla="*/ 4295804 h 4295804"/>
              <a:gd name="connsiteX2" fmla="*/ 494089 w 9790049"/>
              <a:gd name="connsiteY2" fmla="*/ 3400996 h 4295804"/>
              <a:gd name="connsiteX3" fmla="*/ 1015377 w 9790049"/>
              <a:gd name="connsiteY3" fmla="*/ 623937 h 4295804"/>
              <a:gd name="connsiteX4" fmla="*/ 3475945 w 9790049"/>
              <a:gd name="connsiteY4" fmla="*/ 314325 h 4295804"/>
              <a:gd name="connsiteX5" fmla="*/ 3475945 w 9790049"/>
              <a:gd name="connsiteY5" fmla="*/ 0 h 4295804"/>
              <a:gd name="connsiteX6" fmla="*/ 4104595 w 9790049"/>
              <a:gd name="connsiteY6" fmla="*/ 628650 h 4295804"/>
              <a:gd name="connsiteX7" fmla="*/ 3475945 w 9790049"/>
              <a:gd name="connsiteY7" fmla="*/ 1257300 h 4295804"/>
              <a:gd name="connsiteX8" fmla="*/ 3475945 w 9790049"/>
              <a:gd name="connsiteY8" fmla="*/ 942975 h 4295804"/>
              <a:gd name="connsiteX9" fmla="*/ 1483315 w 9790049"/>
              <a:gd name="connsiteY9" fmla="*/ 1254833 h 4295804"/>
              <a:gd name="connsiteX10" fmla="*/ 1655858 w 9790049"/>
              <a:gd name="connsiteY10" fmla="*/ 3175243 h 4295804"/>
              <a:gd name="connsiteX11" fmla="*/ 8459716 w 9790049"/>
              <a:gd name="connsiteY11" fmla="*/ 2960431 h 4295804"/>
              <a:gd name="connsiteX12" fmla="*/ 7346533 w 9790049"/>
              <a:gd name="connsiteY12" fmla="*/ 1339536 h 4295804"/>
              <a:gd name="connsiteX13" fmla="*/ 7335627 w 9790049"/>
              <a:gd name="connsiteY13" fmla="*/ 567468 h 4295804"/>
              <a:gd name="connsiteX0" fmla="*/ 7044491 w 9498913"/>
              <a:gd name="connsiteY0" fmla="*/ 567468 h 4295804"/>
              <a:gd name="connsiteX1" fmla="*/ 6287011 w 9498913"/>
              <a:gd name="connsiteY1" fmla="*/ 4295804 h 4295804"/>
              <a:gd name="connsiteX2" fmla="*/ 440697 w 9498913"/>
              <a:gd name="connsiteY2" fmla="*/ 3638740 h 4295804"/>
              <a:gd name="connsiteX3" fmla="*/ 724241 w 9498913"/>
              <a:gd name="connsiteY3" fmla="*/ 623937 h 4295804"/>
              <a:gd name="connsiteX4" fmla="*/ 3184809 w 9498913"/>
              <a:gd name="connsiteY4" fmla="*/ 314325 h 4295804"/>
              <a:gd name="connsiteX5" fmla="*/ 3184809 w 9498913"/>
              <a:gd name="connsiteY5" fmla="*/ 0 h 4295804"/>
              <a:gd name="connsiteX6" fmla="*/ 3813459 w 9498913"/>
              <a:gd name="connsiteY6" fmla="*/ 628650 h 4295804"/>
              <a:gd name="connsiteX7" fmla="*/ 3184809 w 9498913"/>
              <a:gd name="connsiteY7" fmla="*/ 1257300 h 4295804"/>
              <a:gd name="connsiteX8" fmla="*/ 3184809 w 9498913"/>
              <a:gd name="connsiteY8" fmla="*/ 942975 h 4295804"/>
              <a:gd name="connsiteX9" fmla="*/ 1192179 w 9498913"/>
              <a:gd name="connsiteY9" fmla="*/ 1254833 h 4295804"/>
              <a:gd name="connsiteX10" fmla="*/ 1364722 w 9498913"/>
              <a:gd name="connsiteY10" fmla="*/ 3175243 h 4295804"/>
              <a:gd name="connsiteX11" fmla="*/ 8168580 w 9498913"/>
              <a:gd name="connsiteY11" fmla="*/ 2960431 h 4295804"/>
              <a:gd name="connsiteX12" fmla="*/ 7055397 w 9498913"/>
              <a:gd name="connsiteY12" fmla="*/ 1339536 h 4295804"/>
              <a:gd name="connsiteX13" fmla="*/ 7044491 w 9498913"/>
              <a:gd name="connsiteY13" fmla="*/ 567468 h 4295804"/>
              <a:gd name="connsiteX0" fmla="*/ 7247084 w 9701506"/>
              <a:gd name="connsiteY0" fmla="*/ 567468 h 4295804"/>
              <a:gd name="connsiteX1" fmla="*/ 6489604 w 9701506"/>
              <a:gd name="connsiteY1" fmla="*/ 4295804 h 4295804"/>
              <a:gd name="connsiteX2" fmla="*/ 643290 w 9701506"/>
              <a:gd name="connsiteY2" fmla="*/ 3638740 h 4295804"/>
              <a:gd name="connsiteX3" fmla="*/ 926834 w 9701506"/>
              <a:gd name="connsiteY3" fmla="*/ 623937 h 4295804"/>
              <a:gd name="connsiteX4" fmla="*/ 3387402 w 9701506"/>
              <a:gd name="connsiteY4" fmla="*/ 314325 h 4295804"/>
              <a:gd name="connsiteX5" fmla="*/ 3387402 w 9701506"/>
              <a:gd name="connsiteY5" fmla="*/ 0 h 4295804"/>
              <a:gd name="connsiteX6" fmla="*/ 4016052 w 9701506"/>
              <a:gd name="connsiteY6" fmla="*/ 628650 h 4295804"/>
              <a:gd name="connsiteX7" fmla="*/ 3387402 w 9701506"/>
              <a:gd name="connsiteY7" fmla="*/ 1257300 h 4295804"/>
              <a:gd name="connsiteX8" fmla="*/ 3387402 w 9701506"/>
              <a:gd name="connsiteY8" fmla="*/ 942975 h 4295804"/>
              <a:gd name="connsiteX9" fmla="*/ 1394772 w 9701506"/>
              <a:gd name="connsiteY9" fmla="*/ 1254833 h 4295804"/>
              <a:gd name="connsiteX10" fmla="*/ 1567315 w 9701506"/>
              <a:gd name="connsiteY10" fmla="*/ 3175243 h 4295804"/>
              <a:gd name="connsiteX11" fmla="*/ 8371173 w 9701506"/>
              <a:gd name="connsiteY11" fmla="*/ 2960431 h 4295804"/>
              <a:gd name="connsiteX12" fmla="*/ 7257990 w 9701506"/>
              <a:gd name="connsiteY12" fmla="*/ 1339536 h 4295804"/>
              <a:gd name="connsiteX13" fmla="*/ 7247084 w 9701506"/>
              <a:gd name="connsiteY13" fmla="*/ 567468 h 4295804"/>
              <a:gd name="connsiteX0" fmla="*/ 7314328 w 9768750"/>
              <a:gd name="connsiteY0" fmla="*/ 567468 h 4295804"/>
              <a:gd name="connsiteX1" fmla="*/ 6556848 w 9768750"/>
              <a:gd name="connsiteY1" fmla="*/ 4295804 h 4295804"/>
              <a:gd name="connsiteX2" fmla="*/ 710534 w 9768750"/>
              <a:gd name="connsiteY2" fmla="*/ 3638740 h 4295804"/>
              <a:gd name="connsiteX3" fmla="*/ 866062 w 9768750"/>
              <a:gd name="connsiteY3" fmla="*/ 751953 h 4295804"/>
              <a:gd name="connsiteX4" fmla="*/ 3454646 w 9768750"/>
              <a:gd name="connsiteY4" fmla="*/ 314325 h 4295804"/>
              <a:gd name="connsiteX5" fmla="*/ 3454646 w 9768750"/>
              <a:gd name="connsiteY5" fmla="*/ 0 h 4295804"/>
              <a:gd name="connsiteX6" fmla="*/ 4083296 w 9768750"/>
              <a:gd name="connsiteY6" fmla="*/ 628650 h 4295804"/>
              <a:gd name="connsiteX7" fmla="*/ 3454646 w 9768750"/>
              <a:gd name="connsiteY7" fmla="*/ 1257300 h 4295804"/>
              <a:gd name="connsiteX8" fmla="*/ 3454646 w 9768750"/>
              <a:gd name="connsiteY8" fmla="*/ 942975 h 4295804"/>
              <a:gd name="connsiteX9" fmla="*/ 1462016 w 9768750"/>
              <a:gd name="connsiteY9" fmla="*/ 1254833 h 4295804"/>
              <a:gd name="connsiteX10" fmla="*/ 1634559 w 9768750"/>
              <a:gd name="connsiteY10" fmla="*/ 3175243 h 4295804"/>
              <a:gd name="connsiteX11" fmla="*/ 8438417 w 9768750"/>
              <a:gd name="connsiteY11" fmla="*/ 2960431 h 4295804"/>
              <a:gd name="connsiteX12" fmla="*/ 7325234 w 9768750"/>
              <a:gd name="connsiteY12" fmla="*/ 1339536 h 4295804"/>
              <a:gd name="connsiteX13" fmla="*/ 7314328 w 9768750"/>
              <a:gd name="connsiteY13" fmla="*/ 567468 h 4295804"/>
              <a:gd name="connsiteX0" fmla="*/ 7314328 w 9768750"/>
              <a:gd name="connsiteY0" fmla="*/ 567468 h 4295804"/>
              <a:gd name="connsiteX1" fmla="*/ 6556848 w 9768750"/>
              <a:gd name="connsiteY1" fmla="*/ 4295804 h 4295804"/>
              <a:gd name="connsiteX2" fmla="*/ 710534 w 9768750"/>
              <a:gd name="connsiteY2" fmla="*/ 3638740 h 4295804"/>
              <a:gd name="connsiteX3" fmla="*/ 866062 w 9768750"/>
              <a:gd name="connsiteY3" fmla="*/ 751953 h 4295804"/>
              <a:gd name="connsiteX4" fmla="*/ 3454646 w 9768750"/>
              <a:gd name="connsiteY4" fmla="*/ 314325 h 4295804"/>
              <a:gd name="connsiteX5" fmla="*/ 3454646 w 9768750"/>
              <a:gd name="connsiteY5" fmla="*/ 0 h 4295804"/>
              <a:gd name="connsiteX6" fmla="*/ 4083296 w 9768750"/>
              <a:gd name="connsiteY6" fmla="*/ 628650 h 4295804"/>
              <a:gd name="connsiteX7" fmla="*/ 3454646 w 9768750"/>
              <a:gd name="connsiteY7" fmla="*/ 1257300 h 4295804"/>
              <a:gd name="connsiteX8" fmla="*/ 3454646 w 9768750"/>
              <a:gd name="connsiteY8" fmla="*/ 942975 h 4295804"/>
              <a:gd name="connsiteX9" fmla="*/ 1462016 w 9768750"/>
              <a:gd name="connsiteY9" fmla="*/ 1254833 h 4295804"/>
              <a:gd name="connsiteX10" fmla="*/ 1634559 w 9768750"/>
              <a:gd name="connsiteY10" fmla="*/ 3175243 h 4295804"/>
              <a:gd name="connsiteX11" fmla="*/ 8438417 w 9768750"/>
              <a:gd name="connsiteY11" fmla="*/ 2960431 h 4295804"/>
              <a:gd name="connsiteX12" fmla="*/ 7325234 w 9768750"/>
              <a:gd name="connsiteY12" fmla="*/ 1339536 h 4295804"/>
              <a:gd name="connsiteX13" fmla="*/ 7314328 w 9768750"/>
              <a:gd name="connsiteY13" fmla="*/ 567468 h 4295804"/>
              <a:gd name="connsiteX0" fmla="*/ 7118708 w 9573130"/>
              <a:gd name="connsiteY0" fmla="*/ 567468 h 4295804"/>
              <a:gd name="connsiteX1" fmla="*/ 6361228 w 9573130"/>
              <a:gd name="connsiteY1" fmla="*/ 4295804 h 4295804"/>
              <a:gd name="connsiteX2" fmla="*/ 478338 w 9573130"/>
              <a:gd name="connsiteY2" fmla="*/ 3858196 h 4295804"/>
              <a:gd name="connsiteX3" fmla="*/ 670442 w 9573130"/>
              <a:gd name="connsiteY3" fmla="*/ 751953 h 4295804"/>
              <a:gd name="connsiteX4" fmla="*/ 3259026 w 9573130"/>
              <a:gd name="connsiteY4" fmla="*/ 314325 h 4295804"/>
              <a:gd name="connsiteX5" fmla="*/ 3259026 w 9573130"/>
              <a:gd name="connsiteY5" fmla="*/ 0 h 4295804"/>
              <a:gd name="connsiteX6" fmla="*/ 3887676 w 9573130"/>
              <a:gd name="connsiteY6" fmla="*/ 628650 h 4295804"/>
              <a:gd name="connsiteX7" fmla="*/ 3259026 w 9573130"/>
              <a:gd name="connsiteY7" fmla="*/ 1257300 h 4295804"/>
              <a:gd name="connsiteX8" fmla="*/ 3259026 w 9573130"/>
              <a:gd name="connsiteY8" fmla="*/ 942975 h 4295804"/>
              <a:gd name="connsiteX9" fmla="*/ 1266396 w 9573130"/>
              <a:gd name="connsiteY9" fmla="*/ 1254833 h 4295804"/>
              <a:gd name="connsiteX10" fmla="*/ 1438939 w 9573130"/>
              <a:gd name="connsiteY10" fmla="*/ 3175243 h 4295804"/>
              <a:gd name="connsiteX11" fmla="*/ 8242797 w 9573130"/>
              <a:gd name="connsiteY11" fmla="*/ 2960431 h 4295804"/>
              <a:gd name="connsiteX12" fmla="*/ 7129614 w 9573130"/>
              <a:gd name="connsiteY12" fmla="*/ 1339536 h 4295804"/>
              <a:gd name="connsiteX13" fmla="*/ 7118708 w 9573130"/>
              <a:gd name="connsiteY13" fmla="*/ 567468 h 4295804"/>
              <a:gd name="connsiteX0" fmla="*/ 7235762 w 9690184"/>
              <a:gd name="connsiteY0" fmla="*/ 567468 h 4295804"/>
              <a:gd name="connsiteX1" fmla="*/ 6478282 w 9690184"/>
              <a:gd name="connsiteY1" fmla="*/ 4295804 h 4295804"/>
              <a:gd name="connsiteX2" fmla="*/ 595392 w 9690184"/>
              <a:gd name="connsiteY2" fmla="*/ 3858196 h 4295804"/>
              <a:gd name="connsiteX3" fmla="*/ 787496 w 9690184"/>
              <a:gd name="connsiteY3" fmla="*/ 751953 h 4295804"/>
              <a:gd name="connsiteX4" fmla="*/ 3376080 w 9690184"/>
              <a:gd name="connsiteY4" fmla="*/ 314325 h 4295804"/>
              <a:gd name="connsiteX5" fmla="*/ 3376080 w 9690184"/>
              <a:gd name="connsiteY5" fmla="*/ 0 h 4295804"/>
              <a:gd name="connsiteX6" fmla="*/ 4004730 w 9690184"/>
              <a:gd name="connsiteY6" fmla="*/ 628650 h 4295804"/>
              <a:gd name="connsiteX7" fmla="*/ 3376080 w 9690184"/>
              <a:gd name="connsiteY7" fmla="*/ 1257300 h 4295804"/>
              <a:gd name="connsiteX8" fmla="*/ 3376080 w 9690184"/>
              <a:gd name="connsiteY8" fmla="*/ 942975 h 4295804"/>
              <a:gd name="connsiteX9" fmla="*/ 1383450 w 9690184"/>
              <a:gd name="connsiteY9" fmla="*/ 1254833 h 4295804"/>
              <a:gd name="connsiteX10" fmla="*/ 1555993 w 9690184"/>
              <a:gd name="connsiteY10" fmla="*/ 3175243 h 4295804"/>
              <a:gd name="connsiteX11" fmla="*/ 8359851 w 9690184"/>
              <a:gd name="connsiteY11" fmla="*/ 2960431 h 4295804"/>
              <a:gd name="connsiteX12" fmla="*/ 7246668 w 9690184"/>
              <a:gd name="connsiteY12" fmla="*/ 1339536 h 4295804"/>
              <a:gd name="connsiteX13" fmla="*/ 7235762 w 9690184"/>
              <a:gd name="connsiteY13" fmla="*/ 567468 h 4295804"/>
              <a:gd name="connsiteX0" fmla="*/ 7229436 w 9650365"/>
              <a:gd name="connsiteY0" fmla="*/ 567468 h 4442108"/>
              <a:gd name="connsiteX1" fmla="*/ 6380516 w 9650365"/>
              <a:gd name="connsiteY1" fmla="*/ 4442108 h 4442108"/>
              <a:gd name="connsiteX2" fmla="*/ 589066 w 9650365"/>
              <a:gd name="connsiteY2" fmla="*/ 3858196 h 4442108"/>
              <a:gd name="connsiteX3" fmla="*/ 781170 w 9650365"/>
              <a:gd name="connsiteY3" fmla="*/ 751953 h 4442108"/>
              <a:gd name="connsiteX4" fmla="*/ 3369754 w 9650365"/>
              <a:gd name="connsiteY4" fmla="*/ 314325 h 4442108"/>
              <a:gd name="connsiteX5" fmla="*/ 3369754 w 9650365"/>
              <a:gd name="connsiteY5" fmla="*/ 0 h 4442108"/>
              <a:gd name="connsiteX6" fmla="*/ 3998404 w 9650365"/>
              <a:gd name="connsiteY6" fmla="*/ 628650 h 4442108"/>
              <a:gd name="connsiteX7" fmla="*/ 3369754 w 9650365"/>
              <a:gd name="connsiteY7" fmla="*/ 1257300 h 4442108"/>
              <a:gd name="connsiteX8" fmla="*/ 3369754 w 9650365"/>
              <a:gd name="connsiteY8" fmla="*/ 942975 h 4442108"/>
              <a:gd name="connsiteX9" fmla="*/ 1377124 w 9650365"/>
              <a:gd name="connsiteY9" fmla="*/ 1254833 h 4442108"/>
              <a:gd name="connsiteX10" fmla="*/ 1549667 w 9650365"/>
              <a:gd name="connsiteY10" fmla="*/ 3175243 h 4442108"/>
              <a:gd name="connsiteX11" fmla="*/ 8353525 w 9650365"/>
              <a:gd name="connsiteY11" fmla="*/ 2960431 h 4442108"/>
              <a:gd name="connsiteX12" fmla="*/ 7240342 w 9650365"/>
              <a:gd name="connsiteY12" fmla="*/ 1339536 h 4442108"/>
              <a:gd name="connsiteX13" fmla="*/ 7229436 w 9650365"/>
              <a:gd name="connsiteY13" fmla="*/ 567468 h 4442108"/>
              <a:gd name="connsiteX0" fmla="*/ 7229436 w 9650365"/>
              <a:gd name="connsiteY0" fmla="*/ 567468 h 4442108"/>
              <a:gd name="connsiteX1" fmla="*/ 6380516 w 9650365"/>
              <a:gd name="connsiteY1" fmla="*/ 4442108 h 4442108"/>
              <a:gd name="connsiteX2" fmla="*/ 589066 w 9650365"/>
              <a:gd name="connsiteY2" fmla="*/ 3858196 h 4442108"/>
              <a:gd name="connsiteX3" fmla="*/ 781170 w 9650365"/>
              <a:gd name="connsiteY3" fmla="*/ 751953 h 4442108"/>
              <a:gd name="connsiteX4" fmla="*/ 3369754 w 9650365"/>
              <a:gd name="connsiteY4" fmla="*/ 314325 h 4442108"/>
              <a:gd name="connsiteX5" fmla="*/ 3369754 w 9650365"/>
              <a:gd name="connsiteY5" fmla="*/ 0 h 4442108"/>
              <a:gd name="connsiteX6" fmla="*/ 3998404 w 9650365"/>
              <a:gd name="connsiteY6" fmla="*/ 628650 h 4442108"/>
              <a:gd name="connsiteX7" fmla="*/ 3369754 w 9650365"/>
              <a:gd name="connsiteY7" fmla="*/ 1257300 h 4442108"/>
              <a:gd name="connsiteX8" fmla="*/ 3369754 w 9650365"/>
              <a:gd name="connsiteY8" fmla="*/ 942975 h 4442108"/>
              <a:gd name="connsiteX9" fmla="*/ 1377124 w 9650365"/>
              <a:gd name="connsiteY9" fmla="*/ 1254833 h 4442108"/>
              <a:gd name="connsiteX10" fmla="*/ 1549667 w 9650365"/>
              <a:gd name="connsiteY10" fmla="*/ 3175243 h 4442108"/>
              <a:gd name="connsiteX11" fmla="*/ 8353525 w 9650365"/>
              <a:gd name="connsiteY11" fmla="*/ 2960431 h 4442108"/>
              <a:gd name="connsiteX12" fmla="*/ 7240342 w 9650365"/>
              <a:gd name="connsiteY12" fmla="*/ 1339536 h 4442108"/>
              <a:gd name="connsiteX13" fmla="*/ 7229436 w 9650365"/>
              <a:gd name="connsiteY13" fmla="*/ 567468 h 4442108"/>
              <a:gd name="connsiteX0" fmla="*/ 7229436 w 9548491"/>
              <a:gd name="connsiteY0" fmla="*/ 567468 h 4442108"/>
              <a:gd name="connsiteX1" fmla="*/ 6380516 w 9548491"/>
              <a:gd name="connsiteY1" fmla="*/ 4442108 h 4442108"/>
              <a:gd name="connsiteX2" fmla="*/ 589066 w 9548491"/>
              <a:gd name="connsiteY2" fmla="*/ 3858196 h 4442108"/>
              <a:gd name="connsiteX3" fmla="*/ 781170 w 9548491"/>
              <a:gd name="connsiteY3" fmla="*/ 751953 h 4442108"/>
              <a:gd name="connsiteX4" fmla="*/ 3369754 w 9548491"/>
              <a:gd name="connsiteY4" fmla="*/ 314325 h 4442108"/>
              <a:gd name="connsiteX5" fmla="*/ 3369754 w 9548491"/>
              <a:gd name="connsiteY5" fmla="*/ 0 h 4442108"/>
              <a:gd name="connsiteX6" fmla="*/ 3998404 w 9548491"/>
              <a:gd name="connsiteY6" fmla="*/ 628650 h 4442108"/>
              <a:gd name="connsiteX7" fmla="*/ 3369754 w 9548491"/>
              <a:gd name="connsiteY7" fmla="*/ 1257300 h 4442108"/>
              <a:gd name="connsiteX8" fmla="*/ 3369754 w 9548491"/>
              <a:gd name="connsiteY8" fmla="*/ 942975 h 4442108"/>
              <a:gd name="connsiteX9" fmla="*/ 1377124 w 9548491"/>
              <a:gd name="connsiteY9" fmla="*/ 1254833 h 4442108"/>
              <a:gd name="connsiteX10" fmla="*/ 1549667 w 9548491"/>
              <a:gd name="connsiteY10" fmla="*/ 3175243 h 4442108"/>
              <a:gd name="connsiteX11" fmla="*/ 8353525 w 9548491"/>
              <a:gd name="connsiteY11" fmla="*/ 2960431 h 4442108"/>
              <a:gd name="connsiteX12" fmla="*/ 7240342 w 9548491"/>
              <a:gd name="connsiteY12" fmla="*/ 1339536 h 4442108"/>
              <a:gd name="connsiteX13" fmla="*/ 7229436 w 9548491"/>
              <a:gd name="connsiteY13" fmla="*/ 567468 h 4442108"/>
              <a:gd name="connsiteX0" fmla="*/ 7229436 w 9548491"/>
              <a:gd name="connsiteY0" fmla="*/ 567468 h 4442108"/>
              <a:gd name="connsiteX1" fmla="*/ 6380516 w 9548491"/>
              <a:gd name="connsiteY1" fmla="*/ 4442108 h 4442108"/>
              <a:gd name="connsiteX2" fmla="*/ 589066 w 9548491"/>
              <a:gd name="connsiteY2" fmla="*/ 3858196 h 4442108"/>
              <a:gd name="connsiteX3" fmla="*/ 781170 w 9548491"/>
              <a:gd name="connsiteY3" fmla="*/ 751953 h 4442108"/>
              <a:gd name="connsiteX4" fmla="*/ 3369754 w 9548491"/>
              <a:gd name="connsiteY4" fmla="*/ 314325 h 4442108"/>
              <a:gd name="connsiteX5" fmla="*/ 3369754 w 9548491"/>
              <a:gd name="connsiteY5" fmla="*/ 0 h 4442108"/>
              <a:gd name="connsiteX6" fmla="*/ 3998404 w 9548491"/>
              <a:gd name="connsiteY6" fmla="*/ 628650 h 4442108"/>
              <a:gd name="connsiteX7" fmla="*/ 3369754 w 9548491"/>
              <a:gd name="connsiteY7" fmla="*/ 1257300 h 4442108"/>
              <a:gd name="connsiteX8" fmla="*/ 3369754 w 9548491"/>
              <a:gd name="connsiteY8" fmla="*/ 942975 h 4442108"/>
              <a:gd name="connsiteX9" fmla="*/ 1377124 w 9548491"/>
              <a:gd name="connsiteY9" fmla="*/ 1254833 h 4442108"/>
              <a:gd name="connsiteX10" fmla="*/ 1549667 w 9548491"/>
              <a:gd name="connsiteY10" fmla="*/ 3175243 h 4442108"/>
              <a:gd name="connsiteX11" fmla="*/ 8536405 w 9548491"/>
              <a:gd name="connsiteY11" fmla="*/ 3070159 h 4442108"/>
              <a:gd name="connsiteX12" fmla="*/ 7240342 w 9548491"/>
              <a:gd name="connsiteY12" fmla="*/ 1339536 h 4442108"/>
              <a:gd name="connsiteX13" fmla="*/ 7229436 w 9548491"/>
              <a:gd name="connsiteY13" fmla="*/ 567468 h 4442108"/>
              <a:gd name="connsiteX0" fmla="*/ 7318914 w 10187987"/>
              <a:gd name="connsiteY0" fmla="*/ 567468 h 4314092"/>
              <a:gd name="connsiteX1" fmla="*/ 7750154 w 10187987"/>
              <a:gd name="connsiteY1" fmla="*/ 4314092 h 4314092"/>
              <a:gd name="connsiteX2" fmla="*/ 678544 w 10187987"/>
              <a:gd name="connsiteY2" fmla="*/ 3858196 h 4314092"/>
              <a:gd name="connsiteX3" fmla="*/ 870648 w 10187987"/>
              <a:gd name="connsiteY3" fmla="*/ 751953 h 4314092"/>
              <a:gd name="connsiteX4" fmla="*/ 3459232 w 10187987"/>
              <a:gd name="connsiteY4" fmla="*/ 314325 h 4314092"/>
              <a:gd name="connsiteX5" fmla="*/ 3459232 w 10187987"/>
              <a:gd name="connsiteY5" fmla="*/ 0 h 4314092"/>
              <a:gd name="connsiteX6" fmla="*/ 4087882 w 10187987"/>
              <a:gd name="connsiteY6" fmla="*/ 628650 h 4314092"/>
              <a:gd name="connsiteX7" fmla="*/ 3459232 w 10187987"/>
              <a:gd name="connsiteY7" fmla="*/ 1257300 h 4314092"/>
              <a:gd name="connsiteX8" fmla="*/ 3459232 w 10187987"/>
              <a:gd name="connsiteY8" fmla="*/ 942975 h 4314092"/>
              <a:gd name="connsiteX9" fmla="*/ 1466602 w 10187987"/>
              <a:gd name="connsiteY9" fmla="*/ 1254833 h 4314092"/>
              <a:gd name="connsiteX10" fmla="*/ 1639145 w 10187987"/>
              <a:gd name="connsiteY10" fmla="*/ 3175243 h 4314092"/>
              <a:gd name="connsiteX11" fmla="*/ 8625883 w 10187987"/>
              <a:gd name="connsiteY11" fmla="*/ 3070159 h 4314092"/>
              <a:gd name="connsiteX12" fmla="*/ 7329820 w 10187987"/>
              <a:gd name="connsiteY12" fmla="*/ 1339536 h 4314092"/>
              <a:gd name="connsiteX13" fmla="*/ 7318914 w 10187987"/>
              <a:gd name="connsiteY13" fmla="*/ 567468 h 4314092"/>
              <a:gd name="connsiteX0" fmla="*/ 7318914 w 10187987"/>
              <a:gd name="connsiteY0" fmla="*/ 567468 h 4314092"/>
              <a:gd name="connsiteX1" fmla="*/ 7750154 w 10187987"/>
              <a:gd name="connsiteY1" fmla="*/ 4314092 h 4314092"/>
              <a:gd name="connsiteX2" fmla="*/ 678544 w 10187987"/>
              <a:gd name="connsiteY2" fmla="*/ 3858196 h 4314092"/>
              <a:gd name="connsiteX3" fmla="*/ 870648 w 10187987"/>
              <a:gd name="connsiteY3" fmla="*/ 751953 h 4314092"/>
              <a:gd name="connsiteX4" fmla="*/ 3459232 w 10187987"/>
              <a:gd name="connsiteY4" fmla="*/ 314325 h 4314092"/>
              <a:gd name="connsiteX5" fmla="*/ 3459232 w 10187987"/>
              <a:gd name="connsiteY5" fmla="*/ 0 h 4314092"/>
              <a:gd name="connsiteX6" fmla="*/ 4087882 w 10187987"/>
              <a:gd name="connsiteY6" fmla="*/ 628650 h 4314092"/>
              <a:gd name="connsiteX7" fmla="*/ 3459232 w 10187987"/>
              <a:gd name="connsiteY7" fmla="*/ 1257300 h 4314092"/>
              <a:gd name="connsiteX8" fmla="*/ 3459232 w 10187987"/>
              <a:gd name="connsiteY8" fmla="*/ 942975 h 4314092"/>
              <a:gd name="connsiteX9" fmla="*/ 1466602 w 10187987"/>
              <a:gd name="connsiteY9" fmla="*/ 1254833 h 4314092"/>
              <a:gd name="connsiteX10" fmla="*/ 1639145 w 10187987"/>
              <a:gd name="connsiteY10" fmla="*/ 3175243 h 4314092"/>
              <a:gd name="connsiteX11" fmla="*/ 8827051 w 10187987"/>
              <a:gd name="connsiteY11" fmla="*/ 3033583 h 4314092"/>
              <a:gd name="connsiteX12" fmla="*/ 7329820 w 10187987"/>
              <a:gd name="connsiteY12" fmla="*/ 1339536 h 4314092"/>
              <a:gd name="connsiteX13" fmla="*/ 7318914 w 10187987"/>
              <a:gd name="connsiteY13" fmla="*/ 567468 h 4314092"/>
              <a:gd name="connsiteX0" fmla="*/ 7315404 w 10159983"/>
              <a:gd name="connsiteY0" fmla="*/ 567468 h 4567889"/>
              <a:gd name="connsiteX1" fmla="*/ 7696874 w 10159983"/>
              <a:gd name="connsiteY1" fmla="*/ 4567889 h 4567889"/>
              <a:gd name="connsiteX2" fmla="*/ 675034 w 10159983"/>
              <a:gd name="connsiteY2" fmla="*/ 3858196 h 4567889"/>
              <a:gd name="connsiteX3" fmla="*/ 867138 w 10159983"/>
              <a:gd name="connsiteY3" fmla="*/ 751953 h 4567889"/>
              <a:gd name="connsiteX4" fmla="*/ 3455722 w 10159983"/>
              <a:gd name="connsiteY4" fmla="*/ 314325 h 4567889"/>
              <a:gd name="connsiteX5" fmla="*/ 3455722 w 10159983"/>
              <a:gd name="connsiteY5" fmla="*/ 0 h 4567889"/>
              <a:gd name="connsiteX6" fmla="*/ 4084372 w 10159983"/>
              <a:gd name="connsiteY6" fmla="*/ 628650 h 4567889"/>
              <a:gd name="connsiteX7" fmla="*/ 3455722 w 10159983"/>
              <a:gd name="connsiteY7" fmla="*/ 1257300 h 4567889"/>
              <a:gd name="connsiteX8" fmla="*/ 3455722 w 10159983"/>
              <a:gd name="connsiteY8" fmla="*/ 942975 h 4567889"/>
              <a:gd name="connsiteX9" fmla="*/ 1463092 w 10159983"/>
              <a:gd name="connsiteY9" fmla="*/ 1254833 h 4567889"/>
              <a:gd name="connsiteX10" fmla="*/ 1635635 w 10159983"/>
              <a:gd name="connsiteY10" fmla="*/ 3175243 h 4567889"/>
              <a:gd name="connsiteX11" fmla="*/ 8823541 w 10159983"/>
              <a:gd name="connsiteY11" fmla="*/ 3033583 h 4567889"/>
              <a:gd name="connsiteX12" fmla="*/ 7326310 w 10159983"/>
              <a:gd name="connsiteY12" fmla="*/ 1339536 h 4567889"/>
              <a:gd name="connsiteX13" fmla="*/ 7315404 w 10159983"/>
              <a:gd name="connsiteY13" fmla="*/ 567468 h 4567889"/>
              <a:gd name="connsiteX0" fmla="*/ 7315404 w 10159983"/>
              <a:gd name="connsiteY0" fmla="*/ 567468 h 4586067"/>
              <a:gd name="connsiteX1" fmla="*/ 7696874 w 10159983"/>
              <a:gd name="connsiteY1" fmla="*/ 4567889 h 4586067"/>
              <a:gd name="connsiteX2" fmla="*/ 675034 w 10159983"/>
              <a:gd name="connsiteY2" fmla="*/ 3858196 h 4586067"/>
              <a:gd name="connsiteX3" fmla="*/ 867138 w 10159983"/>
              <a:gd name="connsiteY3" fmla="*/ 751953 h 4586067"/>
              <a:gd name="connsiteX4" fmla="*/ 3455722 w 10159983"/>
              <a:gd name="connsiteY4" fmla="*/ 314325 h 4586067"/>
              <a:gd name="connsiteX5" fmla="*/ 3455722 w 10159983"/>
              <a:gd name="connsiteY5" fmla="*/ 0 h 4586067"/>
              <a:gd name="connsiteX6" fmla="*/ 4084372 w 10159983"/>
              <a:gd name="connsiteY6" fmla="*/ 628650 h 4586067"/>
              <a:gd name="connsiteX7" fmla="*/ 3455722 w 10159983"/>
              <a:gd name="connsiteY7" fmla="*/ 1257300 h 4586067"/>
              <a:gd name="connsiteX8" fmla="*/ 3455722 w 10159983"/>
              <a:gd name="connsiteY8" fmla="*/ 942975 h 4586067"/>
              <a:gd name="connsiteX9" fmla="*/ 1463092 w 10159983"/>
              <a:gd name="connsiteY9" fmla="*/ 1254833 h 4586067"/>
              <a:gd name="connsiteX10" fmla="*/ 1635635 w 10159983"/>
              <a:gd name="connsiteY10" fmla="*/ 3175243 h 4586067"/>
              <a:gd name="connsiteX11" fmla="*/ 8823541 w 10159983"/>
              <a:gd name="connsiteY11" fmla="*/ 3033583 h 4586067"/>
              <a:gd name="connsiteX12" fmla="*/ 7326310 w 10159983"/>
              <a:gd name="connsiteY12" fmla="*/ 1339536 h 4586067"/>
              <a:gd name="connsiteX13" fmla="*/ 7315404 w 10159983"/>
              <a:gd name="connsiteY13" fmla="*/ 567468 h 4586067"/>
              <a:gd name="connsiteX0" fmla="*/ 7315404 w 10159983"/>
              <a:gd name="connsiteY0" fmla="*/ 567468 h 4586067"/>
              <a:gd name="connsiteX1" fmla="*/ 7696874 w 10159983"/>
              <a:gd name="connsiteY1" fmla="*/ 4567889 h 4586067"/>
              <a:gd name="connsiteX2" fmla="*/ 675034 w 10159983"/>
              <a:gd name="connsiteY2" fmla="*/ 3858196 h 4586067"/>
              <a:gd name="connsiteX3" fmla="*/ 867138 w 10159983"/>
              <a:gd name="connsiteY3" fmla="*/ 751953 h 4586067"/>
              <a:gd name="connsiteX4" fmla="*/ 3455722 w 10159983"/>
              <a:gd name="connsiteY4" fmla="*/ 314325 h 4586067"/>
              <a:gd name="connsiteX5" fmla="*/ 3455722 w 10159983"/>
              <a:gd name="connsiteY5" fmla="*/ 0 h 4586067"/>
              <a:gd name="connsiteX6" fmla="*/ 4084372 w 10159983"/>
              <a:gd name="connsiteY6" fmla="*/ 628650 h 4586067"/>
              <a:gd name="connsiteX7" fmla="*/ 3455722 w 10159983"/>
              <a:gd name="connsiteY7" fmla="*/ 1257300 h 4586067"/>
              <a:gd name="connsiteX8" fmla="*/ 3455722 w 10159983"/>
              <a:gd name="connsiteY8" fmla="*/ 942975 h 4586067"/>
              <a:gd name="connsiteX9" fmla="*/ 1463092 w 10159983"/>
              <a:gd name="connsiteY9" fmla="*/ 1254833 h 4586067"/>
              <a:gd name="connsiteX10" fmla="*/ 1635635 w 10159983"/>
              <a:gd name="connsiteY10" fmla="*/ 3175243 h 4586067"/>
              <a:gd name="connsiteX11" fmla="*/ 8823541 w 10159983"/>
              <a:gd name="connsiteY11" fmla="*/ 3033583 h 4586067"/>
              <a:gd name="connsiteX12" fmla="*/ 7195628 w 10159983"/>
              <a:gd name="connsiteY12" fmla="*/ 1387705 h 4586067"/>
              <a:gd name="connsiteX13" fmla="*/ 7315404 w 10159983"/>
              <a:gd name="connsiteY13" fmla="*/ 567468 h 4586067"/>
              <a:gd name="connsiteX0" fmla="*/ 7315404 w 10159983"/>
              <a:gd name="connsiteY0" fmla="*/ 567468 h 4586067"/>
              <a:gd name="connsiteX1" fmla="*/ 7696874 w 10159983"/>
              <a:gd name="connsiteY1" fmla="*/ 4567889 h 4586067"/>
              <a:gd name="connsiteX2" fmla="*/ 675034 w 10159983"/>
              <a:gd name="connsiteY2" fmla="*/ 3858196 h 4586067"/>
              <a:gd name="connsiteX3" fmla="*/ 867138 w 10159983"/>
              <a:gd name="connsiteY3" fmla="*/ 751953 h 4586067"/>
              <a:gd name="connsiteX4" fmla="*/ 3455722 w 10159983"/>
              <a:gd name="connsiteY4" fmla="*/ 314325 h 4586067"/>
              <a:gd name="connsiteX5" fmla="*/ 3455722 w 10159983"/>
              <a:gd name="connsiteY5" fmla="*/ 0 h 4586067"/>
              <a:gd name="connsiteX6" fmla="*/ 4084372 w 10159983"/>
              <a:gd name="connsiteY6" fmla="*/ 628650 h 4586067"/>
              <a:gd name="connsiteX7" fmla="*/ 3455722 w 10159983"/>
              <a:gd name="connsiteY7" fmla="*/ 1257300 h 4586067"/>
              <a:gd name="connsiteX8" fmla="*/ 3455722 w 10159983"/>
              <a:gd name="connsiteY8" fmla="*/ 942975 h 4586067"/>
              <a:gd name="connsiteX9" fmla="*/ 1463092 w 10159983"/>
              <a:gd name="connsiteY9" fmla="*/ 1254833 h 4586067"/>
              <a:gd name="connsiteX10" fmla="*/ 1635635 w 10159983"/>
              <a:gd name="connsiteY10" fmla="*/ 3175243 h 4586067"/>
              <a:gd name="connsiteX11" fmla="*/ 8718980 w 10159983"/>
              <a:gd name="connsiteY11" fmla="*/ 3284542 h 4586067"/>
              <a:gd name="connsiteX12" fmla="*/ 7195628 w 10159983"/>
              <a:gd name="connsiteY12" fmla="*/ 1387705 h 4586067"/>
              <a:gd name="connsiteX13" fmla="*/ 7315404 w 10159983"/>
              <a:gd name="connsiteY13" fmla="*/ 567468 h 4586067"/>
              <a:gd name="connsiteX0" fmla="*/ 7315404 w 10159983"/>
              <a:gd name="connsiteY0" fmla="*/ 567468 h 4586067"/>
              <a:gd name="connsiteX1" fmla="*/ 7696874 w 10159983"/>
              <a:gd name="connsiteY1" fmla="*/ 4567889 h 4586067"/>
              <a:gd name="connsiteX2" fmla="*/ 675034 w 10159983"/>
              <a:gd name="connsiteY2" fmla="*/ 3858196 h 4586067"/>
              <a:gd name="connsiteX3" fmla="*/ 867138 w 10159983"/>
              <a:gd name="connsiteY3" fmla="*/ 751953 h 4586067"/>
              <a:gd name="connsiteX4" fmla="*/ 3455722 w 10159983"/>
              <a:gd name="connsiteY4" fmla="*/ 314325 h 4586067"/>
              <a:gd name="connsiteX5" fmla="*/ 3455722 w 10159983"/>
              <a:gd name="connsiteY5" fmla="*/ 0 h 4586067"/>
              <a:gd name="connsiteX6" fmla="*/ 4084372 w 10159983"/>
              <a:gd name="connsiteY6" fmla="*/ 628650 h 4586067"/>
              <a:gd name="connsiteX7" fmla="*/ 3455722 w 10159983"/>
              <a:gd name="connsiteY7" fmla="*/ 1257300 h 4586067"/>
              <a:gd name="connsiteX8" fmla="*/ 3455722 w 10159983"/>
              <a:gd name="connsiteY8" fmla="*/ 942975 h 4586067"/>
              <a:gd name="connsiteX9" fmla="*/ 1463092 w 10159983"/>
              <a:gd name="connsiteY9" fmla="*/ 1254833 h 4586067"/>
              <a:gd name="connsiteX10" fmla="*/ 1635635 w 10159983"/>
              <a:gd name="connsiteY10" fmla="*/ 3175243 h 4586067"/>
              <a:gd name="connsiteX11" fmla="*/ 8718980 w 10159983"/>
              <a:gd name="connsiteY11" fmla="*/ 3284542 h 4586067"/>
              <a:gd name="connsiteX12" fmla="*/ 7195628 w 10159983"/>
              <a:gd name="connsiteY12" fmla="*/ 1387705 h 4586067"/>
              <a:gd name="connsiteX13" fmla="*/ 7315404 w 10159983"/>
              <a:gd name="connsiteY13" fmla="*/ 567468 h 4586067"/>
              <a:gd name="connsiteX0" fmla="*/ 7206769 w 10105150"/>
              <a:gd name="connsiteY0" fmla="*/ 543529 h 4586067"/>
              <a:gd name="connsiteX1" fmla="*/ 7696874 w 10105150"/>
              <a:gd name="connsiteY1" fmla="*/ 4567889 h 4586067"/>
              <a:gd name="connsiteX2" fmla="*/ 675034 w 10105150"/>
              <a:gd name="connsiteY2" fmla="*/ 3858196 h 4586067"/>
              <a:gd name="connsiteX3" fmla="*/ 867138 w 10105150"/>
              <a:gd name="connsiteY3" fmla="*/ 751953 h 4586067"/>
              <a:gd name="connsiteX4" fmla="*/ 3455722 w 10105150"/>
              <a:gd name="connsiteY4" fmla="*/ 314325 h 4586067"/>
              <a:gd name="connsiteX5" fmla="*/ 3455722 w 10105150"/>
              <a:gd name="connsiteY5" fmla="*/ 0 h 4586067"/>
              <a:gd name="connsiteX6" fmla="*/ 4084372 w 10105150"/>
              <a:gd name="connsiteY6" fmla="*/ 628650 h 4586067"/>
              <a:gd name="connsiteX7" fmla="*/ 3455722 w 10105150"/>
              <a:gd name="connsiteY7" fmla="*/ 1257300 h 4586067"/>
              <a:gd name="connsiteX8" fmla="*/ 3455722 w 10105150"/>
              <a:gd name="connsiteY8" fmla="*/ 942975 h 4586067"/>
              <a:gd name="connsiteX9" fmla="*/ 1463092 w 10105150"/>
              <a:gd name="connsiteY9" fmla="*/ 1254833 h 4586067"/>
              <a:gd name="connsiteX10" fmla="*/ 1635635 w 10105150"/>
              <a:gd name="connsiteY10" fmla="*/ 3175243 h 4586067"/>
              <a:gd name="connsiteX11" fmla="*/ 8718980 w 10105150"/>
              <a:gd name="connsiteY11" fmla="*/ 3284542 h 4586067"/>
              <a:gd name="connsiteX12" fmla="*/ 7195628 w 10105150"/>
              <a:gd name="connsiteY12" fmla="*/ 1387705 h 4586067"/>
              <a:gd name="connsiteX13" fmla="*/ 7206769 w 10105150"/>
              <a:gd name="connsiteY13" fmla="*/ 543529 h 4586067"/>
              <a:gd name="connsiteX0" fmla="*/ 7206769 w 10105150"/>
              <a:gd name="connsiteY0" fmla="*/ 543529 h 4586067"/>
              <a:gd name="connsiteX1" fmla="*/ 7696874 w 10105150"/>
              <a:gd name="connsiteY1" fmla="*/ 4567889 h 4586067"/>
              <a:gd name="connsiteX2" fmla="*/ 675034 w 10105150"/>
              <a:gd name="connsiteY2" fmla="*/ 3858196 h 4586067"/>
              <a:gd name="connsiteX3" fmla="*/ 867138 w 10105150"/>
              <a:gd name="connsiteY3" fmla="*/ 751953 h 4586067"/>
              <a:gd name="connsiteX4" fmla="*/ 3455722 w 10105150"/>
              <a:gd name="connsiteY4" fmla="*/ 314325 h 4586067"/>
              <a:gd name="connsiteX5" fmla="*/ 3455722 w 10105150"/>
              <a:gd name="connsiteY5" fmla="*/ 0 h 4586067"/>
              <a:gd name="connsiteX6" fmla="*/ 4339115 w 10105150"/>
              <a:gd name="connsiteY6" fmla="*/ 660160 h 4586067"/>
              <a:gd name="connsiteX7" fmla="*/ 3455722 w 10105150"/>
              <a:gd name="connsiteY7" fmla="*/ 1257300 h 4586067"/>
              <a:gd name="connsiteX8" fmla="*/ 3455722 w 10105150"/>
              <a:gd name="connsiteY8" fmla="*/ 942975 h 4586067"/>
              <a:gd name="connsiteX9" fmla="*/ 1463092 w 10105150"/>
              <a:gd name="connsiteY9" fmla="*/ 1254833 h 4586067"/>
              <a:gd name="connsiteX10" fmla="*/ 1635635 w 10105150"/>
              <a:gd name="connsiteY10" fmla="*/ 3175243 h 4586067"/>
              <a:gd name="connsiteX11" fmla="*/ 8718980 w 10105150"/>
              <a:gd name="connsiteY11" fmla="*/ 3284542 h 4586067"/>
              <a:gd name="connsiteX12" fmla="*/ 7195628 w 10105150"/>
              <a:gd name="connsiteY12" fmla="*/ 1387705 h 4586067"/>
              <a:gd name="connsiteX13" fmla="*/ 7206769 w 10105150"/>
              <a:gd name="connsiteY13" fmla="*/ 543529 h 4586067"/>
              <a:gd name="connsiteX0" fmla="*/ 7082443 w 9980824"/>
              <a:gd name="connsiteY0" fmla="*/ 543529 h 4586067"/>
              <a:gd name="connsiteX1" fmla="*/ 7572548 w 9980824"/>
              <a:gd name="connsiteY1" fmla="*/ 4567889 h 4586067"/>
              <a:gd name="connsiteX2" fmla="*/ 550708 w 9980824"/>
              <a:gd name="connsiteY2" fmla="*/ 3858196 h 4586067"/>
              <a:gd name="connsiteX3" fmla="*/ 742812 w 9980824"/>
              <a:gd name="connsiteY3" fmla="*/ 751953 h 4586067"/>
              <a:gd name="connsiteX4" fmla="*/ 3055551 w 9980824"/>
              <a:gd name="connsiteY4" fmla="*/ 336662 h 4586067"/>
              <a:gd name="connsiteX5" fmla="*/ 3331396 w 9980824"/>
              <a:gd name="connsiteY5" fmla="*/ 0 h 4586067"/>
              <a:gd name="connsiteX6" fmla="*/ 4214789 w 9980824"/>
              <a:gd name="connsiteY6" fmla="*/ 660160 h 4586067"/>
              <a:gd name="connsiteX7" fmla="*/ 3331396 w 9980824"/>
              <a:gd name="connsiteY7" fmla="*/ 1257300 h 4586067"/>
              <a:gd name="connsiteX8" fmla="*/ 3331396 w 9980824"/>
              <a:gd name="connsiteY8" fmla="*/ 942975 h 4586067"/>
              <a:gd name="connsiteX9" fmla="*/ 1338766 w 9980824"/>
              <a:gd name="connsiteY9" fmla="*/ 1254833 h 4586067"/>
              <a:gd name="connsiteX10" fmla="*/ 1511309 w 9980824"/>
              <a:gd name="connsiteY10" fmla="*/ 3175243 h 4586067"/>
              <a:gd name="connsiteX11" fmla="*/ 8594654 w 9980824"/>
              <a:gd name="connsiteY11" fmla="*/ 3284542 h 4586067"/>
              <a:gd name="connsiteX12" fmla="*/ 7071302 w 9980824"/>
              <a:gd name="connsiteY12" fmla="*/ 1387705 h 4586067"/>
              <a:gd name="connsiteX13" fmla="*/ 7082443 w 9980824"/>
              <a:gd name="connsiteY13" fmla="*/ 543529 h 4586067"/>
              <a:gd name="connsiteX0" fmla="*/ 7082443 w 9980824"/>
              <a:gd name="connsiteY0" fmla="*/ 540401 h 4582939"/>
              <a:gd name="connsiteX1" fmla="*/ 7572548 w 9980824"/>
              <a:gd name="connsiteY1" fmla="*/ 4564761 h 4582939"/>
              <a:gd name="connsiteX2" fmla="*/ 550708 w 9980824"/>
              <a:gd name="connsiteY2" fmla="*/ 3855068 h 4582939"/>
              <a:gd name="connsiteX3" fmla="*/ 742812 w 9980824"/>
              <a:gd name="connsiteY3" fmla="*/ 748825 h 4582939"/>
              <a:gd name="connsiteX4" fmla="*/ 3055551 w 9980824"/>
              <a:gd name="connsiteY4" fmla="*/ 333534 h 4582939"/>
              <a:gd name="connsiteX5" fmla="*/ 3038234 w 9980824"/>
              <a:gd name="connsiteY5" fmla="*/ 0 h 4582939"/>
              <a:gd name="connsiteX6" fmla="*/ 4214789 w 9980824"/>
              <a:gd name="connsiteY6" fmla="*/ 657032 h 4582939"/>
              <a:gd name="connsiteX7" fmla="*/ 3331396 w 9980824"/>
              <a:gd name="connsiteY7" fmla="*/ 1254172 h 4582939"/>
              <a:gd name="connsiteX8" fmla="*/ 3331396 w 9980824"/>
              <a:gd name="connsiteY8" fmla="*/ 939847 h 4582939"/>
              <a:gd name="connsiteX9" fmla="*/ 1338766 w 9980824"/>
              <a:gd name="connsiteY9" fmla="*/ 1251705 h 4582939"/>
              <a:gd name="connsiteX10" fmla="*/ 1511309 w 9980824"/>
              <a:gd name="connsiteY10" fmla="*/ 3172115 h 4582939"/>
              <a:gd name="connsiteX11" fmla="*/ 8594654 w 9980824"/>
              <a:gd name="connsiteY11" fmla="*/ 3281414 h 4582939"/>
              <a:gd name="connsiteX12" fmla="*/ 7071302 w 9980824"/>
              <a:gd name="connsiteY12" fmla="*/ 1384577 h 4582939"/>
              <a:gd name="connsiteX13" fmla="*/ 7082443 w 9980824"/>
              <a:gd name="connsiteY13" fmla="*/ 540401 h 4582939"/>
              <a:gd name="connsiteX0" fmla="*/ 7082443 w 9980824"/>
              <a:gd name="connsiteY0" fmla="*/ 540401 h 4582939"/>
              <a:gd name="connsiteX1" fmla="*/ 7572548 w 9980824"/>
              <a:gd name="connsiteY1" fmla="*/ 4564761 h 4582939"/>
              <a:gd name="connsiteX2" fmla="*/ 550708 w 9980824"/>
              <a:gd name="connsiteY2" fmla="*/ 3855068 h 4582939"/>
              <a:gd name="connsiteX3" fmla="*/ 742812 w 9980824"/>
              <a:gd name="connsiteY3" fmla="*/ 748825 h 4582939"/>
              <a:gd name="connsiteX4" fmla="*/ 3055551 w 9980824"/>
              <a:gd name="connsiteY4" fmla="*/ 333534 h 4582939"/>
              <a:gd name="connsiteX5" fmla="*/ 3038234 w 9980824"/>
              <a:gd name="connsiteY5" fmla="*/ 0 h 4582939"/>
              <a:gd name="connsiteX6" fmla="*/ 4214789 w 9980824"/>
              <a:gd name="connsiteY6" fmla="*/ 657032 h 4582939"/>
              <a:gd name="connsiteX7" fmla="*/ 3331396 w 9980824"/>
              <a:gd name="connsiteY7" fmla="*/ 1254172 h 4582939"/>
              <a:gd name="connsiteX8" fmla="*/ 3130497 w 9980824"/>
              <a:gd name="connsiteY8" fmla="*/ 929441 h 4582939"/>
              <a:gd name="connsiteX9" fmla="*/ 1338766 w 9980824"/>
              <a:gd name="connsiteY9" fmla="*/ 1251705 h 4582939"/>
              <a:gd name="connsiteX10" fmla="*/ 1511309 w 9980824"/>
              <a:gd name="connsiteY10" fmla="*/ 3172115 h 4582939"/>
              <a:gd name="connsiteX11" fmla="*/ 8594654 w 9980824"/>
              <a:gd name="connsiteY11" fmla="*/ 3281414 h 4582939"/>
              <a:gd name="connsiteX12" fmla="*/ 7071302 w 9980824"/>
              <a:gd name="connsiteY12" fmla="*/ 1384577 h 4582939"/>
              <a:gd name="connsiteX13" fmla="*/ 7082443 w 9980824"/>
              <a:gd name="connsiteY13" fmla="*/ 540401 h 4582939"/>
              <a:gd name="connsiteX0" fmla="*/ 7082443 w 9980824"/>
              <a:gd name="connsiteY0" fmla="*/ 540401 h 4582939"/>
              <a:gd name="connsiteX1" fmla="*/ 7572548 w 9980824"/>
              <a:gd name="connsiteY1" fmla="*/ 4564761 h 4582939"/>
              <a:gd name="connsiteX2" fmla="*/ 550708 w 9980824"/>
              <a:gd name="connsiteY2" fmla="*/ 3855068 h 4582939"/>
              <a:gd name="connsiteX3" fmla="*/ 742812 w 9980824"/>
              <a:gd name="connsiteY3" fmla="*/ 748825 h 4582939"/>
              <a:gd name="connsiteX4" fmla="*/ 3055551 w 9980824"/>
              <a:gd name="connsiteY4" fmla="*/ 333534 h 4582939"/>
              <a:gd name="connsiteX5" fmla="*/ 3038234 w 9980824"/>
              <a:gd name="connsiteY5" fmla="*/ 0 h 4582939"/>
              <a:gd name="connsiteX6" fmla="*/ 4214789 w 9980824"/>
              <a:gd name="connsiteY6" fmla="*/ 657032 h 4582939"/>
              <a:gd name="connsiteX7" fmla="*/ 3074761 w 9980824"/>
              <a:gd name="connsiteY7" fmla="*/ 1259192 h 4582939"/>
              <a:gd name="connsiteX8" fmla="*/ 3130497 w 9980824"/>
              <a:gd name="connsiteY8" fmla="*/ 929441 h 4582939"/>
              <a:gd name="connsiteX9" fmla="*/ 1338766 w 9980824"/>
              <a:gd name="connsiteY9" fmla="*/ 1251705 h 4582939"/>
              <a:gd name="connsiteX10" fmla="*/ 1511309 w 9980824"/>
              <a:gd name="connsiteY10" fmla="*/ 3172115 h 4582939"/>
              <a:gd name="connsiteX11" fmla="*/ 8594654 w 9980824"/>
              <a:gd name="connsiteY11" fmla="*/ 3281414 h 4582939"/>
              <a:gd name="connsiteX12" fmla="*/ 7071302 w 9980824"/>
              <a:gd name="connsiteY12" fmla="*/ 1384577 h 4582939"/>
              <a:gd name="connsiteX13" fmla="*/ 7082443 w 9980824"/>
              <a:gd name="connsiteY13" fmla="*/ 540401 h 4582939"/>
              <a:gd name="connsiteX0" fmla="*/ 7082443 w 9980824"/>
              <a:gd name="connsiteY0" fmla="*/ 540401 h 4582939"/>
              <a:gd name="connsiteX1" fmla="*/ 7572548 w 9980824"/>
              <a:gd name="connsiteY1" fmla="*/ 4564761 h 4582939"/>
              <a:gd name="connsiteX2" fmla="*/ 550708 w 9980824"/>
              <a:gd name="connsiteY2" fmla="*/ 3855068 h 4582939"/>
              <a:gd name="connsiteX3" fmla="*/ 742812 w 9980824"/>
              <a:gd name="connsiteY3" fmla="*/ 748825 h 4582939"/>
              <a:gd name="connsiteX4" fmla="*/ 3055551 w 9980824"/>
              <a:gd name="connsiteY4" fmla="*/ 333534 h 4582939"/>
              <a:gd name="connsiteX5" fmla="*/ 3038234 w 9980824"/>
              <a:gd name="connsiteY5" fmla="*/ 0 h 4582939"/>
              <a:gd name="connsiteX6" fmla="*/ 4214789 w 9980824"/>
              <a:gd name="connsiteY6" fmla="*/ 657032 h 4582939"/>
              <a:gd name="connsiteX7" fmla="*/ 3074761 w 9980824"/>
              <a:gd name="connsiteY7" fmla="*/ 1259192 h 4582939"/>
              <a:gd name="connsiteX8" fmla="*/ 3130497 w 9980824"/>
              <a:gd name="connsiteY8" fmla="*/ 929441 h 4582939"/>
              <a:gd name="connsiteX9" fmla="*/ 1338766 w 9980824"/>
              <a:gd name="connsiteY9" fmla="*/ 1251705 h 4582939"/>
              <a:gd name="connsiteX10" fmla="*/ 1511309 w 9980824"/>
              <a:gd name="connsiteY10" fmla="*/ 3172115 h 4582939"/>
              <a:gd name="connsiteX11" fmla="*/ 8594654 w 9980824"/>
              <a:gd name="connsiteY11" fmla="*/ 3281414 h 4582939"/>
              <a:gd name="connsiteX12" fmla="*/ 7071302 w 9980824"/>
              <a:gd name="connsiteY12" fmla="*/ 1384577 h 4582939"/>
              <a:gd name="connsiteX13" fmla="*/ 7082443 w 9980824"/>
              <a:gd name="connsiteY13" fmla="*/ 540401 h 4582939"/>
              <a:gd name="connsiteX0" fmla="*/ 7082443 w 9980824"/>
              <a:gd name="connsiteY0" fmla="*/ 540401 h 4582939"/>
              <a:gd name="connsiteX1" fmla="*/ 7572548 w 9980824"/>
              <a:gd name="connsiteY1" fmla="*/ 4564761 h 4582939"/>
              <a:gd name="connsiteX2" fmla="*/ 550708 w 9980824"/>
              <a:gd name="connsiteY2" fmla="*/ 3855068 h 4582939"/>
              <a:gd name="connsiteX3" fmla="*/ 742812 w 9980824"/>
              <a:gd name="connsiteY3" fmla="*/ 748825 h 4582939"/>
              <a:gd name="connsiteX4" fmla="*/ 3055551 w 9980824"/>
              <a:gd name="connsiteY4" fmla="*/ 333534 h 4582939"/>
              <a:gd name="connsiteX5" fmla="*/ 3038234 w 9980824"/>
              <a:gd name="connsiteY5" fmla="*/ 0 h 4582939"/>
              <a:gd name="connsiteX6" fmla="*/ 4214789 w 9980824"/>
              <a:gd name="connsiteY6" fmla="*/ 657032 h 4582939"/>
              <a:gd name="connsiteX7" fmla="*/ 3074761 w 9980824"/>
              <a:gd name="connsiteY7" fmla="*/ 1259192 h 4582939"/>
              <a:gd name="connsiteX8" fmla="*/ 3130497 w 9980824"/>
              <a:gd name="connsiteY8" fmla="*/ 929441 h 4582939"/>
              <a:gd name="connsiteX9" fmla="*/ 1338766 w 9980824"/>
              <a:gd name="connsiteY9" fmla="*/ 1251705 h 4582939"/>
              <a:gd name="connsiteX10" fmla="*/ 1511309 w 9980824"/>
              <a:gd name="connsiteY10" fmla="*/ 3172115 h 4582939"/>
              <a:gd name="connsiteX11" fmla="*/ 8594654 w 9980824"/>
              <a:gd name="connsiteY11" fmla="*/ 3281414 h 4582939"/>
              <a:gd name="connsiteX12" fmla="*/ 7071302 w 9980824"/>
              <a:gd name="connsiteY12" fmla="*/ 1384577 h 4582939"/>
              <a:gd name="connsiteX13" fmla="*/ 7082443 w 9980824"/>
              <a:gd name="connsiteY13" fmla="*/ 540401 h 4582939"/>
              <a:gd name="connsiteX0" fmla="*/ 7108445 w 10006826"/>
              <a:gd name="connsiteY0" fmla="*/ 540401 h 4582939"/>
              <a:gd name="connsiteX1" fmla="*/ 7598550 w 10006826"/>
              <a:gd name="connsiteY1" fmla="*/ 4564761 h 4582939"/>
              <a:gd name="connsiteX2" fmla="*/ 576710 w 10006826"/>
              <a:gd name="connsiteY2" fmla="*/ 3855068 h 4582939"/>
              <a:gd name="connsiteX3" fmla="*/ 768814 w 10006826"/>
              <a:gd name="connsiteY3" fmla="*/ 748825 h 4582939"/>
              <a:gd name="connsiteX4" fmla="*/ 3081553 w 10006826"/>
              <a:gd name="connsiteY4" fmla="*/ 333534 h 4582939"/>
              <a:gd name="connsiteX5" fmla="*/ 3064236 w 10006826"/>
              <a:gd name="connsiteY5" fmla="*/ 0 h 4582939"/>
              <a:gd name="connsiteX6" fmla="*/ 4240791 w 10006826"/>
              <a:gd name="connsiteY6" fmla="*/ 657032 h 4582939"/>
              <a:gd name="connsiteX7" fmla="*/ 3100763 w 10006826"/>
              <a:gd name="connsiteY7" fmla="*/ 1259192 h 4582939"/>
              <a:gd name="connsiteX8" fmla="*/ 3156499 w 10006826"/>
              <a:gd name="connsiteY8" fmla="*/ 929441 h 4582939"/>
              <a:gd name="connsiteX9" fmla="*/ 1364768 w 10006826"/>
              <a:gd name="connsiteY9" fmla="*/ 1251705 h 4582939"/>
              <a:gd name="connsiteX10" fmla="*/ 1537311 w 10006826"/>
              <a:gd name="connsiteY10" fmla="*/ 3172115 h 4582939"/>
              <a:gd name="connsiteX11" fmla="*/ 8620656 w 10006826"/>
              <a:gd name="connsiteY11" fmla="*/ 3281414 h 4582939"/>
              <a:gd name="connsiteX12" fmla="*/ 7097304 w 10006826"/>
              <a:gd name="connsiteY12" fmla="*/ 1384577 h 4582939"/>
              <a:gd name="connsiteX13" fmla="*/ 7108445 w 10006826"/>
              <a:gd name="connsiteY13" fmla="*/ 540401 h 4582939"/>
              <a:gd name="connsiteX0" fmla="*/ 7178435 w 10076816"/>
              <a:gd name="connsiteY0" fmla="*/ 540401 h 4581791"/>
              <a:gd name="connsiteX1" fmla="*/ 7668540 w 10076816"/>
              <a:gd name="connsiteY1" fmla="*/ 4564761 h 4581791"/>
              <a:gd name="connsiteX2" fmla="*/ 646700 w 10076816"/>
              <a:gd name="connsiteY2" fmla="*/ 3855068 h 4581791"/>
              <a:gd name="connsiteX3" fmla="*/ 667811 w 10076816"/>
              <a:gd name="connsiteY3" fmla="*/ 868156 h 4581791"/>
              <a:gd name="connsiteX4" fmla="*/ 3151543 w 10076816"/>
              <a:gd name="connsiteY4" fmla="*/ 333534 h 4581791"/>
              <a:gd name="connsiteX5" fmla="*/ 3134226 w 10076816"/>
              <a:gd name="connsiteY5" fmla="*/ 0 h 4581791"/>
              <a:gd name="connsiteX6" fmla="*/ 4310781 w 10076816"/>
              <a:gd name="connsiteY6" fmla="*/ 657032 h 4581791"/>
              <a:gd name="connsiteX7" fmla="*/ 3170753 w 10076816"/>
              <a:gd name="connsiteY7" fmla="*/ 1259192 h 4581791"/>
              <a:gd name="connsiteX8" fmla="*/ 3226489 w 10076816"/>
              <a:gd name="connsiteY8" fmla="*/ 929441 h 4581791"/>
              <a:gd name="connsiteX9" fmla="*/ 1434758 w 10076816"/>
              <a:gd name="connsiteY9" fmla="*/ 1251705 h 4581791"/>
              <a:gd name="connsiteX10" fmla="*/ 1607301 w 10076816"/>
              <a:gd name="connsiteY10" fmla="*/ 3172115 h 4581791"/>
              <a:gd name="connsiteX11" fmla="*/ 8690646 w 10076816"/>
              <a:gd name="connsiteY11" fmla="*/ 3281414 h 4581791"/>
              <a:gd name="connsiteX12" fmla="*/ 7167294 w 10076816"/>
              <a:gd name="connsiteY12" fmla="*/ 1384577 h 4581791"/>
              <a:gd name="connsiteX13" fmla="*/ 7178435 w 10076816"/>
              <a:gd name="connsiteY13" fmla="*/ 540401 h 4581791"/>
              <a:gd name="connsiteX0" fmla="*/ 7178435 w 10076816"/>
              <a:gd name="connsiteY0" fmla="*/ 540401 h 4581791"/>
              <a:gd name="connsiteX1" fmla="*/ 7668540 w 10076816"/>
              <a:gd name="connsiteY1" fmla="*/ 4564761 h 4581791"/>
              <a:gd name="connsiteX2" fmla="*/ 646700 w 10076816"/>
              <a:gd name="connsiteY2" fmla="*/ 3855068 h 4581791"/>
              <a:gd name="connsiteX3" fmla="*/ 667811 w 10076816"/>
              <a:gd name="connsiteY3" fmla="*/ 868156 h 4581791"/>
              <a:gd name="connsiteX4" fmla="*/ 3151543 w 10076816"/>
              <a:gd name="connsiteY4" fmla="*/ 333534 h 4581791"/>
              <a:gd name="connsiteX5" fmla="*/ 3134226 w 10076816"/>
              <a:gd name="connsiteY5" fmla="*/ 0 h 4581791"/>
              <a:gd name="connsiteX6" fmla="*/ 4310781 w 10076816"/>
              <a:gd name="connsiteY6" fmla="*/ 657032 h 4581791"/>
              <a:gd name="connsiteX7" fmla="*/ 3170753 w 10076816"/>
              <a:gd name="connsiteY7" fmla="*/ 1259192 h 4581791"/>
              <a:gd name="connsiteX8" fmla="*/ 3130442 w 10076816"/>
              <a:gd name="connsiteY8" fmla="*/ 1016029 h 4581791"/>
              <a:gd name="connsiteX9" fmla="*/ 1434758 w 10076816"/>
              <a:gd name="connsiteY9" fmla="*/ 1251705 h 4581791"/>
              <a:gd name="connsiteX10" fmla="*/ 1607301 w 10076816"/>
              <a:gd name="connsiteY10" fmla="*/ 3172115 h 4581791"/>
              <a:gd name="connsiteX11" fmla="*/ 8690646 w 10076816"/>
              <a:gd name="connsiteY11" fmla="*/ 3281414 h 4581791"/>
              <a:gd name="connsiteX12" fmla="*/ 7167294 w 10076816"/>
              <a:gd name="connsiteY12" fmla="*/ 1384577 h 4581791"/>
              <a:gd name="connsiteX13" fmla="*/ 7178435 w 10076816"/>
              <a:gd name="connsiteY13" fmla="*/ 540401 h 4581791"/>
              <a:gd name="connsiteX0" fmla="*/ 7178435 w 10076816"/>
              <a:gd name="connsiteY0" fmla="*/ 540401 h 4581791"/>
              <a:gd name="connsiteX1" fmla="*/ 7668540 w 10076816"/>
              <a:gd name="connsiteY1" fmla="*/ 4564761 h 4581791"/>
              <a:gd name="connsiteX2" fmla="*/ 646700 w 10076816"/>
              <a:gd name="connsiteY2" fmla="*/ 3855068 h 4581791"/>
              <a:gd name="connsiteX3" fmla="*/ 667811 w 10076816"/>
              <a:gd name="connsiteY3" fmla="*/ 868156 h 4581791"/>
              <a:gd name="connsiteX4" fmla="*/ 3151543 w 10076816"/>
              <a:gd name="connsiteY4" fmla="*/ 333534 h 4581791"/>
              <a:gd name="connsiteX5" fmla="*/ 3134226 w 10076816"/>
              <a:gd name="connsiteY5" fmla="*/ 0 h 4581791"/>
              <a:gd name="connsiteX6" fmla="*/ 4310781 w 10076816"/>
              <a:gd name="connsiteY6" fmla="*/ 657032 h 4581791"/>
              <a:gd name="connsiteX7" fmla="*/ 3170753 w 10076816"/>
              <a:gd name="connsiteY7" fmla="*/ 1259192 h 4581791"/>
              <a:gd name="connsiteX8" fmla="*/ 3130442 w 10076816"/>
              <a:gd name="connsiteY8" fmla="*/ 1016029 h 4581791"/>
              <a:gd name="connsiteX9" fmla="*/ 1354136 w 10076816"/>
              <a:gd name="connsiteY9" fmla="*/ 1394029 h 4581791"/>
              <a:gd name="connsiteX10" fmla="*/ 1607301 w 10076816"/>
              <a:gd name="connsiteY10" fmla="*/ 3172115 h 4581791"/>
              <a:gd name="connsiteX11" fmla="*/ 8690646 w 10076816"/>
              <a:gd name="connsiteY11" fmla="*/ 3281414 h 4581791"/>
              <a:gd name="connsiteX12" fmla="*/ 7167294 w 10076816"/>
              <a:gd name="connsiteY12" fmla="*/ 1384577 h 4581791"/>
              <a:gd name="connsiteX13" fmla="*/ 7178435 w 10076816"/>
              <a:gd name="connsiteY13" fmla="*/ 540401 h 4581791"/>
              <a:gd name="connsiteX0" fmla="*/ 7178435 w 10076816"/>
              <a:gd name="connsiteY0" fmla="*/ 540401 h 4581791"/>
              <a:gd name="connsiteX1" fmla="*/ 7668540 w 10076816"/>
              <a:gd name="connsiteY1" fmla="*/ 4564761 h 4581791"/>
              <a:gd name="connsiteX2" fmla="*/ 646700 w 10076816"/>
              <a:gd name="connsiteY2" fmla="*/ 3855068 h 4581791"/>
              <a:gd name="connsiteX3" fmla="*/ 667811 w 10076816"/>
              <a:gd name="connsiteY3" fmla="*/ 868156 h 4581791"/>
              <a:gd name="connsiteX4" fmla="*/ 3151543 w 10076816"/>
              <a:gd name="connsiteY4" fmla="*/ 333534 h 4581791"/>
              <a:gd name="connsiteX5" fmla="*/ 3134226 w 10076816"/>
              <a:gd name="connsiteY5" fmla="*/ 0 h 4581791"/>
              <a:gd name="connsiteX6" fmla="*/ 4310781 w 10076816"/>
              <a:gd name="connsiteY6" fmla="*/ 657032 h 4581791"/>
              <a:gd name="connsiteX7" fmla="*/ 3170753 w 10076816"/>
              <a:gd name="connsiteY7" fmla="*/ 1259192 h 4581791"/>
              <a:gd name="connsiteX8" fmla="*/ 3130442 w 10076816"/>
              <a:gd name="connsiteY8" fmla="*/ 1016029 h 4581791"/>
              <a:gd name="connsiteX9" fmla="*/ 1354136 w 10076816"/>
              <a:gd name="connsiteY9" fmla="*/ 1394029 h 4581791"/>
              <a:gd name="connsiteX10" fmla="*/ 1607301 w 10076816"/>
              <a:gd name="connsiteY10" fmla="*/ 3172115 h 4581791"/>
              <a:gd name="connsiteX11" fmla="*/ 8690646 w 10076816"/>
              <a:gd name="connsiteY11" fmla="*/ 3281414 h 4581791"/>
              <a:gd name="connsiteX12" fmla="*/ 7167294 w 10076816"/>
              <a:gd name="connsiteY12" fmla="*/ 1384577 h 4581791"/>
              <a:gd name="connsiteX13" fmla="*/ 7178435 w 10076816"/>
              <a:gd name="connsiteY13" fmla="*/ 540401 h 4581791"/>
              <a:gd name="connsiteX0" fmla="*/ 7178435 w 10076816"/>
              <a:gd name="connsiteY0" fmla="*/ 540401 h 4581791"/>
              <a:gd name="connsiteX1" fmla="*/ 7668540 w 10076816"/>
              <a:gd name="connsiteY1" fmla="*/ 4564761 h 4581791"/>
              <a:gd name="connsiteX2" fmla="*/ 646700 w 10076816"/>
              <a:gd name="connsiteY2" fmla="*/ 3855068 h 4581791"/>
              <a:gd name="connsiteX3" fmla="*/ 667811 w 10076816"/>
              <a:gd name="connsiteY3" fmla="*/ 868156 h 4581791"/>
              <a:gd name="connsiteX4" fmla="*/ 3151543 w 10076816"/>
              <a:gd name="connsiteY4" fmla="*/ 333534 h 4581791"/>
              <a:gd name="connsiteX5" fmla="*/ 3134226 w 10076816"/>
              <a:gd name="connsiteY5" fmla="*/ 0 h 4581791"/>
              <a:gd name="connsiteX6" fmla="*/ 4310781 w 10076816"/>
              <a:gd name="connsiteY6" fmla="*/ 657032 h 4581791"/>
              <a:gd name="connsiteX7" fmla="*/ 3170753 w 10076816"/>
              <a:gd name="connsiteY7" fmla="*/ 1259192 h 4581791"/>
              <a:gd name="connsiteX8" fmla="*/ 3130442 w 10076816"/>
              <a:gd name="connsiteY8" fmla="*/ 1016029 h 4581791"/>
              <a:gd name="connsiteX9" fmla="*/ 1354136 w 10076816"/>
              <a:gd name="connsiteY9" fmla="*/ 1394029 h 4581791"/>
              <a:gd name="connsiteX10" fmla="*/ 1607301 w 10076816"/>
              <a:gd name="connsiteY10" fmla="*/ 3172115 h 4581791"/>
              <a:gd name="connsiteX11" fmla="*/ 8690646 w 10076816"/>
              <a:gd name="connsiteY11" fmla="*/ 3281414 h 4581791"/>
              <a:gd name="connsiteX12" fmla="*/ 7167294 w 10076816"/>
              <a:gd name="connsiteY12" fmla="*/ 1384577 h 4581791"/>
              <a:gd name="connsiteX13" fmla="*/ 7178435 w 10076816"/>
              <a:gd name="connsiteY13" fmla="*/ 540401 h 4581791"/>
              <a:gd name="connsiteX0" fmla="*/ 7178435 w 10076816"/>
              <a:gd name="connsiteY0" fmla="*/ 540401 h 4581791"/>
              <a:gd name="connsiteX1" fmla="*/ 7668540 w 10076816"/>
              <a:gd name="connsiteY1" fmla="*/ 4564761 h 4581791"/>
              <a:gd name="connsiteX2" fmla="*/ 646700 w 10076816"/>
              <a:gd name="connsiteY2" fmla="*/ 3855068 h 4581791"/>
              <a:gd name="connsiteX3" fmla="*/ 667811 w 10076816"/>
              <a:gd name="connsiteY3" fmla="*/ 868156 h 4581791"/>
              <a:gd name="connsiteX4" fmla="*/ 3151543 w 10076816"/>
              <a:gd name="connsiteY4" fmla="*/ 333534 h 4581791"/>
              <a:gd name="connsiteX5" fmla="*/ 3134226 w 10076816"/>
              <a:gd name="connsiteY5" fmla="*/ 0 h 4581791"/>
              <a:gd name="connsiteX6" fmla="*/ 4310781 w 10076816"/>
              <a:gd name="connsiteY6" fmla="*/ 657032 h 4581791"/>
              <a:gd name="connsiteX7" fmla="*/ 3170753 w 10076816"/>
              <a:gd name="connsiteY7" fmla="*/ 1259192 h 4581791"/>
              <a:gd name="connsiteX8" fmla="*/ 3130442 w 10076816"/>
              <a:gd name="connsiteY8" fmla="*/ 1016029 h 4581791"/>
              <a:gd name="connsiteX9" fmla="*/ 1354136 w 10076816"/>
              <a:gd name="connsiteY9" fmla="*/ 1394029 h 4581791"/>
              <a:gd name="connsiteX10" fmla="*/ 1607301 w 10076816"/>
              <a:gd name="connsiteY10" fmla="*/ 3172115 h 4581791"/>
              <a:gd name="connsiteX11" fmla="*/ 8690646 w 10076816"/>
              <a:gd name="connsiteY11" fmla="*/ 3281414 h 4581791"/>
              <a:gd name="connsiteX12" fmla="*/ 7167294 w 10076816"/>
              <a:gd name="connsiteY12" fmla="*/ 1384577 h 4581791"/>
              <a:gd name="connsiteX13" fmla="*/ 7178435 w 10076816"/>
              <a:gd name="connsiteY13" fmla="*/ 540401 h 4581791"/>
              <a:gd name="connsiteX0" fmla="*/ 7178435 w 10076816"/>
              <a:gd name="connsiteY0" fmla="*/ 540401 h 4581791"/>
              <a:gd name="connsiteX1" fmla="*/ 7668540 w 10076816"/>
              <a:gd name="connsiteY1" fmla="*/ 4564761 h 4581791"/>
              <a:gd name="connsiteX2" fmla="*/ 646700 w 10076816"/>
              <a:gd name="connsiteY2" fmla="*/ 3855068 h 4581791"/>
              <a:gd name="connsiteX3" fmla="*/ 667811 w 10076816"/>
              <a:gd name="connsiteY3" fmla="*/ 868156 h 4581791"/>
              <a:gd name="connsiteX4" fmla="*/ 3151543 w 10076816"/>
              <a:gd name="connsiteY4" fmla="*/ 333534 h 4581791"/>
              <a:gd name="connsiteX5" fmla="*/ 3134226 w 10076816"/>
              <a:gd name="connsiteY5" fmla="*/ 0 h 4581791"/>
              <a:gd name="connsiteX6" fmla="*/ 4310781 w 10076816"/>
              <a:gd name="connsiteY6" fmla="*/ 657032 h 4581791"/>
              <a:gd name="connsiteX7" fmla="*/ 3170753 w 10076816"/>
              <a:gd name="connsiteY7" fmla="*/ 1259192 h 4581791"/>
              <a:gd name="connsiteX8" fmla="*/ 3130442 w 10076816"/>
              <a:gd name="connsiteY8" fmla="*/ 1016029 h 4581791"/>
              <a:gd name="connsiteX9" fmla="*/ 1354136 w 10076816"/>
              <a:gd name="connsiteY9" fmla="*/ 1394029 h 4581791"/>
              <a:gd name="connsiteX10" fmla="*/ 1607301 w 10076816"/>
              <a:gd name="connsiteY10" fmla="*/ 3172115 h 4581791"/>
              <a:gd name="connsiteX11" fmla="*/ 7070028 w 10076816"/>
              <a:gd name="connsiteY11" fmla="*/ 3796175 h 4581791"/>
              <a:gd name="connsiteX12" fmla="*/ 8690646 w 10076816"/>
              <a:gd name="connsiteY12" fmla="*/ 3281414 h 4581791"/>
              <a:gd name="connsiteX13" fmla="*/ 7167294 w 10076816"/>
              <a:gd name="connsiteY13" fmla="*/ 1384577 h 4581791"/>
              <a:gd name="connsiteX14" fmla="*/ 7178435 w 10076816"/>
              <a:gd name="connsiteY14" fmla="*/ 540401 h 4581791"/>
              <a:gd name="connsiteX0" fmla="*/ 7178435 w 10076816"/>
              <a:gd name="connsiteY0" fmla="*/ 540401 h 4581791"/>
              <a:gd name="connsiteX1" fmla="*/ 7668540 w 10076816"/>
              <a:gd name="connsiteY1" fmla="*/ 4564761 h 4581791"/>
              <a:gd name="connsiteX2" fmla="*/ 646700 w 10076816"/>
              <a:gd name="connsiteY2" fmla="*/ 3855068 h 4581791"/>
              <a:gd name="connsiteX3" fmla="*/ 667811 w 10076816"/>
              <a:gd name="connsiteY3" fmla="*/ 868156 h 4581791"/>
              <a:gd name="connsiteX4" fmla="*/ 3151543 w 10076816"/>
              <a:gd name="connsiteY4" fmla="*/ 333534 h 4581791"/>
              <a:gd name="connsiteX5" fmla="*/ 3134226 w 10076816"/>
              <a:gd name="connsiteY5" fmla="*/ 0 h 4581791"/>
              <a:gd name="connsiteX6" fmla="*/ 4310781 w 10076816"/>
              <a:gd name="connsiteY6" fmla="*/ 657032 h 4581791"/>
              <a:gd name="connsiteX7" fmla="*/ 3170753 w 10076816"/>
              <a:gd name="connsiteY7" fmla="*/ 1259192 h 4581791"/>
              <a:gd name="connsiteX8" fmla="*/ 3130442 w 10076816"/>
              <a:gd name="connsiteY8" fmla="*/ 1016029 h 4581791"/>
              <a:gd name="connsiteX9" fmla="*/ 1354136 w 10076816"/>
              <a:gd name="connsiteY9" fmla="*/ 1394029 h 4581791"/>
              <a:gd name="connsiteX10" fmla="*/ 1607301 w 10076816"/>
              <a:gd name="connsiteY10" fmla="*/ 3172115 h 4581791"/>
              <a:gd name="connsiteX11" fmla="*/ 7070028 w 10076816"/>
              <a:gd name="connsiteY11" fmla="*/ 3796175 h 4581791"/>
              <a:gd name="connsiteX12" fmla="*/ 8862295 w 10076816"/>
              <a:gd name="connsiteY12" fmla="*/ 2795867 h 4581791"/>
              <a:gd name="connsiteX13" fmla="*/ 7167294 w 10076816"/>
              <a:gd name="connsiteY13" fmla="*/ 1384577 h 4581791"/>
              <a:gd name="connsiteX14" fmla="*/ 7178435 w 10076816"/>
              <a:gd name="connsiteY14" fmla="*/ 540401 h 4581791"/>
              <a:gd name="connsiteX0" fmla="*/ 7178435 w 10076816"/>
              <a:gd name="connsiteY0" fmla="*/ 540401 h 4581791"/>
              <a:gd name="connsiteX1" fmla="*/ 7668540 w 10076816"/>
              <a:gd name="connsiteY1" fmla="*/ 4564761 h 4581791"/>
              <a:gd name="connsiteX2" fmla="*/ 646700 w 10076816"/>
              <a:gd name="connsiteY2" fmla="*/ 3855068 h 4581791"/>
              <a:gd name="connsiteX3" fmla="*/ 667811 w 10076816"/>
              <a:gd name="connsiteY3" fmla="*/ 868156 h 4581791"/>
              <a:gd name="connsiteX4" fmla="*/ 3151543 w 10076816"/>
              <a:gd name="connsiteY4" fmla="*/ 333534 h 4581791"/>
              <a:gd name="connsiteX5" fmla="*/ 3134226 w 10076816"/>
              <a:gd name="connsiteY5" fmla="*/ 0 h 4581791"/>
              <a:gd name="connsiteX6" fmla="*/ 4310781 w 10076816"/>
              <a:gd name="connsiteY6" fmla="*/ 657032 h 4581791"/>
              <a:gd name="connsiteX7" fmla="*/ 3170753 w 10076816"/>
              <a:gd name="connsiteY7" fmla="*/ 1259192 h 4581791"/>
              <a:gd name="connsiteX8" fmla="*/ 3130442 w 10076816"/>
              <a:gd name="connsiteY8" fmla="*/ 1016029 h 4581791"/>
              <a:gd name="connsiteX9" fmla="*/ 1354136 w 10076816"/>
              <a:gd name="connsiteY9" fmla="*/ 1394029 h 4581791"/>
              <a:gd name="connsiteX10" fmla="*/ 1634368 w 10076816"/>
              <a:gd name="connsiteY10" fmla="*/ 3356642 h 4581791"/>
              <a:gd name="connsiteX11" fmla="*/ 7070028 w 10076816"/>
              <a:gd name="connsiteY11" fmla="*/ 3796175 h 4581791"/>
              <a:gd name="connsiteX12" fmla="*/ 8862295 w 10076816"/>
              <a:gd name="connsiteY12" fmla="*/ 2795867 h 4581791"/>
              <a:gd name="connsiteX13" fmla="*/ 7167294 w 10076816"/>
              <a:gd name="connsiteY13" fmla="*/ 1384577 h 4581791"/>
              <a:gd name="connsiteX14" fmla="*/ 7178435 w 10076816"/>
              <a:gd name="connsiteY14" fmla="*/ 540401 h 4581791"/>
              <a:gd name="connsiteX0" fmla="*/ 7178435 w 10076816"/>
              <a:gd name="connsiteY0" fmla="*/ 540401 h 4581791"/>
              <a:gd name="connsiteX1" fmla="*/ 7668540 w 10076816"/>
              <a:gd name="connsiteY1" fmla="*/ 4564761 h 4581791"/>
              <a:gd name="connsiteX2" fmla="*/ 646700 w 10076816"/>
              <a:gd name="connsiteY2" fmla="*/ 3855068 h 4581791"/>
              <a:gd name="connsiteX3" fmla="*/ 667811 w 10076816"/>
              <a:gd name="connsiteY3" fmla="*/ 868156 h 4581791"/>
              <a:gd name="connsiteX4" fmla="*/ 3151543 w 10076816"/>
              <a:gd name="connsiteY4" fmla="*/ 333534 h 4581791"/>
              <a:gd name="connsiteX5" fmla="*/ 3134226 w 10076816"/>
              <a:gd name="connsiteY5" fmla="*/ 0 h 4581791"/>
              <a:gd name="connsiteX6" fmla="*/ 4310781 w 10076816"/>
              <a:gd name="connsiteY6" fmla="*/ 657032 h 4581791"/>
              <a:gd name="connsiteX7" fmla="*/ 3170753 w 10076816"/>
              <a:gd name="connsiteY7" fmla="*/ 1259192 h 4581791"/>
              <a:gd name="connsiteX8" fmla="*/ 3130442 w 10076816"/>
              <a:gd name="connsiteY8" fmla="*/ 1016029 h 4581791"/>
              <a:gd name="connsiteX9" fmla="*/ 1354136 w 10076816"/>
              <a:gd name="connsiteY9" fmla="*/ 1394029 h 4581791"/>
              <a:gd name="connsiteX10" fmla="*/ 1634368 w 10076816"/>
              <a:gd name="connsiteY10" fmla="*/ 3356642 h 4581791"/>
              <a:gd name="connsiteX11" fmla="*/ 7070028 w 10076816"/>
              <a:gd name="connsiteY11" fmla="*/ 3796175 h 4581791"/>
              <a:gd name="connsiteX12" fmla="*/ 8862295 w 10076816"/>
              <a:gd name="connsiteY12" fmla="*/ 2795867 h 4581791"/>
              <a:gd name="connsiteX13" fmla="*/ 7167294 w 10076816"/>
              <a:gd name="connsiteY13" fmla="*/ 1384577 h 4581791"/>
              <a:gd name="connsiteX14" fmla="*/ 7178435 w 10076816"/>
              <a:gd name="connsiteY14" fmla="*/ 540401 h 4581791"/>
              <a:gd name="connsiteX0" fmla="*/ 7178435 w 10076816"/>
              <a:gd name="connsiteY0" fmla="*/ 540401 h 4581791"/>
              <a:gd name="connsiteX1" fmla="*/ 7668540 w 10076816"/>
              <a:gd name="connsiteY1" fmla="*/ 4564761 h 4581791"/>
              <a:gd name="connsiteX2" fmla="*/ 646700 w 10076816"/>
              <a:gd name="connsiteY2" fmla="*/ 3855068 h 4581791"/>
              <a:gd name="connsiteX3" fmla="*/ 667811 w 10076816"/>
              <a:gd name="connsiteY3" fmla="*/ 868156 h 4581791"/>
              <a:gd name="connsiteX4" fmla="*/ 3151543 w 10076816"/>
              <a:gd name="connsiteY4" fmla="*/ 333534 h 4581791"/>
              <a:gd name="connsiteX5" fmla="*/ 3134226 w 10076816"/>
              <a:gd name="connsiteY5" fmla="*/ 0 h 4581791"/>
              <a:gd name="connsiteX6" fmla="*/ 4310781 w 10076816"/>
              <a:gd name="connsiteY6" fmla="*/ 657032 h 4581791"/>
              <a:gd name="connsiteX7" fmla="*/ 3170753 w 10076816"/>
              <a:gd name="connsiteY7" fmla="*/ 1259192 h 4581791"/>
              <a:gd name="connsiteX8" fmla="*/ 3130442 w 10076816"/>
              <a:gd name="connsiteY8" fmla="*/ 1016029 h 4581791"/>
              <a:gd name="connsiteX9" fmla="*/ 1354136 w 10076816"/>
              <a:gd name="connsiteY9" fmla="*/ 1394029 h 4581791"/>
              <a:gd name="connsiteX10" fmla="*/ 1634368 w 10076816"/>
              <a:gd name="connsiteY10" fmla="*/ 3356642 h 4581791"/>
              <a:gd name="connsiteX11" fmla="*/ 7070028 w 10076816"/>
              <a:gd name="connsiteY11" fmla="*/ 3796175 h 4581791"/>
              <a:gd name="connsiteX12" fmla="*/ 8862295 w 10076816"/>
              <a:gd name="connsiteY12" fmla="*/ 2795867 h 4581791"/>
              <a:gd name="connsiteX13" fmla="*/ 7167294 w 10076816"/>
              <a:gd name="connsiteY13" fmla="*/ 1384577 h 4581791"/>
              <a:gd name="connsiteX14" fmla="*/ 7178435 w 10076816"/>
              <a:gd name="connsiteY14" fmla="*/ 540401 h 4581791"/>
              <a:gd name="connsiteX0" fmla="*/ 7178435 w 10076816"/>
              <a:gd name="connsiteY0" fmla="*/ 540401 h 4581791"/>
              <a:gd name="connsiteX1" fmla="*/ 7668540 w 10076816"/>
              <a:gd name="connsiteY1" fmla="*/ 4564761 h 4581791"/>
              <a:gd name="connsiteX2" fmla="*/ 646700 w 10076816"/>
              <a:gd name="connsiteY2" fmla="*/ 3855068 h 4581791"/>
              <a:gd name="connsiteX3" fmla="*/ 667811 w 10076816"/>
              <a:gd name="connsiteY3" fmla="*/ 868156 h 4581791"/>
              <a:gd name="connsiteX4" fmla="*/ 3151543 w 10076816"/>
              <a:gd name="connsiteY4" fmla="*/ 333534 h 4581791"/>
              <a:gd name="connsiteX5" fmla="*/ 3134226 w 10076816"/>
              <a:gd name="connsiteY5" fmla="*/ 0 h 4581791"/>
              <a:gd name="connsiteX6" fmla="*/ 4310781 w 10076816"/>
              <a:gd name="connsiteY6" fmla="*/ 657032 h 4581791"/>
              <a:gd name="connsiteX7" fmla="*/ 3022753 w 10076816"/>
              <a:gd name="connsiteY7" fmla="*/ 1288151 h 4581791"/>
              <a:gd name="connsiteX8" fmla="*/ 3130442 w 10076816"/>
              <a:gd name="connsiteY8" fmla="*/ 1016029 h 4581791"/>
              <a:gd name="connsiteX9" fmla="*/ 1354136 w 10076816"/>
              <a:gd name="connsiteY9" fmla="*/ 1394029 h 4581791"/>
              <a:gd name="connsiteX10" fmla="*/ 1634368 w 10076816"/>
              <a:gd name="connsiteY10" fmla="*/ 3356642 h 4581791"/>
              <a:gd name="connsiteX11" fmla="*/ 7070028 w 10076816"/>
              <a:gd name="connsiteY11" fmla="*/ 3796175 h 4581791"/>
              <a:gd name="connsiteX12" fmla="*/ 8862295 w 10076816"/>
              <a:gd name="connsiteY12" fmla="*/ 2795867 h 4581791"/>
              <a:gd name="connsiteX13" fmla="*/ 7167294 w 10076816"/>
              <a:gd name="connsiteY13" fmla="*/ 1384577 h 4581791"/>
              <a:gd name="connsiteX14" fmla="*/ 7178435 w 10076816"/>
              <a:gd name="connsiteY14" fmla="*/ 540401 h 4581791"/>
              <a:gd name="connsiteX0" fmla="*/ 7178435 w 10076816"/>
              <a:gd name="connsiteY0" fmla="*/ 540401 h 4581791"/>
              <a:gd name="connsiteX1" fmla="*/ 7668540 w 10076816"/>
              <a:gd name="connsiteY1" fmla="*/ 4564761 h 4581791"/>
              <a:gd name="connsiteX2" fmla="*/ 646700 w 10076816"/>
              <a:gd name="connsiteY2" fmla="*/ 3855068 h 4581791"/>
              <a:gd name="connsiteX3" fmla="*/ 667811 w 10076816"/>
              <a:gd name="connsiteY3" fmla="*/ 868156 h 4581791"/>
              <a:gd name="connsiteX4" fmla="*/ 3151543 w 10076816"/>
              <a:gd name="connsiteY4" fmla="*/ 333534 h 4581791"/>
              <a:gd name="connsiteX5" fmla="*/ 3134226 w 10076816"/>
              <a:gd name="connsiteY5" fmla="*/ 0 h 4581791"/>
              <a:gd name="connsiteX6" fmla="*/ 4310781 w 10076816"/>
              <a:gd name="connsiteY6" fmla="*/ 657032 h 4581791"/>
              <a:gd name="connsiteX7" fmla="*/ 3022753 w 10076816"/>
              <a:gd name="connsiteY7" fmla="*/ 1288151 h 4581791"/>
              <a:gd name="connsiteX8" fmla="*/ 3041017 w 10076816"/>
              <a:gd name="connsiteY8" fmla="*/ 974772 h 4581791"/>
              <a:gd name="connsiteX9" fmla="*/ 1354136 w 10076816"/>
              <a:gd name="connsiteY9" fmla="*/ 1394029 h 4581791"/>
              <a:gd name="connsiteX10" fmla="*/ 1634368 w 10076816"/>
              <a:gd name="connsiteY10" fmla="*/ 3356642 h 4581791"/>
              <a:gd name="connsiteX11" fmla="*/ 7070028 w 10076816"/>
              <a:gd name="connsiteY11" fmla="*/ 3796175 h 4581791"/>
              <a:gd name="connsiteX12" fmla="*/ 8862295 w 10076816"/>
              <a:gd name="connsiteY12" fmla="*/ 2795867 h 4581791"/>
              <a:gd name="connsiteX13" fmla="*/ 7167294 w 10076816"/>
              <a:gd name="connsiteY13" fmla="*/ 1384577 h 4581791"/>
              <a:gd name="connsiteX14" fmla="*/ 7178435 w 10076816"/>
              <a:gd name="connsiteY14" fmla="*/ 540401 h 4581791"/>
              <a:gd name="connsiteX0" fmla="*/ 7143653 w 10042034"/>
              <a:gd name="connsiteY0" fmla="*/ 540401 h 4581791"/>
              <a:gd name="connsiteX1" fmla="*/ 7633758 w 10042034"/>
              <a:gd name="connsiteY1" fmla="*/ 4564761 h 4581791"/>
              <a:gd name="connsiteX2" fmla="*/ 611918 w 10042034"/>
              <a:gd name="connsiteY2" fmla="*/ 3855068 h 4581791"/>
              <a:gd name="connsiteX3" fmla="*/ 633029 w 10042034"/>
              <a:gd name="connsiteY3" fmla="*/ 868156 h 4581791"/>
              <a:gd name="connsiteX4" fmla="*/ 3006234 w 10042034"/>
              <a:gd name="connsiteY4" fmla="*/ 346122 h 4581791"/>
              <a:gd name="connsiteX5" fmla="*/ 3099444 w 10042034"/>
              <a:gd name="connsiteY5" fmla="*/ 0 h 4581791"/>
              <a:gd name="connsiteX6" fmla="*/ 4275999 w 10042034"/>
              <a:gd name="connsiteY6" fmla="*/ 657032 h 4581791"/>
              <a:gd name="connsiteX7" fmla="*/ 2987971 w 10042034"/>
              <a:gd name="connsiteY7" fmla="*/ 1288151 h 4581791"/>
              <a:gd name="connsiteX8" fmla="*/ 3006235 w 10042034"/>
              <a:gd name="connsiteY8" fmla="*/ 974772 h 4581791"/>
              <a:gd name="connsiteX9" fmla="*/ 1319354 w 10042034"/>
              <a:gd name="connsiteY9" fmla="*/ 1394029 h 4581791"/>
              <a:gd name="connsiteX10" fmla="*/ 1599586 w 10042034"/>
              <a:gd name="connsiteY10" fmla="*/ 3356642 h 4581791"/>
              <a:gd name="connsiteX11" fmla="*/ 7035246 w 10042034"/>
              <a:gd name="connsiteY11" fmla="*/ 3796175 h 4581791"/>
              <a:gd name="connsiteX12" fmla="*/ 8827513 w 10042034"/>
              <a:gd name="connsiteY12" fmla="*/ 2795867 h 4581791"/>
              <a:gd name="connsiteX13" fmla="*/ 7132512 w 10042034"/>
              <a:gd name="connsiteY13" fmla="*/ 1384577 h 4581791"/>
              <a:gd name="connsiteX14" fmla="*/ 7143653 w 10042034"/>
              <a:gd name="connsiteY14" fmla="*/ 540401 h 4581791"/>
              <a:gd name="connsiteX0" fmla="*/ 7143653 w 10042034"/>
              <a:gd name="connsiteY0" fmla="*/ 540401 h 4581791"/>
              <a:gd name="connsiteX1" fmla="*/ 7633758 w 10042034"/>
              <a:gd name="connsiteY1" fmla="*/ 4564761 h 4581791"/>
              <a:gd name="connsiteX2" fmla="*/ 611918 w 10042034"/>
              <a:gd name="connsiteY2" fmla="*/ 3855068 h 4581791"/>
              <a:gd name="connsiteX3" fmla="*/ 633029 w 10042034"/>
              <a:gd name="connsiteY3" fmla="*/ 868156 h 4581791"/>
              <a:gd name="connsiteX4" fmla="*/ 3006234 w 10042034"/>
              <a:gd name="connsiteY4" fmla="*/ 346122 h 4581791"/>
              <a:gd name="connsiteX5" fmla="*/ 3099444 w 10042034"/>
              <a:gd name="connsiteY5" fmla="*/ 0 h 4581791"/>
              <a:gd name="connsiteX6" fmla="*/ 4275999 w 10042034"/>
              <a:gd name="connsiteY6" fmla="*/ 657032 h 4581791"/>
              <a:gd name="connsiteX7" fmla="*/ 2987971 w 10042034"/>
              <a:gd name="connsiteY7" fmla="*/ 1288151 h 4581791"/>
              <a:gd name="connsiteX8" fmla="*/ 3006235 w 10042034"/>
              <a:gd name="connsiteY8" fmla="*/ 974772 h 4581791"/>
              <a:gd name="connsiteX9" fmla="*/ 1319354 w 10042034"/>
              <a:gd name="connsiteY9" fmla="*/ 1394029 h 4581791"/>
              <a:gd name="connsiteX10" fmla="*/ 1599586 w 10042034"/>
              <a:gd name="connsiteY10" fmla="*/ 3356642 h 4581791"/>
              <a:gd name="connsiteX11" fmla="*/ 7035246 w 10042034"/>
              <a:gd name="connsiteY11" fmla="*/ 3796175 h 4581791"/>
              <a:gd name="connsiteX12" fmla="*/ 8827513 w 10042034"/>
              <a:gd name="connsiteY12" fmla="*/ 2795867 h 4581791"/>
              <a:gd name="connsiteX13" fmla="*/ 7132512 w 10042034"/>
              <a:gd name="connsiteY13" fmla="*/ 1384577 h 4581791"/>
              <a:gd name="connsiteX14" fmla="*/ 7143653 w 10042034"/>
              <a:gd name="connsiteY14" fmla="*/ 540401 h 4581791"/>
              <a:gd name="connsiteX0" fmla="*/ 7216872 w 10115253"/>
              <a:gd name="connsiteY0" fmla="*/ 540401 h 4581218"/>
              <a:gd name="connsiteX1" fmla="*/ 7706977 w 10115253"/>
              <a:gd name="connsiteY1" fmla="*/ 4564761 h 4581218"/>
              <a:gd name="connsiteX2" fmla="*/ 685137 w 10115253"/>
              <a:gd name="connsiteY2" fmla="*/ 3855068 h 4581218"/>
              <a:gd name="connsiteX3" fmla="*/ 538092 w 10115253"/>
              <a:gd name="connsiteY3" fmla="*/ 932696 h 4581218"/>
              <a:gd name="connsiteX4" fmla="*/ 3079453 w 10115253"/>
              <a:gd name="connsiteY4" fmla="*/ 346122 h 4581218"/>
              <a:gd name="connsiteX5" fmla="*/ 3172663 w 10115253"/>
              <a:gd name="connsiteY5" fmla="*/ 0 h 4581218"/>
              <a:gd name="connsiteX6" fmla="*/ 4349218 w 10115253"/>
              <a:gd name="connsiteY6" fmla="*/ 657032 h 4581218"/>
              <a:gd name="connsiteX7" fmla="*/ 3061190 w 10115253"/>
              <a:gd name="connsiteY7" fmla="*/ 1288151 h 4581218"/>
              <a:gd name="connsiteX8" fmla="*/ 3079454 w 10115253"/>
              <a:gd name="connsiteY8" fmla="*/ 974772 h 4581218"/>
              <a:gd name="connsiteX9" fmla="*/ 1392573 w 10115253"/>
              <a:gd name="connsiteY9" fmla="*/ 1394029 h 4581218"/>
              <a:gd name="connsiteX10" fmla="*/ 1672805 w 10115253"/>
              <a:gd name="connsiteY10" fmla="*/ 3356642 h 4581218"/>
              <a:gd name="connsiteX11" fmla="*/ 7108465 w 10115253"/>
              <a:gd name="connsiteY11" fmla="*/ 3796175 h 4581218"/>
              <a:gd name="connsiteX12" fmla="*/ 8900732 w 10115253"/>
              <a:gd name="connsiteY12" fmla="*/ 2795867 h 4581218"/>
              <a:gd name="connsiteX13" fmla="*/ 7205731 w 10115253"/>
              <a:gd name="connsiteY13" fmla="*/ 1384577 h 4581218"/>
              <a:gd name="connsiteX14" fmla="*/ 7216872 w 10115253"/>
              <a:gd name="connsiteY14" fmla="*/ 540401 h 4581218"/>
              <a:gd name="connsiteX0" fmla="*/ 7251265 w 10149646"/>
              <a:gd name="connsiteY0" fmla="*/ 540401 h 4581218"/>
              <a:gd name="connsiteX1" fmla="*/ 7741370 w 10149646"/>
              <a:gd name="connsiteY1" fmla="*/ 4564761 h 4581218"/>
              <a:gd name="connsiteX2" fmla="*/ 719530 w 10149646"/>
              <a:gd name="connsiteY2" fmla="*/ 3855068 h 4581218"/>
              <a:gd name="connsiteX3" fmla="*/ 572485 w 10149646"/>
              <a:gd name="connsiteY3" fmla="*/ 932696 h 4581218"/>
              <a:gd name="connsiteX4" fmla="*/ 3113846 w 10149646"/>
              <a:gd name="connsiteY4" fmla="*/ 346122 h 4581218"/>
              <a:gd name="connsiteX5" fmla="*/ 3207056 w 10149646"/>
              <a:gd name="connsiteY5" fmla="*/ 0 h 4581218"/>
              <a:gd name="connsiteX6" fmla="*/ 4383611 w 10149646"/>
              <a:gd name="connsiteY6" fmla="*/ 657032 h 4581218"/>
              <a:gd name="connsiteX7" fmla="*/ 3095583 w 10149646"/>
              <a:gd name="connsiteY7" fmla="*/ 1288151 h 4581218"/>
              <a:gd name="connsiteX8" fmla="*/ 3113847 w 10149646"/>
              <a:gd name="connsiteY8" fmla="*/ 974772 h 4581218"/>
              <a:gd name="connsiteX9" fmla="*/ 1426966 w 10149646"/>
              <a:gd name="connsiteY9" fmla="*/ 1394029 h 4581218"/>
              <a:gd name="connsiteX10" fmla="*/ 1707198 w 10149646"/>
              <a:gd name="connsiteY10" fmla="*/ 3356642 h 4581218"/>
              <a:gd name="connsiteX11" fmla="*/ 7142858 w 10149646"/>
              <a:gd name="connsiteY11" fmla="*/ 3796175 h 4581218"/>
              <a:gd name="connsiteX12" fmla="*/ 8935125 w 10149646"/>
              <a:gd name="connsiteY12" fmla="*/ 2795867 h 4581218"/>
              <a:gd name="connsiteX13" fmla="*/ 7240124 w 10149646"/>
              <a:gd name="connsiteY13" fmla="*/ 1384577 h 4581218"/>
              <a:gd name="connsiteX14" fmla="*/ 7251265 w 10149646"/>
              <a:gd name="connsiteY14" fmla="*/ 540401 h 4581218"/>
              <a:gd name="connsiteX0" fmla="*/ 7145755 w 10044136"/>
              <a:gd name="connsiteY0" fmla="*/ 540401 h 4589343"/>
              <a:gd name="connsiteX1" fmla="*/ 7635860 w 10044136"/>
              <a:gd name="connsiteY1" fmla="*/ 4564761 h 4589343"/>
              <a:gd name="connsiteX2" fmla="*/ 614020 w 10044136"/>
              <a:gd name="connsiteY2" fmla="*/ 3855068 h 4589343"/>
              <a:gd name="connsiteX3" fmla="*/ 466975 w 10044136"/>
              <a:gd name="connsiteY3" fmla="*/ 932696 h 4589343"/>
              <a:gd name="connsiteX4" fmla="*/ 3008336 w 10044136"/>
              <a:gd name="connsiteY4" fmla="*/ 346122 h 4589343"/>
              <a:gd name="connsiteX5" fmla="*/ 3101546 w 10044136"/>
              <a:gd name="connsiteY5" fmla="*/ 0 h 4589343"/>
              <a:gd name="connsiteX6" fmla="*/ 4278101 w 10044136"/>
              <a:gd name="connsiteY6" fmla="*/ 657032 h 4589343"/>
              <a:gd name="connsiteX7" fmla="*/ 2990073 w 10044136"/>
              <a:gd name="connsiteY7" fmla="*/ 1288151 h 4589343"/>
              <a:gd name="connsiteX8" fmla="*/ 3008337 w 10044136"/>
              <a:gd name="connsiteY8" fmla="*/ 974772 h 4589343"/>
              <a:gd name="connsiteX9" fmla="*/ 1321456 w 10044136"/>
              <a:gd name="connsiteY9" fmla="*/ 1394029 h 4589343"/>
              <a:gd name="connsiteX10" fmla="*/ 1601688 w 10044136"/>
              <a:gd name="connsiteY10" fmla="*/ 3356642 h 4589343"/>
              <a:gd name="connsiteX11" fmla="*/ 7037348 w 10044136"/>
              <a:gd name="connsiteY11" fmla="*/ 3796175 h 4589343"/>
              <a:gd name="connsiteX12" fmla="*/ 8829615 w 10044136"/>
              <a:gd name="connsiteY12" fmla="*/ 2795867 h 4589343"/>
              <a:gd name="connsiteX13" fmla="*/ 7134614 w 10044136"/>
              <a:gd name="connsiteY13" fmla="*/ 1384577 h 4589343"/>
              <a:gd name="connsiteX14" fmla="*/ 7145755 w 10044136"/>
              <a:gd name="connsiteY14" fmla="*/ 540401 h 4589343"/>
              <a:gd name="connsiteX0" fmla="*/ 7145755 w 10044136"/>
              <a:gd name="connsiteY0" fmla="*/ 540401 h 4589343"/>
              <a:gd name="connsiteX1" fmla="*/ 7635860 w 10044136"/>
              <a:gd name="connsiteY1" fmla="*/ 4564761 h 4589343"/>
              <a:gd name="connsiteX2" fmla="*/ 614020 w 10044136"/>
              <a:gd name="connsiteY2" fmla="*/ 3855068 h 4589343"/>
              <a:gd name="connsiteX3" fmla="*/ 466975 w 10044136"/>
              <a:gd name="connsiteY3" fmla="*/ 932696 h 4589343"/>
              <a:gd name="connsiteX4" fmla="*/ 3008336 w 10044136"/>
              <a:gd name="connsiteY4" fmla="*/ 346122 h 4589343"/>
              <a:gd name="connsiteX5" fmla="*/ 3101546 w 10044136"/>
              <a:gd name="connsiteY5" fmla="*/ 0 h 4589343"/>
              <a:gd name="connsiteX6" fmla="*/ 4278101 w 10044136"/>
              <a:gd name="connsiteY6" fmla="*/ 657032 h 4589343"/>
              <a:gd name="connsiteX7" fmla="*/ 2990073 w 10044136"/>
              <a:gd name="connsiteY7" fmla="*/ 1288151 h 4589343"/>
              <a:gd name="connsiteX8" fmla="*/ 3008337 w 10044136"/>
              <a:gd name="connsiteY8" fmla="*/ 974772 h 4589343"/>
              <a:gd name="connsiteX9" fmla="*/ 1321456 w 10044136"/>
              <a:gd name="connsiteY9" fmla="*/ 1394029 h 4589343"/>
              <a:gd name="connsiteX10" fmla="*/ 1601688 w 10044136"/>
              <a:gd name="connsiteY10" fmla="*/ 3356642 h 4589343"/>
              <a:gd name="connsiteX11" fmla="*/ 7037348 w 10044136"/>
              <a:gd name="connsiteY11" fmla="*/ 3796175 h 4589343"/>
              <a:gd name="connsiteX12" fmla="*/ 8910237 w 10044136"/>
              <a:gd name="connsiteY12" fmla="*/ 2653543 h 4589343"/>
              <a:gd name="connsiteX13" fmla="*/ 7134614 w 10044136"/>
              <a:gd name="connsiteY13" fmla="*/ 1384577 h 4589343"/>
              <a:gd name="connsiteX14" fmla="*/ 7145755 w 10044136"/>
              <a:gd name="connsiteY14" fmla="*/ 540401 h 4589343"/>
              <a:gd name="connsiteX0" fmla="*/ 7145755 w 10044136"/>
              <a:gd name="connsiteY0" fmla="*/ 540401 h 4589343"/>
              <a:gd name="connsiteX1" fmla="*/ 7635860 w 10044136"/>
              <a:gd name="connsiteY1" fmla="*/ 4564761 h 4589343"/>
              <a:gd name="connsiteX2" fmla="*/ 614020 w 10044136"/>
              <a:gd name="connsiteY2" fmla="*/ 3855068 h 4589343"/>
              <a:gd name="connsiteX3" fmla="*/ 466975 w 10044136"/>
              <a:gd name="connsiteY3" fmla="*/ 932696 h 4589343"/>
              <a:gd name="connsiteX4" fmla="*/ 3008336 w 10044136"/>
              <a:gd name="connsiteY4" fmla="*/ 346122 h 4589343"/>
              <a:gd name="connsiteX5" fmla="*/ 3101546 w 10044136"/>
              <a:gd name="connsiteY5" fmla="*/ 0 h 4589343"/>
              <a:gd name="connsiteX6" fmla="*/ 4278101 w 10044136"/>
              <a:gd name="connsiteY6" fmla="*/ 657032 h 4589343"/>
              <a:gd name="connsiteX7" fmla="*/ 2990073 w 10044136"/>
              <a:gd name="connsiteY7" fmla="*/ 1288151 h 4589343"/>
              <a:gd name="connsiteX8" fmla="*/ 3008337 w 10044136"/>
              <a:gd name="connsiteY8" fmla="*/ 974772 h 4589343"/>
              <a:gd name="connsiteX9" fmla="*/ 1321456 w 10044136"/>
              <a:gd name="connsiteY9" fmla="*/ 1394029 h 4589343"/>
              <a:gd name="connsiteX10" fmla="*/ 1601688 w 10044136"/>
              <a:gd name="connsiteY10" fmla="*/ 3356642 h 4589343"/>
              <a:gd name="connsiteX11" fmla="*/ 7037348 w 10044136"/>
              <a:gd name="connsiteY11" fmla="*/ 3796175 h 4589343"/>
              <a:gd name="connsiteX12" fmla="*/ 8910237 w 10044136"/>
              <a:gd name="connsiteY12" fmla="*/ 2653543 h 4589343"/>
              <a:gd name="connsiteX13" fmla="*/ 7134614 w 10044136"/>
              <a:gd name="connsiteY13" fmla="*/ 1384577 h 4589343"/>
              <a:gd name="connsiteX14" fmla="*/ 7145755 w 10044136"/>
              <a:gd name="connsiteY14" fmla="*/ 540401 h 4589343"/>
              <a:gd name="connsiteX0" fmla="*/ 7187012 w 10064813"/>
              <a:gd name="connsiteY0" fmla="*/ 450976 h 4589343"/>
              <a:gd name="connsiteX1" fmla="*/ 7635860 w 10064813"/>
              <a:gd name="connsiteY1" fmla="*/ 4564761 h 4589343"/>
              <a:gd name="connsiteX2" fmla="*/ 614020 w 10064813"/>
              <a:gd name="connsiteY2" fmla="*/ 3855068 h 4589343"/>
              <a:gd name="connsiteX3" fmla="*/ 466975 w 10064813"/>
              <a:gd name="connsiteY3" fmla="*/ 932696 h 4589343"/>
              <a:gd name="connsiteX4" fmla="*/ 3008336 w 10064813"/>
              <a:gd name="connsiteY4" fmla="*/ 346122 h 4589343"/>
              <a:gd name="connsiteX5" fmla="*/ 3101546 w 10064813"/>
              <a:gd name="connsiteY5" fmla="*/ 0 h 4589343"/>
              <a:gd name="connsiteX6" fmla="*/ 4278101 w 10064813"/>
              <a:gd name="connsiteY6" fmla="*/ 657032 h 4589343"/>
              <a:gd name="connsiteX7" fmla="*/ 2990073 w 10064813"/>
              <a:gd name="connsiteY7" fmla="*/ 1288151 h 4589343"/>
              <a:gd name="connsiteX8" fmla="*/ 3008337 w 10064813"/>
              <a:gd name="connsiteY8" fmla="*/ 974772 h 4589343"/>
              <a:gd name="connsiteX9" fmla="*/ 1321456 w 10064813"/>
              <a:gd name="connsiteY9" fmla="*/ 1394029 h 4589343"/>
              <a:gd name="connsiteX10" fmla="*/ 1601688 w 10064813"/>
              <a:gd name="connsiteY10" fmla="*/ 3356642 h 4589343"/>
              <a:gd name="connsiteX11" fmla="*/ 7037348 w 10064813"/>
              <a:gd name="connsiteY11" fmla="*/ 3796175 h 4589343"/>
              <a:gd name="connsiteX12" fmla="*/ 8910237 w 10064813"/>
              <a:gd name="connsiteY12" fmla="*/ 2653543 h 4589343"/>
              <a:gd name="connsiteX13" fmla="*/ 7134614 w 10064813"/>
              <a:gd name="connsiteY13" fmla="*/ 1384577 h 4589343"/>
              <a:gd name="connsiteX14" fmla="*/ 7187012 w 10064813"/>
              <a:gd name="connsiteY14" fmla="*/ 450976 h 4589343"/>
              <a:gd name="connsiteX0" fmla="*/ 7187012 w 10064813"/>
              <a:gd name="connsiteY0" fmla="*/ 450976 h 4589343"/>
              <a:gd name="connsiteX1" fmla="*/ 7635860 w 10064813"/>
              <a:gd name="connsiteY1" fmla="*/ 4564761 h 4589343"/>
              <a:gd name="connsiteX2" fmla="*/ 614020 w 10064813"/>
              <a:gd name="connsiteY2" fmla="*/ 3855068 h 4589343"/>
              <a:gd name="connsiteX3" fmla="*/ 466975 w 10064813"/>
              <a:gd name="connsiteY3" fmla="*/ 932696 h 4589343"/>
              <a:gd name="connsiteX4" fmla="*/ 3008336 w 10064813"/>
              <a:gd name="connsiteY4" fmla="*/ 346122 h 4589343"/>
              <a:gd name="connsiteX5" fmla="*/ 3101546 w 10064813"/>
              <a:gd name="connsiteY5" fmla="*/ 0 h 4589343"/>
              <a:gd name="connsiteX6" fmla="*/ 4278101 w 10064813"/>
              <a:gd name="connsiteY6" fmla="*/ 657032 h 4589343"/>
              <a:gd name="connsiteX7" fmla="*/ 2990073 w 10064813"/>
              <a:gd name="connsiteY7" fmla="*/ 1288151 h 4589343"/>
              <a:gd name="connsiteX8" fmla="*/ 3008337 w 10064813"/>
              <a:gd name="connsiteY8" fmla="*/ 974772 h 4589343"/>
              <a:gd name="connsiteX9" fmla="*/ 1321456 w 10064813"/>
              <a:gd name="connsiteY9" fmla="*/ 1394029 h 4589343"/>
              <a:gd name="connsiteX10" fmla="*/ 1601688 w 10064813"/>
              <a:gd name="connsiteY10" fmla="*/ 3356642 h 4589343"/>
              <a:gd name="connsiteX11" fmla="*/ 7077659 w 10064813"/>
              <a:gd name="connsiteY11" fmla="*/ 3725013 h 4589343"/>
              <a:gd name="connsiteX12" fmla="*/ 8910237 w 10064813"/>
              <a:gd name="connsiteY12" fmla="*/ 2653543 h 4589343"/>
              <a:gd name="connsiteX13" fmla="*/ 7134614 w 10064813"/>
              <a:gd name="connsiteY13" fmla="*/ 1384577 h 4589343"/>
              <a:gd name="connsiteX14" fmla="*/ 7187012 w 10064813"/>
              <a:gd name="connsiteY14" fmla="*/ 450976 h 4589343"/>
              <a:gd name="connsiteX0" fmla="*/ 7187012 w 10064813"/>
              <a:gd name="connsiteY0" fmla="*/ 450976 h 4589343"/>
              <a:gd name="connsiteX1" fmla="*/ 7635860 w 10064813"/>
              <a:gd name="connsiteY1" fmla="*/ 4564761 h 4589343"/>
              <a:gd name="connsiteX2" fmla="*/ 614020 w 10064813"/>
              <a:gd name="connsiteY2" fmla="*/ 3855068 h 4589343"/>
              <a:gd name="connsiteX3" fmla="*/ 466975 w 10064813"/>
              <a:gd name="connsiteY3" fmla="*/ 932696 h 4589343"/>
              <a:gd name="connsiteX4" fmla="*/ 3008336 w 10064813"/>
              <a:gd name="connsiteY4" fmla="*/ 346122 h 4589343"/>
              <a:gd name="connsiteX5" fmla="*/ 3101546 w 10064813"/>
              <a:gd name="connsiteY5" fmla="*/ 0 h 4589343"/>
              <a:gd name="connsiteX6" fmla="*/ 4278101 w 10064813"/>
              <a:gd name="connsiteY6" fmla="*/ 657032 h 4589343"/>
              <a:gd name="connsiteX7" fmla="*/ 2990073 w 10064813"/>
              <a:gd name="connsiteY7" fmla="*/ 1288151 h 4589343"/>
              <a:gd name="connsiteX8" fmla="*/ 3008337 w 10064813"/>
              <a:gd name="connsiteY8" fmla="*/ 974772 h 4589343"/>
              <a:gd name="connsiteX9" fmla="*/ 1321456 w 10064813"/>
              <a:gd name="connsiteY9" fmla="*/ 1394029 h 4589343"/>
              <a:gd name="connsiteX10" fmla="*/ 1729533 w 10064813"/>
              <a:gd name="connsiteY10" fmla="*/ 3363263 h 4589343"/>
              <a:gd name="connsiteX11" fmla="*/ 7077659 w 10064813"/>
              <a:gd name="connsiteY11" fmla="*/ 3725013 h 4589343"/>
              <a:gd name="connsiteX12" fmla="*/ 8910237 w 10064813"/>
              <a:gd name="connsiteY12" fmla="*/ 2653543 h 4589343"/>
              <a:gd name="connsiteX13" fmla="*/ 7134614 w 10064813"/>
              <a:gd name="connsiteY13" fmla="*/ 1384577 h 4589343"/>
              <a:gd name="connsiteX14" fmla="*/ 7187012 w 10064813"/>
              <a:gd name="connsiteY14" fmla="*/ 450976 h 4589343"/>
              <a:gd name="connsiteX0" fmla="*/ 7187012 w 10064813"/>
              <a:gd name="connsiteY0" fmla="*/ 450976 h 4589343"/>
              <a:gd name="connsiteX1" fmla="*/ 7635860 w 10064813"/>
              <a:gd name="connsiteY1" fmla="*/ 4564761 h 4589343"/>
              <a:gd name="connsiteX2" fmla="*/ 614020 w 10064813"/>
              <a:gd name="connsiteY2" fmla="*/ 3855068 h 4589343"/>
              <a:gd name="connsiteX3" fmla="*/ 466975 w 10064813"/>
              <a:gd name="connsiteY3" fmla="*/ 932696 h 4589343"/>
              <a:gd name="connsiteX4" fmla="*/ 3008336 w 10064813"/>
              <a:gd name="connsiteY4" fmla="*/ 346122 h 4589343"/>
              <a:gd name="connsiteX5" fmla="*/ 3101546 w 10064813"/>
              <a:gd name="connsiteY5" fmla="*/ 0 h 4589343"/>
              <a:gd name="connsiteX6" fmla="*/ 4278101 w 10064813"/>
              <a:gd name="connsiteY6" fmla="*/ 657032 h 4589343"/>
              <a:gd name="connsiteX7" fmla="*/ 2990073 w 10064813"/>
              <a:gd name="connsiteY7" fmla="*/ 1288151 h 4589343"/>
              <a:gd name="connsiteX8" fmla="*/ 3008337 w 10064813"/>
              <a:gd name="connsiteY8" fmla="*/ 974772 h 4589343"/>
              <a:gd name="connsiteX9" fmla="*/ 1321456 w 10064813"/>
              <a:gd name="connsiteY9" fmla="*/ 1394029 h 4589343"/>
              <a:gd name="connsiteX10" fmla="*/ 1729533 w 10064813"/>
              <a:gd name="connsiteY10" fmla="*/ 3363263 h 4589343"/>
              <a:gd name="connsiteX11" fmla="*/ 7077659 w 10064813"/>
              <a:gd name="connsiteY11" fmla="*/ 3725013 h 4589343"/>
              <a:gd name="connsiteX12" fmla="*/ 8923771 w 10064813"/>
              <a:gd name="connsiteY12" fmla="*/ 2745806 h 4589343"/>
              <a:gd name="connsiteX13" fmla="*/ 7134614 w 10064813"/>
              <a:gd name="connsiteY13" fmla="*/ 1384577 h 4589343"/>
              <a:gd name="connsiteX14" fmla="*/ 7187012 w 10064813"/>
              <a:gd name="connsiteY14" fmla="*/ 450976 h 4589343"/>
              <a:gd name="connsiteX0" fmla="*/ 7187012 w 10064813"/>
              <a:gd name="connsiteY0" fmla="*/ 450976 h 4589343"/>
              <a:gd name="connsiteX1" fmla="*/ 7635860 w 10064813"/>
              <a:gd name="connsiteY1" fmla="*/ 4564761 h 4589343"/>
              <a:gd name="connsiteX2" fmla="*/ 614020 w 10064813"/>
              <a:gd name="connsiteY2" fmla="*/ 3855068 h 4589343"/>
              <a:gd name="connsiteX3" fmla="*/ 466975 w 10064813"/>
              <a:gd name="connsiteY3" fmla="*/ 932696 h 4589343"/>
              <a:gd name="connsiteX4" fmla="*/ 3008336 w 10064813"/>
              <a:gd name="connsiteY4" fmla="*/ 346122 h 4589343"/>
              <a:gd name="connsiteX5" fmla="*/ 3101546 w 10064813"/>
              <a:gd name="connsiteY5" fmla="*/ 0 h 4589343"/>
              <a:gd name="connsiteX6" fmla="*/ 4278101 w 10064813"/>
              <a:gd name="connsiteY6" fmla="*/ 657032 h 4589343"/>
              <a:gd name="connsiteX7" fmla="*/ 2990073 w 10064813"/>
              <a:gd name="connsiteY7" fmla="*/ 1288151 h 4589343"/>
              <a:gd name="connsiteX8" fmla="*/ 3008337 w 10064813"/>
              <a:gd name="connsiteY8" fmla="*/ 974772 h 4589343"/>
              <a:gd name="connsiteX9" fmla="*/ 1321456 w 10064813"/>
              <a:gd name="connsiteY9" fmla="*/ 1394029 h 4589343"/>
              <a:gd name="connsiteX10" fmla="*/ 1729533 w 10064813"/>
              <a:gd name="connsiteY10" fmla="*/ 3363263 h 4589343"/>
              <a:gd name="connsiteX11" fmla="*/ 7077659 w 10064813"/>
              <a:gd name="connsiteY11" fmla="*/ 3725013 h 4589343"/>
              <a:gd name="connsiteX12" fmla="*/ 8923771 w 10064813"/>
              <a:gd name="connsiteY12" fmla="*/ 2745806 h 4589343"/>
              <a:gd name="connsiteX13" fmla="*/ 7134614 w 10064813"/>
              <a:gd name="connsiteY13" fmla="*/ 1384577 h 4589343"/>
              <a:gd name="connsiteX14" fmla="*/ 7187012 w 10064813"/>
              <a:gd name="connsiteY14" fmla="*/ 450976 h 4589343"/>
              <a:gd name="connsiteX0" fmla="*/ 7187012 w 10064813"/>
              <a:gd name="connsiteY0" fmla="*/ 510497 h 4648864"/>
              <a:gd name="connsiteX1" fmla="*/ 7635860 w 10064813"/>
              <a:gd name="connsiteY1" fmla="*/ 4624282 h 4648864"/>
              <a:gd name="connsiteX2" fmla="*/ 614020 w 10064813"/>
              <a:gd name="connsiteY2" fmla="*/ 3914589 h 4648864"/>
              <a:gd name="connsiteX3" fmla="*/ 466975 w 10064813"/>
              <a:gd name="connsiteY3" fmla="*/ 992217 h 4648864"/>
              <a:gd name="connsiteX4" fmla="*/ 3008336 w 10064813"/>
              <a:gd name="connsiteY4" fmla="*/ 405643 h 4648864"/>
              <a:gd name="connsiteX5" fmla="*/ 3013067 w 10064813"/>
              <a:gd name="connsiteY5" fmla="*/ 0 h 4648864"/>
              <a:gd name="connsiteX6" fmla="*/ 4278101 w 10064813"/>
              <a:gd name="connsiteY6" fmla="*/ 716553 h 4648864"/>
              <a:gd name="connsiteX7" fmla="*/ 2990073 w 10064813"/>
              <a:gd name="connsiteY7" fmla="*/ 1347672 h 4648864"/>
              <a:gd name="connsiteX8" fmla="*/ 3008337 w 10064813"/>
              <a:gd name="connsiteY8" fmla="*/ 1034293 h 4648864"/>
              <a:gd name="connsiteX9" fmla="*/ 1321456 w 10064813"/>
              <a:gd name="connsiteY9" fmla="*/ 1453550 h 4648864"/>
              <a:gd name="connsiteX10" fmla="*/ 1729533 w 10064813"/>
              <a:gd name="connsiteY10" fmla="*/ 3422784 h 4648864"/>
              <a:gd name="connsiteX11" fmla="*/ 7077659 w 10064813"/>
              <a:gd name="connsiteY11" fmla="*/ 3784534 h 4648864"/>
              <a:gd name="connsiteX12" fmla="*/ 8923771 w 10064813"/>
              <a:gd name="connsiteY12" fmla="*/ 2805327 h 4648864"/>
              <a:gd name="connsiteX13" fmla="*/ 7134614 w 10064813"/>
              <a:gd name="connsiteY13" fmla="*/ 1444098 h 4648864"/>
              <a:gd name="connsiteX14" fmla="*/ 7187012 w 10064813"/>
              <a:gd name="connsiteY14" fmla="*/ 510497 h 4648864"/>
              <a:gd name="connsiteX0" fmla="*/ 7148950 w 10026751"/>
              <a:gd name="connsiteY0" fmla="*/ 510497 h 4648864"/>
              <a:gd name="connsiteX1" fmla="*/ 7597798 w 10026751"/>
              <a:gd name="connsiteY1" fmla="*/ 4624282 h 4648864"/>
              <a:gd name="connsiteX2" fmla="*/ 575958 w 10026751"/>
              <a:gd name="connsiteY2" fmla="*/ 3914589 h 4648864"/>
              <a:gd name="connsiteX3" fmla="*/ 428913 w 10026751"/>
              <a:gd name="connsiteY3" fmla="*/ 992217 h 4648864"/>
              <a:gd name="connsiteX4" fmla="*/ 2955795 w 10026751"/>
              <a:gd name="connsiteY4" fmla="*/ 331643 h 4648864"/>
              <a:gd name="connsiteX5" fmla="*/ 2975005 w 10026751"/>
              <a:gd name="connsiteY5" fmla="*/ 0 h 4648864"/>
              <a:gd name="connsiteX6" fmla="*/ 4240039 w 10026751"/>
              <a:gd name="connsiteY6" fmla="*/ 716553 h 4648864"/>
              <a:gd name="connsiteX7" fmla="*/ 2952011 w 10026751"/>
              <a:gd name="connsiteY7" fmla="*/ 1347672 h 4648864"/>
              <a:gd name="connsiteX8" fmla="*/ 2970275 w 10026751"/>
              <a:gd name="connsiteY8" fmla="*/ 1034293 h 4648864"/>
              <a:gd name="connsiteX9" fmla="*/ 1283394 w 10026751"/>
              <a:gd name="connsiteY9" fmla="*/ 1453550 h 4648864"/>
              <a:gd name="connsiteX10" fmla="*/ 1691471 w 10026751"/>
              <a:gd name="connsiteY10" fmla="*/ 3422784 h 4648864"/>
              <a:gd name="connsiteX11" fmla="*/ 7039597 w 10026751"/>
              <a:gd name="connsiteY11" fmla="*/ 3784534 h 4648864"/>
              <a:gd name="connsiteX12" fmla="*/ 8885709 w 10026751"/>
              <a:gd name="connsiteY12" fmla="*/ 2805327 h 4648864"/>
              <a:gd name="connsiteX13" fmla="*/ 7096552 w 10026751"/>
              <a:gd name="connsiteY13" fmla="*/ 1444098 h 4648864"/>
              <a:gd name="connsiteX14" fmla="*/ 7148950 w 10026751"/>
              <a:gd name="connsiteY14" fmla="*/ 510497 h 4648864"/>
              <a:gd name="connsiteX0" fmla="*/ 7148950 w 10026751"/>
              <a:gd name="connsiteY0" fmla="*/ 510497 h 4648864"/>
              <a:gd name="connsiteX1" fmla="*/ 7597798 w 10026751"/>
              <a:gd name="connsiteY1" fmla="*/ 4624282 h 4648864"/>
              <a:gd name="connsiteX2" fmla="*/ 575958 w 10026751"/>
              <a:gd name="connsiteY2" fmla="*/ 3914589 h 4648864"/>
              <a:gd name="connsiteX3" fmla="*/ 428913 w 10026751"/>
              <a:gd name="connsiteY3" fmla="*/ 992217 h 4648864"/>
              <a:gd name="connsiteX4" fmla="*/ 2955795 w 10026751"/>
              <a:gd name="connsiteY4" fmla="*/ 331643 h 4648864"/>
              <a:gd name="connsiteX5" fmla="*/ 2975005 w 10026751"/>
              <a:gd name="connsiteY5" fmla="*/ 0 h 4648864"/>
              <a:gd name="connsiteX6" fmla="*/ 4240039 w 10026751"/>
              <a:gd name="connsiteY6" fmla="*/ 716553 h 4648864"/>
              <a:gd name="connsiteX7" fmla="*/ 2952011 w 10026751"/>
              <a:gd name="connsiteY7" fmla="*/ 1347672 h 4648864"/>
              <a:gd name="connsiteX8" fmla="*/ 2970275 w 10026751"/>
              <a:gd name="connsiteY8" fmla="*/ 1034293 h 4648864"/>
              <a:gd name="connsiteX9" fmla="*/ 1283394 w 10026751"/>
              <a:gd name="connsiteY9" fmla="*/ 1453550 h 4648864"/>
              <a:gd name="connsiteX10" fmla="*/ 1784681 w 10026751"/>
              <a:gd name="connsiteY10" fmla="*/ 3390987 h 4648864"/>
              <a:gd name="connsiteX11" fmla="*/ 7039597 w 10026751"/>
              <a:gd name="connsiteY11" fmla="*/ 3784534 h 4648864"/>
              <a:gd name="connsiteX12" fmla="*/ 8885709 w 10026751"/>
              <a:gd name="connsiteY12" fmla="*/ 2805327 h 4648864"/>
              <a:gd name="connsiteX13" fmla="*/ 7096552 w 10026751"/>
              <a:gd name="connsiteY13" fmla="*/ 1444098 h 4648864"/>
              <a:gd name="connsiteX14" fmla="*/ 7148950 w 10026751"/>
              <a:gd name="connsiteY14" fmla="*/ 510497 h 4648864"/>
              <a:gd name="connsiteX0" fmla="*/ 7148950 w 10026751"/>
              <a:gd name="connsiteY0" fmla="*/ 510497 h 4648864"/>
              <a:gd name="connsiteX1" fmla="*/ 7597798 w 10026751"/>
              <a:gd name="connsiteY1" fmla="*/ 4624282 h 4648864"/>
              <a:gd name="connsiteX2" fmla="*/ 575958 w 10026751"/>
              <a:gd name="connsiteY2" fmla="*/ 3914589 h 4648864"/>
              <a:gd name="connsiteX3" fmla="*/ 428913 w 10026751"/>
              <a:gd name="connsiteY3" fmla="*/ 992217 h 4648864"/>
              <a:gd name="connsiteX4" fmla="*/ 2955795 w 10026751"/>
              <a:gd name="connsiteY4" fmla="*/ 331643 h 4648864"/>
              <a:gd name="connsiteX5" fmla="*/ 2975005 w 10026751"/>
              <a:gd name="connsiteY5" fmla="*/ 0 h 4648864"/>
              <a:gd name="connsiteX6" fmla="*/ 4240039 w 10026751"/>
              <a:gd name="connsiteY6" fmla="*/ 716553 h 4648864"/>
              <a:gd name="connsiteX7" fmla="*/ 2952011 w 10026751"/>
              <a:gd name="connsiteY7" fmla="*/ 1347672 h 4648864"/>
              <a:gd name="connsiteX8" fmla="*/ 2970275 w 10026751"/>
              <a:gd name="connsiteY8" fmla="*/ 1034293 h 4648864"/>
              <a:gd name="connsiteX9" fmla="*/ 1283394 w 10026751"/>
              <a:gd name="connsiteY9" fmla="*/ 1453550 h 4648864"/>
              <a:gd name="connsiteX10" fmla="*/ 1784681 w 10026751"/>
              <a:gd name="connsiteY10" fmla="*/ 3390987 h 4648864"/>
              <a:gd name="connsiteX11" fmla="*/ 7039597 w 10026751"/>
              <a:gd name="connsiteY11" fmla="*/ 3784534 h 4648864"/>
              <a:gd name="connsiteX12" fmla="*/ 8885709 w 10026751"/>
              <a:gd name="connsiteY12" fmla="*/ 2805327 h 4648864"/>
              <a:gd name="connsiteX13" fmla="*/ 6931235 w 10026751"/>
              <a:gd name="connsiteY13" fmla="*/ 1453847 h 4648864"/>
              <a:gd name="connsiteX14" fmla="*/ 7148950 w 10026751"/>
              <a:gd name="connsiteY14" fmla="*/ 510497 h 4648864"/>
              <a:gd name="connsiteX0" fmla="*/ 6910579 w 9909780"/>
              <a:gd name="connsiteY0" fmla="*/ 516463 h 4648864"/>
              <a:gd name="connsiteX1" fmla="*/ 7597798 w 9909780"/>
              <a:gd name="connsiteY1" fmla="*/ 4624282 h 4648864"/>
              <a:gd name="connsiteX2" fmla="*/ 575958 w 9909780"/>
              <a:gd name="connsiteY2" fmla="*/ 3914589 h 4648864"/>
              <a:gd name="connsiteX3" fmla="*/ 428913 w 9909780"/>
              <a:gd name="connsiteY3" fmla="*/ 992217 h 4648864"/>
              <a:gd name="connsiteX4" fmla="*/ 2955795 w 9909780"/>
              <a:gd name="connsiteY4" fmla="*/ 331643 h 4648864"/>
              <a:gd name="connsiteX5" fmla="*/ 2975005 w 9909780"/>
              <a:gd name="connsiteY5" fmla="*/ 0 h 4648864"/>
              <a:gd name="connsiteX6" fmla="*/ 4240039 w 9909780"/>
              <a:gd name="connsiteY6" fmla="*/ 716553 h 4648864"/>
              <a:gd name="connsiteX7" fmla="*/ 2952011 w 9909780"/>
              <a:gd name="connsiteY7" fmla="*/ 1347672 h 4648864"/>
              <a:gd name="connsiteX8" fmla="*/ 2970275 w 9909780"/>
              <a:gd name="connsiteY8" fmla="*/ 1034293 h 4648864"/>
              <a:gd name="connsiteX9" fmla="*/ 1283394 w 9909780"/>
              <a:gd name="connsiteY9" fmla="*/ 1453550 h 4648864"/>
              <a:gd name="connsiteX10" fmla="*/ 1784681 w 9909780"/>
              <a:gd name="connsiteY10" fmla="*/ 3390987 h 4648864"/>
              <a:gd name="connsiteX11" fmla="*/ 7039597 w 9909780"/>
              <a:gd name="connsiteY11" fmla="*/ 3784534 h 4648864"/>
              <a:gd name="connsiteX12" fmla="*/ 8885709 w 9909780"/>
              <a:gd name="connsiteY12" fmla="*/ 2805327 h 4648864"/>
              <a:gd name="connsiteX13" fmla="*/ 6931235 w 9909780"/>
              <a:gd name="connsiteY13" fmla="*/ 1453847 h 4648864"/>
              <a:gd name="connsiteX14" fmla="*/ 6910579 w 9909780"/>
              <a:gd name="connsiteY14" fmla="*/ 516463 h 4648864"/>
              <a:gd name="connsiteX0" fmla="*/ 6910579 w 9909780"/>
              <a:gd name="connsiteY0" fmla="*/ 516463 h 4648864"/>
              <a:gd name="connsiteX1" fmla="*/ 7597798 w 9909780"/>
              <a:gd name="connsiteY1" fmla="*/ 4624282 h 4648864"/>
              <a:gd name="connsiteX2" fmla="*/ 575958 w 9909780"/>
              <a:gd name="connsiteY2" fmla="*/ 3914589 h 4648864"/>
              <a:gd name="connsiteX3" fmla="*/ 428913 w 9909780"/>
              <a:gd name="connsiteY3" fmla="*/ 992217 h 4648864"/>
              <a:gd name="connsiteX4" fmla="*/ 2955795 w 9909780"/>
              <a:gd name="connsiteY4" fmla="*/ 331643 h 4648864"/>
              <a:gd name="connsiteX5" fmla="*/ 2975005 w 9909780"/>
              <a:gd name="connsiteY5" fmla="*/ 0 h 4648864"/>
              <a:gd name="connsiteX6" fmla="*/ 4240039 w 9909780"/>
              <a:gd name="connsiteY6" fmla="*/ 716553 h 4648864"/>
              <a:gd name="connsiteX7" fmla="*/ 2952011 w 9909780"/>
              <a:gd name="connsiteY7" fmla="*/ 1347672 h 4648864"/>
              <a:gd name="connsiteX8" fmla="*/ 2970275 w 9909780"/>
              <a:gd name="connsiteY8" fmla="*/ 1034293 h 4648864"/>
              <a:gd name="connsiteX9" fmla="*/ 1283394 w 9909780"/>
              <a:gd name="connsiteY9" fmla="*/ 1453550 h 4648864"/>
              <a:gd name="connsiteX10" fmla="*/ 1784681 w 9909780"/>
              <a:gd name="connsiteY10" fmla="*/ 3390987 h 4648864"/>
              <a:gd name="connsiteX11" fmla="*/ 7039597 w 9909780"/>
              <a:gd name="connsiteY11" fmla="*/ 3784534 h 4648864"/>
              <a:gd name="connsiteX12" fmla="*/ 8910594 w 9909780"/>
              <a:gd name="connsiteY12" fmla="*/ 2678429 h 4648864"/>
              <a:gd name="connsiteX13" fmla="*/ 6931235 w 9909780"/>
              <a:gd name="connsiteY13" fmla="*/ 1453847 h 4648864"/>
              <a:gd name="connsiteX14" fmla="*/ 6910579 w 9909780"/>
              <a:gd name="connsiteY14" fmla="*/ 516463 h 4648864"/>
              <a:gd name="connsiteX0" fmla="*/ 6910579 w 9909780"/>
              <a:gd name="connsiteY0" fmla="*/ 516463 h 4648864"/>
              <a:gd name="connsiteX1" fmla="*/ 7597798 w 9909780"/>
              <a:gd name="connsiteY1" fmla="*/ 4624282 h 4648864"/>
              <a:gd name="connsiteX2" fmla="*/ 575958 w 9909780"/>
              <a:gd name="connsiteY2" fmla="*/ 3914589 h 4648864"/>
              <a:gd name="connsiteX3" fmla="*/ 428913 w 9909780"/>
              <a:gd name="connsiteY3" fmla="*/ 992217 h 4648864"/>
              <a:gd name="connsiteX4" fmla="*/ 2955795 w 9909780"/>
              <a:gd name="connsiteY4" fmla="*/ 331643 h 4648864"/>
              <a:gd name="connsiteX5" fmla="*/ 2975005 w 9909780"/>
              <a:gd name="connsiteY5" fmla="*/ 0 h 4648864"/>
              <a:gd name="connsiteX6" fmla="*/ 4240039 w 9909780"/>
              <a:gd name="connsiteY6" fmla="*/ 716553 h 4648864"/>
              <a:gd name="connsiteX7" fmla="*/ 2952011 w 9909780"/>
              <a:gd name="connsiteY7" fmla="*/ 1347672 h 4648864"/>
              <a:gd name="connsiteX8" fmla="*/ 2970275 w 9909780"/>
              <a:gd name="connsiteY8" fmla="*/ 1034293 h 4648864"/>
              <a:gd name="connsiteX9" fmla="*/ 1283394 w 9909780"/>
              <a:gd name="connsiteY9" fmla="*/ 1453550 h 4648864"/>
              <a:gd name="connsiteX10" fmla="*/ 1784681 w 9909780"/>
              <a:gd name="connsiteY10" fmla="*/ 3390987 h 4648864"/>
              <a:gd name="connsiteX11" fmla="*/ 7039597 w 9909780"/>
              <a:gd name="connsiteY11" fmla="*/ 3784534 h 4648864"/>
              <a:gd name="connsiteX12" fmla="*/ 8835648 w 9909780"/>
              <a:gd name="connsiteY12" fmla="*/ 2711172 h 4648864"/>
              <a:gd name="connsiteX13" fmla="*/ 6931235 w 9909780"/>
              <a:gd name="connsiteY13" fmla="*/ 1453847 h 4648864"/>
              <a:gd name="connsiteX14" fmla="*/ 6910579 w 9909780"/>
              <a:gd name="connsiteY14" fmla="*/ 516463 h 4648864"/>
              <a:gd name="connsiteX0" fmla="*/ 6910579 w 9909780"/>
              <a:gd name="connsiteY0" fmla="*/ 516463 h 4648864"/>
              <a:gd name="connsiteX1" fmla="*/ 7597798 w 9909780"/>
              <a:gd name="connsiteY1" fmla="*/ 4624282 h 4648864"/>
              <a:gd name="connsiteX2" fmla="*/ 575958 w 9909780"/>
              <a:gd name="connsiteY2" fmla="*/ 3914589 h 4648864"/>
              <a:gd name="connsiteX3" fmla="*/ 428913 w 9909780"/>
              <a:gd name="connsiteY3" fmla="*/ 992217 h 4648864"/>
              <a:gd name="connsiteX4" fmla="*/ 2955795 w 9909780"/>
              <a:gd name="connsiteY4" fmla="*/ 331643 h 4648864"/>
              <a:gd name="connsiteX5" fmla="*/ 2975005 w 9909780"/>
              <a:gd name="connsiteY5" fmla="*/ 0 h 4648864"/>
              <a:gd name="connsiteX6" fmla="*/ 4240039 w 9909780"/>
              <a:gd name="connsiteY6" fmla="*/ 716553 h 4648864"/>
              <a:gd name="connsiteX7" fmla="*/ 2952011 w 9909780"/>
              <a:gd name="connsiteY7" fmla="*/ 1347672 h 4648864"/>
              <a:gd name="connsiteX8" fmla="*/ 2970275 w 9909780"/>
              <a:gd name="connsiteY8" fmla="*/ 1034293 h 4648864"/>
              <a:gd name="connsiteX9" fmla="*/ 1283394 w 9909780"/>
              <a:gd name="connsiteY9" fmla="*/ 1453550 h 4648864"/>
              <a:gd name="connsiteX10" fmla="*/ 1784681 w 9909780"/>
              <a:gd name="connsiteY10" fmla="*/ 3390987 h 4648864"/>
              <a:gd name="connsiteX11" fmla="*/ 7039597 w 9909780"/>
              <a:gd name="connsiteY11" fmla="*/ 3784534 h 4648864"/>
              <a:gd name="connsiteX12" fmla="*/ 8835648 w 9909780"/>
              <a:gd name="connsiteY12" fmla="*/ 2711172 h 4648864"/>
              <a:gd name="connsiteX13" fmla="*/ 6931235 w 9909780"/>
              <a:gd name="connsiteY13" fmla="*/ 1453847 h 4648864"/>
              <a:gd name="connsiteX14" fmla="*/ 6910579 w 9909780"/>
              <a:gd name="connsiteY14" fmla="*/ 516463 h 4648864"/>
              <a:gd name="connsiteX0" fmla="*/ 7079468 w 10078669"/>
              <a:gd name="connsiteY0" fmla="*/ 516463 h 4648864"/>
              <a:gd name="connsiteX1" fmla="*/ 7766687 w 10078669"/>
              <a:gd name="connsiteY1" fmla="*/ 4624282 h 4648864"/>
              <a:gd name="connsiteX2" fmla="*/ 744847 w 10078669"/>
              <a:gd name="connsiteY2" fmla="*/ 3914589 h 4648864"/>
              <a:gd name="connsiteX3" fmla="*/ 188457 w 10078669"/>
              <a:gd name="connsiteY3" fmla="*/ 2139051 h 4648864"/>
              <a:gd name="connsiteX4" fmla="*/ 597802 w 10078669"/>
              <a:gd name="connsiteY4" fmla="*/ 992217 h 4648864"/>
              <a:gd name="connsiteX5" fmla="*/ 3124684 w 10078669"/>
              <a:gd name="connsiteY5" fmla="*/ 331643 h 4648864"/>
              <a:gd name="connsiteX6" fmla="*/ 3143894 w 10078669"/>
              <a:gd name="connsiteY6" fmla="*/ 0 h 4648864"/>
              <a:gd name="connsiteX7" fmla="*/ 4408928 w 10078669"/>
              <a:gd name="connsiteY7" fmla="*/ 716553 h 4648864"/>
              <a:gd name="connsiteX8" fmla="*/ 3120900 w 10078669"/>
              <a:gd name="connsiteY8" fmla="*/ 1347672 h 4648864"/>
              <a:gd name="connsiteX9" fmla="*/ 3139164 w 10078669"/>
              <a:gd name="connsiteY9" fmla="*/ 1034293 h 4648864"/>
              <a:gd name="connsiteX10" fmla="*/ 1452283 w 10078669"/>
              <a:gd name="connsiteY10" fmla="*/ 1453550 h 4648864"/>
              <a:gd name="connsiteX11" fmla="*/ 1953570 w 10078669"/>
              <a:gd name="connsiteY11" fmla="*/ 3390987 h 4648864"/>
              <a:gd name="connsiteX12" fmla="*/ 7208486 w 10078669"/>
              <a:gd name="connsiteY12" fmla="*/ 3784534 h 4648864"/>
              <a:gd name="connsiteX13" fmla="*/ 9004537 w 10078669"/>
              <a:gd name="connsiteY13" fmla="*/ 2711172 h 4648864"/>
              <a:gd name="connsiteX14" fmla="*/ 7100124 w 10078669"/>
              <a:gd name="connsiteY14" fmla="*/ 1453847 h 4648864"/>
              <a:gd name="connsiteX15" fmla="*/ 7079468 w 10078669"/>
              <a:gd name="connsiteY15" fmla="*/ 516463 h 4648864"/>
              <a:gd name="connsiteX0" fmla="*/ 7119365 w 10118566"/>
              <a:gd name="connsiteY0" fmla="*/ 516463 h 4633068"/>
              <a:gd name="connsiteX1" fmla="*/ 7806584 w 10118566"/>
              <a:gd name="connsiteY1" fmla="*/ 4624282 h 4633068"/>
              <a:gd name="connsiteX2" fmla="*/ 784744 w 10118566"/>
              <a:gd name="connsiteY2" fmla="*/ 3914589 h 4633068"/>
              <a:gd name="connsiteX3" fmla="*/ 153698 w 10118566"/>
              <a:gd name="connsiteY3" fmla="*/ 2519747 h 4633068"/>
              <a:gd name="connsiteX4" fmla="*/ 637699 w 10118566"/>
              <a:gd name="connsiteY4" fmla="*/ 992217 h 4633068"/>
              <a:gd name="connsiteX5" fmla="*/ 3164581 w 10118566"/>
              <a:gd name="connsiteY5" fmla="*/ 331643 h 4633068"/>
              <a:gd name="connsiteX6" fmla="*/ 3183791 w 10118566"/>
              <a:gd name="connsiteY6" fmla="*/ 0 h 4633068"/>
              <a:gd name="connsiteX7" fmla="*/ 4448825 w 10118566"/>
              <a:gd name="connsiteY7" fmla="*/ 716553 h 4633068"/>
              <a:gd name="connsiteX8" fmla="*/ 3160797 w 10118566"/>
              <a:gd name="connsiteY8" fmla="*/ 1347672 h 4633068"/>
              <a:gd name="connsiteX9" fmla="*/ 3179061 w 10118566"/>
              <a:gd name="connsiteY9" fmla="*/ 1034293 h 4633068"/>
              <a:gd name="connsiteX10" fmla="*/ 1492180 w 10118566"/>
              <a:gd name="connsiteY10" fmla="*/ 1453550 h 4633068"/>
              <a:gd name="connsiteX11" fmla="*/ 1993467 w 10118566"/>
              <a:gd name="connsiteY11" fmla="*/ 3390987 h 4633068"/>
              <a:gd name="connsiteX12" fmla="*/ 7248383 w 10118566"/>
              <a:gd name="connsiteY12" fmla="*/ 3784534 h 4633068"/>
              <a:gd name="connsiteX13" fmla="*/ 9044434 w 10118566"/>
              <a:gd name="connsiteY13" fmla="*/ 2711172 h 4633068"/>
              <a:gd name="connsiteX14" fmla="*/ 7140021 w 10118566"/>
              <a:gd name="connsiteY14" fmla="*/ 1453847 h 4633068"/>
              <a:gd name="connsiteX15" fmla="*/ 7119365 w 10118566"/>
              <a:gd name="connsiteY15" fmla="*/ 516463 h 4633068"/>
              <a:gd name="connsiteX0" fmla="*/ 7119365 w 10118566"/>
              <a:gd name="connsiteY0" fmla="*/ 516463 h 4633068"/>
              <a:gd name="connsiteX1" fmla="*/ 7806584 w 10118566"/>
              <a:gd name="connsiteY1" fmla="*/ 4624282 h 4633068"/>
              <a:gd name="connsiteX2" fmla="*/ 784744 w 10118566"/>
              <a:gd name="connsiteY2" fmla="*/ 3914589 h 4633068"/>
              <a:gd name="connsiteX3" fmla="*/ 153698 w 10118566"/>
              <a:gd name="connsiteY3" fmla="*/ 2519747 h 4633068"/>
              <a:gd name="connsiteX4" fmla="*/ 637699 w 10118566"/>
              <a:gd name="connsiteY4" fmla="*/ 992217 h 4633068"/>
              <a:gd name="connsiteX5" fmla="*/ 3164581 w 10118566"/>
              <a:gd name="connsiteY5" fmla="*/ 331643 h 4633068"/>
              <a:gd name="connsiteX6" fmla="*/ 3183791 w 10118566"/>
              <a:gd name="connsiteY6" fmla="*/ 0 h 4633068"/>
              <a:gd name="connsiteX7" fmla="*/ 4448825 w 10118566"/>
              <a:gd name="connsiteY7" fmla="*/ 716553 h 4633068"/>
              <a:gd name="connsiteX8" fmla="*/ 3160797 w 10118566"/>
              <a:gd name="connsiteY8" fmla="*/ 1347672 h 4633068"/>
              <a:gd name="connsiteX9" fmla="*/ 3179061 w 10118566"/>
              <a:gd name="connsiteY9" fmla="*/ 1034293 h 4633068"/>
              <a:gd name="connsiteX10" fmla="*/ 1492180 w 10118566"/>
              <a:gd name="connsiteY10" fmla="*/ 1453550 h 4633068"/>
              <a:gd name="connsiteX11" fmla="*/ 1993467 w 10118566"/>
              <a:gd name="connsiteY11" fmla="*/ 3390987 h 4633068"/>
              <a:gd name="connsiteX12" fmla="*/ 7248383 w 10118566"/>
              <a:gd name="connsiteY12" fmla="*/ 3784534 h 4633068"/>
              <a:gd name="connsiteX13" fmla="*/ 9044434 w 10118566"/>
              <a:gd name="connsiteY13" fmla="*/ 2711172 h 4633068"/>
              <a:gd name="connsiteX14" fmla="*/ 7140021 w 10118566"/>
              <a:gd name="connsiteY14" fmla="*/ 1453847 h 4633068"/>
              <a:gd name="connsiteX15" fmla="*/ 7119365 w 10118566"/>
              <a:gd name="connsiteY15" fmla="*/ 516463 h 4633068"/>
              <a:gd name="connsiteX0" fmla="*/ 6973184 w 9972385"/>
              <a:gd name="connsiteY0" fmla="*/ 516463 h 4636503"/>
              <a:gd name="connsiteX1" fmla="*/ 7660403 w 9972385"/>
              <a:gd name="connsiteY1" fmla="*/ 4624282 h 4636503"/>
              <a:gd name="connsiteX2" fmla="*/ 638563 w 9972385"/>
              <a:gd name="connsiteY2" fmla="*/ 3914589 h 4636503"/>
              <a:gd name="connsiteX3" fmla="*/ 7517 w 9972385"/>
              <a:gd name="connsiteY3" fmla="*/ 2519747 h 4636503"/>
              <a:gd name="connsiteX4" fmla="*/ 491518 w 9972385"/>
              <a:gd name="connsiteY4" fmla="*/ 992217 h 4636503"/>
              <a:gd name="connsiteX5" fmla="*/ 3018400 w 9972385"/>
              <a:gd name="connsiteY5" fmla="*/ 331643 h 4636503"/>
              <a:gd name="connsiteX6" fmla="*/ 3037610 w 9972385"/>
              <a:gd name="connsiteY6" fmla="*/ 0 h 4636503"/>
              <a:gd name="connsiteX7" fmla="*/ 4302644 w 9972385"/>
              <a:gd name="connsiteY7" fmla="*/ 716553 h 4636503"/>
              <a:gd name="connsiteX8" fmla="*/ 3014616 w 9972385"/>
              <a:gd name="connsiteY8" fmla="*/ 1347672 h 4636503"/>
              <a:gd name="connsiteX9" fmla="*/ 3032880 w 9972385"/>
              <a:gd name="connsiteY9" fmla="*/ 1034293 h 4636503"/>
              <a:gd name="connsiteX10" fmla="*/ 1345999 w 9972385"/>
              <a:gd name="connsiteY10" fmla="*/ 1453550 h 4636503"/>
              <a:gd name="connsiteX11" fmla="*/ 1847286 w 9972385"/>
              <a:gd name="connsiteY11" fmla="*/ 3390987 h 4636503"/>
              <a:gd name="connsiteX12" fmla="*/ 7102202 w 9972385"/>
              <a:gd name="connsiteY12" fmla="*/ 3784534 h 4636503"/>
              <a:gd name="connsiteX13" fmla="*/ 8898253 w 9972385"/>
              <a:gd name="connsiteY13" fmla="*/ 2711172 h 4636503"/>
              <a:gd name="connsiteX14" fmla="*/ 6993840 w 9972385"/>
              <a:gd name="connsiteY14" fmla="*/ 1453847 h 4636503"/>
              <a:gd name="connsiteX15" fmla="*/ 6973184 w 9972385"/>
              <a:gd name="connsiteY15" fmla="*/ 516463 h 4636503"/>
              <a:gd name="connsiteX0" fmla="*/ 7150923 w 10150124"/>
              <a:gd name="connsiteY0" fmla="*/ 516463 h 4633025"/>
              <a:gd name="connsiteX1" fmla="*/ 7838142 w 10150124"/>
              <a:gd name="connsiteY1" fmla="*/ 4624282 h 4633025"/>
              <a:gd name="connsiteX2" fmla="*/ 816302 w 10150124"/>
              <a:gd name="connsiteY2" fmla="*/ 3914589 h 4633025"/>
              <a:gd name="connsiteX3" fmla="*/ 129520 w 10150124"/>
              <a:gd name="connsiteY3" fmla="*/ 2535173 h 4633025"/>
              <a:gd name="connsiteX4" fmla="*/ 669257 w 10150124"/>
              <a:gd name="connsiteY4" fmla="*/ 992217 h 4633025"/>
              <a:gd name="connsiteX5" fmla="*/ 3196139 w 10150124"/>
              <a:gd name="connsiteY5" fmla="*/ 331643 h 4633025"/>
              <a:gd name="connsiteX6" fmla="*/ 3215349 w 10150124"/>
              <a:gd name="connsiteY6" fmla="*/ 0 h 4633025"/>
              <a:gd name="connsiteX7" fmla="*/ 4480383 w 10150124"/>
              <a:gd name="connsiteY7" fmla="*/ 716553 h 4633025"/>
              <a:gd name="connsiteX8" fmla="*/ 3192355 w 10150124"/>
              <a:gd name="connsiteY8" fmla="*/ 1347672 h 4633025"/>
              <a:gd name="connsiteX9" fmla="*/ 3210619 w 10150124"/>
              <a:gd name="connsiteY9" fmla="*/ 1034293 h 4633025"/>
              <a:gd name="connsiteX10" fmla="*/ 1523738 w 10150124"/>
              <a:gd name="connsiteY10" fmla="*/ 1453550 h 4633025"/>
              <a:gd name="connsiteX11" fmla="*/ 2025025 w 10150124"/>
              <a:gd name="connsiteY11" fmla="*/ 3390987 h 4633025"/>
              <a:gd name="connsiteX12" fmla="*/ 7279941 w 10150124"/>
              <a:gd name="connsiteY12" fmla="*/ 3784534 h 4633025"/>
              <a:gd name="connsiteX13" fmla="*/ 9075992 w 10150124"/>
              <a:gd name="connsiteY13" fmla="*/ 2711172 h 4633025"/>
              <a:gd name="connsiteX14" fmla="*/ 7171579 w 10150124"/>
              <a:gd name="connsiteY14" fmla="*/ 1453847 h 4633025"/>
              <a:gd name="connsiteX15" fmla="*/ 7150923 w 10150124"/>
              <a:gd name="connsiteY15" fmla="*/ 516463 h 4633025"/>
              <a:gd name="connsiteX0" fmla="*/ 7026216 w 10025417"/>
              <a:gd name="connsiteY0" fmla="*/ 516463 h 4633082"/>
              <a:gd name="connsiteX1" fmla="*/ 7713435 w 10025417"/>
              <a:gd name="connsiteY1" fmla="*/ 4624282 h 4633082"/>
              <a:gd name="connsiteX2" fmla="*/ 691595 w 10025417"/>
              <a:gd name="connsiteY2" fmla="*/ 3914589 h 4633082"/>
              <a:gd name="connsiteX3" fmla="*/ 4813 w 10025417"/>
              <a:gd name="connsiteY3" fmla="*/ 2535173 h 4633082"/>
              <a:gd name="connsiteX4" fmla="*/ 544550 w 10025417"/>
              <a:gd name="connsiteY4" fmla="*/ 992217 h 4633082"/>
              <a:gd name="connsiteX5" fmla="*/ 3071432 w 10025417"/>
              <a:gd name="connsiteY5" fmla="*/ 331643 h 4633082"/>
              <a:gd name="connsiteX6" fmla="*/ 3090642 w 10025417"/>
              <a:gd name="connsiteY6" fmla="*/ 0 h 4633082"/>
              <a:gd name="connsiteX7" fmla="*/ 4355676 w 10025417"/>
              <a:gd name="connsiteY7" fmla="*/ 716553 h 4633082"/>
              <a:gd name="connsiteX8" fmla="*/ 3067648 w 10025417"/>
              <a:gd name="connsiteY8" fmla="*/ 1347672 h 4633082"/>
              <a:gd name="connsiteX9" fmla="*/ 3085912 w 10025417"/>
              <a:gd name="connsiteY9" fmla="*/ 1034293 h 4633082"/>
              <a:gd name="connsiteX10" fmla="*/ 1399031 w 10025417"/>
              <a:gd name="connsiteY10" fmla="*/ 1453550 h 4633082"/>
              <a:gd name="connsiteX11" fmla="*/ 1900318 w 10025417"/>
              <a:gd name="connsiteY11" fmla="*/ 3390987 h 4633082"/>
              <a:gd name="connsiteX12" fmla="*/ 7155234 w 10025417"/>
              <a:gd name="connsiteY12" fmla="*/ 3784534 h 4633082"/>
              <a:gd name="connsiteX13" fmla="*/ 8951285 w 10025417"/>
              <a:gd name="connsiteY13" fmla="*/ 2711172 h 4633082"/>
              <a:gd name="connsiteX14" fmla="*/ 7046872 w 10025417"/>
              <a:gd name="connsiteY14" fmla="*/ 1453847 h 4633082"/>
              <a:gd name="connsiteX15" fmla="*/ 7026216 w 10025417"/>
              <a:gd name="connsiteY15" fmla="*/ 516463 h 4633082"/>
              <a:gd name="connsiteX0" fmla="*/ 7023171 w 10022372"/>
              <a:gd name="connsiteY0" fmla="*/ 516463 h 4633082"/>
              <a:gd name="connsiteX1" fmla="*/ 7710390 w 10022372"/>
              <a:gd name="connsiteY1" fmla="*/ 4624282 h 4633082"/>
              <a:gd name="connsiteX2" fmla="*/ 688550 w 10022372"/>
              <a:gd name="connsiteY2" fmla="*/ 3914589 h 4633082"/>
              <a:gd name="connsiteX3" fmla="*/ 1768 w 10022372"/>
              <a:gd name="connsiteY3" fmla="*/ 2535173 h 4633082"/>
              <a:gd name="connsiteX4" fmla="*/ 541505 w 10022372"/>
              <a:gd name="connsiteY4" fmla="*/ 992217 h 4633082"/>
              <a:gd name="connsiteX5" fmla="*/ 3068387 w 10022372"/>
              <a:gd name="connsiteY5" fmla="*/ 331643 h 4633082"/>
              <a:gd name="connsiteX6" fmla="*/ 3087597 w 10022372"/>
              <a:gd name="connsiteY6" fmla="*/ 0 h 4633082"/>
              <a:gd name="connsiteX7" fmla="*/ 4352631 w 10022372"/>
              <a:gd name="connsiteY7" fmla="*/ 716553 h 4633082"/>
              <a:gd name="connsiteX8" fmla="*/ 3064603 w 10022372"/>
              <a:gd name="connsiteY8" fmla="*/ 1347672 h 4633082"/>
              <a:gd name="connsiteX9" fmla="*/ 3082867 w 10022372"/>
              <a:gd name="connsiteY9" fmla="*/ 1034293 h 4633082"/>
              <a:gd name="connsiteX10" fmla="*/ 1395986 w 10022372"/>
              <a:gd name="connsiteY10" fmla="*/ 1453550 h 4633082"/>
              <a:gd name="connsiteX11" fmla="*/ 1897273 w 10022372"/>
              <a:gd name="connsiteY11" fmla="*/ 3390987 h 4633082"/>
              <a:gd name="connsiteX12" fmla="*/ 7152189 w 10022372"/>
              <a:gd name="connsiteY12" fmla="*/ 3784534 h 4633082"/>
              <a:gd name="connsiteX13" fmla="*/ 8948240 w 10022372"/>
              <a:gd name="connsiteY13" fmla="*/ 2711172 h 4633082"/>
              <a:gd name="connsiteX14" fmla="*/ 7043827 w 10022372"/>
              <a:gd name="connsiteY14" fmla="*/ 1453847 h 4633082"/>
              <a:gd name="connsiteX15" fmla="*/ 7023171 w 10022372"/>
              <a:gd name="connsiteY15" fmla="*/ 516463 h 4633082"/>
              <a:gd name="connsiteX0" fmla="*/ 7036892 w 10036093"/>
              <a:gd name="connsiteY0" fmla="*/ 516463 h 4636662"/>
              <a:gd name="connsiteX1" fmla="*/ 7724111 w 10036093"/>
              <a:gd name="connsiteY1" fmla="*/ 4624282 h 4636662"/>
              <a:gd name="connsiteX2" fmla="*/ 1079183 w 10036093"/>
              <a:gd name="connsiteY2" fmla="*/ 4062298 h 4636662"/>
              <a:gd name="connsiteX3" fmla="*/ 15489 w 10036093"/>
              <a:gd name="connsiteY3" fmla="*/ 2535173 h 4636662"/>
              <a:gd name="connsiteX4" fmla="*/ 555226 w 10036093"/>
              <a:gd name="connsiteY4" fmla="*/ 992217 h 4636662"/>
              <a:gd name="connsiteX5" fmla="*/ 3082108 w 10036093"/>
              <a:gd name="connsiteY5" fmla="*/ 331643 h 4636662"/>
              <a:gd name="connsiteX6" fmla="*/ 3101318 w 10036093"/>
              <a:gd name="connsiteY6" fmla="*/ 0 h 4636662"/>
              <a:gd name="connsiteX7" fmla="*/ 4366352 w 10036093"/>
              <a:gd name="connsiteY7" fmla="*/ 716553 h 4636662"/>
              <a:gd name="connsiteX8" fmla="*/ 3078324 w 10036093"/>
              <a:gd name="connsiteY8" fmla="*/ 1347672 h 4636662"/>
              <a:gd name="connsiteX9" fmla="*/ 3096588 w 10036093"/>
              <a:gd name="connsiteY9" fmla="*/ 1034293 h 4636662"/>
              <a:gd name="connsiteX10" fmla="*/ 1409707 w 10036093"/>
              <a:gd name="connsiteY10" fmla="*/ 1453550 h 4636662"/>
              <a:gd name="connsiteX11" fmla="*/ 1910994 w 10036093"/>
              <a:gd name="connsiteY11" fmla="*/ 3390987 h 4636662"/>
              <a:gd name="connsiteX12" fmla="*/ 7165910 w 10036093"/>
              <a:gd name="connsiteY12" fmla="*/ 3784534 h 4636662"/>
              <a:gd name="connsiteX13" fmla="*/ 8961961 w 10036093"/>
              <a:gd name="connsiteY13" fmla="*/ 2711172 h 4636662"/>
              <a:gd name="connsiteX14" fmla="*/ 7057548 w 10036093"/>
              <a:gd name="connsiteY14" fmla="*/ 1453847 h 4636662"/>
              <a:gd name="connsiteX15" fmla="*/ 7036892 w 10036093"/>
              <a:gd name="connsiteY15" fmla="*/ 516463 h 4636662"/>
              <a:gd name="connsiteX0" fmla="*/ 6921554 w 9920755"/>
              <a:gd name="connsiteY0" fmla="*/ 516463 h 4636417"/>
              <a:gd name="connsiteX1" fmla="*/ 7608773 w 9920755"/>
              <a:gd name="connsiteY1" fmla="*/ 4624282 h 4636417"/>
              <a:gd name="connsiteX2" fmla="*/ 963845 w 9920755"/>
              <a:gd name="connsiteY2" fmla="*/ 4062298 h 4636417"/>
              <a:gd name="connsiteX3" fmla="*/ 45313 w 9920755"/>
              <a:gd name="connsiteY3" fmla="*/ 2561005 h 4636417"/>
              <a:gd name="connsiteX4" fmla="*/ 439888 w 9920755"/>
              <a:gd name="connsiteY4" fmla="*/ 992217 h 4636417"/>
              <a:gd name="connsiteX5" fmla="*/ 2966770 w 9920755"/>
              <a:gd name="connsiteY5" fmla="*/ 331643 h 4636417"/>
              <a:gd name="connsiteX6" fmla="*/ 2985980 w 9920755"/>
              <a:gd name="connsiteY6" fmla="*/ 0 h 4636417"/>
              <a:gd name="connsiteX7" fmla="*/ 4251014 w 9920755"/>
              <a:gd name="connsiteY7" fmla="*/ 716553 h 4636417"/>
              <a:gd name="connsiteX8" fmla="*/ 2962986 w 9920755"/>
              <a:gd name="connsiteY8" fmla="*/ 1347672 h 4636417"/>
              <a:gd name="connsiteX9" fmla="*/ 2981250 w 9920755"/>
              <a:gd name="connsiteY9" fmla="*/ 1034293 h 4636417"/>
              <a:gd name="connsiteX10" fmla="*/ 1294369 w 9920755"/>
              <a:gd name="connsiteY10" fmla="*/ 1453550 h 4636417"/>
              <a:gd name="connsiteX11" fmla="*/ 1795656 w 9920755"/>
              <a:gd name="connsiteY11" fmla="*/ 3390987 h 4636417"/>
              <a:gd name="connsiteX12" fmla="*/ 7050572 w 9920755"/>
              <a:gd name="connsiteY12" fmla="*/ 3784534 h 4636417"/>
              <a:gd name="connsiteX13" fmla="*/ 8846623 w 9920755"/>
              <a:gd name="connsiteY13" fmla="*/ 2711172 h 4636417"/>
              <a:gd name="connsiteX14" fmla="*/ 6942210 w 9920755"/>
              <a:gd name="connsiteY14" fmla="*/ 1453847 h 4636417"/>
              <a:gd name="connsiteX15" fmla="*/ 6921554 w 9920755"/>
              <a:gd name="connsiteY15" fmla="*/ 516463 h 4636417"/>
              <a:gd name="connsiteX0" fmla="*/ 6921554 w 9920755"/>
              <a:gd name="connsiteY0" fmla="*/ 516463 h 4635360"/>
              <a:gd name="connsiteX1" fmla="*/ 7608773 w 9920755"/>
              <a:gd name="connsiteY1" fmla="*/ 4624282 h 4635360"/>
              <a:gd name="connsiteX2" fmla="*/ 963845 w 9920755"/>
              <a:gd name="connsiteY2" fmla="*/ 4062298 h 4635360"/>
              <a:gd name="connsiteX3" fmla="*/ 45313 w 9920755"/>
              <a:gd name="connsiteY3" fmla="*/ 2561005 h 4635360"/>
              <a:gd name="connsiteX4" fmla="*/ 439888 w 9920755"/>
              <a:gd name="connsiteY4" fmla="*/ 992217 h 4635360"/>
              <a:gd name="connsiteX5" fmla="*/ 2966770 w 9920755"/>
              <a:gd name="connsiteY5" fmla="*/ 331643 h 4635360"/>
              <a:gd name="connsiteX6" fmla="*/ 2985980 w 9920755"/>
              <a:gd name="connsiteY6" fmla="*/ 0 h 4635360"/>
              <a:gd name="connsiteX7" fmla="*/ 4251014 w 9920755"/>
              <a:gd name="connsiteY7" fmla="*/ 716553 h 4635360"/>
              <a:gd name="connsiteX8" fmla="*/ 2962986 w 9920755"/>
              <a:gd name="connsiteY8" fmla="*/ 1347672 h 4635360"/>
              <a:gd name="connsiteX9" fmla="*/ 2981250 w 9920755"/>
              <a:gd name="connsiteY9" fmla="*/ 1034293 h 4635360"/>
              <a:gd name="connsiteX10" fmla="*/ 1294369 w 9920755"/>
              <a:gd name="connsiteY10" fmla="*/ 1453550 h 4635360"/>
              <a:gd name="connsiteX11" fmla="*/ 1795656 w 9920755"/>
              <a:gd name="connsiteY11" fmla="*/ 3390987 h 4635360"/>
              <a:gd name="connsiteX12" fmla="*/ 7050572 w 9920755"/>
              <a:gd name="connsiteY12" fmla="*/ 3784534 h 4635360"/>
              <a:gd name="connsiteX13" fmla="*/ 8846623 w 9920755"/>
              <a:gd name="connsiteY13" fmla="*/ 2711172 h 4635360"/>
              <a:gd name="connsiteX14" fmla="*/ 6942210 w 9920755"/>
              <a:gd name="connsiteY14" fmla="*/ 1453847 h 4635360"/>
              <a:gd name="connsiteX15" fmla="*/ 6921554 w 9920755"/>
              <a:gd name="connsiteY15" fmla="*/ 516463 h 4635360"/>
              <a:gd name="connsiteX0" fmla="*/ 6908482 w 9907683"/>
              <a:gd name="connsiteY0" fmla="*/ 516463 h 4635360"/>
              <a:gd name="connsiteX1" fmla="*/ 7595701 w 9907683"/>
              <a:gd name="connsiteY1" fmla="*/ 4624282 h 4635360"/>
              <a:gd name="connsiteX2" fmla="*/ 950773 w 9907683"/>
              <a:gd name="connsiteY2" fmla="*/ 4062298 h 4635360"/>
              <a:gd name="connsiteX3" fmla="*/ 32241 w 9907683"/>
              <a:gd name="connsiteY3" fmla="*/ 2561005 h 4635360"/>
              <a:gd name="connsiteX4" fmla="*/ 426816 w 9907683"/>
              <a:gd name="connsiteY4" fmla="*/ 992217 h 4635360"/>
              <a:gd name="connsiteX5" fmla="*/ 2953698 w 9907683"/>
              <a:gd name="connsiteY5" fmla="*/ 331643 h 4635360"/>
              <a:gd name="connsiteX6" fmla="*/ 2972908 w 9907683"/>
              <a:gd name="connsiteY6" fmla="*/ 0 h 4635360"/>
              <a:gd name="connsiteX7" fmla="*/ 4237942 w 9907683"/>
              <a:gd name="connsiteY7" fmla="*/ 716553 h 4635360"/>
              <a:gd name="connsiteX8" fmla="*/ 2949914 w 9907683"/>
              <a:gd name="connsiteY8" fmla="*/ 1347672 h 4635360"/>
              <a:gd name="connsiteX9" fmla="*/ 2968178 w 9907683"/>
              <a:gd name="connsiteY9" fmla="*/ 1034293 h 4635360"/>
              <a:gd name="connsiteX10" fmla="*/ 1281297 w 9907683"/>
              <a:gd name="connsiteY10" fmla="*/ 1453550 h 4635360"/>
              <a:gd name="connsiteX11" fmla="*/ 1782584 w 9907683"/>
              <a:gd name="connsiteY11" fmla="*/ 3390987 h 4635360"/>
              <a:gd name="connsiteX12" fmla="*/ 7037500 w 9907683"/>
              <a:gd name="connsiteY12" fmla="*/ 3784534 h 4635360"/>
              <a:gd name="connsiteX13" fmla="*/ 8833551 w 9907683"/>
              <a:gd name="connsiteY13" fmla="*/ 2711172 h 4635360"/>
              <a:gd name="connsiteX14" fmla="*/ 6929138 w 9907683"/>
              <a:gd name="connsiteY14" fmla="*/ 1453847 h 4635360"/>
              <a:gd name="connsiteX15" fmla="*/ 6908482 w 9907683"/>
              <a:gd name="connsiteY15" fmla="*/ 516463 h 4635360"/>
              <a:gd name="connsiteX0" fmla="*/ 6891745 w 9890946"/>
              <a:gd name="connsiteY0" fmla="*/ 516463 h 4635360"/>
              <a:gd name="connsiteX1" fmla="*/ 7578964 w 9890946"/>
              <a:gd name="connsiteY1" fmla="*/ 4624282 h 4635360"/>
              <a:gd name="connsiteX2" fmla="*/ 934036 w 9890946"/>
              <a:gd name="connsiteY2" fmla="*/ 4062298 h 4635360"/>
              <a:gd name="connsiteX3" fmla="*/ 15504 w 9890946"/>
              <a:gd name="connsiteY3" fmla="*/ 2561005 h 4635360"/>
              <a:gd name="connsiteX4" fmla="*/ 515876 w 9890946"/>
              <a:gd name="connsiteY4" fmla="*/ 1070947 h 4635360"/>
              <a:gd name="connsiteX5" fmla="*/ 2936961 w 9890946"/>
              <a:gd name="connsiteY5" fmla="*/ 331643 h 4635360"/>
              <a:gd name="connsiteX6" fmla="*/ 2956171 w 9890946"/>
              <a:gd name="connsiteY6" fmla="*/ 0 h 4635360"/>
              <a:gd name="connsiteX7" fmla="*/ 4221205 w 9890946"/>
              <a:gd name="connsiteY7" fmla="*/ 716553 h 4635360"/>
              <a:gd name="connsiteX8" fmla="*/ 2933177 w 9890946"/>
              <a:gd name="connsiteY8" fmla="*/ 1347672 h 4635360"/>
              <a:gd name="connsiteX9" fmla="*/ 2951441 w 9890946"/>
              <a:gd name="connsiteY9" fmla="*/ 1034293 h 4635360"/>
              <a:gd name="connsiteX10" fmla="*/ 1264560 w 9890946"/>
              <a:gd name="connsiteY10" fmla="*/ 1453550 h 4635360"/>
              <a:gd name="connsiteX11" fmla="*/ 1765847 w 9890946"/>
              <a:gd name="connsiteY11" fmla="*/ 3390987 h 4635360"/>
              <a:gd name="connsiteX12" fmla="*/ 7020763 w 9890946"/>
              <a:gd name="connsiteY12" fmla="*/ 3784534 h 4635360"/>
              <a:gd name="connsiteX13" fmla="*/ 8816814 w 9890946"/>
              <a:gd name="connsiteY13" fmla="*/ 2711172 h 4635360"/>
              <a:gd name="connsiteX14" fmla="*/ 6912401 w 9890946"/>
              <a:gd name="connsiteY14" fmla="*/ 1453847 h 4635360"/>
              <a:gd name="connsiteX15" fmla="*/ 6891745 w 9890946"/>
              <a:gd name="connsiteY15" fmla="*/ 516463 h 4635360"/>
              <a:gd name="connsiteX0" fmla="*/ 6891745 w 9890946"/>
              <a:gd name="connsiteY0" fmla="*/ 516463 h 4635360"/>
              <a:gd name="connsiteX1" fmla="*/ 7578964 w 9890946"/>
              <a:gd name="connsiteY1" fmla="*/ 4624282 h 4635360"/>
              <a:gd name="connsiteX2" fmla="*/ 934036 w 9890946"/>
              <a:gd name="connsiteY2" fmla="*/ 4062298 h 4635360"/>
              <a:gd name="connsiteX3" fmla="*/ 15504 w 9890946"/>
              <a:gd name="connsiteY3" fmla="*/ 2561005 h 4635360"/>
              <a:gd name="connsiteX4" fmla="*/ 515876 w 9890946"/>
              <a:gd name="connsiteY4" fmla="*/ 1070947 h 4635360"/>
              <a:gd name="connsiteX5" fmla="*/ 2936961 w 9890946"/>
              <a:gd name="connsiteY5" fmla="*/ 331643 h 4635360"/>
              <a:gd name="connsiteX6" fmla="*/ 2956171 w 9890946"/>
              <a:gd name="connsiteY6" fmla="*/ 0 h 4635360"/>
              <a:gd name="connsiteX7" fmla="*/ 4221205 w 9890946"/>
              <a:gd name="connsiteY7" fmla="*/ 716553 h 4635360"/>
              <a:gd name="connsiteX8" fmla="*/ 2933177 w 9890946"/>
              <a:gd name="connsiteY8" fmla="*/ 1347672 h 4635360"/>
              <a:gd name="connsiteX9" fmla="*/ 2951441 w 9890946"/>
              <a:gd name="connsiteY9" fmla="*/ 1034293 h 4635360"/>
              <a:gd name="connsiteX10" fmla="*/ 1355878 w 9890946"/>
              <a:gd name="connsiteY10" fmla="*/ 1458280 h 4635360"/>
              <a:gd name="connsiteX11" fmla="*/ 1765847 w 9890946"/>
              <a:gd name="connsiteY11" fmla="*/ 3390987 h 4635360"/>
              <a:gd name="connsiteX12" fmla="*/ 7020763 w 9890946"/>
              <a:gd name="connsiteY12" fmla="*/ 3784534 h 4635360"/>
              <a:gd name="connsiteX13" fmla="*/ 8816814 w 9890946"/>
              <a:gd name="connsiteY13" fmla="*/ 2711172 h 4635360"/>
              <a:gd name="connsiteX14" fmla="*/ 6912401 w 9890946"/>
              <a:gd name="connsiteY14" fmla="*/ 1453847 h 4635360"/>
              <a:gd name="connsiteX15" fmla="*/ 6891745 w 9890946"/>
              <a:gd name="connsiteY15" fmla="*/ 516463 h 4635360"/>
              <a:gd name="connsiteX0" fmla="*/ 6891745 w 9890946"/>
              <a:gd name="connsiteY0" fmla="*/ 516463 h 4635360"/>
              <a:gd name="connsiteX1" fmla="*/ 7578964 w 9890946"/>
              <a:gd name="connsiteY1" fmla="*/ 4624282 h 4635360"/>
              <a:gd name="connsiteX2" fmla="*/ 934036 w 9890946"/>
              <a:gd name="connsiteY2" fmla="*/ 4062298 h 4635360"/>
              <a:gd name="connsiteX3" fmla="*/ 15504 w 9890946"/>
              <a:gd name="connsiteY3" fmla="*/ 2561005 h 4635360"/>
              <a:gd name="connsiteX4" fmla="*/ 515876 w 9890946"/>
              <a:gd name="connsiteY4" fmla="*/ 1070947 h 4635360"/>
              <a:gd name="connsiteX5" fmla="*/ 2936961 w 9890946"/>
              <a:gd name="connsiteY5" fmla="*/ 331643 h 4635360"/>
              <a:gd name="connsiteX6" fmla="*/ 2956171 w 9890946"/>
              <a:gd name="connsiteY6" fmla="*/ 0 h 4635360"/>
              <a:gd name="connsiteX7" fmla="*/ 4221205 w 9890946"/>
              <a:gd name="connsiteY7" fmla="*/ 716553 h 4635360"/>
              <a:gd name="connsiteX8" fmla="*/ 2933177 w 9890946"/>
              <a:gd name="connsiteY8" fmla="*/ 1347672 h 4635360"/>
              <a:gd name="connsiteX9" fmla="*/ 2951441 w 9890946"/>
              <a:gd name="connsiteY9" fmla="*/ 1034293 h 4635360"/>
              <a:gd name="connsiteX10" fmla="*/ 1355878 w 9890946"/>
              <a:gd name="connsiteY10" fmla="*/ 1458280 h 4635360"/>
              <a:gd name="connsiteX11" fmla="*/ 1765847 w 9890946"/>
              <a:gd name="connsiteY11" fmla="*/ 3390987 h 4635360"/>
              <a:gd name="connsiteX12" fmla="*/ 7020763 w 9890946"/>
              <a:gd name="connsiteY12" fmla="*/ 3784534 h 4635360"/>
              <a:gd name="connsiteX13" fmla="*/ 8816814 w 9890946"/>
              <a:gd name="connsiteY13" fmla="*/ 2711172 h 4635360"/>
              <a:gd name="connsiteX14" fmla="*/ 6912401 w 9890946"/>
              <a:gd name="connsiteY14" fmla="*/ 1453847 h 4635360"/>
              <a:gd name="connsiteX15" fmla="*/ 6891745 w 9890946"/>
              <a:gd name="connsiteY15" fmla="*/ 516463 h 4635360"/>
              <a:gd name="connsiteX0" fmla="*/ 6891745 w 9890946"/>
              <a:gd name="connsiteY0" fmla="*/ 516463 h 4635360"/>
              <a:gd name="connsiteX1" fmla="*/ 7578964 w 9890946"/>
              <a:gd name="connsiteY1" fmla="*/ 4624282 h 4635360"/>
              <a:gd name="connsiteX2" fmla="*/ 934036 w 9890946"/>
              <a:gd name="connsiteY2" fmla="*/ 4062298 h 4635360"/>
              <a:gd name="connsiteX3" fmla="*/ 15504 w 9890946"/>
              <a:gd name="connsiteY3" fmla="*/ 2561005 h 4635360"/>
              <a:gd name="connsiteX4" fmla="*/ 515876 w 9890946"/>
              <a:gd name="connsiteY4" fmla="*/ 1070947 h 4635360"/>
              <a:gd name="connsiteX5" fmla="*/ 2936961 w 9890946"/>
              <a:gd name="connsiteY5" fmla="*/ 331643 h 4635360"/>
              <a:gd name="connsiteX6" fmla="*/ 2956171 w 9890946"/>
              <a:gd name="connsiteY6" fmla="*/ 0 h 4635360"/>
              <a:gd name="connsiteX7" fmla="*/ 4221205 w 9890946"/>
              <a:gd name="connsiteY7" fmla="*/ 716553 h 4635360"/>
              <a:gd name="connsiteX8" fmla="*/ 2933177 w 9890946"/>
              <a:gd name="connsiteY8" fmla="*/ 1347672 h 4635360"/>
              <a:gd name="connsiteX9" fmla="*/ 2912076 w 9890946"/>
              <a:gd name="connsiteY9" fmla="*/ 1087191 h 4635360"/>
              <a:gd name="connsiteX10" fmla="*/ 1355878 w 9890946"/>
              <a:gd name="connsiteY10" fmla="*/ 1458280 h 4635360"/>
              <a:gd name="connsiteX11" fmla="*/ 1765847 w 9890946"/>
              <a:gd name="connsiteY11" fmla="*/ 3390987 h 4635360"/>
              <a:gd name="connsiteX12" fmla="*/ 7020763 w 9890946"/>
              <a:gd name="connsiteY12" fmla="*/ 3784534 h 4635360"/>
              <a:gd name="connsiteX13" fmla="*/ 8816814 w 9890946"/>
              <a:gd name="connsiteY13" fmla="*/ 2711172 h 4635360"/>
              <a:gd name="connsiteX14" fmla="*/ 6912401 w 9890946"/>
              <a:gd name="connsiteY14" fmla="*/ 1453847 h 4635360"/>
              <a:gd name="connsiteX15" fmla="*/ 6891745 w 9890946"/>
              <a:gd name="connsiteY15" fmla="*/ 516463 h 4635360"/>
              <a:gd name="connsiteX0" fmla="*/ 6891745 w 9890946"/>
              <a:gd name="connsiteY0" fmla="*/ 516463 h 4635360"/>
              <a:gd name="connsiteX1" fmla="*/ 7578964 w 9890946"/>
              <a:gd name="connsiteY1" fmla="*/ 4624282 h 4635360"/>
              <a:gd name="connsiteX2" fmla="*/ 934036 w 9890946"/>
              <a:gd name="connsiteY2" fmla="*/ 4062298 h 4635360"/>
              <a:gd name="connsiteX3" fmla="*/ 15504 w 9890946"/>
              <a:gd name="connsiteY3" fmla="*/ 2561005 h 4635360"/>
              <a:gd name="connsiteX4" fmla="*/ 515876 w 9890946"/>
              <a:gd name="connsiteY4" fmla="*/ 1070947 h 4635360"/>
              <a:gd name="connsiteX5" fmla="*/ 2936961 w 9890946"/>
              <a:gd name="connsiteY5" fmla="*/ 331643 h 4635360"/>
              <a:gd name="connsiteX6" fmla="*/ 2956171 w 9890946"/>
              <a:gd name="connsiteY6" fmla="*/ 0 h 4635360"/>
              <a:gd name="connsiteX7" fmla="*/ 4221205 w 9890946"/>
              <a:gd name="connsiteY7" fmla="*/ 716553 h 4635360"/>
              <a:gd name="connsiteX8" fmla="*/ 2933177 w 9890946"/>
              <a:gd name="connsiteY8" fmla="*/ 1347672 h 4635360"/>
              <a:gd name="connsiteX9" fmla="*/ 2912076 w 9890946"/>
              <a:gd name="connsiteY9" fmla="*/ 1087191 h 4635360"/>
              <a:gd name="connsiteX10" fmla="*/ 1355878 w 9890946"/>
              <a:gd name="connsiteY10" fmla="*/ 1458280 h 4635360"/>
              <a:gd name="connsiteX11" fmla="*/ 1765847 w 9890946"/>
              <a:gd name="connsiteY11" fmla="*/ 3390987 h 4635360"/>
              <a:gd name="connsiteX12" fmla="*/ 7020763 w 9890946"/>
              <a:gd name="connsiteY12" fmla="*/ 3784534 h 4635360"/>
              <a:gd name="connsiteX13" fmla="*/ 8816814 w 9890946"/>
              <a:gd name="connsiteY13" fmla="*/ 2711172 h 4635360"/>
              <a:gd name="connsiteX14" fmla="*/ 6912401 w 9890946"/>
              <a:gd name="connsiteY14" fmla="*/ 1453847 h 4635360"/>
              <a:gd name="connsiteX15" fmla="*/ 6891745 w 9890946"/>
              <a:gd name="connsiteY15" fmla="*/ 516463 h 4635360"/>
              <a:gd name="connsiteX0" fmla="*/ 6891745 w 9890946"/>
              <a:gd name="connsiteY0" fmla="*/ 516463 h 4635360"/>
              <a:gd name="connsiteX1" fmla="*/ 7578964 w 9890946"/>
              <a:gd name="connsiteY1" fmla="*/ 4624282 h 4635360"/>
              <a:gd name="connsiteX2" fmla="*/ 934036 w 9890946"/>
              <a:gd name="connsiteY2" fmla="*/ 4062298 h 4635360"/>
              <a:gd name="connsiteX3" fmla="*/ 15504 w 9890946"/>
              <a:gd name="connsiteY3" fmla="*/ 2561005 h 4635360"/>
              <a:gd name="connsiteX4" fmla="*/ 515876 w 9890946"/>
              <a:gd name="connsiteY4" fmla="*/ 1070947 h 4635360"/>
              <a:gd name="connsiteX5" fmla="*/ 2936961 w 9890946"/>
              <a:gd name="connsiteY5" fmla="*/ 331643 h 4635360"/>
              <a:gd name="connsiteX6" fmla="*/ 2956171 w 9890946"/>
              <a:gd name="connsiteY6" fmla="*/ 0 h 4635360"/>
              <a:gd name="connsiteX7" fmla="*/ 4221205 w 9890946"/>
              <a:gd name="connsiteY7" fmla="*/ 716553 h 4635360"/>
              <a:gd name="connsiteX8" fmla="*/ 2933177 w 9890946"/>
              <a:gd name="connsiteY8" fmla="*/ 1347672 h 4635360"/>
              <a:gd name="connsiteX9" fmla="*/ 2912076 w 9890946"/>
              <a:gd name="connsiteY9" fmla="*/ 1087191 h 4635360"/>
              <a:gd name="connsiteX10" fmla="*/ 1355878 w 9890946"/>
              <a:gd name="connsiteY10" fmla="*/ 1458280 h 4635360"/>
              <a:gd name="connsiteX11" fmla="*/ 1765847 w 9890946"/>
              <a:gd name="connsiteY11" fmla="*/ 3390987 h 4635360"/>
              <a:gd name="connsiteX12" fmla="*/ 7020763 w 9890946"/>
              <a:gd name="connsiteY12" fmla="*/ 3784534 h 4635360"/>
              <a:gd name="connsiteX13" fmla="*/ 8816814 w 9890946"/>
              <a:gd name="connsiteY13" fmla="*/ 2711172 h 4635360"/>
              <a:gd name="connsiteX14" fmla="*/ 6912401 w 9890946"/>
              <a:gd name="connsiteY14" fmla="*/ 1453847 h 4635360"/>
              <a:gd name="connsiteX15" fmla="*/ 6891745 w 9890946"/>
              <a:gd name="connsiteY15" fmla="*/ 516463 h 4635360"/>
              <a:gd name="connsiteX0" fmla="*/ 6891745 w 9890946"/>
              <a:gd name="connsiteY0" fmla="*/ 516463 h 4635360"/>
              <a:gd name="connsiteX1" fmla="*/ 7578964 w 9890946"/>
              <a:gd name="connsiteY1" fmla="*/ 4624282 h 4635360"/>
              <a:gd name="connsiteX2" fmla="*/ 934036 w 9890946"/>
              <a:gd name="connsiteY2" fmla="*/ 4062298 h 4635360"/>
              <a:gd name="connsiteX3" fmla="*/ 15504 w 9890946"/>
              <a:gd name="connsiteY3" fmla="*/ 2561005 h 4635360"/>
              <a:gd name="connsiteX4" fmla="*/ 515876 w 9890946"/>
              <a:gd name="connsiteY4" fmla="*/ 1070947 h 4635360"/>
              <a:gd name="connsiteX5" fmla="*/ 2936961 w 9890946"/>
              <a:gd name="connsiteY5" fmla="*/ 331643 h 4635360"/>
              <a:gd name="connsiteX6" fmla="*/ 2956171 w 9890946"/>
              <a:gd name="connsiteY6" fmla="*/ 0 h 4635360"/>
              <a:gd name="connsiteX7" fmla="*/ 4221205 w 9890946"/>
              <a:gd name="connsiteY7" fmla="*/ 716553 h 4635360"/>
              <a:gd name="connsiteX8" fmla="*/ 2890974 w 9890946"/>
              <a:gd name="connsiteY8" fmla="*/ 1455361 h 4635360"/>
              <a:gd name="connsiteX9" fmla="*/ 2912076 w 9890946"/>
              <a:gd name="connsiteY9" fmla="*/ 1087191 h 4635360"/>
              <a:gd name="connsiteX10" fmla="*/ 1355878 w 9890946"/>
              <a:gd name="connsiteY10" fmla="*/ 1458280 h 4635360"/>
              <a:gd name="connsiteX11" fmla="*/ 1765847 w 9890946"/>
              <a:gd name="connsiteY11" fmla="*/ 3390987 h 4635360"/>
              <a:gd name="connsiteX12" fmla="*/ 7020763 w 9890946"/>
              <a:gd name="connsiteY12" fmla="*/ 3784534 h 4635360"/>
              <a:gd name="connsiteX13" fmla="*/ 8816814 w 9890946"/>
              <a:gd name="connsiteY13" fmla="*/ 2711172 h 4635360"/>
              <a:gd name="connsiteX14" fmla="*/ 6912401 w 9890946"/>
              <a:gd name="connsiteY14" fmla="*/ 1453847 h 4635360"/>
              <a:gd name="connsiteX15" fmla="*/ 6891745 w 9890946"/>
              <a:gd name="connsiteY15" fmla="*/ 516463 h 4635360"/>
              <a:gd name="connsiteX0" fmla="*/ 6891745 w 9890946"/>
              <a:gd name="connsiteY0" fmla="*/ 516463 h 4635360"/>
              <a:gd name="connsiteX1" fmla="*/ 7578964 w 9890946"/>
              <a:gd name="connsiteY1" fmla="*/ 4624282 h 4635360"/>
              <a:gd name="connsiteX2" fmla="*/ 934036 w 9890946"/>
              <a:gd name="connsiteY2" fmla="*/ 4062298 h 4635360"/>
              <a:gd name="connsiteX3" fmla="*/ 15504 w 9890946"/>
              <a:gd name="connsiteY3" fmla="*/ 2561005 h 4635360"/>
              <a:gd name="connsiteX4" fmla="*/ 515876 w 9890946"/>
              <a:gd name="connsiteY4" fmla="*/ 1070947 h 4635360"/>
              <a:gd name="connsiteX5" fmla="*/ 2936961 w 9890946"/>
              <a:gd name="connsiteY5" fmla="*/ 331643 h 4635360"/>
              <a:gd name="connsiteX6" fmla="*/ 2956171 w 9890946"/>
              <a:gd name="connsiteY6" fmla="*/ 0 h 4635360"/>
              <a:gd name="connsiteX7" fmla="*/ 4221205 w 9890946"/>
              <a:gd name="connsiteY7" fmla="*/ 716553 h 4635360"/>
              <a:gd name="connsiteX8" fmla="*/ 2890974 w 9890946"/>
              <a:gd name="connsiteY8" fmla="*/ 1455361 h 4635360"/>
              <a:gd name="connsiteX9" fmla="*/ 2912076 w 9890946"/>
              <a:gd name="connsiteY9" fmla="*/ 1087191 h 4635360"/>
              <a:gd name="connsiteX10" fmla="*/ 1299196 w 9890946"/>
              <a:gd name="connsiteY10" fmla="*/ 1491969 h 4635360"/>
              <a:gd name="connsiteX11" fmla="*/ 1765847 w 9890946"/>
              <a:gd name="connsiteY11" fmla="*/ 3390987 h 4635360"/>
              <a:gd name="connsiteX12" fmla="*/ 7020763 w 9890946"/>
              <a:gd name="connsiteY12" fmla="*/ 3784534 h 4635360"/>
              <a:gd name="connsiteX13" fmla="*/ 8816814 w 9890946"/>
              <a:gd name="connsiteY13" fmla="*/ 2711172 h 4635360"/>
              <a:gd name="connsiteX14" fmla="*/ 6912401 w 9890946"/>
              <a:gd name="connsiteY14" fmla="*/ 1453847 h 4635360"/>
              <a:gd name="connsiteX15" fmla="*/ 6891745 w 9890946"/>
              <a:gd name="connsiteY15" fmla="*/ 516463 h 4635360"/>
              <a:gd name="connsiteX0" fmla="*/ 6893341 w 9892542"/>
              <a:gd name="connsiteY0" fmla="*/ 516463 h 4635360"/>
              <a:gd name="connsiteX1" fmla="*/ 7580560 w 9892542"/>
              <a:gd name="connsiteY1" fmla="*/ 4624282 h 4635360"/>
              <a:gd name="connsiteX2" fmla="*/ 935632 w 9892542"/>
              <a:gd name="connsiteY2" fmla="*/ 4062298 h 4635360"/>
              <a:gd name="connsiteX3" fmla="*/ 17100 w 9892542"/>
              <a:gd name="connsiteY3" fmla="*/ 2561005 h 4635360"/>
              <a:gd name="connsiteX4" fmla="*/ 503938 w 9892542"/>
              <a:gd name="connsiteY4" fmla="*/ 978683 h 4635360"/>
              <a:gd name="connsiteX5" fmla="*/ 2938557 w 9892542"/>
              <a:gd name="connsiteY5" fmla="*/ 331643 h 4635360"/>
              <a:gd name="connsiteX6" fmla="*/ 2957767 w 9892542"/>
              <a:gd name="connsiteY6" fmla="*/ 0 h 4635360"/>
              <a:gd name="connsiteX7" fmla="*/ 4222801 w 9892542"/>
              <a:gd name="connsiteY7" fmla="*/ 716553 h 4635360"/>
              <a:gd name="connsiteX8" fmla="*/ 2892570 w 9892542"/>
              <a:gd name="connsiteY8" fmla="*/ 1455361 h 4635360"/>
              <a:gd name="connsiteX9" fmla="*/ 2913672 w 9892542"/>
              <a:gd name="connsiteY9" fmla="*/ 1087191 h 4635360"/>
              <a:gd name="connsiteX10" fmla="*/ 1300792 w 9892542"/>
              <a:gd name="connsiteY10" fmla="*/ 1491969 h 4635360"/>
              <a:gd name="connsiteX11" fmla="*/ 1767443 w 9892542"/>
              <a:gd name="connsiteY11" fmla="*/ 3390987 h 4635360"/>
              <a:gd name="connsiteX12" fmla="*/ 7022359 w 9892542"/>
              <a:gd name="connsiteY12" fmla="*/ 3784534 h 4635360"/>
              <a:gd name="connsiteX13" fmla="*/ 8818410 w 9892542"/>
              <a:gd name="connsiteY13" fmla="*/ 2711172 h 4635360"/>
              <a:gd name="connsiteX14" fmla="*/ 6913997 w 9892542"/>
              <a:gd name="connsiteY14" fmla="*/ 1453847 h 4635360"/>
              <a:gd name="connsiteX15" fmla="*/ 6893341 w 9892542"/>
              <a:gd name="connsiteY15" fmla="*/ 516463 h 4635360"/>
              <a:gd name="connsiteX0" fmla="*/ 6893341 w 9892542"/>
              <a:gd name="connsiteY0" fmla="*/ 516463 h 4635360"/>
              <a:gd name="connsiteX1" fmla="*/ 7580560 w 9892542"/>
              <a:gd name="connsiteY1" fmla="*/ 4624282 h 4635360"/>
              <a:gd name="connsiteX2" fmla="*/ 935632 w 9892542"/>
              <a:gd name="connsiteY2" fmla="*/ 4062298 h 4635360"/>
              <a:gd name="connsiteX3" fmla="*/ 17100 w 9892542"/>
              <a:gd name="connsiteY3" fmla="*/ 2561005 h 4635360"/>
              <a:gd name="connsiteX4" fmla="*/ 503938 w 9892542"/>
              <a:gd name="connsiteY4" fmla="*/ 978683 h 4635360"/>
              <a:gd name="connsiteX5" fmla="*/ 2938557 w 9892542"/>
              <a:gd name="connsiteY5" fmla="*/ 331643 h 4635360"/>
              <a:gd name="connsiteX6" fmla="*/ 2957767 w 9892542"/>
              <a:gd name="connsiteY6" fmla="*/ 0 h 4635360"/>
              <a:gd name="connsiteX7" fmla="*/ 4222801 w 9892542"/>
              <a:gd name="connsiteY7" fmla="*/ 716553 h 4635360"/>
              <a:gd name="connsiteX8" fmla="*/ 2892570 w 9892542"/>
              <a:gd name="connsiteY8" fmla="*/ 1455361 h 4635360"/>
              <a:gd name="connsiteX9" fmla="*/ 2913672 w 9892542"/>
              <a:gd name="connsiteY9" fmla="*/ 1087191 h 4635360"/>
              <a:gd name="connsiteX10" fmla="*/ 1300792 w 9892542"/>
              <a:gd name="connsiteY10" fmla="*/ 1491969 h 4635360"/>
              <a:gd name="connsiteX11" fmla="*/ 1767443 w 9892542"/>
              <a:gd name="connsiteY11" fmla="*/ 3390987 h 4635360"/>
              <a:gd name="connsiteX12" fmla="*/ 7022359 w 9892542"/>
              <a:gd name="connsiteY12" fmla="*/ 3784534 h 4635360"/>
              <a:gd name="connsiteX13" fmla="*/ 8818410 w 9892542"/>
              <a:gd name="connsiteY13" fmla="*/ 2711172 h 4635360"/>
              <a:gd name="connsiteX14" fmla="*/ 6825517 w 9892542"/>
              <a:gd name="connsiteY14" fmla="*/ 1394326 h 4635360"/>
              <a:gd name="connsiteX15" fmla="*/ 6893341 w 9892542"/>
              <a:gd name="connsiteY15" fmla="*/ 516463 h 4635360"/>
              <a:gd name="connsiteX0" fmla="*/ 6893341 w 9892542"/>
              <a:gd name="connsiteY0" fmla="*/ 516463 h 4635360"/>
              <a:gd name="connsiteX1" fmla="*/ 7580560 w 9892542"/>
              <a:gd name="connsiteY1" fmla="*/ 4624282 h 4635360"/>
              <a:gd name="connsiteX2" fmla="*/ 935632 w 9892542"/>
              <a:gd name="connsiteY2" fmla="*/ 4062298 h 4635360"/>
              <a:gd name="connsiteX3" fmla="*/ 17100 w 9892542"/>
              <a:gd name="connsiteY3" fmla="*/ 2561005 h 4635360"/>
              <a:gd name="connsiteX4" fmla="*/ 503938 w 9892542"/>
              <a:gd name="connsiteY4" fmla="*/ 978683 h 4635360"/>
              <a:gd name="connsiteX5" fmla="*/ 2938557 w 9892542"/>
              <a:gd name="connsiteY5" fmla="*/ 331643 h 4635360"/>
              <a:gd name="connsiteX6" fmla="*/ 2957767 w 9892542"/>
              <a:gd name="connsiteY6" fmla="*/ 0 h 4635360"/>
              <a:gd name="connsiteX7" fmla="*/ 4222801 w 9892542"/>
              <a:gd name="connsiteY7" fmla="*/ 716553 h 4635360"/>
              <a:gd name="connsiteX8" fmla="*/ 2892570 w 9892542"/>
              <a:gd name="connsiteY8" fmla="*/ 1455361 h 4635360"/>
              <a:gd name="connsiteX9" fmla="*/ 2913672 w 9892542"/>
              <a:gd name="connsiteY9" fmla="*/ 1087191 h 4635360"/>
              <a:gd name="connsiteX10" fmla="*/ 1300792 w 9892542"/>
              <a:gd name="connsiteY10" fmla="*/ 1491969 h 4635360"/>
              <a:gd name="connsiteX11" fmla="*/ 1767443 w 9892542"/>
              <a:gd name="connsiteY11" fmla="*/ 3390987 h 4635360"/>
              <a:gd name="connsiteX12" fmla="*/ 7022359 w 9892542"/>
              <a:gd name="connsiteY12" fmla="*/ 3784534 h 4635360"/>
              <a:gd name="connsiteX13" fmla="*/ 8818410 w 9892542"/>
              <a:gd name="connsiteY13" fmla="*/ 2711172 h 4635360"/>
              <a:gd name="connsiteX14" fmla="*/ 6825517 w 9892542"/>
              <a:gd name="connsiteY14" fmla="*/ 1394326 h 4635360"/>
              <a:gd name="connsiteX15" fmla="*/ 6893341 w 9892542"/>
              <a:gd name="connsiteY15" fmla="*/ 516463 h 4635360"/>
              <a:gd name="connsiteX0" fmla="*/ 6893341 w 9892542"/>
              <a:gd name="connsiteY0" fmla="*/ 516463 h 4635360"/>
              <a:gd name="connsiteX1" fmla="*/ 7580560 w 9892542"/>
              <a:gd name="connsiteY1" fmla="*/ 4624282 h 4635360"/>
              <a:gd name="connsiteX2" fmla="*/ 935632 w 9892542"/>
              <a:gd name="connsiteY2" fmla="*/ 4062298 h 4635360"/>
              <a:gd name="connsiteX3" fmla="*/ 17100 w 9892542"/>
              <a:gd name="connsiteY3" fmla="*/ 2561005 h 4635360"/>
              <a:gd name="connsiteX4" fmla="*/ 503938 w 9892542"/>
              <a:gd name="connsiteY4" fmla="*/ 978683 h 4635360"/>
              <a:gd name="connsiteX5" fmla="*/ 2938557 w 9892542"/>
              <a:gd name="connsiteY5" fmla="*/ 331643 h 4635360"/>
              <a:gd name="connsiteX6" fmla="*/ 2957767 w 9892542"/>
              <a:gd name="connsiteY6" fmla="*/ 0 h 4635360"/>
              <a:gd name="connsiteX7" fmla="*/ 4195078 w 9892542"/>
              <a:gd name="connsiteY7" fmla="*/ 898243 h 4635360"/>
              <a:gd name="connsiteX8" fmla="*/ 2892570 w 9892542"/>
              <a:gd name="connsiteY8" fmla="*/ 1455361 h 4635360"/>
              <a:gd name="connsiteX9" fmla="*/ 2913672 w 9892542"/>
              <a:gd name="connsiteY9" fmla="*/ 1087191 h 4635360"/>
              <a:gd name="connsiteX10" fmla="*/ 1300792 w 9892542"/>
              <a:gd name="connsiteY10" fmla="*/ 1491969 h 4635360"/>
              <a:gd name="connsiteX11" fmla="*/ 1767443 w 9892542"/>
              <a:gd name="connsiteY11" fmla="*/ 3390987 h 4635360"/>
              <a:gd name="connsiteX12" fmla="*/ 7022359 w 9892542"/>
              <a:gd name="connsiteY12" fmla="*/ 3784534 h 4635360"/>
              <a:gd name="connsiteX13" fmla="*/ 8818410 w 9892542"/>
              <a:gd name="connsiteY13" fmla="*/ 2711172 h 4635360"/>
              <a:gd name="connsiteX14" fmla="*/ 6825517 w 9892542"/>
              <a:gd name="connsiteY14" fmla="*/ 1394326 h 4635360"/>
              <a:gd name="connsiteX15" fmla="*/ 6893341 w 9892542"/>
              <a:gd name="connsiteY15" fmla="*/ 516463 h 4635360"/>
              <a:gd name="connsiteX0" fmla="*/ 6893341 w 9892542"/>
              <a:gd name="connsiteY0" fmla="*/ 516463 h 4635360"/>
              <a:gd name="connsiteX1" fmla="*/ 7580560 w 9892542"/>
              <a:gd name="connsiteY1" fmla="*/ 4624282 h 4635360"/>
              <a:gd name="connsiteX2" fmla="*/ 935632 w 9892542"/>
              <a:gd name="connsiteY2" fmla="*/ 4062298 h 4635360"/>
              <a:gd name="connsiteX3" fmla="*/ 17100 w 9892542"/>
              <a:gd name="connsiteY3" fmla="*/ 2561005 h 4635360"/>
              <a:gd name="connsiteX4" fmla="*/ 503938 w 9892542"/>
              <a:gd name="connsiteY4" fmla="*/ 978683 h 4635360"/>
              <a:gd name="connsiteX5" fmla="*/ 2938557 w 9892542"/>
              <a:gd name="connsiteY5" fmla="*/ 331643 h 4635360"/>
              <a:gd name="connsiteX6" fmla="*/ 2957767 w 9892542"/>
              <a:gd name="connsiteY6" fmla="*/ 0 h 4635360"/>
              <a:gd name="connsiteX7" fmla="*/ 4195078 w 9892542"/>
              <a:gd name="connsiteY7" fmla="*/ 898243 h 4635360"/>
              <a:gd name="connsiteX8" fmla="*/ 2892570 w 9892542"/>
              <a:gd name="connsiteY8" fmla="*/ 1455361 h 4635360"/>
              <a:gd name="connsiteX9" fmla="*/ 2913672 w 9892542"/>
              <a:gd name="connsiteY9" fmla="*/ 1087191 h 4635360"/>
              <a:gd name="connsiteX10" fmla="*/ 1300792 w 9892542"/>
              <a:gd name="connsiteY10" fmla="*/ 1491969 h 4635360"/>
              <a:gd name="connsiteX11" fmla="*/ 1767443 w 9892542"/>
              <a:gd name="connsiteY11" fmla="*/ 3390987 h 4635360"/>
              <a:gd name="connsiteX12" fmla="*/ 7022359 w 9892542"/>
              <a:gd name="connsiteY12" fmla="*/ 3784534 h 4635360"/>
              <a:gd name="connsiteX13" fmla="*/ 8818410 w 9892542"/>
              <a:gd name="connsiteY13" fmla="*/ 2711172 h 4635360"/>
              <a:gd name="connsiteX14" fmla="*/ 6825517 w 9892542"/>
              <a:gd name="connsiteY14" fmla="*/ 1394326 h 4635360"/>
              <a:gd name="connsiteX15" fmla="*/ 6893341 w 9892542"/>
              <a:gd name="connsiteY15" fmla="*/ 516463 h 4635360"/>
              <a:gd name="connsiteX0" fmla="*/ 6893341 w 9892542"/>
              <a:gd name="connsiteY0" fmla="*/ 516463 h 4635360"/>
              <a:gd name="connsiteX1" fmla="*/ 7580560 w 9892542"/>
              <a:gd name="connsiteY1" fmla="*/ 4624282 h 4635360"/>
              <a:gd name="connsiteX2" fmla="*/ 935632 w 9892542"/>
              <a:gd name="connsiteY2" fmla="*/ 4062298 h 4635360"/>
              <a:gd name="connsiteX3" fmla="*/ 17100 w 9892542"/>
              <a:gd name="connsiteY3" fmla="*/ 2561005 h 4635360"/>
              <a:gd name="connsiteX4" fmla="*/ 503938 w 9892542"/>
              <a:gd name="connsiteY4" fmla="*/ 978683 h 4635360"/>
              <a:gd name="connsiteX5" fmla="*/ 2938557 w 9892542"/>
              <a:gd name="connsiteY5" fmla="*/ 331643 h 4635360"/>
              <a:gd name="connsiteX6" fmla="*/ 2957767 w 9892542"/>
              <a:gd name="connsiteY6" fmla="*/ 0 h 4635360"/>
              <a:gd name="connsiteX7" fmla="*/ 4195078 w 9892542"/>
              <a:gd name="connsiteY7" fmla="*/ 898243 h 4635360"/>
              <a:gd name="connsiteX8" fmla="*/ 2892570 w 9892542"/>
              <a:gd name="connsiteY8" fmla="*/ 1455361 h 4635360"/>
              <a:gd name="connsiteX9" fmla="*/ 2913672 w 9892542"/>
              <a:gd name="connsiteY9" fmla="*/ 1087191 h 4635360"/>
              <a:gd name="connsiteX10" fmla="*/ 1324732 w 9892542"/>
              <a:gd name="connsiteY10" fmla="*/ 1383334 h 4635360"/>
              <a:gd name="connsiteX11" fmla="*/ 1767443 w 9892542"/>
              <a:gd name="connsiteY11" fmla="*/ 3390987 h 4635360"/>
              <a:gd name="connsiteX12" fmla="*/ 7022359 w 9892542"/>
              <a:gd name="connsiteY12" fmla="*/ 3784534 h 4635360"/>
              <a:gd name="connsiteX13" fmla="*/ 8818410 w 9892542"/>
              <a:gd name="connsiteY13" fmla="*/ 2711172 h 4635360"/>
              <a:gd name="connsiteX14" fmla="*/ 6825517 w 9892542"/>
              <a:gd name="connsiteY14" fmla="*/ 1394326 h 4635360"/>
              <a:gd name="connsiteX15" fmla="*/ 6893341 w 9892542"/>
              <a:gd name="connsiteY15" fmla="*/ 516463 h 4635360"/>
              <a:gd name="connsiteX0" fmla="*/ 6893341 w 9892542"/>
              <a:gd name="connsiteY0" fmla="*/ 516463 h 4635360"/>
              <a:gd name="connsiteX1" fmla="*/ 7580560 w 9892542"/>
              <a:gd name="connsiteY1" fmla="*/ 4624282 h 4635360"/>
              <a:gd name="connsiteX2" fmla="*/ 935632 w 9892542"/>
              <a:gd name="connsiteY2" fmla="*/ 4062298 h 4635360"/>
              <a:gd name="connsiteX3" fmla="*/ 17100 w 9892542"/>
              <a:gd name="connsiteY3" fmla="*/ 2561005 h 4635360"/>
              <a:gd name="connsiteX4" fmla="*/ 503938 w 9892542"/>
              <a:gd name="connsiteY4" fmla="*/ 978683 h 4635360"/>
              <a:gd name="connsiteX5" fmla="*/ 2938557 w 9892542"/>
              <a:gd name="connsiteY5" fmla="*/ 331643 h 4635360"/>
              <a:gd name="connsiteX6" fmla="*/ 2957767 w 9892542"/>
              <a:gd name="connsiteY6" fmla="*/ 0 h 4635360"/>
              <a:gd name="connsiteX7" fmla="*/ 4195078 w 9892542"/>
              <a:gd name="connsiteY7" fmla="*/ 898243 h 4635360"/>
              <a:gd name="connsiteX8" fmla="*/ 2892570 w 9892542"/>
              <a:gd name="connsiteY8" fmla="*/ 1455361 h 4635360"/>
              <a:gd name="connsiteX9" fmla="*/ 2913672 w 9892542"/>
              <a:gd name="connsiteY9" fmla="*/ 1087191 h 4635360"/>
              <a:gd name="connsiteX10" fmla="*/ 1172002 w 9892542"/>
              <a:gd name="connsiteY10" fmla="*/ 1503611 h 4635360"/>
              <a:gd name="connsiteX11" fmla="*/ 1767443 w 9892542"/>
              <a:gd name="connsiteY11" fmla="*/ 3390987 h 4635360"/>
              <a:gd name="connsiteX12" fmla="*/ 7022359 w 9892542"/>
              <a:gd name="connsiteY12" fmla="*/ 3784534 h 4635360"/>
              <a:gd name="connsiteX13" fmla="*/ 8818410 w 9892542"/>
              <a:gd name="connsiteY13" fmla="*/ 2711172 h 4635360"/>
              <a:gd name="connsiteX14" fmla="*/ 6825517 w 9892542"/>
              <a:gd name="connsiteY14" fmla="*/ 1394326 h 4635360"/>
              <a:gd name="connsiteX15" fmla="*/ 6893341 w 9892542"/>
              <a:gd name="connsiteY15" fmla="*/ 516463 h 4635360"/>
              <a:gd name="connsiteX0" fmla="*/ 6893341 w 9892542"/>
              <a:gd name="connsiteY0" fmla="*/ 516463 h 4635360"/>
              <a:gd name="connsiteX1" fmla="*/ 7580560 w 9892542"/>
              <a:gd name="connsiteY1" fmla="*/ 4624282 h 4635360"/>
              <a:gd name="connsiteX2" fmla="*/ 935632 w 9892542"/>
              <a:gd name="connsiteY2" fmla="*/ 4062298 h 4635360"/>
              <a:gd name="connsiteX3" fmla="*/ 17100 w 9892542"/>
              <a:gd name="connsiteY3" fmla="*/ 2561005 h 4635360"/>
              <a:gd name="connsiteX4" fmla="*/ 503938 w 9892542"/>
              <a:gd name="connsiteY4" fmla="*/ 978683 h 4635360"/>
              <a:gd name="connsiteX5" fmla="*/ 2938557 w 9892542"/>
              <a:gd name="connsiteY5" fmla="*/ 331643 h 4635360"/>
              <a:gd name="connsiteX6" fmla="*/ 2957767 w 9892542"/>
              <a:gd name="connsiteY6" fmla="*/ 0 h 4635360"/>
              <a:gd name="connsiteX7" fmla="*/ 4195078 w 9892542"/>
              <a:gd name="connsiteY7" fmla="*/ 898243 h 4635360"/>
              <a:gd name="connsiteX8" fmla="*/ 2892570 w 9892542"/>
              <a:gd name="connsiteY8" fmla="*/ 1455361 h 4635360"/>
              <a:gd name="connsiteX9" fmla="*/ 2913672 w 9892542"/>
              <a:gd name="connsiteY9" fmla="*/ 1087191 h 4635360"/>
              <a:gd name="connsiteX10" fmla="*/ 1172002 w 9892542"/>
              <a:gd name="connsiteY10" fmla="*/ 1503611 h 4635360"/>
              <a:gd name="connsiteX11" fmla="*/ 1767443 w 9892542"/>
              <a:gd name="connsiteY11" fmla="*/ 3390987 h 4635360"/>
              <a:gd name="connsiteX12" fmla="*/ 7022359 w 9892542"/>
              <a:gd name="connsiteY12" fmla="*/ 3784534 h 4635360"/>
              <a:gd name="connsiteX13" fmla="*/ 8818410 w 9892542"/>
              <a:gd name="connsiteY13" fmla="*/ 2711172 h 4635360"/>
              <a:gd name="connsiteX14" fmla="*/ 6825517 w 9892542"/>
              <a:gd name="connsiteY14" fmla="*/ 1394326 h 4635360"/>
              <a:gd name="connsiteX15" fmla="*/ 6893341 w 9892542"/>
              <a:gd name="connsiteY15" fmla="*/ 516463 h 4635360"/>
              <a:gd name="connsiteX0" fmla="*/ 6893341 w 9892542"/>
              <a:gd name="connsiteY0" fmla="*/ 516463 h 4635360"/>
              <a:gd name="connsiteX1" fmla="*/ 7580560 w 9892542"/>
              <a:gd name="connsiteY1" fmla="*/ 4624282 h 4635360"/>
              <a:gd name="connsiteX2" fmla="*/ 935632 w 9892542"/>
              <a:gd name="connsiteY2" fmla="*/ 4062298 h 4635360"/>
              <a:gd name="connsiteX3" fmla="*/ 17100 w 9892542"/>
              <a:gd name="connsiteY3" fmla="*/ 2561005 h 4635360"/>
              <a:gd name="connsiteX4" fmla="*/ 503938 w 9892542"/>
              <a:gd name="connsiteY4" fmla="*/ 978683 h 4635360"/>
              <a:gd name="connsiteX5" fmla="*/ 2938557 w 9892542"/>
              <a:gd name="connsiteY5" fmla="*/ 331643 h 4635360"/>
              <a:gd name="connsiteX6" fmla="*/ 2957767 w 9892542"/>
              <a:gd name="connsiteY6" fmla="*/ 0 h 4635360"/>
              <a:gd name="connsiteX7" fmla="*/ 4195078 w 9892542"/>
              <a:gd name="connsiteY7" fmla="*/ 898243 h 4635360"/>
              <a:gd name="connsiteX8" fmla="*/ 2892570 w 9892542"/>
              <a:gd name="connsiteY8" fmla="*/ 1455361 h 4635360"/>
              <a:gd name="connsiteX9" fmla="*/ 2913672 w 9892542"/>
              <a:gd name="connsiteY9" fmla="*/ 1087191 h 4635360"/>
              <a:gd name="connsiteX10" fmla="*/ 1172002 w 9892542"/>
              <a:gd name="connsiteY10" fmla="*/ 1503611 h 4635360"/>
              <a:gd name="connsiteX11" fmla="*/ 1767443 w 9892542"/>
              <a:gd name="connsiteY11" fmla="*/ 3390987 h 4635360"/>
              <a:gd name="connsiteX12" fmla="*/ 7022359 w 9892542"/>
              <a:gd name="connsiteY12" fmla="*/ 3784534 h 4635360"/>
              <a:gd name="connsiteX13" fmla="*/ 8818410 w 9892542"/>
              <a:gd name="connsiteY13" fmla="*/ 2711172 h 4635360"/>
              <a:gd name="connsiteX14" fmla="*/ 6825517 w 9892542"/>
              <a:gd name="connsiteY14" fmla="*/ 1394326 h 4635360"/>
              <a:gd name="connsiteX15" fmla="*/ 6893341 w 9892542"/>
              <a:gd name="connsiteY15" fmla="*/ 516463 h 4635360"/>
              <a:gd name="connsiteX0" fmla="*/ 6893341 w 9892542"/>
              <a:gd name="connsiteY0" fmla="*/ 516463 h 4635360"/>
              <a:gd name="connsiteX1" fmla="*/ 7580560 w 9892542"/>
              <a:gd name="connsiteY1" fmla="*/ 4624282 h 4635360"/>
              <a:gd name="connsiteX2" fmla="*/ 935632 w 9892542"/>
              <a:gd name="connsiteY2" fmla="*/ 4062298 h 4635360"/>
              <a:gd name="connsiteX3" fmla="*/ 17100 w 9892542"/>
              <a:gd name="connsiteY3" fmla="*/ 2561005 h 4635360"/>
              <a:gd name="connsiteX4" fmla="*/ 503938 w 9892542"/>
              <a:gd name="connsiteY4" fmla="*/ 978683 h 4635360"/>
              <a:gd name="connsiteX5" fmla="*/ 2938557 w 9892542"/>
              <a:gd name="connsiteY5" fmla="*/ 331643 h 4635360"/>
              <a:gd name="connsiteX6" fmla="*/ 2957767 w 9892542"/>
              <a:gd name="connsiteY6" fmla="*/ 0 h 4635360"/>
              <a:gd name="connsiteX7" fmla="*/ 4195078 w 9892542"/>
              <a:gd name="connsiteY7" fmla="*/ 898243 h 4635360"/>
              <a:gd name="connsiteX8" fmla="*/ 2892570 w 9892542"/>
              <a:gd name="connsiteY8" fmla="*/ 1455361 h 4635360"/>
              <a:gd name="connsiteX9" fmla="*/ 2913672 w 9892542"/>
              <a:gd name="connsiteY9" fmla="*/ 1087191 h 4635360"/>
              <a:gd name="connsiteX10" fmla="*/ 1172002 w 9892542"/>
              <a:gd name="connsiteY10" fmla="*/ 1503611 h 4635360"/>
              <a:gd name="connsiteX11" fmla="*/ 1767443 w 9892542"/>
              <a:gd name="connsiteY11" fmla="*/ 3390987 h 4635360"/>
              <a:gd name="connsiteX12" fmla="*/ 7022359 w 9892542"/>
              <a:gd name="connsiteY12" fmla="*/ 3784534 h 4635360"/>
              <a:gd name="connsiteX13" fmla="*/ 8818410 w 9892542"/>
              <a:gd name="connsiteY13" fmla="*/ 2711172 h 4635360"/>
              <a:gd name="connsiteX14" fmla="*/ 6825517 w 9892542"/>
              <a:gd name="connsiteY14" fmla="*/ 1394326 h 4635360"/>
              <a:gd name="connsiteX15" fmla="*/ 6893341 w 9892542"/>
              <a:gd name="connsiteY15" fmla="*/ 516463 h 4635360"/>
              <a:gd name="connsiteX0" fmla="*/ 6893341 w 9892542"/>
              <a:gd name="connsiteY0" fmla="*/ 516463 h 4635360"/>
              <a:gd name="connsiteX1" fmla="*/ 7580560 w 9892542"/>
              <a:gd name="connsiteY1" fmla="*/ 4624282 h 4635360"/>
              <a:gd name="connsiteX2" fmla="*/ 935632 w 9892542"/>
              <a:gd name="connsiteY2" fmla="*/ 4062298 h 4635360"/>
              <a:gd name="connsiteX3" fmla="*/ 17100 w 9892542"/>
              <a:gd name="connsiteY3" fmla="*/ 2561005 h 4635360"/>
              <a:gd name="connsiteX4" fmla="*/ 503938 w 9892542"/>
              <a:gd name="connsiteY4" fmla="*/ 978683 h 4635360"/>
              <a:gd name="connsiteX5" fmla="*/ 2938557 w 9892542"/>
              <a:gd name="connsiteY5" fmla="*/ 331643 h 4635360"/>
              <a:gd name="connsiteX6" fmla="*/ 2957767 w 9892542"/>
              <a:gd name="connsiteY6" fmla="*/ 0 h 4635360"/>
              <a:gd name="connsiteX7" fmla="*/ 4195078 w 9892542"/>
              <a:gd name="connsiteY7" fmla="*/ 898243 h 4635360"/>
              <a:gd name="connsiteX8" fmla="*/ 2892570 w 9892542"/>
              <a:gd name="connsiteY8" fmla="*/ 1455361 h 4635360"/>
              <a:gd name="connsiteX9" fmla="*/ 2913672 w 9892542"/>
              <a:gd name="connsiteY9" fmla="*/ 1087191 h 4635360"/>
              <a:gd name="connsiteX10" fmla="*/ 1172002 w 9892542"/>
              <a:gd name="connsiteY10" fmla="*/ 1503611 h 4635360"/>
              <a:gd name="connsiteX11" fmla="*/ 1767443 w 9892542"/>
              <a:gd name="connsiteY11" fmla="*/ 3390987 h 4635360"/>
              <a:gd name="connsiteX12" fmla="*/ 7022359 w 9892542"/>
              <a:gd name="connsiteY12" fmla="*/ 3784534 h 4635360"/>
              <a:gd name="connsiteX13" fmla="*/ 8818410 w 9892542"/>
              <a:gd name="connsiteY13" fmla="*/ 2711172 h 4635360"/>
              <a:gd name="connsiteX14" fmla="*/ 6825517 w 9892542"/>
              <a:gd name="connsiteY14" fmla="*/ 1394326 h 4635360"/>
              <a:gd name="connsiteX15" fmla="*/ 6893341 w 9892542"/>
              <a:gd name="connsiteY15" fmla="*/ 516463 h 4635360"/>
              <a:gd name="connsiteX0" fmla="*/ 6893341 w 9892542"/>
              <a:gd name="connsiteY0" fmla="*/ 516463 h 4635360"/>
              <a:gd name="connsiteX1" fmla="*/ 7580560 w 9892542"/>
              <a:gd name="connsiteY1" fmla="*/ 4624282 h 4635360"/>
              <a:gd name="connsiteX2" fmla="*/ 935632 w 9892542"/>
              <a:gd name="connsiteY2" fmla="*/ 4062298 h 4635360"/>
              <a:gd name="connsiteX3" fmla="*/ 17100 w 9892542"/>
              <a:gd name="connsiteY3" fmla="*/ 2561005 h 4635360"/>
              <a:gd name="connsiteX4" fmla="*/ 503938 w 9892542"/>
              <a:gd name="connsiteY4" fmla="*/ 978683 h 4635360"/>
              <a:gd name="connsiteX5" fmla="*/ 2938557 w 9892542"/>
              <a:gd name="connsiteY5" fmla="*/ 331643 h 4635360"/>
              <a:gd name="connsiteX6" fmla="*/ 2957767 w 9892542"/>
              <a:gd name="connsiteY6" fmla="*/ 0 h 4635360"/>
              <a:gd name="connsiteX7" fmla="*/ 4195078 w 9892542"/>
              <a:gd name="connsiteY7" fmla="*/ 898243 h 4635360"/>
              <a:gd name="connsiteX8" fmla="*/ 2892570 w 9892542"/>
              <a:gd name="connsiteY8" fmla="*/ 1455361 h 4635360"/>
              <a:gd name="connsiteX9" fmla="*/ 2913672 w 9892542"/>
              <a:gd name="connsiteY9" fmla="*/ 1087191 h 4635360"/>
              <a:gd name="connsiteX10" fmla="*/ 1172002 w 9892542"/>
              <a:gd name="connsiteY10" fmla="*/ 1503611 h 4635360"/>
              <a:gd name="connsiteX11" fmla="*/ 1767443 w 9892542"/>
              <a:gd name="connsiteY11" fmla="*/ 3390987 h 4635360"/>
              <a:gd name="connsiteX12" fmla="*/ 7022359 w 9892542"/>
              <a:gd name="connsiteY12" fmla="*/ 3784534 h 4635360"/>
              <a:gd name="connsiteX13" fmla="*/ 8818410 w 9892542"/>
              <a:gd name="connsiteY13" fmla="*/ 2711172 h 4635360"/>
              <a:gd name="connsiteX14" fmla="*/ 6825517 w 9892542"/>
              <a:gd name="connsiteY14" fmla="*/ 1394326 h 4635360"/>
              <a:gd name="connsiteX15" fmla="*/ 6893341 w 9892542"/>
              <a:gd name="connsiteY15" fmla="*/ 516463 h 4635360"/>
              <a:gd name="connsiteX0" fmla="*/ 6893341 w 9892542"/>
              <a:gd name="connsiteY0" fmla="*/ 516463 h 4635360"/>
              <a:gd name="connsiteX1" fmla="*/ 7580560 w 9892542"/>
              <a:gd name="connsiteY1" fmla="*/ 4624282 h 4635360"/>
              <a:gd name="connsiteX2" fmla="*/ 935632 w 9892542"/>
              <a:gd name="connsiteY2" fmla="*/ 4062298 h 4635360"/>
              <a:gd name="connsiteX3" fmla="*/ 17100 w 9892542"/>
              <a:gd name="connsiteY3" fmla="*/ 2561005 h 4635360"/>
              <a:gd name="connsiteX4" fmla="*/ 503938 w 9892542"/>
              <a:gd name="connsiteY4" fmla="*/ 978683 h 4635360"/>
              <a:gd name="connsiteX5" fmla="*/ 2938557 w 9892542"/>
              <a:gd name="connsiteY5" fmla="*/ 331643 h 4635360"/>
              <a:gd name="connsiteX6" fmla="*/ 2957767 w 9892542"/>
              <a:gd name="connsiteY6" fmla="*/ 0 h 4635360"/>
              <a:gd name="connsiteX7" fmla="*/ 4195078 w 9892542"/>
              <a:gd name="connsiteY7" fmla="*/ 898243 h 4635360"/>
              <a:gd name="connsiteX8" fmla="*/ 2892570 w 9892542"/>
              <a:gd name="connsiteY8" fmla="*/ 1455361 h 4635360"/>
              <a:gd name="connsiteX9" fmla="*/ 2749300 w 9892542"/>
              <a:gd name="connsiteY9" fmla="*/ 1078677 h 4635360"/>
              <a:gd name="connsiteX10" fmla="*/ 1172002 w 9892542"/>
              <a:gd name="connsiteY10" fmla="*/ 1503611 h 4635360"/>
              <a:gd name="connsiteX11" fmla="*/ 1767443 w 9892542"/>
              <a:gd name="connsiteY11" fmla="*/ 3390987 h 4635360"/>
              <a:gd name="connsiteX12" fmla="*/ 7022359 w 9892542"/>
              <a:gd name="connsiteY12" fmla="*/ 3784534 h 4635360"/>
              <a:gd name="connsiteX13" fmla="*/ 8818410 w 9892542"/>
              <a:gd name="connsiteY13" fmla="*/ 2711172 h 4635360"/>
              <a:gd name="connsiteX14" fmla="*/ 6825517 w 9892542"/>
              <a:gd name="connsiteY14" fmla="*/ 1394326 h 4635360"/>
              <a:gd name="connsiteX15" fmla="*/ 6893341 w 9892542"/>
              <a:gd name="connsiteY15" fmla="*/ 516463 h 4635360"/>
              <a:gd name="connsiteX0" fmla="*/ 6893341 w 9892542"/>
              <a:gd name="connsiteY0" fmla="*/ 516463 h 4635360"/>
              <a:gd name="connsiteX1" fmla="*/ 7580560 w 9892542"/>
              <a:gd name="connsiteY1" fmla="*/ 4624282 h 4635360"/>
              <a:gd name="connsiteX2" fmla="*/ 935632 w 9892542"/>
              <a:gd name="connsiteY2" fmla="*/ 4062298 h 4635360"/>
              <a:gd name="connsiteX3" fmla="*/ 17100 w 9892542"/>
              <a:gd name="connsiteY3" fmla="*/ 2561005 h 4635360"/>
              <a:gd name="connsiteX4" fmla="*/ 503938 w 9892542"/>
              <a:gd name="connsiteY4" fmla="*/ 978683 h 4635360"/>
              <a:gd name="connsiteX5" fmla="*/ 2938557 w 9892542"/>
              <a:gd name="connsiteY5" fmla="*/ 331643 h 4635360"/>
              <a:gd name="connsiteX6" fmla="*/ 2957767 w 9892542"/>
              <a:gd name="connsiteY6" fmla="*/ 0 h 4635360"/>
              <a:gd name="connsiteX7" fmla="*/ 4195078 w 9892542"/>
              <a:gd name="connsiteY7" fmla="*/ 898243 h 4635360"/>
              <a:gd name="connsiteX8" fmla="*/ 2707097 w 9892542"/>
              <a:gd name="connsiteY8" fmla="*/ 1500692 h 4635360"/>
              <a:gd name="connsiteX9" fmla="*/ 2749300 w 9892542"/>
              <a:gd name="connsiteY9" fmla="*/ 1078677 h 4635360"/>
              <a:gd name="connsiteX10" fmla="*/ 1172002 w 9892542"/>
              <a:gd name="connsiteY10" fmla="*/ 1503611 h 4635360"/>
              <a:gd name="connsiteX11" fmla="*/ 1767443 w 9892542"/>
              <a:gd name="connsiteY11" fmla="*/ 3390987 h 4635360"/>
              <a:gd name="connsiteX12" fmla="*/ 7022359 w 9892542"/>
              <a:gd name="connsiteY12" fmla="*/ 3784534 h 4635360"/>
              <a:gd name="connsiteX13" fmla="*/ 8818410 w 9892542"/>
              <a:gd name="connsiteY13" fmla="*/ 2711172 h 4635360"/>
              <a:gd name="connsiteX14" fmla="*/ 6825517 w 9892542"/>
              <a:gd name="connsiteY14" fmla="*/ 1394326 h 4635360"/>
              <a:gd name="connsiteX15" fmla="*/ 6893341 w 9892542"/>
              <a:gd name="connsiteY15" fmla="*/ 516463 h 4635360"/>
              <a:gd name="connsiteX0" fmla="*/ 6897398 w 9896599"/>
              <a:gd name="connsiteY0" fmla="*/ 516463 h 4635360"/>
              <a:gd name="connsiteX1" fmla="*/ 7584617 w 9896599"/>
              <a:gd name="connsiteY1" fmla="*/ 4624282 h 4635360"/>
              <a:gd name="connsiteX2" fmla="*/ 939689 w 9896599"/>
              <a:gd name="connsiteY2" fmla="*/ 4062298 h 4635360"/>
              <a:gd name="connsiteX3" fmla="*/ 21157 w 9896599"/>
              <a:gd name="connsiteY3" fmla="*/ 2561005 h 4635360"/>
              <a:gd name="connsiteX4" fmla="*/ 507995 w 9896599"/>
              <a:gd name="connsiteY4" fmla="*/ 978683 h 4635360"/>
              <a:gd name="connsiteX5" fmla="*/ 2777297 w 9896599"/>
              <a:gd name="connsiteY5" fmla="*/ 341393 h 4635360"/>
              <a:gd name="connsiteX6" fmla="*/ 2961824 w 9896599"/>
              <a:gd name="connsiteY6" fmla="*/ 0 h 4635360"/>
              <a:gd name="connsiteX7" fmla="*/ 4199135 w 9896599"/>
              <a:gd name="connsiteY7" fmla="*/ 898243 h 4635360"/>
              <a:gd name="connsiteX8" fmla="*/ 2711154 w 9896599"/>
              <a:gd name="connsiteY8" fmla="*/ 1500692 h 4635360"/>
              <a:gd name="connsiteX9" fmla="*/ 2753357 w 9896599"/>
              <a:gd name="connsiteY9" fmla="*/ 1078677 h 4635360"/>
              <a:gd name="connsiteX10" fmla="*/ 1176059 w 9896599"/>
              <a:gd name="connsiteY10" fmla="*/ 1503611 h 4635360"/>
              <a:gd name="connsiteX11" fmla="*/ 1771500 w 9896599"/>
              <a:gd name="connsiteY11" fmla="*/ 3390987 h 4635360"/>
              <a:gd name="connsiteX12" fmla="*/ 7026416 w 9896599"/>
              <a:gd name="connsiteY12" fmla="*/ 3784534 h 4635360"/>
              <a:gd name="connsiteX13" fmla="*/ 8822467 w 9896599"/>
              <a:gd name="connsiteY13" fmla="*/ 2711172 h 4635360"/>
              <a:gd name="connsiteX14" fmla="*/ 6829574 w 9896599"/>
              <a:gd name="connsiteY14" fmla="*/ 1394326 h 4635360"/>
              <a:gd name="connsiteX15" fmla="*/ 6897398 w 9896599"/>
              <a:gd name="connsiteY15" fmla="*/ 516463 h 4635360"/>
              <a:gd name="connsiteX0" fmla="*/ 6897398 w 9896599"/>
              <a:gd name="connsiteY0" fmla="*/ 508605 h 4627502"/>
              <a:gd name="connsiteX1" fmla="*/ 7584617 w 9896599"/>
              <a:gd name="connsiteY1" fmla="*/ 4616424 h 4627502"/>
              <a:gd name="connsiteX2" fmla="*/ 939689 w 9896599"/>
              <a:gd name="connsiteY2" fmla="*/ 4054440 h 4627502"/>
              <a:gd name="connsiteX3" fmla="*/ 21157 w 9896599"/>
              <a:gd name="connsiteY3" fmla="*/ 2553147 h 4627502"/>
              <a:gd name="connsiteX4" fmla="*/ 507995 w 9896599"/>
              <a:gd name="connsiteY4" fmla="*/ 970825 h 4627502"/>
              <a:gd name="connsiteX5" fmla="*/ 2777297 w 9896599"/>
              <a:gd name="connsiteY5" fmla="*/ 333535 h 4627502"/>
              <a:gd name="connsiteX6" fmla="*/ 2759980 w 9896599"/>
              <a:gd name="connsiteY6" fmla="*/ 0 h 4627502"/>
              <a:gd name="connsiteX7" fmla="*/ 4199135 w 9896599"/>
              <a:gd name="connsiteY7" fmla="*/ 890385 h 4627502"/>
              <a:gd name="connsiteX8" fmla="*/ 2711154 w 9896599"/>
              <a:gd name="connsiteY8" fmla="*/ 1492834 h 4627502"/>
              <a:gd name="connsiteX9" fmla="*/ 2753357 w 9896599"/>
              <a:gd name="connsiteY9" fmla="*/ 1070819 h 4627502"/>
              <a:gd name="connsiteX10" fmla="*/ 1176059 w 9896599"/>
              <a:gd name="connsiteY10" fmla="*/ 1495753 h 4627502"/>
              <a:gd name="connsiteX11" fmla="*/ 1771500 w 9896599"/>
              <a:gd name="connsiteY11" fmla="*/ 3383129 h 4627502"/>
              <a:gd name="connsiteX12" fmla="*/ 7026416 w 9896599"/>
              <a:gd name="connsiteY12" fmla="*/ 3776676 h 4627502"/>
              <a:gd name="connsiteX13" fmla="*/ 8822467 w 9896599"/>
              <a:gd name="connsiteY13" fmla="*/ 2703314 h 4627502"/>
              <a:gd name="connsiteX14" fmla="*/ 6829574 w 9896599"/>
              <a:gd name="connsiteY14" fmla="*/ 1386468 h 4627502"/>
              <a:gd name="connsiteX15" fmla="*/ 6897398 w 9896599"/>
              <a:gd name="connsiteY15" fmla="*/ 508605 h 4627502"/>
              <a:gd name="connsiteX0" fmla="*/ 6897398 w 9896599"/>
              <a:gd name="connsiteY0" fmla="*/ 508605 h 4627502"/>
              <a:gd name="connsiteX1" fmla="*/ 7584617 w 9896599"/>
              <a:gd name="connsiteY1" fmla="*/ 4616424 h 4627502"/>
              <a:gd name="connsiteX2" fmla="*/ 939689 w 9896599"/>
              <a:gd name="connsiteY2" fmla="*/ 4054440 h 4627502"/>
              <a:gd name="connsiteX3" fmla="*/ 21157 w 9896599"/>
              <a:gd name="connsiteY3" fmla="*/ 2553147 h 4627502"/>
              <a:gd name="connsiteX4" fmla="*/ 507995 w 9896599"/>
              <a:gd name="connsiteY4" fmla="*/ 970825 h 4627502"/>
              <a:gd name="connsiteX5" fmla="*/ 2777297 w 9896599"/>
              <a:gd name="connsiteY5" fmla="*/ 333535 h 4627502"/>
              <a:gd name="connsiteX6" fmla="*/ 2759980 w 9896599"/>
              <a:gd name="connsiteY6" fmla="*/ 0 h 4627502"/>
              <a:gd name="connsiteX7" fmla="*/ 4015554 w 9896599"/>
              <a:gd name="connsiteY7" fmla="*/ 899189 h 4627502"/>
              <a:gd name="connsiteX8" fmla="*/ 2711154 w 9896599"/>
              <a:gd name="connsiteY8" fmla="*/ 1492834 h 4627502"/>
              <a:gd name="connsiteX9" fmla="*/ 2753357 w 9896599"/>
              <a:gd name="connsiteY9" fmla="*/ 1070819 h 4627502"/>
              <a:gd name="connsiteX10" fmla="*/ 1176059 w 9896599"/>
              <a:gd name="connsiteY10" fmla="*/ 1495753 h 4627502"/>
              <a:gd name="connsiteX11" fmla="*/ 1771500 w 9896599"/>
              <a:gd name="connsiteY11" fmla="*/ 3383129 h 4627502"/>
              <a:gd name="connsiteX12" fmla="*/ 7026416 w 9896599"/>
              <a:gd name="connsiteY12" fmla="*/ 3776676 h 4627502"/>
              <a:gd name="connsiteX13" fmla="*/ 8822467 w 9896599"/>
              <a:gd name="connsiteY13" fmla="*/ 2703314 h 4627502"/>
              <a:gd name="connsiteX14" fmla="*/ 6829574 w 9896599"/>
              <a:gd name="connsiteY14" fmla="*/ 1386468 h 4627502"/>
              <a:gd name="connsiteX15" fmla="*/ 6897398 w 9896599"/>
              <a:gd name="connsiteY15" fmla="*/ 508605 h 4627502"/>
              <a:gd name="connsiteX0" fmla="*/ 6897398 w 9896599"/>
              <a:gd name="connsiteY0" fmla="*/ 508605 h 4627502"/>
              <a:gd name="connsiteX1" fmla="*/ 7584617 w 9896599"/>
              <a:gd name="connsiteY1" fmla="*/ 4616424 h 4627502"/>
              <a:gd name="connsiteX2" fmla="*/ 939689 w 9896599"/>
              <a:gd name="connsiteY2" fmla="*/ 4054440 h 4627502"/>
              <a:gd name="connsiteX3" fmla="*/ 21157 w 9896599"/>
              <a:gd name="connsiteY3" fmla="*/ 2553147 h 4627502"/>
              <a:gd name="connsiteX4" fmla="*/ 507995 w 9896599"/>
              <a:gd name="connsiteY4" fmla="*/ 970825 h 4627502"/>
              <a:gd name="connsiteX5" fmla="*/ 2777297 w 9896599"/>
              <a:gd name="connsiteY5" fmla="*/ 333535 h 4627502"/>
              <a:gd name="connsiteX6" fmla="*/ 2759980 w 9896599"/>
              <a:gd name="connsiteY6" fmla="*/ 0 h 4627502"/>
              <a:gd name="connsiteX7" fmla="*/ 4015554 w 9896599"/>
              <a:gd name="connsiteY7" fmla="*/ 899189 h 4627502"/>
              <a:gd name="connsiteX8" fmla="*/ 2711154 w 9896599"/>
              <a:gd name="connsiteY8" fmla="*/ 1492834 h 4627502"/>
              <a:gd name="connsiteX9" fmla="*/ 2753357 w 9896599"/>
              <a:gd name="connsiteY9" fmla="*/ 1070819 h 4627502"/>
              <a:gd name="connsiteX10" fmla="*/ 1176059 w 9896599"/>
              <a:gd name="connsiteY10" fmla="*/ 1495753 h 4627502"/>
              <a:gd name="connsiteX11" fmla="*/ 1771500 w 9896599"/>
              <a:gd name="connsiteY11" fmla="*/ 3383129 h 4627502"/>
              <a:gd name="connsiteX12" fmla="*/ 7026416 w 9896599"/>
              <a:gd name="connsiteY12" fmla="*/ 3776676 h 4627502"/>
              <a:gd name="connsiteX13" fmla="*/ 8822467 w 9896599"/>
              <a:gd name="connsiteY13" fmla="*/ 2703314 h 4627502"/>
              <a:gd name="connsiteX14" fmla="*/ 6829574 w 9896599"/>
              <a:gd name="connsiteY14" fmla="*/ 1386468 h 4627502"/>
              <a:gd name="connsiteX15" fmla="*/ 6897398 w 9896599"/>
              <a:gd name="connsiteY15" fmla="*/ 508605 h 4627502"/>
              <a:gd name="connsiteX0" fmla="*/ 6897398 w 9896599"/>
              <a:gd name="connsiteY0" fmla="*/ 505767 h 4624664"/>
              <a:gd name="connsiteX1" fmla="*/ 7584617 w 9896599"/>
              <a:gd name="connsiteY1" fmla="*/ 4613586 h 4624664"/>
              <a:gd name="connsiteX2" fmla="*/ 939689 w 9896599"/>
              <a:gd name="connsiteY2" fmla="*/ 4051602 h 4624664"/>
              <a:gd name="connsiteX3" fmla="*/ 21157 w 9896599"/>
              <a:gd name="connsiteY3" fmla="*/ 2550309 h 4624664"/>
              <a:gd name="connsiteX4" fmla="*/ 507995 w 9896599"/>
              <a:gd name="connsiteY4" fmla="*/ 967987 h 4624664"/>
              <a:gd name="connsiteX5" fmla="*/ 2777297 w 9896599"/>
              <a:gd name="connsiteY5" fmla="*/ 330697 h 4624664"/>
              <a:gd name="connsiteX6" fmla="*/ 2814771 w 9896599"/>
              <a:gd name="connsiteY6" fmla="*/ 0 h 4624664"/>
              <a:gd name="connsiteX7" fmla="*/ 4015554 w 9896599"/>
              <a:gd name="connsiteY7" fmla="*/ 896351 h 4624664"/>
              <a:gd name="connsiteX8" fmla="*/ 2711154 w 9896599"/>
              <a:gd name="connsiteY8" fmla="*/ 1489996 h 4624664"/>
              <a:gd name="connsiteX9" fmla="*/ 2753357 w 9896599"/>
              <a:gd name="connsiteY9" fmla="*/ 1067981 h 4624664"/>
              <a:gd name="connsiteX10" fmla="*/ 1176059 w 9896599"/>
              <a:gd name="connsiteY10" fmla="*/ 1492915 h 4624664"/>
              <a:gd name="connsiteX11" fmla="*/ 1771500 w 9896599"/>
              <a:gd name="connsiteY11" fmla="*/ 3380291 h 4624664"/>
              <a:gd name="connsiteX12" fmla="*/ 7026416 w 9896599"/>
              <a:gd name="connsiteY12" fmla="*/ 3773838 h 4624664"/>
              <a:gd name="connsiteX13" fmla="*/ 8822467 w 9896599"/>
              <a:gd name="connsiteY13" fmla="*/ 2700476 h 4624664"/>
              <a:gd name="connsiteX14" fmla="*/ 6829574 w 9896599"/>
              <a:gd name="connsiteY14" fmla="*/ 1383630 h 4624664"/>
              <a:gd name="connsiteX15" fmla="*/ 6897398 w 9896599"/>
              <a:gd name="connsiteY15" fmla="*/ 505767 h 4624664"/>
              <a:gd name="connsiteX0" fmla="*/ 6897398 w 9896599"/>
              <a:gd name="connsiteY0" fmla="*/ 505767 h 4624664"/>
              <a:gd name="connsiteX1" fmla="*/ 7584617 w 9896599"/>
              <a:gd name="connsiteY1" fmla="*/ 4613586 h 4624664"/>
              <a:gd name="connsiteX2" fmla="*/ 939689 w 9896599"/>
              <a:gd name="connsiteY2" fmla="*/ 4051602 h 4624664"/>
              <a:gd name="connsiteX3" fmla="*/ 21157 w 9896599"/>
              <a:gd name="connsiteY3" fmla="*/ 2550309 h 4624664"/>
              <a:gd name="connsiteX4" fmla="*/ 507995 w 9896599"/>
              <a:gd name="connsiteY4" fmla="*/ 967987 h 4624664"/>
              <a:gd name="connsiteX5" fmla="*/ 2777297 w 9896599"/>
              <a:gd name="connsiteY5" fmla="*/ 330697 h 4624664"/>
              <a:gd name="connsiteX6" fmla="*/ 2814771 w 9896599"/>
              <a:gd name="connsiteY6" fmla="*/ 0 h 4624664"/>
              <a:gd name="connsiteX7" fmla="*/ 4015554 w 9896599"/>
              <a:gd name="connsiteY7" fmla="*/ 896351 h 4624664"/>
              <a:gd name="connsiteX8" fmla="*/ 2752411 w 9896599"/>
              <a:gd name="connsiteY8" fmla="*/ 1400570 h 4624664"/>
              <a:gd name="connsiteX9" fmla="*/ 2753357 w 9896599"/>
              <a:gd name="connsiteY9" fmla="*/ 1067981 h 4624664"/>
              <a:gd name="connsiteX10" fmla="*/ 1176059 w 9896599"/>
              <a:gd name="connsiteY10" fmla="*/ 1492915 h 4624664"/>
              <a:gd name="connsiteX11" fmla="*/ 1771500 w 9896599"/>
              <a:gd name="connsiteY11" fmla="*/ 3380291 h 4624664"/>
              <a:gd name="connsiteX12" fmla="*/ 7026416 w 9896599"/>
              <a:gd name="connsiteY12" fmla="*/ 3773838 h 4624664"/>
              <a:gd name="connsiteX13" fmla="*/ 8822467 w 9896599"/>
              <a:gd name="connsiteY13" fmla="*/ 2700476 h 4624664"/>
              <a:gd name="connsiteX14" fmla="*/ 6829574 w 9896599"/>
              <a:gd name="connsiteY14" fmla="*/ 1383630 h 4624664"/>
              <a:gd name="connsiteX15" fmla="*/ 6897398 w 9896599"/>
              <a:gd name="connsiteY15" fmla="*/ 505767 h 4624664"/>
              <a:gd name="connsiteX0" fmla="*/ 6897398 w 9896599"/>
              <a:gd name="connsiteY0" fmla="*/ 505767 h 4624664"/>
              <a:gd name="connsiteX1" fmla="*/ 7584617 w 9896599"/>
              <a:gd name="connsiteY1" fmla="*/ 4613586 h 4624664"/>
              <a:gd name="connsiteX2" fmla="*/ 939689 w 9896599"/>
              <a:gd name="connsiteY2" fmla="*/ 4051602 h 4624664"/>
              <a:gd name="connsiteX3" fmla="*/ 21157 w 9896599"/>
              <a:gd name="connsiteY3" fmla="*/ 2550309 h 4624664"/>
              <a:gd name="connsiteX4" fmla="*/ 507995 w 9896599"/>
              <a:gd name="connsiteY4" fmla="*/ 967987 h 4624664"/>
              <a:gd name="connsiteX5" fmla="*/ 2777297 w 9896599"/>
              <a:gd name="connsiteY5" fmla="*/ 330697 h 4624664"/>
              <a:gd name="connsiteX6" fmla="*/ 2814771 w 9896599"/>
              <a:gd name="connsiteY6" fmla="*/ 0 h 4624664"/>
              <a:gd name="connsiteX7" fmla="*/ 4015554 w 9896599"/>
              <a:gd name="connsiteY7" fmla="*/ 896351 h 4624664"/>
              <a:gd name="connsiteX8" fmla="*/ 2752411 w 9896599"/>
              <a:gd name="connsiteY8" fmla="*/ 1400570 h 4624664"/>
              <a:gd name="connsiteX9" fmla="*/ 2753357 w 9896599"/>
              <a:gd name="connsiteY9" fmla="*/ 1067981 h 4624664"/>
              <a:gd name="connsiteX10" fmla="*/ 1267377 w 9896599"/>
              <a:gd name="connsiteY10" fmla="*/ 1497645 h 4624664"/>
              <a:gd name="connsiteX11" fmla="*/ 1771500 w 9896599"/>
              <a:gd name="connsiteY11" fmla="*/ 3380291 h 4624664"/>
              <a:gd name="connsiteX12" fmla="*/ 7026416 w 9896599"/>
              <a:gd name="connsiteY12" fmla="*/ 3773838 h 4624664"/>
              <a:gd name="connsiteX13" fmla="*/ 8822467 w 9896599"/>
              <a:gd name="connsiteY13" fmla="*/ 2700476 h 4624664"/>
              <a:gd name="connsiteX14" fmla="*/ 6829574 w 9896599"/>
              <a:gd name="connsiteY14" fmla="*/ 1383630 h 4624664"/>
              <a:gd name="connsiteX15" fmla="*/ 6897398 w 9896599"/>
              <a:gd name="connsiteY15" fmla="*/ 505767 h 462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896599" h="4624664">
                <a:moveTo>
                  <a:pt x="6897398" y="505767"/>
                </a:moveTo>
                <a:cubicBezTo>
                  <a:pt x="10915742" y="769550"/>
                  <a:pt x="10641805" y="4584018"/>
                  <a:pt x="7584617" y="4613586"/>
                </a:cubicBezTo>
                <a:cubicBezTo>
                  <a:pt x="4744285" y="4689815"/>
                  <a:pt x="1487988" y="4358589"/>
                  <a:pt x="939689" y="4051602"/>
                </a:cubicBezTo>
                <a:cubicBezTo>
                  <a:pt x="391390" y="3744615"/>
                  <a:pt x="93106" y="3064245"/>
                  <a:pt x="21157" y="2550309"/>
                </a:cubicBezTo>
                <a:cubicBezTo>
                  <a:pt x="-50792" y="2036373"/>
                  <a:pt x="48638" y="1337922"/>
                  <a:pt x="507995" y="967987"/>
                </a:cubicBezTo>
                <a:cubicBezTo>
                  <a:pt x="967352" y="598052"/>
                  <a:pt x="1674120" y="303856"/>
                  <a:pt x="2777297" y="330697"/>
                </a:cubicBezTo>
                <a:lnTo>
                  <a:pt x="2814771" y="0"/>
                </a:lnTo>
                <a:lnTo>
                  <a:pt x="4015554" y="896351"/>
                </a:lnTo>
                <a:lnTo>
                  <a:pt x="2752411" y="1400570"/>
                </a:lnTo>
                <a:cubicBezTo>
                  <a:pt x="2752726" y="1289707"/>
                  <a:pt x="2753042" y="1178844"/>
                  <a:pt x="2753357" y="1067981"/>
                </a:cubicBezTo>
                <a:cubicBezTo>
                  <a:pt x="2451732" y="1079762"/>
                  <a:pt x="1539655" y="1136199"/>
                  <a:pt x="1267377" y="1497645"/>
                </a:cubicBezTo>
                <a:cubicBezTo>
                  <a:pt x="995099" y="1859091"/>
                  <a:pt x="811660" y="3000926"/>
                  <a:pt x="1771500" y="3380291"/>
                </a:cubicBezTo>
                <a:cubicBezTo>
                  <a:pt x="2731340" y="3759656"/>
                  <a:pt x="5845859" y="3755622"/>
                  <a:pt x="7026416" y="3773838"/>
                </a:cubicBezTo>
                <a:cubicBezTo>
                  <a:pt x="8206973" y="3792054"/>
                  <a:pt x="8806449" y="3334378"/>
                  <a:pt x="8822467" y="2700476"/>
                </a:cubicBezTo>
                <a:cubicBezTo>
                  <a:pt x="8838485" y="2066574"/>
                  <a:pt x="7956217" y="1405768"/>
                  <a:pt x="6829574" y="1383630"/>
                </a:cubicBezTo>
                <a:lnTo>
                  <a:pt x="6897398" y="505767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Horizontal Scroll 16">
            <a:extLst>
              <a:ext uri="{FF2B5EF4-FFF2-40B4-BE49-F238E27FC236}">
                <a16:creationId xmlns:a16="http://schemas.microsoft.com/office/drawing/2014/main" id="{5533AF74-6971-4A44-959A-AD36AE1B838F}"/>
              </a:ext>
            </a:extLst>
          </p:cNvPr>
          <p:cNvSpPr/>
          <p:nvPr/>
        </p:nvSpPr>
        <p:spPr>
          <a:xfrm>
            <a:off x="123017" y="4614496"/>
            <a:ext cx="1980104" cy="2170352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innerShdw blurRad="317500" dir="30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1 Cor.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9" name="Horizontal Scroll 18">
            <a:extLst>
              <a:ext uri="{FF2B5EF4-FFF2-40B4-BE49-F238E27FC236}">
                <a16:creationId xmlns:a16="http://schemas.microsoft.com/office/drawing/2014/main" id="{ABBD93F0-CA2E-E24E-B233-300E0E2475E2}"/>
              </a:ext>
            </a:extLst>
          </p:cNvPr>
          <p:cNvSpPr/>
          <p:nvPr/>
        </p:nvSpPr>
        <p:spPr>
          <a:xfrm>
            <a:off x="9893808" y="4614496"/>
            <a:ext cx="2127876" cy="2170352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bg1"/>
            </a:solidFill>
          </a:ln>
          <a:effectLst>
            <a:innerShdw blurRad="317500" dir="30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Php.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6817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0E2E2DDC-C142-7046-B838-3C299AAEA877}"/>
              </a:ext>
            </a:extLst>
          </p:cNvPr>
          <p:cNvGrpSpPr/>
          <p:nvPr/>
        </p:nvGrpSpPr>
        <p:grpSpPr>
          <a:xfrm rot="518057">
            <a:off x="2854624" y="1280545"/>
            <a:ext cx="3970968" cy="5396837"/>
            <a:chOff x="7141499" y="1372949"/>
            <a:chExt cx="3970968" cy="5396837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1E10780-32C4-B942-B497-511635A7EB04}"/>
                </a:ext>
              </a:extLst>
            </p:cNvPr>
            <p:cNvSpPr/>
            <p:nvPr/>
          </p:nvSpPr>
          <p:spPr>
            <a:xfrm rot="20717094">
              <a:off x="7141499" y="2994670"/>
              <a:ext cx="3604026" cy="1770379"/>
            </a:xfrm>
            <a:custGeom>
              <a:avLst/>
              <a:gdLst>
                <a:gd name="connsiteX0" fmla="*/ 0 w 2373186"/>
                <a:gd name="connsiteY0" fmla="*/ 1143892 h 2287783"/>
                <a:gd name="connsiteX1" fmla="*/ 1186593 w 2373186"/>
                <a:gd name="connsiteY1" fmla="*/ 0 h 2287783"/>
                <a:gd name="connsiteX2" fmla="*/ 2373186 w 2373186"/>
                <a:gd name="connsiteY2" fmla="*/ 1143892 h 2287783"/>
                <a:gd name="connsiteX3" fmla="*/ 1186593 w 2373186"/>
                <a:gd name="connsiteY3" fmla="*/ 2287784 h 2287783"/>
                <a:gd name="connsiteX4" fmla="*/ 0 w 2373186"/>
                <a:gd name="connsiteY4" fmla="*/ 1143892 h 2287783"/>
                <a:gd name="connsiteX0" fmla="*/ 108127 w 2481313"/>
                <a:gd name="connsiteY0" fmla="*/ 1148471 h 2292363"/>
                <a:gd name="connsiteX1" fmla="*/ 188986 w 2481313"/>
                <a:gd name="connsiteY1" fmla="*/ 762492 h 2292363"/>
                <a:gd name="connsiteX2" fmla="*/ 1294720 w 2481313"/>
                <a:gd name="connsiteY2" fmla="*/ 4579 h 2292363"/>
                <a:gd name="connsiteX3" fmla="*/ 2481313 w 2481313"/>
                <a:gd name="connsiteY3" fmla="*/ 1148471 h 2292363"/>
                <a:gd name="connsiteX4" fmla="*/ 1294720 w 2481313"/>
                <a:gd name="connsiteY4" fmla="*/ 2292363 h 2292363"/>
                <a:gd name="connsiteX5" fmla="*/ 108127 w 2481313"/>
                <a:gd name="connsiteY5" fmla="*/ 1148471 h 2292363"/>
                <a:gd name="connsiteX0" fmla="*/ 108127 w 2481313"/>
                <a:gd name="connsiteY0" fmla="*/ 1181035 h 2324927"/>
                <a:gd name="connsiteX1" fmla="*/ 188986 w 2481313"/>
                <a:gd name="connsiteY1" fmla="*/ 795056 h 2324927"/>
                <a:gd name="connsiteX2" fmla="*/ 651989 w 2481313"/>
                <a:gd name="connsiteY2" fmla="*/ 325773 h 2324927"/>
                <a:gd name="connsiteX3" fmla="*/ 1294720 w 2481313"/>
                <a:gd name="connsiteY3" fmla="*/ 37143 h 2324927"/>
                <a:gd name="connsiteX4" fmla="*/ 2481313 w 2481313"/>
                <a:gd name="connsiteY4" fmla="*/ 1181035 h 2324927"/>
                <a:gd name="connsiteX5" fmla="*/ 1294720 w 2481313"/>
                <a:gd name="connsiteY5" fmla="*/ 2324927 h 2324927"/>
                <a:gd name="connsiteX6" fmla="*/ 108127 w 2481313"/>
                <a:gd name="connsiteY6" fmla="*/ 1181035 h 2324927"/>
                <a:gd name="connsiteX0" fmla="*/ 108127 w 2483822"/>
                <a:gd name="connsiteY0" fmla="*/ 1152897 h 2296789"/>
                <a:gd name="connsiteX1" fmla="*/ 188986 w 2483822"/>
                <a:gd name="connsiteY1" fmla="*/ 766918 h 2296789"/>
                <a:gd name="connsiteX2" fmla="*/ 651989 w 2483822"/>
                <a:gd name="connsiteY2" fmla="*/ 297635 h 2296789"/>
                <a:gd name="connsiteX3" fmla="*/ 1294720 w 2483822"/>
                <a:gd name="connsiteY3" fmla="*/ 9005 h 2296789"/>
                <a:gd name="connsiteX4" fmla="*/ 1599490 w 2483822"/>
                <a:gd name="connsiteY4" fmla="*/ 177175 h 2296789"/>
                <a:gd name="connsiteX5" fmla="*/ 2481313 w 2483822"/>
                <a:gd name="connsiteY5" fmla="*/ 1152897 h 2296789"/>
                <a:gd name="connsiteX6" fmla="*/ 1294720 w 2483822"/>
                <a:gd name="connsiteY6" fmla="*/ 2296789 h 2296789"/>
                <a:gd name="connsiteX7" fmla="*/ 108127 w 2483822"/>
                <a:gd name="connsiteY7" fmla="*/ 1152897 h 2296789"/>
                <a:gd name="connsiteX0" fmla="*/ 108127 w 2507282"/>
                <a:gd name="connsiteY0" fmla="*/ 1146599 h 2290491"/>
                <a:gd name="connsiteX1" fmla="*/ 188986 w 2507282"/>
                <a:gd name="connsiteY1" fmla="*/ 760620 h 2290491"/>
                <a:gd name="connsiteX2" fmla="*/ 651989 w 2507282"/>
                <a:gd name="connsiteY2" fmla="*/ 291337 h 2290491"/>
                <a:gd name="connsiteX3" fmla="*/ 1294720 w 2507282"/>
                <a:gd name="connsiteY3" fmla="*/ 2707 h 2290491"/>
                <a:gd name="connsiteX4" fmla="*/ 1599490 w 2507282"/>
                <a:gd name="connsiteY4" fmla="*/ 170877 h 2290491"/>
                <a:gd name="connsiteX5" fmla="*/ 2073101 w 2507282"/>
                <a:gd name="connsiteY5" fmla="*/ 561156 h 2290491"/>
                <a:gd name="connsiteX6" fmla="*/ 2481313 w 2507282"/>
                <a:gd name="connsiteY6" fmla="*/ 1146599 h 2290491"/>
                <a:gd name="connsiteX7" fmla="*/ 1294720 w 2507282"/>
                <a:gd name="connsiteY7" fmla="*/ 2290491 h 2290491"/>
                <a:gd name="connsiteX8" fmla="*/ 108127 w 2507282"/>
                <a:gd name="connsiteY8" fmla="*/ 1146599 h 2290491"/>
                <a:gd name="connsiteX0" fmla="*/ 544794 w 2943949"/>
                <a:gd name="connsiteY0" fmla="*/ 1157778 h 2301670"/>
                <a:gd name="connsiteX1" fmla="*/ 625653 w 2943949"/>
                <a:gd name="connsiteY1" fmla="*/ 771799 h 2301670"/>
                <a:gd name="connsiteX2" fmla="*/ 25579 w 2943949"/>
                <a:gd name="connsiteY2" fmla="*/ 525572 h 2301670"/>
                <a:gd name="connsiteX3" fmla="*/ 1731387 w 2943949"/>
                <a:gd name="connsiteY3" fmla="*/ 13886 h 2301670"/>
                <a:gd name="connsiteX4" fmla="*/ 2036157 w 2943949"/>
                <a:gd name="connsiteY4" fmla="*/ 182056 h 2301670"/>
                <a:gd name="connsiteX5" fmla="*/ 2509768 w 2943949"/>
                <a:gd name="connsiteY5" fmla="*/ 572335 h 2301670"/>
                <a:gd name="connsiteX6" fmla="*/ 2917980 w 2943949"/>
                <a:gd name="connsiteY6" fmla="*/ 1157778 h 2301670"/>
                <a:gd name="connsiteX7" fmla="*/ 1731387 w 2943949"/>
                <a:gd name="connsiteY7" fmla="*/ 2301670 h 2301670"/>
                <a:gd name="connsiteX8" fmla="*/ 544794 w 2943949"/>
                <a:gd name="connsiteY8" fmla="*/ 1157778 h 2301670"/>
                <a:gd name="connsiteX0" fmla="*/ 544794 w 2943949"/>
                <a:gd name="connsiteY0" fmla="*/ 1077931 h 2221823"/>
                <a:gd name="connsiteX1" fmla="*/ 625653 w 2943949"/>
                <a:gd name="connsiteY1" fmla="*/ 691952 h 2221823"/>
                <a:gd name="connsiteX2" fmla="*/ 25579 w 2943949"/>
                <a:gd name="connsiteY2" fmla="*/ 445725 h 2221823"/>
                <a:gd name="connsiteX3" fmla="*/ 1352554 w 2943949"/>
                <a:gd name="connsiteY3" fmla="*/ 26584 h 2221823"/>
                <a:gd name="connsiteX4" fmla="*/ 2036157 w 2943949"/>
                <a:gd name="connsiteY4" fmla="*/ 102209 h 2221823"/>
                <a:gd name="connsiteX5" fmla="*/ 2509768 w 2943949"/>
                <a:gd name="connsiteY5" fmla="*/ 492488 h 2221823"/>
                <a:gd name="connsiteX6" fmla="*/ 2917980 w 2943949"/>
                <a:gd name="connsiteY6" fmla="*/ 1077931 h 2221823"/>
                <a:gd name="connsiteX7" fmla="*/ 1731387 w 2943949"/>
                <a:gd name="connsiteY7" fmla="*/ 2221823 h 2221823"/>
                <a:gd name="connsiteX8" fmla="*/ 544794 w 2943949"/>
                <a:gd name="connsiteY8" fmla="*/ 1077931 h 2221823"/>
                <a:gd name="connsiteX0" fmla="*/ 544794 w 2943949"/>
                <a:gd name="connsiteY0" fmla="*/ 1067627 h 2211519"/>
                <a:gd name="connsiteX1" fmla="*/ 625653 w 2943949"/>
                <a:gd name="connsiteY1" fmla="*/ 681648 h 2211519"/>
                <a:gd name="connsiteX2" fmla="*/ 25579 w 2943949"/>
                <a:gd name="connsiteY2" fmla="*/ 435421 h 2211519"/>
                <a:gd name="connsiteX3" fmla="*/ 1352554 w 2943949"/>
                <a:gd name="connsiteY3" fmla="*/ 16280 h 2211519"/>
                <a:gd name="connsiteX4" fmla="*/ 2305973 w 2943949"/>
                <a:gd name="connsiteY4" fmla="*/ 133222 h 2211519"/>
                <a:gd name="connsiteX5" fmla="*/ 2509768 w 2943949"/>
                <a:gd name="connsiteY5" fmla="*/ 482184 h 2211519"/>
                <a:gd name="connsiteX6" fmla="*/ 2917980 w 2943949"/>
                <a:gd name="connsiteY6" fmla="*/ 1067627 h 2211519"/>
                <a:gd name="connsiteX7" fmla="*/ 1731387 w 2943949"/>
                <a:gd name="connsiteY7" fmla="*/ 2211519 h 2211519"/>
                <a:gd name="connsiteX8" fmla="*/ 544794 w 2943949"/>
                <a:gd name="connsiteY8" fmla="*/ 1067627 h 2211519"/>
                <a:gd name="connsiteX0" fmla="*/ 544794 w 3516134"/>
                <a:gd name="connsiteY0" fmla="*/ 1067627 h 2211519"/>
                <a:gd name="connsiteX1" fmla="*/ 625653 w 3516134"/>
                <a:gd name="connsiteY1" fmla="*/ 681648 h 2211519"/>
                <a:gd name="connsiteX2" fmla="*/ 25579 w 3516134"/>
                <a:gd name="connsiteY2" fmla="*/ 435421 h 2211519"/>
                <a:gd name="connsiteX3" fmla="*/ 1352554 w 3516134"/>
                <a:gd name="connsiteY3" fmla="*/ 16280 h 2211519"/>
                <a:gd name="connsiteX4" fmla="*/ 2305973 w 3516134"/>
                <a:gd name="connsiteY4" fmla="*/ 133222 h 2211519"/>
                <a:gd name="connsiteX5" fmla="*/ 3492863 w 3516134"/>
                <a:gd name="connsiteY5" fmla="*/ 282440 h 2211519"/>
                <a:gd name="connsiteX6" fmla="*/ 2917980 w 3516134"/>
                <a:gd name="connsiteY6" fmla="*/ 1067627 h 2211519"/>
                <a:gd name="connsiteX7" fmla="*/ 1731387 w 3516134"/>
                <a:gd name="connsiteY7" fmla="*/ 2211519 h 2211519"/>
                <a:gd name="connsiteX8" fmla="*/ 544794 w 3516134"/>
                <a:gd name="connsiteY8" fmla="*/ 1067627 h 2211519"/>
                <a:gd name="connsiteX0" fmla="*/ 877810 w 3849150"/>
                <a:gd name="connsiteY0" fmla="*/ 1067627 h 2211519"/>
                <a:gd name="connsiteX1" fmla="*/ 34478 w 3849150"/>
                <a:gd name="connsiteY1" fmla="*/ 882091 h 2211519"/>
                <a:gd name="connsiteX2" fmla="*/ 358595 w 3849150"/>
                <a:gd name="connsiteY2" fmla="*/ 435421 h 2211519"/>
                <a:gd name="connsiteX3" fmla="*/ 1685570 w 3849150"/>
                <a:gd name="connsiteY3" fmla="*/ 16280 h 2211519"/>
                <a:gd name="connsiteX4" fmla="*/ 2638989 w 3849150"/>
                <a:gd name="connsiteY4" fmla="*/ 133222 h 2211519"/>
                <a:gd name="connsiteX5" fmla="*/ 3825879 w 3849150"/>
                <a:gd name="connsiteY5" fmla="*/ 282440 h 2211519"/>
                <a:gd name="connsiteX6" fmla="*/ 3250996 w 3849150"/>
                <a:gd name="connsiteY6" fmla="*/ 1067627 h 2211519"/>
                <a:gd name="connsiteX7" fmla="*/ 2064403 w 3849150"/>
                <a:gd name="connsiteY7" fmla="*/ 2211519 h 2211519"/>
                <a:gd name="connsiteX8" fmla="*/ 877810 w 3849150"/>
                <a:gd name="connsiteY8" fmla="*/ 1067627 h 2211519"/>
                <a:gd name="connsiteX0" fmla="*/ 876466 w 3847806"/>
                <a:gd name="connsiteY0" fmla="*/ 1067627 h 1813842"/>
                <a:gd name="connsiteX1" fmla="*/ 33134 w 3847806"/>
                <a:gd name="connsiteY1" fmla="*/ 882091 h 1813842"/>
                <a:gd name="connsiteX2" fmla="*/ 357251 w 3847806"/>
                <a:gd name="connsiteY2" fmla="*/ 435421 h 1813842"/>
                <a:gd name="connsiteX3" fmla="*/ 1684226 w 3847806"/>
                <a:gd name="connsiteY3" fmla="*/ 16280 h 1813842"/>
                <a:gd name="connsiteX4" fmla="*/ 2637645 w 3847806"/>
                <a:gd name="connsiteY4" fmla="*/ 133222 h 1813842"/>
                <a:gd name="connsiteX5" fmla="*/ 3824535 w 3847806"/>
                <a:gd name="connsiteY5" fmla="*/ 282440 h 1813842"/>
                <a:gd name="connsiteX6" fmla="*/ 3249652 w 3847806"/>
                <a:gd name="connsiteY6" fmla="*/ 1067627 h 1813842"/>
                <a:gd name="connsiteX7" fmla="*/ 1842516 w 3847806"/>
                <a:gd name="connsiteY7" fmla="*/ 1813842 h 1813842"/>
                <a:gd name="connsiteX8" fmla="*/ 876466 w 3847806"/>
                <a:gd name="connsiteY8" fmla="*/ 1067627 h 1813842"/>
                <a:gd name="connsiteX0" fmla="*/ 876466 w 3847288"/>
                <a:gd name="connsiteY0" fmla="*/ 1067627 h 1813842"/>
                <a:gd name="connsiteX1" fmla="*/ 33134 w 3847288"/>
                <a:gd name="connsiteY1" fmla="*/ 882091 h 1813842"/>
                <a:gd name="connsiteX2" fmla="*/ 357251 w 3847288"/>
                <a:gd name="connsiteY2" fmla="*/ 435421 h 1813842"/>
                <a:gd name="connsiteX3" fmla="*/ 1684226 w 3847288"/>
                <a:gd name="connsiteY3" fmla="*/ 16280 h 1813842"/>
                <a:gd name="connsiteX4" fmla="*/ 2637645 w 3847288"/>
                <a:gd name="connsiteY4" fmla="*/ 133222 h 1813842"/>
                <a:gd name="connsiteX5" fmla="*/ 3824535 w 3847288"/>
                <a:gd name="connsiteY5" fmla="*/ 282440 h 1813842"/>
                <a:gd name="connsiteX6" fmla="*/ 3406376 w 3847288"/>
                <a:gd name="connsiteY6" fmla="*/ 832636 h 1813842"/>
                <a:gd name="connsiteX7" fmla="*/ 3249652 w 3847288"/>
                <a:gd name="connsiteY7" fmla="*/ 1067627 h 1813842"/>
                <a:gd name="connsiteX8" fmla="*/ 1842516 w 3847288"/>
                <a:gd name="connsiteY8" fmla="*/ 1813842 h 1813842"/>
                <a:gd name="connsiteX9" fmla="*/ 876466 w 3847288"/>
                <a:gd name="connsiteY9" fmla="*/ 1067627 h 1813842"/>
                <a:gd name="connsiteX0" fmla="*/ 876466 w 3847288"/>
                <a:gd name="connsiteY0" fmla="*/ 1067627 h 1875908"/>
                <a:gd name="connsiteX1" fmla="*/ 33134 w 3847288"/>
                <a:gd name="connsiteY1" fmla="*/ 882091 h 1875908"/>
                <a:gd name="connsiteX2" fmla="*/ 357251 w 3847288"/>
                <a:gd name="connsiteY2" fmla="*/ 435421 h 1875908"/>
                <a:gd name="connsiteX3" fmla="*/ 1684226 w 3847288"/>
                <a:gd name="connsiteY3" fmla="*/ 16280 h 1875908"/>
                <a:gd name="connsiteX4" fmla="*/ 2637645 w 3847288"/>
                <a:gd name="connsiteY4" fmla="*/ 133222 h 1875908"/>
                <a:gd name="connsiteX5" fmla="*/ 3824535 w 3847288"/>
                <a:gd name="connsiteY5" fmla="*/ 282440 h 1875908"/>
                <a:gd name="connsiteX6" fmla="*/ 3406376 w 3847288"/>
                <a:gd name="connsiteY6" fmla="*/ 832636 h 1875908"/>
                <a:gd name="connsiteX7" fmla="*/ 3210707 w 3847288"/>
                <a:gd name="connsiteY7" fmla="*/ 1722139 h 1875908"/>
                <a:gd name="connsiteX8" fmla="*/ 1842516 w 3847288"/>
                <a:gd name="connsiteY8" fmla="*/ 1813842 h 1875908"/>
                <a:gd name="connsiteX9" fmla="*/ 876466 w 3847288"/>
                <a:gd name="connsiteY9" fmla="*/ 1067627 h 1875908"/>
                <a:gd name="connsiteX0" fmla="*/ 876572 w 3847394"/>
                <a:gd name="connsiteY0" fmla="*/ 1067627 h 1835704"/>
                <a:gd name="connsiteX1" fmla="*/ 33240 w 3847394"/>
                <a:gd name="connsiteY1" fmla="*/ 882091 h 1835704"/>
                <a:gd name="connsiteX2" fmla="*/ 357357 w 3847394"/>
                <a:gd name="connsiteY2" fmla="*/ 435421 h 1835704"/>
                <a:gd name="connsiteX3" fmla="*/ 1684332 w 3847394"/>
                <a:gd name="connsiteY3" fmla="*/ 16280 h 1835704"/>
                <a:gd name="connsiteX4" fmla="*/ 2637751 w 3847394"/>
                <a:gd name="connsiteY4" fmla="*/ 133222 h 1835704"/>
                <a:gd name="connsiteX5" fmla="*/ 3824641 w 3847394"/>
                <a:gd name="connsiteY5" fmla="*/ 282440 h 1835704"/>
                <a:gd name="connsiteX6" fmla="*/ 3406482 w 3847394"/>
                <a:gd name="connsiteY6" fmla="*/ 832636 h 1835704"/>
                <a:gd name="connsiteX7" fmla="*/ 3210813 w 3847394"/>
                <a:gd name="connsiteY7" fmla="*/ 1722139 h 1835704"/>
                <a:gd name="connsiteX8" fmla="*/ 1860768 w 3847394"/>
                <a:gd name="connsiteY8" fmla="*/ 1744748 h 1835704"/>
                <a:gd name="connsiteX9" fmla="*/ 876572 w 3847394"/>
                <a:gd name="connsiteY9" fmla="*/ 1067627 h 1835704"/>
                <a:gd name="connsiteX0" fmla="*/ 876572 w 3847394"/>
                <a:gd name="connsiteY0" fmla="*/ 1067627 h 2060515"/>
                <a:gd name="connsiteX1" fmla="*/ 33240 w 3847394"/>
                <a:gd name="connsiteY1" fmla="*/ 882091 h 2060515"/>
                <a:gd name="connsiteX2" fmla="*/ 357357 w 3847394"/>
                <a:gd name="connsiteY2" fmla="*/ 435421 h 2060515"/>
                <a:gd name="connsiteX3" fmla="*/ 1684332 w 3847394"/>
                <a:gd name="connsiteY3" fmla="*/ 16280 h 2060515"/>
                <a:gd name="connsiteX4" fmla="*/ 2637751 w 3847394"/>
                <a:gd name="connsiteY4" fmla="*/ 133222 h 2060515"/>
                <a:gd name="connsiteX5" fmla="*/ 3824641 w 3847394"/>
                <a:gd name="connsiteY5" fmla="*/ 282440 h 2060515"/>
                <a:gd name="connsiteX6" fmla="*/ 3406482 w 3847394"/>
                <a:gd name="connsiteY6" fmla="*/ 832636 h 2060515"/>
                <a:gd name="connsiteX7" fmla="*/ 3210813 w 3847394"/>
                <a:gd name="connsiteY7" fmla="*/ 1722139 h 2060515"/>
                <a:gd name="connsiteX8" fmla="*/ 1860768 w 3847394"/>
                <a:gd name="connsiteY8" fmla="*/ 1744748 h 2060515"/>
                <a:gd name="connsiteX9" fmla="*/ 876572 w 3847394"/>
                <a:gd name="connsiteY9" fmla="*/ 1067627 h 2060515"/>
                <a:gd name="connsiteX0" fmla="*/ 876572 w 3847394"/>
                <a:gd name="connsiteY0" fmla="*/ 1067627 h 2060515"/>
                <a:gd name="connsiteX1" fmla="*/ 33240 w 3847394"/>
                <a:gd name="connsiteY1" fmla="*/ 882091 h 2060515"/>
                <a:gd name="connsiteX2" fmla="*/ 357357 w 3847394"/>
                <a:gd name="connsiteY2" fmla="*/ 435421 h 2060515"/>
                <a:gd name="connsiteX3" fmla="*/ 1684332 w 3847394"/>
                <a:gd name="connsiteY3" fmla="*/ 16280 h 2060515"/>
                <a:gd name="connsiteX4" fmla="*/ 2637751 w 3847394"/>
                <a:gd name="connsiteY4" fmla="*/ 133222 h 2060515"/>
                <a:gd name="connsiteX5" fmla="*/ 3824641 w 3847394"/>
                <a:gd name="connsiteY5" fmla="*/ 282440 h 2060515"/>
                <a:gd name="connsiteX6" fmla="*/ 3406482 w 3847394"/>
                <a:gd name="connsiteY6" fmla="*/ 832636 h 2060515"/>
                <a:gd name="connsiteX7" fmla="*/ 3210813 w 3847394"/>
                <a:gd name="connsiteY7" fmla="*/ 1722139 h 2060515"/>
                <a:gd name="connsiteX8" fmla="*/ 1860768 w 3847394"/>
                <a:gd name="connsiteY8" fmla="*/ 1744748 h 2060515"/>
                <a:gd name="connsiteX9" fmla="*/ 876572 w 3847394"/>
                <a:gd name="connsiteY9" fmla="*/ 1067627 h 2060515"/>
                <a:gd name="connsiteX0" fmla="*/ 876572 w 3847394"/>
                <a:gd name="connsiteY0" fmla="*/ 1067627 h 1769325"/>
                <a:gd name="connsiteX1" fmla="*/ 33240 w 3847394"/>
                <a:gd name="connsiteY1" fmla="*/ 882091 h 1769325"/>
                <a:gd name="connsiteX2" fmla="*/ 357357 w 3847394"/>
                <a:gd name="connsiteY2" fmla="*/ 435421 h 1769325"/>
                <a:gd name="connsiteX3" fmla="*/ 1684332 w 3847394"/>
                <a:gd name="connsiteY3" fmla="*/ 16280 h 1769325"/>
                <a:gd name="connsiteX4" fmla="*/ 2637751 w 3847394"/>
                <a:gd name="connsiteY4" fmla="*/ 133222 h 1769325"/>
                <a:gd name="connsiteX5" fmla="*/ 3824641 w 3847394"/>
                <a:gd name="connsiteY5" fmla="*/ 282440 h 1769325"/>
                <a:gd name="connsiteX6" fmla="*/ 3406482 w 3847394"/>
                <a:gd name="connsiteY6" fmla="*/ 832636 h 1769325"/>
                <a:gd name="connsiteX7" fmla="*/ 3210813 w 3847394"/>
                <a:gd name="connsiteY7" fmla="*/ 1722139 h 1769325"/>
                <a:gd name="connsiteX8" fmla="*/ 1860768 w 3847394"/>
                <a:gd name="connsiteY8" fmla="*/ 1744748 h 1769325"/>
                <a:gd name="connsiteX9" fmla="*/ 876572 w 3847394"/>
                <a:gd name="connsiteY9" fmla="*/ 1067627 h 1769325"/>
                <a:gd name="connsiteX0" fmla="*/ 876572 w 3847394"/>
                <a:gd name="connsiteY0" fmla="*/ 1067627 h 1769325"/>
                <a:gd name="connsiteX1" fmla="*/ 33240 w 3847394"/>
                <a:gd name="connsiteY1" fmla="*/ 882091 h 1769325"/>
                <a:gd name="connsiteX2" fmla="*/ 357357 w 3847394"/>
                <a:gd name="connsiteY2" fmla="*/ 435421 h 1769325"/>
                <a:gd name="connsiteX3" fmla="*/ 1684332 w 3847394"/>
                <a:gd name="connsiteY3" fmla="*/ 16280 h 1769325"/>
                <a:gd name="connsiteX4" fmla="*/ 2637751 w 3847394"/>
                <a:gd name="connsiteY4" fmla="*/ 133222 h 1769325"/>
                <a:gd name="connsiteX5" fmla="*/ 3824641 w 3847394"/>
                <a:gd name="connsiteY5" fmla="*/ 282440 h 1769325"/>
                <a:gd name="connsiteX6" fmla="*/ 3406482 w 3847394"/>
                <a:gd name="connsiteY6" fmla="*/ 832636 h 1769325"/>
                <a:gd name="connsiteX7" fmla="*/ 3210813 w 3847394"/>
                <a:gd name="connsiteY7" fmla="*/ 1722139 h 1769325"/>
                <a:gd name="connsiteX8" fmla="*/ 1860768 w 3847394"/>
                <a:gd name="connsiteY8" fmla="*/ 1744748 h 1769325"/>
                <a:gd name="connsiteX9" fmla="*/ 876572 w 3847394"/>
                <a:gd name="connsiteY9" fmla="*/ 1067627 h 1769325"/>
                <a:gd name="connsiteX0" fmla="*/ 1524729 w 3833222"/>
                <a:gd name="connsiteY0" fmla="*/ 739324 h 1769325"/>
                <a:gd name="connsiteX1" fmla="*/ 19068 w 3833222"/>
                <a:gd name="connsiteY1" fmla="*/ 882091 h 1769325"/>
                <a:gd name="connsiteX2" fmla="*/ 343185 w 3833222"/>
                <a:gd name="connsiteY2" fmla="*/ 435421 h 1769325"/>
                <a:gd name="connsiteX3" fmla="*/ 1670160 w 3833222"/>
                <a:gd name="connsiteY3" fmla="*/ 16280 h 1769325"/>
                <a:gd name="connsiteX4" fmla="*/ 2623579 w 3833222"/>
                <a:gd name="connsiteY4" fmla="*/ 133222 h 1769325"/>
                <a:gd name="connsiteX5" fmla="*/ 3810469 w 3833222"/>
                <a:gd name="connsiteY5" fmla="*/ 282440 h 1769325"/>
                <a:gd name="connsiteX6" fmla="*/ 3392310 w 3833222"/>
                <a:gd name="connsiteY6" fmla="*/ 832636 h 1769325"/>
                <a:gd name="connsiteX7" fmla="*/ 3196641 w 3833222"/>
                <a:gd name="connsiteY7" fmla="*/ 1722139 h 1769325"/>
                <a:gd name="connsiteX8" fmla="*/ 1846596 w 3833222"/>
                <a:gd name="connsiteY8" fmla="*/ 1744748 h 1769325"/>
                <a:gd name="connsiteX9" fmla="*/ 1524729 w 3833222"/>
                <a:gd name="connsiteY9" fmla="*/ 739324 h 1769325"/>
                <a:gd name="connsiteX0" fmla="*/ 1524729 w 3833222"/>
                <a:gd name="connsiteY0" fmla="*/ 739324 h 1769325"/>
                <a:gd name="connsiteX1" fmla="*/ 19068 w 3833222"/>
                <a:gd name="connsiteY1" fmla="*/ 882091 h 1769325"/>
                <a:gd name="connsiteX2" fmla="*/ 343185 w 3833222"/>
                <a:gd name="connsiteY2" fmla="*/ 435421 h 1769325"/>
                <a:gd name="connsiteX3" fmla="*/ 1670160 w 3833222"/>
                <a:gd name="connsiteY3" fmla="*/ 16280 h 1769325"/>
                <a:gd name="connsiteX4" fmla="*/ 2623579 w 3833222"/>
                <a:gd name="connsiteY4" fmla="*/ 133222 h 1769325"/>
                <a:gd name="connsiteX5" fmla="*/ 3810469 w 3833222"/>
                <a:gd name="connsiteY5" fmla="*/ 282440 h 1769325"/>
                <a:gd name="connsiteX6" fmla="*/ 3392310 w 3833222"/>
                <a:gd name="connsiteY6" fmla="*/ 832636 h 1769325"/>
                <a:gd name="connsiteX7" fmla="*/ 3196641 w 3833222"/>
                <a:gd name="connsiteY7" fmla="*/ 1722139 h 1769325"/>
                <a:gd name="connsiteX8" fmla="*/ 1846596 w 3833222"/>
                <a:gd name="connsiteY8" fmla="*/ 1744748 h 1769325"/>
                <a:gd name="connsiteX9" fmla="*/ 1524729 w 3833222"/>
                <a:gd name="connsiteY9" fmla="*/ 739324 h 1769325"/>
                <a:gd name="connsiteX0" fmla="*/ 1524729 w 3833222"/>
                <a:gd name="connsiteY0" fmla="*/ 739324 h 1744748"/>
                <a:gd name="connsiteX1" fmla="*/ 19068 w 3833222"/>
                <a:gd name="connsiteY1" fmla="*/ 882091 h 1744748"/>
                <a:gd name="connsiteX2" fmla="*/ 343185 w 3833222"/>
                <a:gd name="connsiteY2" fmla="*/ 435421 h 1744748"/>
                <a:gd name="connsiteX3" fmla="*/ 1670160 w 3833222"/>
                <a:gd name="connsiteY3" fmla="*/ 16280 h 1744748"/>
                <a:gd name="connsiteX4" fmla="*/ 2623579 w 3833222"/>
                <a:gd name="connsiteY4" fmla="*/ 133222 h 1744748"/>
                <a:gd name="connsiteX5" fmla="*/ 3810469 w 3833222"/>
                <a:gd name="connsiteY5" fmla="*/ 282440 h 1744748"/>
                <a:gd name="connsiteX6" fmla="*/ 3392310 w 3833222"/>
                <a:gd name="connsiteY6" fmla="*/ 832636 h 1744748"/>
                <a:gd name="connsiteX7" fmla="*/ 3196641 w 3833222"/>
                <a:gd name="connsiteY7" fmla="*/ 1722139 h 1744748"/>
                <a:gd name="connsiteX8" fmla="*/ 1846596 w 3833222"/>
                <a:gd name="connsiteY8" fmla="*/ 1744748 h 1744748"/>
                <a:gd name="connsiteX9" fmla="*/ 1524729 w 3833222"/>
                <a:gd name="connsiteY9" fmla="*/ 739324 h 1744748"/>
                <a:gd name="connsiteX0" fmla="*/ 1524729 w 3833222"/>
                <a:gd name="connsiteY0" fmla="*/ 739324 h 1744748"/>
                <a:gd name="connsiteX1" fmla="*/ 19068 w 3833222"/>
                <a:gd name="connsiteY1" fmla="*/ 882091 h 1744748"/>
                <a:gd name="connsiteX2" fmla="*/ 343185 w 3833222"/>
                <a:gd name="connsiteY2" fmla="*/ 435421 h 1744748"/>
                <a:gd name="connsiteX3" fmla="*/ 1670160 w 3833222"/>
                <a:gd name="connsiteY3" fmla="*/ 16280 h 1744748"/>
                <a:gd name="connsiteX4" fmla="*/ 2623579 w 3833222"/>
                <a:gd name="connsiteY4" fmla="*/ 133222 h 1744748"/>
                <a:gd name="connsiteX5" fmla="*/ 3810469 w 3833222"/>
                <a:gd name="connsiteY5" fmla="*/ 282440 h 1744748"/>
                <a:gd name="connsiteX6" fmla="*/ 3392310 w 3833222"/>
                <a:gd name="connsiteY6" fmla="*/ 832636 h 1744748"/>
                <a:gd name="connsiteX7" fmla="*/ 3196641 w 3833222"/>
                <a:gd name="connsiteY7" fmla="*/ 1722139 h 1744748"/>
                <a:gd name="connsiteX8" fmla="*/ 1846596 w 3833222"/>
                <a:gd name="connsiteY8" fmla="*/ 1744748 h 1744748"/>
                <a:gd name="connsiteX9" fmla="*/ 1524729 w 3833222"/>
                <a:gd name="connsiteY9" fmla="*/ 739324 h 1744748"/>
                <a:gd name="connsiteX0" fmla="*/ 1524729 w 3833222"/>
                <a:gd name="connsiteY0" fmla="*/ 739324 h 1839385"/>
                <a:gd name="connsiteX1" fmla="*/ 19068 w 3833222"/>
                <a:gd name="connsiteY1" fmla="*/ 882091 h 1839385"/>
                <a:gd name="connsiteX2" fmla="*/ 343185 w 3833222"/>
                <a:gd name="connsiteY2" fmla="*/ 435421 h 1839385"/>
                <a:gd name="connsiteX3" fmla="*/ 1670160 w 3833222"/>
                <a:gd name="connsiteY3" fmla="*/ 16280 h 1839385"/>
                <a:gd name="connsiteX4" fmla="*/ 2623579 w 3833222"/>
                <a:gd name="connsiteY4" fmla="*/ 133222 h 1839385"/>
                <a:gd name="connsiteX5" fmla="*/ 3810469 w 3833222"/>
                <a:gd name="connsiteY5" fmla="*/ 282440 h 1839385"/>
                <a:gd name="connsiteX6" fmla="*/ 3392310 w 3833222"/>
                <a:gd name="connsiteY6" fmla="*/ 832636 h 1839385"/>
                <a:gd name="connsiteX7" fmla="*/ 3697750 w 3833222"/>
                <a:gd name="connsiteY7" fmla="*/ 1838972 h 1839385"/>
                <a:gd name="connsiteX8" fmla="*/ 1846596 w 3833222"/>
                <a:gd name="connsiteY8" fmla="*/ 1744748 h 1839385"/>
                <a:gd name="connsiteX9" fmla="*/ 1524729 w 3833222"/>
                <a:gd name="connsiteY9" fmla="*/ 739324 h 1839385"/>
                <a:gd name="connsiteX0" fmla="*/ 1524729 w 3854161"/>
                <a:gd name="connsiteY0" fmla="*/ 739324 h 1839385"/>
                <a:gd name="connsiteX1" fmla="*/ 19068 w 3854161"/>
                <a:gd name="connsiteY1" fmla="*/ 882091 h 1839385"/>
                <a:gd name="connsiteX2" fmla="*/ 343185 w 3854161"/>
                <a:gd name="connsiteY2" fmla="*/ 435421 h 1839385"/>
                <a:gd name="connsiteX3" fmla="*/ 1670160 w 3854161"/>
                <a:gd name="connsiteY3" fmla="*/ 16280 h 1839385"/>
                <a:gd name="connsiteX4" fmla="*/ 2623579 w 3854161"/>
                <a:gd name="connsiteY4" fmla="*/ 133222 h 1839385"/>
                <a:gd name="connsiteX5" fmla="*/ 3810469 w 3854161"/>
                <a:gd name="connsiteY5" fmla="*/ 282440 h 1839385"/>
                <a:gd name="connsiteX6" fmla="*/ 3578376 w 3854161"/>
                <a:gd name="connsiteY6" fmla="*/ 630379 h 1839385"/>
                <a:gd name="connsiteX7" fmla="*/ 3392310 w 3854161"/>
                <a:gd name="connsiteY7" fmla="*/ 832636 h 1839385"/>
                <a:gd name="connsiteX8" fmla="*/ 3697750 w 3854161"/>
                <a:gd name="connsiteY8" fmla="*/ 1838972 h 1839385"/>
                <a:gd name="connsiteX9" fmla="*/ 1846596 w 3854161"/>
                <a:gd name="connsiteY9" fmla="*/ 1744748 h 1839385"/>
                <a:gd name="connsiteX10" fmla="*/ 1524729 w 3854161"/>
                <a:gd name="connsiteY10" fmla="*/ 739324 h 1839385"/>
                <a:gd name="connsiteX0" fmla="*/ 1524729 w 4214072"/>
                <a:gd name="connsiteY0" fmla="*/ 739324 h 1839385"/>
                <a:gd name="connsiteX1" fmla="*/ 19068 w 4214072"/>
                <a:gd name="connsiteY1" fmla="*/ 882091 h 1839385"/>
                <a:gd name="connsiteX2" fmla="*/ 343185 w 4214072"/>
                <a:gd name="connsiteY2" fmla="*/ 435421 h 1839385"/>
                <a:gd name="connsiteX3" fmla="*/ 1670160 w 4214072"/>
                <a:gd name="connsiteY3" fmla="*/ 16280 h 1839385"/>
                <a:gd name="connsiteX4" fmla="*/ 2623579 w 4214072"/>
                <a:gd name="connsiteY4" fmla="*/ 133222 h 1839385"/>
                <a:gd name="connsiteX5" fmla="*/ 3810469 w 4214072"/>
                <a:gd name="connsiteY5" fmla="*/ 282440 h 1839385"/>
                <a:gd name="connsiteX6" fmla="*/ 4203855 w 4214072"/>
                <a:gd name="connsiteY6" fmla="*/ 779874 h 1839385"/>
                <a:gd name="connsiteX7" fmla="*/ 3392310 w 4214072"/>
                <a:gd name="connsiteY7" fmla="*/ 832636 h 1839385"/>
                <a:gd name="connsiteX8" fmla="*/ 3697750 w 4214072"/>
                <a:gd name="connsiteY8" fmla="*/ 1838972 h 1839385"/>
                <a:gd name="connsiteX9" fmla="*/ 1846596 w 4214072"/>
                <a:gd name="connsiteY9" fmla="*/ 1744748 h 1839385"/>
                <a:gd name="connsiteX10" fmla="*/ 1524729 w 4214072"/>
                <a:gd name="connsiteY10" fmla="*/ 739324 h 1839385"/>
                <a:gd name="connsiteX0" fmla="*/ 1524729 w 4214072"/>
                <a:gd name="connsiteY0" fmla="*/ 919224 h 2019285"/>
                <a:gd name="connsiteX1" fmla="*/ 19068 w 4214072"/>
                <a:gd name="connsiteY1" fmla="*/ 1061991 h 2019285"/>
                <a:gd name="connsiteX2" fmla="*/ 613420 w 4214072"/>
                <a:gd name="connsiteY2" fmla="*/ 36324 h 2019285"/>
                <a:gd name="connsiteX3" fmla="*/ 1670160 w 4214072"/>
                <a:gd name="connsiteY3" fmla="*/ 196180 h 2019285"/>
                <a:gd name="connsiteX4" fmla="*/ 2623579 w 4214072"/>
                <a:gd name="connsiteY4" fmla="*/ 313122 h 2019285"/>
                <a:gd name="connsiteX5" fmla="*/ 3810469 w 4214072"/>
                <a:gd name="connsiteY5" fmla="*/ 462340 h 2019285"/>
                <a:gd name="connsiteX6" fmla="*/ 4203855 w 4214072"/>
                <a:gd name="connsiteY6" fmla="*/ 959774 h 2019285"/>
                <a:gd name="connsiteX7" fmla="*/ 3392310 w 4214072"/>
                <a:gd name="connsiteY7" fmla="*/ 1012536 h 2019285"/>
                <a:gd name="connsiteX8" fmla="*/ 3697750 w 4214072"/>
                <a:gd name="connsiteY8" fmla="*/ 2018872 h 2019285"/>
                <a:gd name="connsiteX9" fmla="*/ 1846596 w 4214072"/>
                <a:gd name="connsiteY9" fmla="*/ 1924648 h 2019285"/>
                <a:gd name="connsiteX10" fmla="*/ 1524729 w 4214072"/>
                <a:gd name="connsiteY10" fmla="*/ 919224 h 2019285"/>
                <a:gd name="connsiteX0" fmla="*/ 1050978 w 3740321"/>
                <a:gd name="connsiteY0" fmla="*/ 919224 h 2019285"/>
                <a:gd name="connsiteX1" fmla="*/ 25767 w 3740321"/>
                <a:gd name="connsiteY1" fmla="*/ 582518 h 2019285"/>
                <a:gd name="connsiteX2" fmla="*/ 139669 w 3740321"/>
                <a:gd name="connsiteY2" fmla="*/ 36324 h 2019285"/>
                <a:gd name="connsiteX3" fmla="*/ 1196409 w 3740321"/>
                <a:gd name="connsiteY3" fmla="*/ 196180 h 2019285"/>
                <a:gd name="connsiteX4" fmla="*/ 2149828 w 3740321"/>
                <a:gd name="connsiteY4" fmla="*/ 313122 h 2019285"/>
                <a:gd name="connsiteX5" fmla="*/ 3336718 w 3740321"/>
                <a:gd name="connsiteY5" fmla="*/ 462340 h 2019285"/>
                <a:gd name="connsiteX6" fmla="*/ 3730104 w 3740321"/>
                <a:gd name="connsiteY6" fmla="*/ 959774 h 2019285"/>
                <a:gd name="connsiteX7" fmla="*/ 2918559 w 3740321"/>
                <a:gd name="connsiteY7" fmla="*/ 1012536 h 2019285"/>
                <a:gd name="connsiteX8" fmla="*/ 3223999 w 3740321"/>
                <a:gd name="connsiteY8" fmla="*/ 2018872 h 2019285"/>
                <a:gd name="connsiteX9" fmla="*/ 1372845 w 3740321"/>
                <a:gd name="connsiteY9" fmla="*/ 1924648 h 2019285"/>
                <a:gd name="connsiteX10" fmla="*/ 1050978 w 3740321"/>
                <a:gd name="connsiteY10" fmla="*/ 919224 h 2019285"/>
                <a:gd name="connsiteX0" fmla="*/ 1050978 w 3818864"/>
                <a:gd name="connsiteY0" fmla="*/ 919224 h 2019285"/>
                <a:gd name="connsiteX1" fmla="*/ 25767 w 3818864"/>
                <a:gd name="connsiteY1" fmla="*/ 582518 h 2019285"/>
                <a:gd name="connsiteX2" fmla="*/ 139669 w 3818864"/>
                <a:gd name="connsiteY2" fmla="*/ 36324 h 2019285"/>
                <a:gd name="connsiteX3" fmla="*/ 1196409 w 3818864"/>
                <a:gd name="connsiteY3" fmla="*/ 196180 h 2019285"/>
                <a:gd name="connsiteX4" fmla="*/ 2149828 w 3818864"/>
                <a:gd name="connsiteY4" fmla="*/ 313122 h 2019285"/>
                <a:gd name="connsiteX5" fmla="*/ 3729928 w 3818864"/>
                <a:gd name="connsiteY5" fmla="*/ 33814 h 2019285"/>
                <a:gd name="connsiteX6" fmla="*/ 3730104 w 3818864"/>
                <a:gd name="connsiteY6" fmla="*/ 959774 h 2019285"/>
                <a:gd name="connsiteX7" fmla="*/ 2918559 w 3818864"/>
                <a:gd name="connsiteY7" fmla="*/ 1012536 h 2019285"/>
                <a:gd name="connsiteX8" fmla="*/ 3223999 w 3818864"/>
                <a:gd name="connsiteY8" fmla="*/ 2018872 h 2019285"/>
                <a:gd name="connsiteX9" fmla="*/ 1372845 w 3818864"/>
                <a:gd name="connsiteY9" fmla="*/ 1924648 h 2019285"/>
                <a:gd name="connsiteX10" fmla="*/ 1050978 w 3818864"/>
                <a:gd name="connsiteY10" fmla="*/ 919224 h 2019285"/>
                <a:gd name="connsiteX0" fmla="*/ 1050978 w 3867646"/>
                <a:gd name="connsiteY0" fmla="*/ 919224 h 2019285"/>
                <a:gd name="connsiteX1" fmla="*/ 25767 w 3867646"/>
                <a:gd name="connsiteY1" fmla="*/ 582518 h 2019285"/>
                <a:gd name="connsiteX2" fmla="*/ 139669 w 3867646"/>
                <a:gd name="connsiteY2" fmla="*/ 36324 h 2019285"/>
                <a:gd name="connsiteX3" fmla="*/ 1196409 w 3867646"/>
                <a:gd name="connsiteY3" fmla="*/ 196180 h 2019285"/>
                <a:gd name="connsiteX4" fmla="*/ 2149828 w 3867646"/>
                <a:gd name="connsiteY4" fmla="*/ 313122 h 2019285"/>
                <a:gd name="connsiteX5" fmla="*/ 3729928 w 3867646"/>
                <a:gd name="connsiteY5" fmla="*/ 33814 h 2019285"/>
                <a:gd name="connsiteX6" fmla="*/ 3825161 w 3867646"/>
                <a:gd name="connsiteY6" fmla="*/ 541578 h 2019285"/>
                <a:gd name="connsiteX7" fmla="*/ 2918559 w 3867646"/>
                <a:gd name="connsiteY7" fmla="*/ 1012536 h 2019285"/>
                <a:gd name="connsiteX8" fmla="*/ 3223999 w 3867646"/>
                <a:gd name="connsiteY8" fmla="*/ 2018872 h 2019285"/>
                <a:gd name="connsiteX9" fmla="*/ 1372845 w 3867646"/>
                <a:gd name="connsiteY9" fmla="*/ 1924648 h 2019285"/>
                <a:gd name="connsiteX10" fmla="*/ 1050978 w 3867646"/>
                <a:gd name="connsiteY10" fmla="*/ 919224 h 2019285"/>
                <a:gd name="connsiteX0" fmla="*/ 963784 w 3780452"/>
                <a:gd name="connsiteY0" fmla="*/ 919224 h 2019285"/>
                <a:gd name="connsiteX1" fmla="*/ 145019 w 3780452"/>
                <a:gd name="connsiteY1" fmla="*/ 415156 h 2019285"/>
                <a:gd name="connsiteX2" fmla="*/ 52475 w 3780452"/>
                <a:gd name="connsiteY2" fmla="*/ 36324 h 2019285"/>
                <a:gd name="connsiteX3" fmla="*/ 1109215 w 3780452"/>
                <a:gd name="connsiteY3" fmla="*/ 196180 h 2019285"/>
                <a:gd name="connsiteX4" fmla="*/ 2062634 w 3780452"/>
                <a:gd name="connsiteY4" fmla="*/ 313122 h 2019285"/>
                <a:gd name="connsiteX5" fmla="*/ 3642734 w 3780452"/>
                <a:gd name="connsiteY5" fmla="*/ 33814 h 2019285"/>
                <a:gd name="connsiteX6" fmla="*/ 3737967 w 3780452"/>
                <a:gd name="connsiteY6" fmla="*/ 541578 h 2019285"/>
                <a:gd name="connsiteX7" fmla="*/ 2831365 w 3780452"/>
                <a:gd name="connsiteY7" fmla="*/ 1012536 h 2019285"/>
                <a:gd name="connsiteX8" fmla="*/ 3136805 w 3780452"/>
                <a:gd name="connsiteY8" fmla="*/ 2018872 h 2019285"/>
                <a:gd name="connsiteX9" fmla="*/ 1285651 w 3780452"/>
                <a:gd name="connsiteY9" fmla="*/ 1924648 h 2019285"/>
                <a:gd name="connsiteX10" fmla="*/ 963784 w 3780452"/>
                <a:gd name="connsiteY10" fmla="*/ 919224 h 2019285"/>
                <a:gd name="connsiteX0" fmla="*/ 1035537 w 3852205"/>
                <a:gd name="connsiteY0" fmla="*/ 919224 h 2019285"/>
                <a:gd name="connsiteX1" fmla="*/ 216772 w 3852205"/>
                <a:gd name="connsiteY1" fmla="*/ 415156 h 2019285"/>
                <a:gd name="connsiteX2" fmla="*/ 124228 w 3852205"/>
                <a:gd name="connsiteY2" fmla="*/ 36324 h 2019285"/>
                <a:gd name="connsiteX3" fmla="*/ 1180968 w 3852205"/>
                <a:gd name="connsiteY3" fmla="*/ 196180 h 2019285"/>
                <a:gd name="connsiteX4" fmla="*/ 2134387 w 3852205"/>
                <a:gd name="connsiteY4" fmla="*/ 313122 h 2019285"/>
                <a:gd name="connsiteX5" fmla="*/ 3714487 w 3852205"/>
                <a:gd name="connsiteY5" fmla="*/ 33814 h 2019285"/>
                <a:gd name="connsiteX6" fmla="*/ 3809720 w 3852205"/>
                <a:gd name="connsiteY6" fmla="*/ 541578 h 2019285"/>
                <a:gd name="connsiteX7" fmla="*/ 2903118 w 3852205"/>
                <a:gd name="connsiteY7" fmla="*/ 1012536 h 2019285"/>
                <a:gd name="connsiteX8" fmla="*/ 3208558 w 3852205"/>
                <a:gd name="connsiteY8" fmla="*/ 2018872 h 2019285"/>
                <a:gd name="connsiteX9" fmla="*/ 1357404 w 3852205"/>
                <a:gd name="connsiteY9" fmla="*/ 1924648 h 2019285"/>
                <a:gd name="connsiteX10" fmla="*/ 1035537 w 3852205"/>
                <a:gd name="connsiteY10" fmla="*/ 919224 h 2019285"/>
                <a:gd name="connsiteX0" fmla="*/ 1035537 w 3852205"/>
                <a:gd name="connsiteY0" fmla="*/ 919224 h 2019285"/>
                <a:gd name="connsiteX1" fmla="*/ 216772 w 3852205"/>
                <a:gd name="connsiteY1" fmla="*/ 415156 h 2019285"/>
                <a:gd name="connsiteX2" fmla="*/ 124228 w 3852205"/>
                <a:gd name="connsiteY2" fmla="*/ 36324 h 2019285"/>
                <a:gd name="connsiteX3" fmla="*/ 1180968 w 3852205"/>
                <a:gd name="connsiteY3" fmla="*/ 196180 h 2019285"/>
                <a:gd name="connsiteX4" fmla="*/ 2134387 w 3852205"/>
                <a:gd name="connsiteY4" fmla="*/ 313122 h 2019285"/>
                <a:gd name="connsiteX5" fmla="*/ 3714487 w 3852205"/>
                <a:gd name="connsiteY5" fmla="*/ 33814 h 2019285"/>
                <a:gd name="connsiteX6" fmla="*/ 3809720 w 3852205"/>
                <a:gd name="connsiteY6" fmla="*/ 541578 h 2019285"/>
                <a:gd name="connsiteX7" fmla="*/ 2903118 w 3852205"/>
                <a:gd name="connsiteY7" fmla="*/ 1012536 h 2019285"/>
                <a:gd name="connsiteX8" fmla="*/ 3208558 w 3852205"/>
                <a:gd name="connsiteY8" fmla="*/ 2018872 h 2019285"/>
                <a:gd name="connsiteX9" fmla="*/ 1357404 w 3852205"/>
                <a:gd name="connsiteY9" fmla="*/ 1924648 h 2019285"/>
                <a:gd name="connsiteX10" fmla="*/ 1035537 w 3852205"/>
                <a:gd name="connsiteY10" fmla="*/ 919224 h 2019285"/>
                <a:gd name="connsiteX0" fmla="*/ 1042300 w 3858968"/>
                <a:gd name="connsiteY0" fmla="*/ 919224 h 2019285"/>
                <a:gd name="connsiteX1" fmla="*/ 207622 w 3858968"/>
                <a:gd name="connsiteY1" fmla="*/ 588241 h 2019285"/>
                <a:gd name="connsiteX2" fmla="*/ 130991 w 3858968"/>
                <a:gd name="connsiteY2" fmla="*/ 36324 h 2019285"/>
                <a:gd name="connsiteX3" fmla="*/ 1187731 w 3858968"/>
                <a:gd name="connsiteY3" fmla="*/ 196180 h 2019285"/>
                <a:gd name="connsiteX4" fmla="*/ 2141150 w 3858968"/>
                <a:gd name="connsiteY4" fmla="*/ 313122 h 2019285"/>
                <a:gd name="connsiteX5" fmla="*/ 3721250 w 3858968"/>
                <a:gd name="connsiteY5" fmla="*/ 33814 h 2019285"/>
                <a:gd name="connsiteX6" fmla="*/ 3816483 w 3858968"/>
                <a:gd name="connsiteY6" fmla="*/ 541578 h 2019285"/>
                <a:gd name="connsiteX7" fmla="*/ 2909881 w 3858968"/>
                <a:gd name="connsiteY7" fmla="*/ 1012536 h 2019285"/>
                <a:gd name="connsiteX8" fmla="*/ 3215321 w 3858968"/>
                <a:gd name="connsiteY8" fmla="*/ 2018872 h 2019285"/>
                <a:gd name="connsiteX9" fmla="*/ 1364167 w 3858968"/>
                <a:gd name="connsiteY9" fmla="*/ 1924648 h 2019285"/>
                <a:gd name="connsiteX10" fmla="*/ 1042300 w 3858968"/>
                <a:gd name="connsiteY10" fmla="*/ 919224 h 2019285"/>
                <a:gd name="connsiteX0" fmla="*/ 1042300 w 3858968"/>
                <a:gd name="connsiteY0" fmla="*/ 958966 h 2059027"/>
                <a:gd name="connsiteX1" fmla="*/ 207622 w 3858968"/>
                <a:gd name="connsiteY1" fmla="*/ 627983 h 2059027"/>
                <a:gd name="connsiteX2" fmla="*/ 130991 w 3858968"/>
                <a:gd name="connsiteY2" fmla="*/ 76066 h 2059027"/>
                <a:gd name="connsiteX3" fmla="*/ 341622 w 3858968"/>
                <a:gd name="connsiteY3" fmla="*/ 21554 h 2059027"/>
                <a:gd name="connsiteX4" fmla="*/ 1187731 w 3858968"/>
                <a:gd name="connsiteY4" fmla="*/ 235922 h 2059027"/>
                <a:gd name="connsiteX5" fmla="*/ 2141150 w 3858968"/>
                <a:gd name="connsiteY5" fmla="*/ 352864 h 2059027"/>
                <a:gd name="connsiteX6" fmla="*/ 3721250 w 3858968"/>
                <a:gd name="connsiteY6" fmla="*/ 73556 h 2059027"/>
                <a:gd name="connsiteX7" fmla="*/ 3816483 w 3858968"/>
                <a:gd name="connsiteY7" fmla="*/ 581320 h 2059027"/>
                <a:gd name="connsiteX8" fmla="*/ 2909881 w 3858968"/>
                <a:gd name="connsiteY8" fmla="*/ 1052278 h 2059027"/>
                <a:gd name="connsiteX9" fmla="*/ 3215321 w 3858968"/>
                <a:gd name="connsiteY9" fmla="*/ 2058614 h 2059027"/>
                <a:gd name="connsiteX10" fmla="*/ 1364167 w 3858968"/>
                <a:gd name="connsiteY10" fmla="*/ 1964390 h 2059027"/>
                <a:gd name="connsiteX11" fmla="*/ 1042300 w 3858968"/>
                <a:gd name="connsiteY11" fmla="*/ 958966 h 2059027"/>
                <a:gd name="connsiteX0" fmla="*/ 1042300 w 3858968"/>
                <a:gd name="connsiteY0" fmla="*/ 1008465 h 2108526"/>
                <a:gd name="connsiteX1" fmla="*/ 207622 w 3858968"/>
                <a:gd name="connsiteY1" fmla="*/ 677482 h 2108526"/>
                <a:gd name="connsiteX2" fmla="*/ 130991 w 3858968"/>
                <a:gd name="connsiteY2" fmla="*/ 125565 h 2108526"/>
                <a:gd name="connsiteX3" fmla="*/ 550301 w 3858968"/>
                <a:gd name="connsiteY3" fmla="*/ 7682 h 2108526"/>
                <a:gd name="connsiteX4" fmla="*/ 1187731 w 3858968"/>
                <a:gd name="connsiteY4" fmla="*/ 285421 h 2108526"/>
                <a:gd name="connsiteX5" fmla="*/ 2141150 w 3858968"/>
                <a:gd name="connsiteY5" fmla="*/ 402363 h 2108526"/>
                <a:gd name="connsiteX6" fmla="*/ 3721250 w 3858968"/>
                <a:gd name="connsiteY6" fmla="*/ 123055 h 2108526"/>
                <a:gd name="connsiteX7" fmla="*/ 3816483 w 3858968"/>
                <a:gd name="connsiteY7" fmla="*/ 630819 h 2108526"/>
                <a:gd name="connsiteX8" fmla="*/ 2909881 w 3858968"/>
                <a:gd name="connsiteY8" fmla="*/ 1101777 h 2108526"/>
                <a:gd name="connsiteX9" fmla="*/ 3215321 w 3858968"/>
                <a:gd name="connsiteY9" fmla="*/ 2108113 h 2108526"/>
                <a:gd name="connsiteX10" fmla="*/ 1364167 w 3858968"/>
                <a:gd name="connsiteY10" fmla="*/ 2013889 h 2108526"/>
                <a:gd name="connsiteX11" fmla="*/ 1042300 w 3858968"/>
                <a:gd name="connsiteY11" fmla="*/ 1008465 h 2108526"/>
                <a:gd name="connsiteX0" fmla="*/ 1042300 w 3858968"/>
                <a:gd name="connsiteY0" fmla="*/ 1000783 h 2100844"/>
                <a:gd name="connsiteX1" fmla="*/ 207622 w 3858968"/>
                <a:gd name="connsiteY1" fmla="*/ 669800 h 2100844"/>
                <a:gd name="connsiteX2" fmla="*/ 130991 w 3858968"/>
                <a:gd name="connsiteY2" fmla="*/ 117883 h 2100844"/>
                <a:gd name="connsiteX3" fmla="*/ 550301 w 3858968"/>
                <a:gd name="connsiteY3" fmla="*/ 0 h 2100844"/>
                <a:gd name="connsiteX4" fmla="*/ 1187731 w 3858968"/>
                <a:gd name="connsiteY4" fmla="*/ 277739 h 2100844"/>
                <a:gd name="connsiteX5" fmla="*/ 2141150 w 3858968"/>
                <a:gd name="connsiteY5" fmla="*/ 394681 h 2100844"/>
                <a:gd name="connsiteX6" fmla="*/ 3721250 w 3858968"/>
                <a:gd name="connsiteY6" fmla="*/ 115373 h 2100844"/>
                <a:gd name="connsiteX7" fmla="*/ 3816483 w 3858968"/>
                <a:gd name="connsiteY7" fmla="*/ 623137 h 2100844"/>
                <a:gd name="connsiteX8" fmla="*/ 2909881 w 3858968"/>
                <a:gd name="connsiteY8" fmla="*/ 1094095 h 2100844"/>
                <a:gd name="connsiteX9" fmla="*/ 3215321 w 3858968"/>
                <a:gd name="connsiteY9" fmla="*/ 2100431 h 2100844"/>
                <a:gd name="connsiteX10" fmla="*/ 1364167 w 3858968"/>
                <a:gd name="connsiteY10" fmla="*/ 2006207 h 2100844"/>
                <a:gd name="connsiteX11" fmla="*/ 1042300 w 3858968"/>
                <a:gd name="connsiteY11" fmla="*/ 1000783 h 2100844"/>
                <a:gd name="connsiteX0" fmla="*/ 1002122 w 3818790"/>
                <a:gd name="connsiteY0" fmla="*/ 1041567 h 2141628"/>
                <a:gd name="connsiteX1" fmla="*/ 167444 w 3818790"/>
                <a:gd name="connsiteY1" fmla="*/ 710584 h 2141628"/>
                <a:gd name="connsiteX2" fmla="*/ 172190 w 3818790"/>
                <a:gd name="connsiteY2" fmla="*/ 17548 h 2141628"/>
                <a:gd name="connsiteX3" fmla="*/ 510123 w 3818790"/>
                <a:gd name="connsiteY3" fmla="*/ 40784 h 2141628"/>
                <a:gd name="connsiteX4" fmla="*/ 1147553 w 3818790"/>
                <a:gd name="connsiteY4" fmla="*/ 318523 h 2141628"/>
                <a:gd name="connsiteX5" fmla="*/ 2100972 w 3818790"/>
                <a:gd name="connsiteY5" fmla="*/ 435465 h 2141628"/>
                <a:gd name="connsiteX6" fmla="*/ 3681072 w 3818790"/>
                <a:gd name="connsiteY6" fmla="*/ 156157 h 2141628"/>
                <a:gd name="connsiteX7" fmla="*/ 3776305 w 3818790"/>
                <a:gd name="connsiteY7" fmla="*/ 663921 h 2141628"/>
                <a:gd name="connsiteX8" fmla="*/ 2869703 w 3818790"/>
                <a:gd name="connsiteY8" fmla="*/ 1134879 h 2141628"/>
                <a:gd name="connsiteX9" fmla="*/ 3175143 w 3818790"/>
                <a:gd name="connsiteY9" fmla="*/ 2141215 h 2141628"/>
                <a:gd name="connsiteX10" fmla="*/ 1323989 w 3818790"/>
                <a:gd name="connsiteY10" fmla="*/ 2046991 h 2141628"/>
                <a:gd name="connsiteX11" fmla="*/ 1002122 w 3818790"/>
                <a:gd name="connsiteY11" fmla="*/ 1041567 h 2141628"/>
                <a:gd name="connsiteX0" fmla="*/ 907545 w 3724213"/>
                <a:gd name="connsiteY0" fmla="*/ 1041567 h 2141628"/>
                <a:gd name="connsiteX1" fmla="*/ 325934 w 3724213"/>
                <a:gd name="connsiteY1" fmla="*/ 703187 h 2141628"/>
                <a:gd name="connsiteX2" fmla="*/ 77613 w 3724213"/>
                <a:gd name="connsiteY2" fmla="*/ 17548 h 2141628"/>
                <a:gd name="connsiteX3" fmla="*/ 415546 w 3724213"/>
                <a:gd name="connsiteY3" fmla="*/ 40784 h 2141628"/>
                <a:gd name="connsiteX4" fmla="*/ 1052976 w 3724213"/>
                <a:gd name="connsiteY4" fmla="*/ 318523 h 2141628"/>
                <a:gd name="connsiteX5" fmla="*/ 2006395 w 3724213"/>
                <a:gd name="connsiteY5" fmla="*/ 435465 h 2141628"/>
                <a:gd name="connsiteX6" fmla="*/ 3586495 w 3724213"/>
                <a:gd name="connsiteY6" fmla="*/ 156157 h 2141628"/>
                <a:gd name="connsiteX7" fmla="*/ 3681728 w 3724213"/>
                <a:gd name="connsiteY7" fmla="*/ 663921 h 2141628"/>
                <a:gd name="connsiteX8" fmla="*/ 2775126 w 3724213"/>
                <a:gd name="connsiteY8" fmla="*/ 1134879 h 2141628"/>
                <a:gd name="connsiteX9" fmla="*/ 3080566 w 3724213"/>
                <a:gd name="connsiteY9" fmla="*/ 2141215 h 2141628"/>
                <a:gd name="connsiteX10" fmla="*/ 1229412 w 3724213"/>
                <a:gd name="connsiteY10" fmla="*/ 2046991 h 2141628"/>
                <a:gd name="connsiteX11" fmla="*/ 907545 w 3724213"/>
                <a:gd name="connsiteY11" fmla="*/ 1041567 h 2141628"/>
                <a:gd name="connsiteX0" fmla="*/ 907545 w 3703014"/>
                <a:gd name="connsiteY0" fmla="*/ 1041567 h 2141628"/>
                <a:gd name="connsiteX1" fmla="*/ 325934 w 3703014"/>
                <a:gd name="connsiteY1" fmla="*/ 703187 h 2141628"/>
                <a:gd name="connsiteX2" fmla="*/ 77613 w 3703014"/>
                <a:gd name="connsiteY2" fmla="*/ 17548 h 2141628"/>
                <a:gd name="connsiteX3" fmla="*/ 415546 w 3703014"/>
                <a:gd name="connsiteY3" fmla="*/ 40784 h 2141628"/>
                <a:gd name="connsiteX4" fmla="*/ 1052976 w 3703014"/>
                <a:gd name="connsiteY4" fmla="*/ 318523 h 2141628"/>
                <a:gd name="connsiteX5" fmla="*/ 2006395 w 3703014"/>
                <a:gd name="connsiteY5" fmla="*/ 435465 h 2141628"/>
                <a:gd name="connsiteX6" fmla="*/ 3411732 w 3703014"/>
                <a:gd name="connsiteY6" fmla="*/ 162921 h 2141628"/>
                <a:gd name="connsiteX7" fmla="*/ 3586495 w 3703014"/>
                <a:gd name="connsiteY7" fmla="*/ 156157 h 2141628"/>
                <a:gd name="connsiteX8" fmla="*/ 3681728 w 3703014"/>
                <a:gd name="connsiteY8" fmla="*/ 663921 h 2141628"/>
                <a:gd name="connsiteX9" fmla="*/ 2775126 w 3703014"/>
                <a:gd name="connsiteY9" fmla="*/ 1134879 h 2141628"/>
                <a:gd name="connsiteX10" fmla="*/ 3080566 w 3703014"/>
                <a:gd name="connsiteY10" fmla="*/ 2141215 h 2141628"/>
                <a:gd name="connsiteX11" fmla="*/ 1229412 w 3703014"/>
                <a:gd name="connsiteY11" fmla="*/ 2046991 h 2141628"/>
                <a:gd name="connsiteX12" fmla="*/ 907545 w 3703014"/>
                <a:gd name="connsiteY12" fmla="*/ 1041567 h 2141628"/>
                <a:gd name="connsiteX0" fmla="*/ 907545 w 3703014"/>
                <a:gd name="connsiteY0" fmla="*/ 1069079 h 2169140"/>
                <a:gd name="connsiteX1" fmla="*/ 325934 w 3703014"/>
                <a:gd name="connsiteY1" fmla="*/ 730699 h 2169140"/>
                <a:gd name="connsiteX2" fmla="*/ 77613 w 3703014"/>
                <a:gd name="connsiteY2" fmla="*/ 45060 h 2169140"/>
                <a:gd name="connsiteX3" fmla="*/ 415546 w 3703014"/>
                <a:gd name="connsiteY3" fmla="*/ 68296 h 2169140"/>
                <a:gd name="connsiteX4" fmla="*/ 1052976 w 3703014"/>
                <a:gd name="connsiteY4" fmla="*/ 346035 h 2169140"/>
                <a:gd name="connsiteX5" fmla="*/ 2006395 w 3703014"/>
                <a:gd name="connsiteY5" fmla="*/ 462977 h 2169140"/>
                <a:gd name="connsiteX6" fmla="*/ 3341103 w 3703014"/>
                <a:gd name="connsiteY6" fmla="*/ 9391 h 2169140"/>
                <a:gd name="connsiteX7" fmla="*/ 3586495 w 3703014"/>
                <a:gd name="connsiteY7" fmla="*/ 183669 h 2169140"/>
                <a:gd name="connsiteX8" fmla="*/ 3681728 w 3703014"/>
                <a:gd name="connsiteY8" fmla="*/ 691433 h 2169140"/>
                <a:gd name="connsiteX9" fmla="*/ 2775126 w 3703014"/>
                <a:gd name="connsiteY9" fmla="*/ 1162391 h 2169140"/>
                <a:gd name="connsiteX10" fmla="*/ 3080566 w 3703014"/>
                <a:gd name="connsiteY10" fmla="*/ 2168727 h 2169140"/>
                <a:gd name="connsiteX11" fmla="*/ 1229412 w 3703014"/>
                <a:gd name="connsiteY11" fmla="*/ 2074503 h 2169140"/>
                <a:gd name="connsiteX12" fmla="*/ 907545 w 3703014"/>
                <a:gd name="connsiteY12" fmla="*/ 1069079 h 2169140"/>
                <a:gd name="connsiteX0" fmla="*/ 907545 w 3703014"/>
                <a:gd name="connsiteY0" fmla="*/ 1069079 h 2169140"/>
                <a:gd name="connsiteX1" fmla="*/ 325934 w 3703014"/>
                <a:gd name="connsiteY1" fmla="*/ 730699 h 2169140"/>
                <a:gd name="connsiteX2" fmla="*/ 77613 w 3703014"/>
                <a:gd name="connsiteY2" fmla="*/ 45060 h 2169140"/>
                <a:gd name="connsiteX3" fmla="*/ 415546 w 3703014"/>
                <a:gd name="connsiteY3" fmla="*/ 68296 h 2169140"/>
                <a:gd name="connsiteX4" fmla="*/ 1052976 w 3703014"/>
                <a:gd name="connsiteY4" fmla="*/ 346035 h 2169140"/>
                <a:gd name="connsiteX5" fmla="*/ 2006395 w 3703014"/>
                <a:gd name="connsiteY5" fmla="*/ 462977 h 2169140"/>
                <a:gd name="connsiteX6" fmla="*/ 3341103 w 3703014"/>
                <a:gd name="connsiteY6" fmla="*/ 9391 h 2169140"/>
                <a:gd name="connsiteX7" fmla="*/ 3586495 w 3703014"/>
                <a:gd name="connsiteY7" fmla="*/ 183669 h 2169140"/>
                <a:gd name="connsiteX8" fmla="*/ 3681728 w 3703014"/>
                <a:gd name="connsiteY8" fmla="*/ 691433 h 2169140"/>
                <a:gd name="connsiteX9" fmla="*/ 2775126 w 3703014"/>
                <a:gd name="connsiteY9" fmla="*/ 1162391 h 2169140"/>
                <a:gd name="connsiteX10" fmla="*/ 3080566 w 3703014"/>
                <a:gd name="connsiteY10" fmla="*/ 2168727 h 2169140"/>
                <a:gd name="connsiteX11" fmla="*/ 1229412 w 3703014"/>
                <a:gd name="connsiteY11" fmla="*/ 2074503 h 2169140"/>
                <a:gd name="connsiteX12" fmla="*/ 907545 w 3703014"/>
                <a:gd name="connsiteY12" fmla="*/ 1069079 h 2169140"/>
                <a:gd name="connsiteX0" fmla="*/ 907545 w 3703014"/>
                <a:gd name="connsiteY0" fmla="*/ 1059688 h 2159749"/>
                <a:gd name="connsiteX1" fmla="*/ 325934 w 3703014"/>
                <a:gd name="connsiteY1" fmla="*/ 721308 h 2159749"/>
                <a:gd name="connsiteX2" fmla="*/ 77613 w 3703014"/>
                <a:gd name="connsiteY2" fmla="*/ 35669 h 2159749"/>
                <a:gd name="connsiteX3" fmla="*/ 415546 w 3703014"/>
                <a:gd name="connsiteY3" fmla="*/ 58905 h 2159749"/>
                <a:gd name="connsiteX4" fmla="*/ 1052976 w 3703014"/>
                <a:gd name="connsiteY4" fmla="*/ 336644 h 2159749"/>
                <a:gd name="connsiteX5" fmla="*/ 2006395 w 3703014"/>
                <a:gd name="connsiteY5" fmla="*/ 453586 h 2159749"/>
                <a:gd name="connsiteX6" fmla="*/ 3341103 w 3703014"/>
                <a:gd name="connsiteY6" fmla="*/ 0 h 2159749"/>
                <a:gd name="connsiteX7" fmla="*/ 3586495 w 3703014"/>
                <a:gd name="connsiteY7" fmla="*/ 174278 h 2159749"/>
                <a:gd name="connsiteX8" fmla="*/ 3681728 w 3703014"/>
                <a:gd name="connsiteY8" fmla="*/ 682042 h 2159749"/>
                <a:gd name="connsiteX9" fmla="*/ 2775126 w 3703014"/>
                <a:gd name="connsiteY9" fmla="*/ 1153000 h 2159749"/>
                <a:gd name="connsiteX10" fmla="*/ 3080566 w 3703014"/>
                <a:gd name="connsiteY10" fmla="*/ 2159336 h 2159749"/>
                <a:gd name="connsiteX11" fmla="*/ 1229412 w 3703014"/>
                <a:gd name="connsiteY11" fmla="*/ 2065112 h 2159749"/>
                <a:gd name="connsiteX12" fmla="*/ 907545 w 3703014"/>
                <a:gd name="connsiteY12" fmla="*/ 1059688 h 2159749"/>
                <a:gd name="connsiteX0" fmla="*/ 907545 w 3734735"/>
                <a:gd name="connsiteY0" fmla="*/ 1059688 h 2159749"/>
                <a:gd name="connsiteX1" fmla="*/ 325934 w 3734735"/>
                <a:gd name="connsiteY1" fmla="*/ 721308 h 2159749"/>
                <a:gd name="connsiteX2" fmla="*/ 77613 w 3734735"/>
                <a:gd name="connsiteY2" fmla="*/ 35669 h 2159749"/>
                <a:gd name="connsiteX3" fmla="*/ 415546 w 3734735"/>
                <a:gd name="connsiteY3" fmla="*/ 58905 h 2159749"/>
                <a:gd name="connsiteX4" fmla="*/ 1052976 w 3734735"/>
                <a:gd name="connsiteY4" fmla="*/ 336644 h 2159749"/>
                <a:gd name="connsiteX5" fmla="*/ 2006395 w 3734735"/>
                <a:gd name="connsiteY5" fmla="*/ 453586 h 2159749"/>
                <a:gd name="connsiteX6" fmla="*/ 3341103 w 3734735"/>
                <a:gd name="connsiteY6" fmla="*/ 0 h 2159749"/>
                <a:gd name="connsiteX7" fmla="*/ 3701374 w 3734735"/>
                <a:gd name="connsiteY7" fmla="*/ 130588 h 2159749"/>
                <a:gd name="connsiteX8" fmla="*/ 3681728 w 3734735"/>
                <a:gd name="connsiteY8" fmla="*/ 682042 h 2159749"/>
                <a:gd name="connsiteX9" fmla="*/ 2775126 w 3734735"/>
                <a:gd name="connsiteY9" fmla="*/ 1153000 h 2159749"/>
                <a:gd name="connsiteX10" fmla="*/ 3080566 w 3734735"/>
                <a:gd name="connsiteY10" fmla="*/ 2159336 h 2159749"/>
                <a:gd name="connsiteX11" fmla="*/ 1229412 w 3734735"/>
                <a:gd name="connsiteY11" fmla="*/ 2065112 h 2159749"/>
                <a:gd name="connsiteX12" fmla="*/ 907545 w 3734735"/>
                <a:gd name="connsiteY12" fmla="*/ 1059688 h 2159749"/>
                <a:gd name="connsiteX0" fmla="*/ 907545 w 3734735"/>
                <a:gd name="connsiteY0" fmla="*/ 1059688 h 2159749"/>
                <a:gd name="connsiteX1" fmla="*/ 325934 w 3734735"/>
                <a:gd name="connsiteY1" fmla="*/ 721308 h 2159749"/>
                <a:gd name="connsiteX2" fmla="*/ 77613 w 3734735"/>
                <a:gd name="connsiteY2" fmla="*/ 35669 h 2159749"/>
                <a:gd name="connsiteX3" fmla="*/ 415546 w 3734735"/>
                <a:gd name="connsiteY3" fmla="*/ 58905 h 2159749"/>
                <a:gd name="connsiteX4" fmla="*/ 1052976 w 3734735"/>
                <a:gd name="connsiteY4" fmla="*/ 336644 h 2159749"/>
                <a:gd name="connsiteX5" fmla="*/ 2006395 w 3734735"/>
                <a:gd name="connsiteY5" fmla="*/ 453586 h 2159749"/>
                <a:gd name="connsiteX6" fmla="*/ 3341103 w 3734735"/>
                <a:gd name="connsiteY6" fmla="*/ 0 h 2159749"/>
                <a:gd name="connsiteX7" fmla="*/ 3701374 w 3734735"/>
                <a:gd name="connsiteY7" fmla="*/ 130588 h 2159749"/>
                <a:gd name="connsiteX8" fmla="*/ 3681728 w 3734735"/>
                <a:gd name="connsiteY8" fmla="*/ 682042 h 2159749"/>
                <a:gd name="connsiteX9" fmla="*/ 2775126 w 3734735"/>
                <a:gd name="connsiteY9" fmla="*/ 1153000 h 2159749"/>
                <a:gd name="connsiteX10" fmla="*/ 3080566 w 3734735"/>
                <a:gd name="connsiteY10" fmla="*/ 2159336 h 2159749"/>
                <a:gd name="connsiteX11" fmla="*/ 1229412 w 3734735"/>
                <a:gd name="connsiteY11" fmla="*/ 2065112 h 2159749"/>
                <a:gd name="connsiteX12" fmla="*/ 907545 w 3734735"/>
                <a:gd name="connsiteY12" fmla="*/ 1059688 h 2159749"/>
                <a:gd name="connsiteX0" fmla="*/ 907545 w 3748769"/>
                <a:gd name="connsiteY0" fmla="*/ 1059688 h 2159749"/>
                <a:gd name="connsiteX1" fmla="*/ 325934 w 3748769"/>
                <a:gd name="connsiteY1" fmla="*/ 721308 h 2159749"/>
                <a:gd name="connsiteX2" fmla="*/ 77613 w 3748769"/>
                <a:gd name="connsiteY2" fmla="*/ 35669 h 2159749"/>
                <a:gd name="connsiteX3" fmla="*/ 415546 w 3748769"/>
                <a:gd name="connsiteY3" fmla="*/ 58905 h 2159749"/>
                <a:gd name="connsiteX4" fmla="*/ 1052976 w 3748769"/>
                <a:gd name="connsiteY4" fmla="*/ 336644 h 2159749"/>
                <a:gd name="connsiteX5" fmla="*/ 2006395 w 3748769"/>
                <a:gd name="connsiteY5" fmla="*/ 453586 h 2159749"/>
                <a:gd name="connsiteX6" fmla="*/ 3341103 w 3748769"/>
                <a:gd name="connsiteY6" fmla="*/ 0 h 2159749"/>
                <a:gd name="connsiteX7" fmla="*/ 3723987 w 3748769"/>
                <a:gd name="connsiteY7" fmla="*/ 269474 h 2159749"/>
                <a:gd name="connsiteX8" fmla="*/ 3681728 w 3748769"/>
                <a:gd name="connsiteY8" fmla="*/ 682042 h 2159749"/>
                <a:gd name="connsiteX9" fmla="*/ 2775126 w 3748769"/>
                <a:gd name="connsiteY9" fmla="*/ 1153000 h 2159749"/>
                <a:gd name="connsiteX10" fmla="*/ 3080566 w 3748769"/>
                <a:gd name="connsiteY10" fmla="*/ 2159336 h 2159749"/>
                <a:gd name="connsiteX11" fmla="*/ 1229412 w 3748769"/>
                <a:gd name="connsiteY11" fmla="*/ 2065112 h 2159749"/>
                <a:gd name="connsiteX12" fmla="*/ 907545 w 3748769"/>
                <a:gd name="connsiteY12" fmla="*/ 1059688 h 2159749"/>
                <a:gd name="connsiteX0" fmla="*/ 907545 w 3748769"/>
                <a:gd name="connsiteY0" fmla="*/ 1059688 h 2159749"/>
                <a:gd name="connsiteX1" fmla="*/ 325934 w 3748769"/>
                <a:gd name="connsiteY1" fmla="*/ 721308 h 2159749"/>
                <a:gd name="connsiteX2" fmla="*/ 77613 w 3748769"/>
                <a:gd name="connsiteY2" fmla="*/ 35669 h 2159749"/>
                <a:gd name="connsiteX3" fmla="*/ 415546 w 3748769"/>
                <a:gd name="connsiteY3" fmla="*/ 58905 h 2159749"/>
                <a:gd name="connsiteX4" fmla="*/ 1052976 w 3748769"/>
                <a:gd name="connsiteY4" fmla="*/ 336644 h 2159749"/>
                <a:gd name="connsiteX5" fmla="*/ 2006395 w 3748769"/>
                <a:gd name="connsiteY5" fmla="*/ 453586 h 2159749"/>
                <a:gd name="connsiteX6" fmla="*/ 3341103 w 3748769"/>
                <a:gd name="connsiteY6" fmla="*/ 0 h 2159749"/>
                <a:gd name="connsiteX7" fmla="*/ 3723987 w 3748769"/>
                <a:gd name="connsiteY7" fmla="*/ 269474 h 2159749"/>
                <a:gd name="connsiteX8" fmla="*/ 3681728 w 3748769"/>
                <a:gd name="connsiteY8" fmla="*/ 682042 h 2159749"/>
                <a:gd name="connsiteX9" fmla="*/ 2775126 w 3748769"/>
                <a:gd name="connsiteY9" fmla="*/ 1153000 h 2159749"/>
                <a:gd name="connsiteX10" fmla="*/ 3080566 w 3748769"/>
                <a:gd name="connsiteY10" fmla="*/ 2159336 h 2159749"/>
                <a:gd name="connsiteX11" fmla="*/ 1229412 w 3748769"/>
                <a:gd name="connsiteY11" fmla="*/ 2065112 h 2159749"/>
                <a:gd name="connsiteX12" fmla="*/ 907545 w 3748769"/>
                <a:gd name="connsiteY12" fmla="*/ 1059688 h 2159749"/>
                <a:gd name="connsiteX0" fmla="*/ 907545 w 3797430"/>
                <a:gd name="connsiteY0" fmla="*/ 1059688 h 2159749"/>
                <a:gd name="connsiteX1" fmla="*/ 325934 w 3797430"/>
                <a:gd name="connsiteY1" fmla="*/ 721308 h 2159749"/>
                <a:gd name="connsiteX2" fmla="*/ 77613 w 3797430"/>
                <a:gd name="connsiteY2" fmla="*/ 35669 h 2159749"/>
                <a:gd name="connsiteX3" fmla="*/ 415546 w 3797430"/>
                <a:gd name="connsiteY3" fmla="*/ 58905 h 2159749"/>
                <a:gd name="connsiteX4" fmla="*/ 1052976 w 3797430"/>
                <a:gd name="connsiteY4" fmla="*/ 336644 h 2159749"/>
                <a:gd name="connsiteX5" fmla="*/ 2006395 w 3797430"/>
                <a:gd name="connsiteY5" fmla="*/ 453586 h 2159749"/>
                <a:gd name="connsiteX6" fmla="*/ 3341103 w 3797430"/>
                <a:gd name="connsiteY6" fmla="*/ 0 h 2159749"/>
                <a:gd name="connsiteX7" fmla="*/ 3723987 w 3797430"/>
                <a:gd name="connsiteY7" fmla="*/ 269474 h 2159749"/>
                <a:gd name="connsiteX8" fmla="*/ 3681728 w 3797430"/>
                <a:gd name="connsiteY8" fmla="*/ 682042 h 2159749"/>
                <a:gd name="connsiteX9" fmla="*/ 2775126 w 3797430"/>
                <a:gd name="connsiteY9" fmla="*/ 1153000 h 2159749"/>
                <a:gd name="connsiteX10" fmla="*/ 3080566 w 3797430"/>
                <a:gd name="connsiteY10" fmla="*/ 2159336 h 2159749"/>
                <a:gd name="connsiteX11" fmla="*/ 1229412 w 3797430"/>
                <a:gd name="connsiteY11" fmla="*/ 2065112 h 2159749"/>
                <a:gd name="connsiteX12" fmla="*/ 907545 w 3797430"/>
                <a:gd name="connsiteY12" fmla="*/ 1059688 h 2159749"/>
                <a:gd name="connsiteX0" fmla="*/ 907545 w 3797430"/>
                <a:gd name="connsiteY0" fmla="*/ 1059688 h 2159749"/>
                <a:gd name="connsiteX1" fmla="*/ 325934 w 3797430"/>
                <a:gd name="connsiteY1" fmla="*/ 721308 h 2159749"/>
                <a:gd name="connsiteX2" fmla="*/ 77613 w 3797430"/>
                <a:gd name="connsiteY2" fmla="*/ 35669 h 2159749"/>
                <a:gd name="connsiteX3" fmla="*/ 415546 w 3797430"/>
                <a:gd name="connsiteY3" fmla="*/ 58905 h 2159749"/>
                <a:gd name="connsiteX4" fmla="*/ 1052976 w 3797430"/>
                <a:gd name="connsiteY4" fmla="*/ 336644 h 2159749"/>
                <a:gd name="connsiteX5" fmla="*/ 2006395 w 3797430"/>
                <a:gd name="connsiteY5" fmla="*/ 453586 h 2159749"/>
                <a:gd name="connsiteX6" fmla="*/ 3341103 w 3797430"/>
                <a:gd name="connsiteY6" fmla="*/ 0 h 2159749"/>
                <a:gd name="connsiteX7" fmla="*/ 3723987 w 3797430"/>
                <a:gd name="connsiteY7" fmla="*/ 269474 h 2159749"/>
                <a:gd name="connsiteX8" fmla="*/ 3681728 w 3797430"/>
                <a:gd name="connsiteY8" fmla="*/ 682042 h 2159749"/>
                <a:gd name="connsiteX9" fmla="*/ 2928529 w 3797430"/>
                <a:gd name="connsiteY9" fmla="*/ 1075111 h 2159749"/>
                <a:gd name="connsiteX10" fmla="*/ 3080566 w 3797430"/>
                <a:gd name="connsiteY10" fmla="*/ 2159336 h 2159749"/>
                <a:gd name="connsiteX11" fmla="*/ 1229412 w 3797430"/>
                <a:gd name="connsiteY11" fmla="*/ 2065112 h 2159749"/>
                <a:gd name="connsiteX12" fmla="*/ 907545 w 3797430"/>
                <a:gd name="connsiteY12" fmla="*/ 1059688 h 2159749"/>
                <a:gd name="connsiteX0" fmla="*/ 907545 w 3797430"/>
                <a:gd name="connsiteY0" fmla="*/ 1059688 h 2159749"/>
                <a:gd name="connsiteX1" fmla="*/ 325934 w 3797430"/>
                <a:gd name="connsiteY1" fmla="*/ 721308 h 2159749"/>
                <a:gd name="connsiteX2" fmla="*/ 77613 w 3797430"/>
                <a:gd name="connsiteY2" fmla="*/ 35669 h 2159749"/>
                <a:gd name="connsiteX3" fmla="*/ 415546 w 3797430"/>
                <a:gd name="connsiteY3" fmla="*/ 58905 h 2159749"/>
                <a:gd name="connsiteX4" fmla="*/ 1052976 w 3797430"/>
                <a:gd name="connsiteY4" fmla="*/ 336644 h 2159749"/>
                <a:gd name="connsiteX5" fmla="*/ 2006395 w 3797430"/>
                <a:gd name="connsiteY5" fmla="*/ 453586 h 2159749"/>
                <a:gd name="connsiteX6" fmla="*/ 3341103 w 3797430"/>
                <a:gd name="connsiteY6" fmla="*/ 0 h 2159749"/>
                <a:gd name="connsiteX7" fmla="*/ 3723987 w 3797430"/>
                <a:gd name="connsiteY7" fmla="*/ 269474 h 2159749"/>
                <a:gd name="connsiteX8" fmla="*/ 3681728 w 3797430"/>
                <a:gd name="connsiteY8" fmla="*/ 682042 h 2159749"/>
                <a:gd name="connsiteX9" fmla="*/ 2928529 w 3797430"/>
                <a:gd name="connsiteY9" fmla="*/ 1075111 h 2159749"/>
                <a:gd name="connsiteX10" fmla="*/ 3080566 w 3797430"/>
                <a:gd name="connsiteY10" fmla="*/ 2159336 h 2159749"/>
                <a:gd name="connsiteX11" fmla="*/ 1229412 w 3797430"/>
                <a:gd name="connsiteY11" fmla="*/ 2065112 h 2159749"/>
                <a:gd name="connsiteX12" fmla="*/ 907545 w 3797430"/>
                <a:gd name="connsiteY12" fmla="*/ 1059688 h 2159749"/>
                <a:gd name="connsiteX0" fmla="*/ 907545 w 3797430"/>
                <a:gd name="connsiteY0" fmla="*/ 1059688 h 2197578"/>
                <a:gd name="connsiteX1" fmla="*/ 325934 w 3797430"/>
                <a:gd name="connsiteY1" fmla="*/ 721308 h 2197578"/>
                <a:gd name="connsiteX2" fmla="*/ 77613 w 3797430"/>
                <a:gd name="connsiteY2" fmla="*/ 35669 h 2197578"/>
                <a:gd name="connsiteX3" fmla="*/ 415546 w 3797430"/>
                <a:gd name="connsiteY3" fmla="*/ 58905 h 2197578"/>
                <a:gd name="connsiteX4" fmla="*/ 1052976 w 3797430"/>
                <a:gd name="connsiteY4" fmla="*/ 336644 h 2197578"/>
                <a:gd name="connsiteX5" fmla="*/ 2006395 w 3797430"/>
                <a:gd name="connsiteY5" fmla="*/ 453586 h 2197578"/>
                <a:gd name="connsiteX6" fmla="*/ 3341103 w 3797430"/>
                <a:gd name="connsiteY6" fmla="*/ 0 h 2197578"/>
                <a:gd name="connsiteX7" fmla="*/ 3723987 w 3797430"/>
                <a:gd name="connsiteY7" fmla="*/ 269474 h 2197578"/>
                <a:gd name="connsiteX8" fmla="*/ 3681728 w 3797430"/>
                <a:gd name="connsiteY8" fmla="*/ 682042 h 2197578"/>
                <a:gd name="connsiteX9" fmla="*/ 2928529 w 3797430"/>
                <a:gd name="connsiteY9" fmla="*/ 1075111 h 2197578"/>
                <a:gd name="connsiteX10" fmla="*/ 3080566 w 3797430"/>
                <a:gd name="connsiteY10" fmla="*/ 2159336 h 2197578"/>
                <a:gd name="connsiteX11" fmla="*/ 1002587 w 3797430"/>
                <a:gd name="connsiteY11" fmla="*/ 2197578 h 2197578"/>
                <a:gd name="connsiteX12" fmla="*/ 907545 w 3797430"/>
                <a:gd name="connsiteY12" fmla="*/ 1059688 h 2197578"/>
                <a:gd name="connsiteX0" fmla="*/ 907545 w 3797430"/>
                <a:gd name="connsiteY0" fmla="*/ 1059688 h 2197578"/>
                <a:gd name="connsiteX1" fmla="*/ 325934 w 3797430"/>
                <a:gd name="connsiteY1" fmla="*/ 721308 h 2197578"/>
                <a:gd name="connsiteX2" fmla="*/ 77613 w 3797430"/>
                <a:gd name="connsiteY2" fmla="*/ 35669 h 2197578"/>
                <a:gd name="connsiteX3" fmla="*/ 415546 w 3797430"/>
                <a:gd name="connsiteY3" fmla="*/ 58905 h 2197578"/>
                <a:gd name="connsiteX4" fmla="*/ 1052976 w 3797430"/>
                <a:gd name="connsiteY4" fmla="*/ 336644 h 2197578"/>
                <a:gd name="connsiteX5" fmla="*/ 2006395 w 3797430"/>
                <a:gd name="connsiteY5" fmla="*/ 453586 h 2197578"/>
                <a:gd name="connsiteX6" fmla="*/ 3341103 w 3797430"/>
                <a:gd name="connsiteY6" fmla="*/ 0 h 2197578"/>
                <a:gd name="connsiteX7" fmla="*/ 3723987 w 3797430"/>
                <a:gd name="connsiteY7" fmla="*/ 269474 h 2197578"/>
                <a:gd name="connsiteX8" fmla="*/ 3681728 w 3797430"/>
                <a:gd name="connsiteY8" fmla="*/ 682042 h 2197578"/>
                <a:gd name="connsiteX9" fmla="*/ 2928529 w 3797430"/>
                <a:gd name="connsiteY9" fmla="*/ 1075111 h 2197578"/>
                <a:gd name="connsiteX10" fmla="*/ 3080566 w 3797430"/>
                <a:gd name="connsiteY10" fmla="*/ 2159336 h 2197578"/>
                <a:gd name="connsiteX11" fmla="*/ 1002587 w 3797430"/>
                <a:gd name="connsiteY11" fmla="*/ 2197578 h 2197578"/>
                <a:gd name="connsiteX12" fmla="*/ 907545 w 3797430"/>
                <a:gd name="connsiteY12" fmla="*/ 1059688 h 2197578"/>
                <a:gd name="connsiteX0" fmla="*/ 946743 w 3836628"/>
                <a:gd name="connsiteY0" fmla="*/ 1059688 h 2197578"/>
                <a:gd name="connsiteX1" fmla="*/ 228059 w 3836628"/>
                <a:gd name="connsiteY1" fmla="*/ 1468226 h 2197578"/>
                <a:gd name="connsiteX2" fmla="*/ 116811 w 3836628"/>
                <a:gd name="connsiteY2" fmla="*/ 35669 h 2197578"/>
                <a:gd name="connsiteX3" fmla="*/ 454744 w 3836628"/>
                <a:gd name="connsiteY3" fmla="*/ 58905 h 2197578"/>
                <a:gd name="connsiteX4" fmla="*/ 1092174 w 3836628"/>
                <a:gd name="connsiteY4" fmla="*/ 336644 h 2197578"/>
                <a:gd name="connsiteX5" fmla="*/ 2045593 w 3836628"/>
                <a:gd name="connsiteY5" fmla="*/ 453586 h 2197578"/>
                <a:gd name="connsiteX6" fmla="*/ 3380301 w 3836628"/>
                <a:gd name="connsiteY6" fmla="*/ 0 h 2197578"/>
                <a:gd name="connsiteX7" fmla="*/ 3763185 w 3836628"/>
                <a:gd name="connsiteY7" fmla="*/ 269474 h 2197578"/>
                <a:gd name="connsiteX8" fmla="*/ 3720926 w 3836628"/>
                <a:gd name="connsiteY8" fmla="*/ 682042 h 2197578"/>
                <a:gd name="connsiteX9" fmla="*/ 2967727 w 3836628"/>
                <a:gd name="connsiteY9" fmla="*/ 1075111 h 2197578"/>
                <a:gd name="connsiteX10" fmla="*/ 3119764 w 3836628"/>
                <a:gd name="connsiteY10" fmla="*/ 2159336 h 2197578"/>
                <a:gd name="connsiteX11" fmla="*/ 1041785 w 3836628"/>
                <a:gd name="connsiteY11" fmla="*/ 2197578 h 2197578"/>
                <a:gd name="connsiteX12" fmla="*/ 946743 w 3836628"/>
                <a:gd name="connsiteY12" fmla="*/ 1059688 h 2197578"/>
                <a:gd name="connsiteX0" fmla="*/ 1055556 w 3945441"/>
                <a:gd name="connsiteY0" fmla="*/ 1059688 h 2197578"/>
                <a:gd name="connsiteX1" fmla="*/ 336872 w 3945441"/>
                <a:gd name="connsiteY1" fmla="*/ 1468226 h 2197578"/>
                <a:gd name="connsiteX2" fmla="*/ 74872 w 3945441"/>
                <a:gd name="connsiteY2" fmla="*/ 1059662 h 2197578"/>
                <a:gd name="connsiteX3" fmla="*/ 563557 w 3945441"/>
                <a:gd name="connsiteY3" fmla="*/ 58905 h 2197578"/>
                <a:gd name="connsiteX4" fmla="*/ 1200987 w 3945441"/>
                <a:gd name="connsiteY4" fmla="*/ 336644 h 2197578"/>
                <a:gd name="connsiteX5" fmla="*/ 2154406 w 3945441"/>
                <a:gd name="connsiteY5" fmla="*/ 453586 h 2197578"/>
                <a:gd name="connsiteX6" fmla="*/ 3489114 w 3945441"/>
                <a:gd name="connsiteY6" fmla="*/ 0 h 2197578"/>
                <a:gd name="connsiteX7" fmla="*/ 3871998 w 3945441"/>
                <a:gd name="connsiteY7" fmla="*/ 269474 h 2197578"/>
                <a:gd name="connsiteX8" fmla="*/ 3829739 w 3945441"/>
                <a:gd name="connsiteY8" fmla="*/ 682042 h 2197578"/>
                <a:gd name="connsiteX9" fmla="*/ 3076540 w 3945441"/>
                <a:gd name="connsiteY9" fmla="*/ 1075111 h 2197578"/>
                <a:gd name="connsiteX10" fmla="*/ 3228577 w 3945441"/>
                <a:gd name="connsiteY10" fmla="*/ 2159336 h 2197578"/>
                <a:gd name="connsiteX11" fmla="*/ 1150598 w 3945441"/>
                <a:gd name="connsiteY11" fmla="*/ 2197578 h 2197578"/>
                <a:gd name="connsiteX12" fmla="*/ 1055556 w 3945441"/>
                <a:gd name="connsiteY12" fmla="*/ 1059688 h 2197578"/>
                <a:gd name="connsiteX0" fmla="*/ 1055556 w 3945441"/>
                <a:gd name="connsiteY0" fmla="*/ 1059688 h 2197578"/>
                <a:gd name="connsiteX1" fmla="*/ 336872 w 3945441"/>
                <a:gd name="connsiteY1" fmla="*/ 1468226 h 2197578"/>
                <a:gd name="connsiteX2" fmla="*/ 74872 w 3945441"/>
                <a:gd name="connsiteY2" fmla="*/ 1059662 h 2197578"/>
                <a:gd name="connsiteX3" fmla="*/ 408200 w 3945441"/>
                <a:gd name="connsiteY3" fmla="*/ 594212 h 2197578"/>
                <a:gd name="connsiteX4" fmla="*/ 1200987 w 3945441"/>
                <a:gd name="connsiteY4" fmla="*/ 336644 h 2197578"/>
                <a:gd name="connsiteX5" fmla="*/ 2154406 w 3945441"/>
                <a:gd name="connsiteY5" fmla="*/ 453586 h 2197578"/>
                <a:gd name="connsiteX6" fmla="*/ 3489114 w 3945441"/>
                <a:gd name="connsiteY6" fmla="*/ 0 h 2197578"/>
                <a:gd name="connsiteX7" fmla="*/ 3871998 w 3945441"/>
                <a:gd name="connsiteY7" fmla="*/ 269474 h 2197578"/>
                <a:gd name="connsiteX8" fmla="*/ 3829739 w 3945441"/>
                <a:gd name="connsiteY8" fmla="*/ 682042 h 2197578"/>
                <a:gd name="connsiteX9" fmla="*/ 3076540 w 3945441"/>
                <a:gd name="connsiteY9" fmla="*/ 1075111 h 2197578"/>
                <a:gd name="connsiteX10" fmla="*/ 3228577 w 3945441"/>
                <a:gd name="connsiteY10" fmla="*/ 2159336 h 2197578"/>
                <a:gd name="connsiteX11" fmla="*/ 1150598 w 3945441"/>
                <a:gd name="connsiteY11" fmla="*/ 2197578 h 2197578"/>
                <a:gd name="connsiteX12" fmla="*/ 1055556 w 3945441"/>
                <a:gd name="connsiteY12" fmla="*/ 1059688 h 2197578"/>
                <a:gd name="connsiteX0" fmla="*/ 1055556 w 3933420"/>
                <a:gd name="connsiteY0" fmla="*/ 1059688 h 2197578"/>
                <a:gd name="connsiteX1" fmla="*/ 336872 w 3933420"/>
                <a:gd name="connsiteY1" fmla="*/ 1468226 h 2197578"/>
                <a:gd name="connsiteX2" fmla="*/ 74872 w 3933420"/>
                <a:gd name="connsiteY2" fmla="*/ 1059662 h 2197578"/>
                <a:gd name="connsiteX3" fmla="*/ 408200 w 3933420"/>
                <a:gd name="connsiteY3" fmla="*/ 594212 h 2197578"/>
                <a:gd name="connsiteX4" fmla="*/ 1200987 w 3933420"/>
                <a:gd name="connsiteY4" fmla="*/ 336644 h 2197578"/>
                <a:gd name="connsiteX5" fmla="*/ 2154406 w 3933420"/>
                <a:gd name="connsiteY5" fmla="*/ 453586 h 2197578"/>
                <a:gd name="connsiteX6" fmla="*/ 3489114 w 3933420"/>
                <a:gd name="connsiteY6" fmla="*/ 0 h 2197578"/>
                <a:gd name="connsiteX7" fmla="*/ 3871998 w 3933420"/>
                <a:gd name="connsiteY7" fmla="*/ 269474 h 2197578"/>
                <a:gd name="connsiteX8" fmla="*/ 3890318 w 3933420"/>
                <a:gd name="connsiteY8" fmla="*/ 1126341 h 2197578"/>
                <a:gd name="connsiteX9" fmla="*/ 3076540 w 3933420"/>
                <a:gd name="connsiteY9" fmla="*/ 1075111 h 2197578"/>
                <a:gd name="connsiteX10" fmla="*/ 3228577 w 3933420"/>
                <a:gd name="connsiteY10" fmla="*/ 2159336 h 2197578"/>
                <a:gd name="connsiteX11" fmla="*/ 1150598 w 3933420"/>
                <a:gd name="connsiteY11" fmla="*/ 2197578 h 2197578"/>
                <a:gd name="connsiteX12" fmla="*/ 1055556 w 3933420"/>
                <a:gd name="connsiteY12" fmla="*/ 1059688 h 2197578"/>
                <a:gd name="connsiteX0" fmla="*/ 1055556 w 4297886"/>
                <a:gd name="connsiteY0" fmla="*/ 1059688 h 2197578"/>
                <a:gd name="connsiteX1" fmla="*/ 336872 w 4297886"/>
                <a:gd name="connsiteY1" fmla="*/ 1468226 h 2197578"/>
                <a:gd name="connsiteX2" fmla="*/ 74872 w 4297886"/>
                <a:gd name="connsiteY2" fmla="*/ 1059662 h 2197578"/>
                <a:gd name="connsiteX3" fmla="*/ 408200 w 4297886"/>
                <a:gd name="connsiteY3" fmla="*/ 594212 h 2197578"/>
                <a:gd name="connsiteX4" fmla="*/ 1200987 w 4297886"/>
                <a:gd name="connsiteY4" fmla="*/ 336644 h 2197578"/>
                <a:gd name="connsiteX5" fmla="*/ 2154406 w 4297886"/>
                <a:gd name="connsiteY5" fmla="*/ 453586 h 2197578"/>
                <a:gd name="connsiteX6" fmla="*/ 3489114 w 4297886"/>
                <a:gd name="connsiteY6" fmla="*/ 0 h 2197578"/>
                <a:gd name="connsiteX7" fmla="*/ 4290333 w 4297886"/>
                <a:gd name="connsiteY7" fmla="*/ 645236 h 2197578"/>
                <a:gd name="connsiteX8" fmla="*/ 3890318 w 4297886"/>
                <a:gd name="connsiteY8" fmla="*/ 1126341 h 2197578"/>
                <a:gd name="connsiteX9" fmla="*/ 3076540 w 4297886"/>
                <a:gd name="connsiteY9" fmla="*/ 1075111 h 2197578"/>
                <a:gd name="connsiteX10" fmla="*/ 3228577 w 4297886"/>
                <a:gd name="connsiteY10" fmla="*/ 2159336 h 2197578"/>
                <a:gd name="connsiteX11" fmla="*/ 1150598 w 4297886"/>
                <a:gd name="connsiteY11" fmla="*/ 2197578 h 2197578"/>
                <a:gd name="connsiteX12" fmla="*/ 1055556 w 4297886"/>
                <a:gd name="connsiteY12" fmla="*/ 1059688 h 2197578"/>
                <a:gd name="connsiteX0" fmla="*/ 1055556 w 4290913"/>
                <a:gd name="connsiteY0" fmla="*/ 744226 h 1882116"/>
                <a:gd name="connsiteX1" fmla="*/ 336872 w 4290913"/>
                <a:gd name="connsiteY1" fmla="*/ 1152764 h 1882116"/>
                <a:gd name="connsiteX2" fmla="*/ 74872 w 4290913"/>
                <a:gd name="connsiteY2" fmla="*/ 744200 h 1882116"/>
                <a:gd name="connsiteX3" fmla="*/ 408200 w 4290913"/>
                <a:gd name="connsiteY3" fmla="*/ 278750 h 1882116"/>
                <a:gd name="connsiteX4" fmla="*/ 1200987 w 4290913"/>
                <a:gd name="connsiteY4" fmla="*/ 21182 h 1882116"/>
                <a:gd name="connsiteX5" fmla="*/ 2154406 w 4290913"/>
                <a:gd name="connsiteY5" fmla="*/ 138124 h 1882116"/>
                <a:gd name="connsiteX6" fmla="*/ 3790338 w 4290913"/>
                <a:gd name="connsiteY6" fmla="*/ 0 h 1882116"/>
                <a:gd name="connsiteX7" fmla="*/ 4290333 w 4290913"/>
                <a:gd name="connsiteY7" fmla="*/ 329774 h 1882116"/>
                <a:gd name="connsiteX8" fmla="*/ 3890318 w 4290913"/>
                <a:gd name="connsiteY8" fmla="*/ 810879 h 1882116"/>
                <a:gd name="connsiteX9" fmla="*/ 3076540 w 4290913"/>
                <a:gd name="connsiteY9" fmla="*/ 759649 h 1882116"/>
                <a:gd name="connsiteX10" fmla="*/ 3228577 w 4290913"/>
                <a:gd name="connsiteY10" fmla="*/ 1843874 h 1882116"/>
                <a:gd name="connsiteX11" fmla="*/ 1150598 w 4290913"/>
                <a:gd name="connsiteY11" fmla="*/ 1882116 h 1882116"/>
                <a:gd name="connsiteX12" fmla="*/ 1055556 w 4290913"/>
                <a:gd name="connsiteY12" fmla="*/ 744226 h 1882116"/>
                <a:gd name="connsiteX0" fmla="*/ 1055556 w 4114065"/>
                <a:gd name="connsiteY0" fmla="*/ 744226 h 1882116"/>
                <a:gd name="connsiteX1" fmla="*/ 336872 w 4114065"/>
                <a:gd name="connsiteY1" fmla="*/ 1152764 h 1882116"/>
                <a:gd name="connsiteX2" fmla="*/ 74872 w 4114065"/>
                <a:gd name="connsiteY2" fmla="*/ 744200 h 1882116"/>
                <a:gd name="connsiteX3" fmla="*/ 408200 w 4114065"/>
                <a:gd name="connsiteY3" fmla="*/ 278750 h 1882116"/>
                <a:gd name="connsiteX4" fmla="*/ 1200987 w 4114065"/>
                <a:gd name="connsiteY4" fmla="*/ 21182 h 1882116"/>
                <a:gd name="connsiteX5" fmla="*/ 2154406 w 4114065"/>
                <a:gd name="connsiteY5" fmla="*/ 138124 h 1882116"/>
                <a:gd name="connsiteX6" fmla="*/ 3790338 w 4114065"/>
                <a:gd name="connsiteY6" fmla="*/ 0 h 1882116"/>
                <a:gd name="connsiteX7" fmla="*/ 4112920 w 4114065"/>
                <a:gd name="connsiteY7" fmla="*/ 386585 h 1882116"/>
                <a:gd name="connsiteX8" fmla="*/ 3890318 w 4114065"/>
                <a:gd name="connsiteY8" fmla="*/ 810879 h 1882116"/>
                <a:gd name="connsiteX9" fmla="*/ 3076540 w 4114065"/>
                <a:gd name="connsiteY9" fmla="*/ 759649 h 1882116"/>
                <a:gd name="connsiteX10" fmla="*/ 3228577 w 4114065"/>
                <a:gd name="connsiteY10" fmla="*/ 1843874 h 1882116"/>
                <a:gd name="connsiteX11" fmla="*/ 1150598 w 4114065"/>
                <a:gd name="connsiteY11" fmla="*/ 1882116 h 1882116"/>
                <a:gd name="connsiteX12" fmla="*/ 1055556 w 4114065"/>
                <a:gd name="connsiteY12" fmla="*/ 744226 h 1882116"/>
                <a:gd name="connsiteX0" fmla="*/ 1055556 w 4118089"/>
                <a:gd name="connsiteY0" fmla="*/ 744226 h 1882116"/>
                <a:gd name="connsiteX1" fmla="*/ 336872 w 4118089"/>
                <a:gd name="connsiteY1" fmla="*/ 1152764 h 1882116"/>
                <a:gd name="connsiteX2" fmla="*/ 74872 w 4118089"/>
                <a:gd name="connsiteY2" fmla="*/ 744200 h 1882116"/>
                <a:gd name="connsiteX3" fmla="*/ 408200 w 4118089"/>
                <a:gd name="connsiteY3" fmla="*/ 278750 h 1882116"/>
                <a:gd name="connsiteX4" fmla="*/ 1200987 w 4118089"/>
                <a:gd name="connsiteY4" fmla="*/ 21182 h 1882116"/>
                <a:gd name="connsiteX5" fmla="*/ 2154406 w 4118089"/>
                <a:gd name="connsiteY5" fmla="*/ 138124 h 1882116"/>
                <a:gd name="connsiteX6" fmla="*/ 3790338 w 4118089"/>
                <a:gd name="connsiteY6" fmla="*/ 0 h 1882116"/>
                <a:gd name="connsiteX7" fmla="*/ 4112920 w 4118089"/>
                <a:gd name="connsiteY7" fmla="*/ 386585 h 1882116"/>
                <a:gd name="connsiteX8" fmla="*/ 3890318 w 4118089"/>
                <a:gd name="connsiteY8" fmla="*/ 810879 h 1882116"/>
                <a:gd name="connsiteX9" fmla="*/ 3076540 w 4118089"/>
                <a:gd name="connsiteY9" fmla="*/ 759649 h 1882116"/>
                <a:gd name="connsiteX10" fmla="*/ 3228577 w 4118089"/>
                <a:gd name="connsiteY10" fmla="*/ 1843874 h 1882116"/>
                <a:gd name="connsiteX11" fmla="*/ 1150598 w 4118089"/>
                <a:gd name="connsiteY11" fmla="*/ 1882116 h 1882116"/>
                <a:gd name="connsiteX12" fmla="*/ 1055556 w 4118089"/>
                <a:gd name="connsiteY12" fmla="*/ 744226 h 1882116"/>
                <a:gd name="connsiteX0" fmla="*/ 1055556 w 4118089"/>
                <a:gd name="connsiteY0" fmla="*/ 744226 h 1882116"/>
                <a:gd name="connsiteX1" fmla="*/ 336872 w 4118089"/>
                <a:gd name="connsiteY1" fmla="*/ 1152764 h 1882116"/>
                <a:gd name="connsiteX2" fmla="*/ 74872 w 4118089"/>
                <a:gd name="connsiteY2" fmla="*/ 744200 h 1882116"/>
                <a:gd name="connsiteX3" fmla="*/ 408200 w 4118089"/>
                <a:gd name="connsiteY3" fmla="*/ 278750 h 1882116"/>
                <a:gd name="connsiteX4" fmla="*/ 1200987 w 4118089"/>
                <a:gd name="connsiteY4" fmla="*/ 21182 h 1882116"/>
                <a:gd name="connsiteX5" fmla="*/ 2154406 w 4118089"/>
                <a:gd name="connsiteY5" fmla="*/ 138124 h 1882116"/>
                <a:gd name="connsiteX6" fmla="*/ 3790338 w 4118089"/>
                <a:gd name="connsiteY6" fmla="*/ 0 h 1882116"/>
                <a:gd name="connsiteX7" fmla="*/ 4112920 w 4118089"/>
                <a:gd name="connsiteY7" fmla="*/ 386585 h 1882116"/>
                <a:gd name="connsiteX8" fmla="*/ 3890318 w 4118089"/>
                <a:gd name="connsiteY8" fmla="*/ 810879 h 1882116"/>
                <a:gd name="connsiteX9" fmla="*/ 3076540 w 4118089"/>
                <a:gd name="connsiteY9" fmla="*/ 759649 h 1882116"/>
                <a:gd name="connsiteX10" fmla="*/ 3228577 w 4118089"/>
                <a:gd name="connsiteY10" fmla="*/ 1843874 h 1882116"/>
                <a:gd name="connsiteX11" fmla="*/ 1150598 w 4118089"/>
                <a:gd name="connsiteY11" fmla="*/ 1882116 h 1882116"/>
                <a:gd name="connsiteX12" fmla="*/ 1055556 w 4118089"/>
                <a:gd name="connsiteY12" fmla="*/ 744226 h 1882116"/>
                <a:gd name="connsiteX0" fmla="*/ 1055556 w 4118089"/>
                <a:gd name="connsiteY0" fmla="*/ 744226 h 1882116"/>
                <a:gd name="connsiteX1" fmla="*/ 336872 w 4118089"/>
                <a:gd name="connsiteY1" fmla="*/ 1152764 h 1882116"/>
                <a:gd name="connsiteX2" fmla="*/ 74872 w 4118089"/>
                <a:gd name="connsiteY2" fmla="*/ 744200 h 1882116"/>
                <a:gd name="connsiteX3" fmla="*/ 408200 w 4118089"/>
                <a:gd name="connsiteY3" fmla="*/ 278750 h 1882116"/>
                <a:gd name="connsiteX4" fmla="*/ 1200987 w 4118089"/>
                <a:gd name="connsiteY4" fmla="*/ 21182 h 1882116"/>
                <a:gd name="connsiteX5" fmla="*/ 2154406 w 4118089"/>
                <a:gd name="connsiteY5" fmla="*/ 138124 h 1882116"/>
                <a:gd name="connsiteX6" fmla="*/ 3790338 w 4118089"/>
                <a:gd name="connsiteY6" fmla="*/ 0 h 1882116"/>
                <a:gd name="connsiteX7" fmla="*/ 4112920 w 4118089"/>
                <a:gd name="connsiteY7" fmla="*/ 386585 h 1882116"/>
                <a:gd name="connsiteX8" fmla="*/ 3890318 w 4118089"/>
                <a:gd name="connsiteY8" fmla="*/ 810879 h 1882116"/>
                <a:gd name="connsiteX9" fmla="*/ 3076540 w 4118089"/>
                <a:gd name="connsiteY9" fmla="*/ 759649 h 1882116"/>
                <a:gd name="connsiteX10" fmla="*/ 3228577 w 4118089"/>
                <a:gd name="connsiteY10" fmla="*/ 1843874 h 1882116"/>
                <a:gd name="connsiteX11" fmla="*/ 1150598 w 4118089"/>
                <a:gd name="connsiteY11" fmla="*/ 1882116 h 1882116"/>
                <a:gd name="connsiteX12" fmla="*/ 1055556 w 4118089"/>
                <a:gd name="connsiteY12" fmla="*/ 744226 h 1882116"/>
                <a:gd name="connsiteX0" fmla="*/ 1055556 w 4118089"/>
                <a:gd name="connsiteY0" fmla="*/ 744226 h 1882116"/>
                <a:gd name="connsiteX1" fmla="*/ 336872 w 4118089"/>
                <a:gd name="connsiteY1" fmla="*/ 1152764 h 1882116"/>
                <a:gd name="connsiteX2" fmla="*/ 74872 w 4118089"/>
                <a:gd name="connsiteY2" fmla="*/ 744200 h 1882116"/>
                <a:gd name="connsiteX3" fmla="*/ 382796 w 4118089"/>
                <a:gd name="connsiteY3" fmla="*/ 375482 h 1882116"/>
                <a:gd name="connsiteX4" fmla="*/ 1200987 w 4118089"/>
                <a:gd name="connsiteY4" fmla="*/ 21182 h 1882116"/>
                <a:gd name="connsiteX5" fmla="*/ 2154406 w 4118089"/>
                <a:gd name="connsiteY5" fmla="*/ 138124 h 1882116"/>
                <a:gd name="connsiteX6" fmla="*/ 3790338 w 4118089"/>
                <a:gd name="connsiteY6" fmla="*/ 0 h 1882116"/>
                <a:gd name="connsiteX7" fmla="*/ 4112920 w 4118089"/>
                <a:gd name="connsiteY7" fmla="*/ 386585 h 1882116"/>
                <a:gd name="connsiteX8" fmla="*/ 3890318 w 4118089"/>
                <a:gd name="connsiteY8" fmla="*/ 810879 h 1882116"/>
                <a:gd name="connsiteX9" fmla="*/ 3076540 w 4118089"/>
                <a:gd name="connsiteY9" fmla="*/ 759649 h 1882116"/>
                <a:gd name="connsiteX10" fmla="*/ 3228577 w 4118089"/>
                <a:gd name="connsiteY10" fmla="*/ 1843874 h 1882116"/>
                <a:gd name="connsiteX11" fmla="*/ 1150598 w 4118089"/>
                <a:gd name="connsiteY11" fmla="*/ 1882116 h 1882116"/>
                <a:gd name="connsiteX12" fmla="*/ 1055556 w 4118089"/>
                <a:gd name="connsiteY12" fmla="*/ 744226 h 1882116"/>
                <a:gd name="connsiteX0" fmla="*/ 1031500 w 4094033"/>
                <a:gd name="connsiteY0" fmla="*/ 744226 h 1882116"/>
                <a:gd name="connsiteX1" fmla="*/ 487297 w 4094033"/>
                <a:gd name="connsiteY1" fmla="*/ 1050867 h 1882116"/>
                <a:gd name="connsiteX2" fmla="*/ 50816 w 4094033"/>
                <a:gd name="connsiteY2" fmla="*/ 744200 h 1882116"/>
                <a:gd name="connsiteX3" fmla="*/ 358740 w 4094033"/>
                <a:gd name="connsiteY3" fmla="*/ 375482 h 1882116"/>
                <a:gd name="connsiteX4" fmla="*/ 1176931 w 4094033"/>
                <a:gd name="connsiteY4" fmla="*/ 21182 h 1882116"/>
                <a:gd name="connsiteX5" fmla="*/ 2130350 w 4094033"/>
                <a:gd name="connsiteY5" fmla="*/ 138124 h 1882116"/>
                <a:gd name="connsiteX6" fmla="*/ 3766282 w 4094033"/>
                <a:gd name="connsiteY6" fmla="*/ 0 h 1882116"/>
                <a:gd name="connsiteX7" fmla="*/ 4088864 w 4094033"/>
                <a:gd name="connsiteY7" fmla="*/ 386585 h 1882116"/>
                <a:gd name="connsiteX8" fmla="*/ 3866262 w 4094033"/>
                <a:gd name="connsiteY8" fmla="*/ 810879 h 1882116"/>
                <a:gd name="connsiteX9" fmla="*/ 3052484 w 4094033"/>
                <a:gd name="connsiteY9" fmla="*/ 759649 h 1882116"/>
                <a:gd name="connsiteX10" fmla="*/ 3204521 w 4094033"/>
                <a:gd name="connsiteY10" fmla="*/ 1843874 h 1882116"/>
                <a:gd name="connsiteX11" fmla="*/ 1126542 w 4094033"/>
                <a:gd name="connsiteY11" fmla="*/ 1882116 h 1882116"/>
                <a:gd name="connsiteX12" fmla="*/ 1031500 w 4094033"/>
                <a:gd name="connsiteY12" fmla="*/ 744226 h 1882116"/>
                <a:gd name="connsiteX0" fmla="*/ 1024065 w 4086598"/>
                <a:gd name="connsiteY0" fmla="*/ 744226 h 1882116"/>
                <a:gd name="connsiteX1" fmla="*/ 479862 w 4086598"/>
                <a:gd name="connsiteY1" fmla="*/ 1050867 h 1882116"/>
                <a:gd name="connsiteX2" fmla="*/ 43381 w 4086598"/>
                <a:gd name="connsiteY2" fmla="*/ 744200 h 1882116"/>
                <a:gd name="connsiteX3" fmla="*/ 351305 w 4086598"/>
                <a:gd name="connsiteY3" fmla="*/ 375482 h 1882116"/>
                <a:gd name="connsiteX4" fmla="*/ 1169496 w 4086598"/>
                <a:gd name="connsiteY4" fmla="*/ 21182 h 1882116"/>
                <a:gd name="connsiteX5" fmla="*/ 2122915 w 4086598"/>
                <a:gd name="connsiteY5" fmla="*/ 138124 h 1882116"/>
                <a:gd name="connsiteX6" fmla="*/ 3758847 w 4086598"/>
                <a:gd name="connsiteY6" fmla="*/ 0 h 1882116"/>
                <a:gd name="connsiteX7" fmla="*/ 4081429 w 4086598"/>
                <a:gd name="connsiteY7" fmla="*/ 386585 h 1882116"/>
                <a:gd name="connsiteX8" fmla="*/ 3858827 w 4086598"/>
                <a:gd name="connsiteY8" fmla="*/ 810879 h 1882116"/>
                <a:gd name="connsiteX9" fmla="*/ 3045049 w 4086598"/>
                <a:gd name="connsiteY9" fmla="*/ 759649 h 1882116"/>
                <a:gd name="connsiteX10" fmla="*/ 3197086 w 4086598"/>
                <a:gd name="connsiteY10" fmla="*/ 1843874 h 1882116"/>
                <a:gd name="connsiteX11" fmla="*/ 1119107 w 4086598"/>
                <a:gd name="connsiteY11" fmla="*/ 1882116 h 1882116"/>
                <a:gd name="connsiteX12" fmla="*/ 1024065 w 4086598"/>
                <a:gd name="connsiteY12" fmla="*/ 744226 h 1882116"/>
                <a:gd name="connsiteX0" fmla="*/ 1024065 w 4086598"/>
                <a:gd name="connsiteY0" fmla="*/ 744226 h 1882116"/>
                <a:gd name="connsiteX1" fmla="*/ 479862 w 4086598"/>
                <a:gd name="connsiteY1" fmla="*/ 1050867 h 1882116"/>
                <a:gd name="connsiteX2" fmla="*/ 43381 w 4086598"/>
                <a:gd name="connsiteY2" fmla="*/ 744200 h 1882116"/>
                <a:gd name="connsiteX3" fmla="*/ 351305 w 4086598"/>
                <a:gd name="connsiteY3" fmla="*/ 375482 h 1882116"/>
                <a:gd name="connsiteX4" fmla="*/ 1169496 w 4086598"/>
                <a:gd name="connsiteY4" fmla="*/ 21182 h 1882116"/>
                <a:gd name="connsiteX5" fmla="*/ 2122915 w 4086598"/>
                <a:gd name="connsiteY5" fmla="*/ 138124 h 1882116"/>
                <a:gd name="connsiteX6" fmla="*/ 3758847 w 4086598"/>
                <a:gd name="connsiteY6" fmla="*/ 0 h 1882116"/>
                <a:gd name="connsiteX7" fmla="*/ 4081429 w 4086598"/>
                <a:gd name="connsiteY7" fmla="*/ 386585 h 1882116"/>
                <a:gd name="connsiteX8" fmla="*/ 3858827 w 4086598"/>
                <a:gd name="connsiteY8" fmla="*/ 810879 h 1882116"/>
                <a:gd name="connsiteX9" fmla="*/ 3045049 w 4086598"/>
                <a:gd name="connsiteY9" fmla="*/ 759649 h 1882116"/>
                <a:gd name="connsiteX10" fmla="*/ 3197086 w 4086598"/>
                <a:gd name="connsiteY10" fmla="*/ 1843874 h 1882116"/>
                <a:gd name="connsiteX11" fmla="*/ 1119107 w 4086598"/>
                <a:gd name="connsiteY11" fmla="*/ 1882116 h 1882116"/>
                <a:gd name="connsiteX12" fmla="*/ 1024065 w 4086598"/>
                <a:gd name="connsiteY12" fmla="*/ 744226 h 1882116"/>
                <a:gd name="connsiteX0" fmla="*/ 996009 w 4058542"/>
                <a:gd name="connsiteY0" fmla="*/ 744226 h 1882116"/>
                <a:gd name="connsiteX1" fmla="*/ 451806 w 4058542"/>
                <a:gd name="connsiteY1" fmla="*/ 1050867 h 1882116"/>
                <a:gd name="connsiteX2" fmla="*/ 15325 w 4058542"/>
                <a:gd name="connsiteY2" fmla="*/ 744200 h 1882116"/>
                <a:gd name="connsiteX3" fmla="*/ 323249 w 4058542"/>
                <a:gd name="connsiteY3" fmla="*/ 375482 h 1882116"/>
                <a:gd name="connsiteX4" fmla="*/ 1141440 w 4058542"/>
                <a:gd name="connsiteY4" fmla="*/ 21182 h 1882116"/>
                <a:gd name="connsiteX5" fmla="*/ 2094859 w 4058542"/>
                <a:gd name="connsiteY5" fmla="*/ 138124 h 1882116"/>
                <a:gd name="connsiteX6" fmla="*/ 3730791 w 4058542"/>
                <a:gd name="connsiteY6" fmla="*/ 0 h 1882116"/>
                <a:gd name="connsiteX7" fmla="*/ 4053373 w 4058542"/>
                <a:gd name="connsiteY7" fmla="*/ 386585 h 1882116"/>
                <a:gd name="connsiteX8" fmla="*/ 3830771 w 4058542"/>
                <a:gd name="connsiteY8" fmla="*/ 810879 h 1882116"/>
                <a:gd name="connsiteX9" fmla="*/ 3016993 w 4058542"/>
                <a:gd name="connsiteY9" fmla="*/ 759649 h 1882116"/>
                <a:gd name="connsiteX10" fmla="*/ 3169030 w 4058542"/>
                <a:gd name="connsiteY10" fmla="*/ 1843874 h 1882116"/>
                <a:gd name="connsiteX11" fmla="*/ 1091051 w 4058542"/>
                <a:gd name="connsiteY11" fmla="*/ 1882116 h 1882116"/>
                <a:gd name="connsiteX12" fmla="*/ 996009 w 4058542"/>
                <a:gd name="connsiteY12" fmla="*/ 744226 h 1882116"/>
                <a:gd name="connsiteX0" fmla="*/ 988346 w 4050879"/>
                <a:gd name="connsiteY0" fmla="*/ 744226 h 1882116"/>
                <a:gd name="connsiteX1" fmla="*/ 444143 w 4050879"/>
                <a:gd name="connsiteY1" fmla="*/ 1050867 h 1882116"/>
                <a:gd name="connsiteX2" fmla="*/ 7662 w 4050879"/>
                <a:gd name="connsiteY2" fmla="*/ 744200 h 1882116"/>
                <a:gd name="connsiteX3" fmla="*/ 315586 w 4050879"/>
                <a:gd name="connsiteY3" fmla="*/ 375482 h 1882116"/>
                <a:gd name="connsiteX4" fmla="*/ 1133777 w 4050879"/>
                <a:gd name="connsiteY4" fmla="*/ 21182 h 1882116"/>
                <a:gd name="connsiteX5" fmla="*/ 2087196 w 4050879"/>
                <a:gd name="connsiteY5" fmla="*/ 138124 h 1882116"/>
                <a:gd name="connsiteX6" fmla="*/ 3723128 w 4050879"/>
                <a:gd name="connsiteY6" fmla="*/ 0 h 1882116"/>
                <a:gd name="connsiteX7" fmla="*/ 4045710 w 4050879"/>
                <a:gd name="connsiteY7" fmla="*/ 386585 h 1882116"/>
                <a:gd name="connsiteX8" fmla="*/ 3823108 w 4050879"/>
                <a:gd name="connsiteY8" fmla="*/ 810879 h 1882116"/>
                <a:gd name="connsiteX9" fmla="*/ 3009330 w 4050879"/>
                <a:gd name="connsiteY9" fmla="*/ 759649 h 1882116"/>
                <a:gd name="connsiteX10" fmla="*/ 3161367 w 4050879"/>
                <a:gd name="connsiteY10" fmla="*/ 1843874 h 1882116"/>
                <a:gd name="connsiteX11" fmla="*/ 1083388 w 4050879"/>
                <a:gd name="connsiteY11" fmla="*/ 1882116 h 1882116"/>
                <a:gd name="connsiteX12" fmla="*/ 988346 w 4050879"/>
                <a:gd name="connsiteY12" fmla="*/ 744226 h 1882116"/>
                <a:gd name="connsiteX0" fmla="*/ 988346 w 4050879"/>
                <a:gd name="connsiteY0" fmla="*/ 744226 h 1882116"/>
                <a:gd name="connsiteX1" fmla="*/ 444143 w 4050879"/>
                <a:gd name="connsiteY1" fmla="*/ 1050867 h 1882116"/>
                <a:gd name="connsiteX2" fmla="*/ 7662 w 4050879"/>
                <a:gd name="connsiteY2" fmla="*/ 744200 h 1882116"/>
                <a:gd name="connsiteX3" fmla="*/ 441351 w 4050879"/>
                <a:gd name="connsiteY3" fmla="*/ 290335 h 1882116"/>
                <a:gd name="connsiteX4" fmla="*/ 1133777 w 4050879"/>
                <a:gd name="connsiteY4" fmla="*/ 21182 h 1882116"/>
                <a:gd name="connsiteX5" fmla="*/ 2087196 w 4050879"/>
                <a:gd name="connsiteY5" fmla="*/ 138124 h 1882116"/>
                <a:gd name="connsiteX6" fmla="*/ 3723128 w 4050879"/>
                <a:gd name="connsiteY6" fmla="*/ 0 h 1882116"/>
                <a:gd name="connsiteX7" fmla="*/ 4045710 w 4050879"/>
                <a:gd name="connsiteY7" fmla="*/ 386585 h 1882116"/>
                <a:gd name="connsiteX8" fmla="*/ 3823108 w 4050879"/>
                <a:gd name="connsiteY8" fmla="*/ 810879 h 1882116"/>
                <a:gd name="connsiteX9" fmla="*/ 3009330 w 4050879"/>
                <a:gd name="connsiteY9" fmla="*/ 759649 h 1882116"/>
                <a:gd name="connsiteX10" fmla="*/ 3161367 w 4050879"/>
                <a:gd name="connsiteY10" fmla="*/ 1843874 h 1882116"/>
                <a:gd name="connsiteX11" fmla="*/ 1083388 w 4050879"/>
                <a:gd name="connsiteY11" fmla="*/ 1882116 h 1882116"/>
                <a:gd name="connsiteX12" fmla="*/ 988346 w 4050879"/>
                <a:gd name="connsiteY12" fmla="*/ 744226 h 1882116"/>
                <a:gd name="connsiteX0" fmla="*/ 988346 w 4050879"/>
                <a:gd name="connsiteY0" fmla="*/ 744226 h 1882116"/>
                <a:gd name="connsiteX1" fmla="*/ 444143 w 4050879"/>
                <a:gd name="connsiteY1" fmla="*/ 1050867 h 1882116"/>
                <a:gd name="connsiteX2" fmla="*/ 7662 w 4050879"/>
                <a:gd name="connsiteY2" fmla="*/ 744200 h 1882116"/>
                <a:gd name="connsiteX3" fmla="*/ 441351 w 4050879"/>
                <a:gd name="connsiteY3" fmla="*/ 290335 h 1882116"/>
                <a:gd name="connsiteX4" fmla="*/ 1133777 w 4050879"/>
                <a:gd name="connsiteY4" fmla="*/ 21182 h 1882116"/>
                <a:gd name="connsiteX5" fmla="*/ 2087196 w 4050879"/>
                <a:gd name="connsiteY5" fmla="*/ 138124 h 1882116"/>
                <a:gd name="connsiteX6" fmla="*/ 3723128 w 4050879"/>
                <a:gd name="connsiteY6" fmla="*/ 0 h 1882116"/>
                <a:gd name="connsiteX7" fmla="*/ 4045710 w 4050879"/>
                <a:gd name="connsiteY7" fmla="*/ 386585 h 1882116"/>
                <a:gd name="connsiteX8" fmla="*/ 3823108 w 4050879"/>
                <a:gd name="connsiteY8" fmla="*/ 810879 h 1882116"/>
                <a:gd name="connsiteX9" fmla="*/ 3009330 w 4050879"/>
                <a:gd name="connsiteY9" fmla="*/ 759649 h 1882116"/>
                <a:gd name="connsiteX10" fmla="*/ 3161367 w 4050879"/>
                <a:gd name="connsiteY10" fmla="*/ 1843874 h 1882116"/>
                <a:gd name="connsiteX11" fmla="*/ 1083388 w 4050879"/>
                <a:gd name="connsiteY11" fmla="*/ 1882116 h 1882116"/>
                <a:gd name="connsiteX12" fmla="*/ 988346 w 4050879"/>
                <a:gd name="connsiteY12" fmla="*/ 744226 h 1882116"/>
                <a:gd name="connsiteX0" fmla="*/ 988346 w 4050879"/>
                <a:gd name="connsiteY0" fmla="*/ 744226 h 1882116"/>
                <a:gd name="connsiteX1" fmla="*/ 444143 w 4050879"/>
                <a:gd name="connsiteY1" fmla="*/ 1050867 h 1882116"/>
                <a:gd name="connsiteX2" fmla="*/ 7662 w 4050879"/>
                <a:gd name="connsiteY2" fmla="*/ 744200 h 1882116"/>
                <a:gd name="connsiteX3" fmla="*/ 441351 w 4050879"/>
                <a:gd name="connsiteY3" fmla="*/ 290335 h 1882116"/>
                <a:gd name="connsiteX4" fmla="*/ 1133777 w 4050879"/>
                <a:gd name="connsiteY4" fmla="*/ 21182 h 1882116"/>
                <a:gd name="connsiteX5" fmla="*/ 2087196 w 4050879"/>
                <a:gd name="connsiteY5" fmla="*/ 138124 h 1882116"/>
                <a:gd name="connsiteX6" fmla="*/ 3723128 w 4050879"/>
                <a:gd name="connsiteY6" fmla="*/ 0 h 1882116"/>
                <a:gd name="connsiteX7" fmla="*/ 4045710 w 4050879"/>
                <a:gd name="connsiteY7" fmla="*/ 386585 h 1882116"/>
                <a:gd name="connsiteX8" fmla="*/ 3823108 w 4050879"/>
                <a:gd name="connsiteY8" fmla="*/ 810879 h 1882116"/>
                <a:gd name="connsiteX9" fmla="*/ 3009330 w 4050879"/>
                <a:gd name="connsiteY9" fmla="*/ 759649 h 1882116"/>
                <a:gd name="connsiteX10" fmla="*/ 3161367 w 4050879"/>
                <a:gd name="connsiteY10" fmla="*/ 1843874 h 1882116"/>
                <a:gd name="connsiteX11" fmla="*/ 1083388 w 4050879"/>
                <a:gd name="connsiteY11" fmla="*/ 1882116 h 1882116"/>
                <a:gd name="connsiteX12" fmla="*/ 988346 w 4050879"/>
                <a:gd name="connsiteY12" fmla="*/ 744226 h 1882116"/>
                <a:gd name="connsiteX0" fmla="*/ 991745 w 4054278"/>
                <a:gd name="connsiteY0" fmla="*/ 744226 h 1882116"/>
                <a:gd name="connsiteX1" fmla="*/ 329175 w 4054278"/>
                <a:gd name="connsiteY1" fmla="*/ 1389080 h 1882116"/>
                <a:gd name="connsiteX2" fmla="*/ 11061 w 4054278"/>
                <a:gd name="connsiteY2" fmla="*/ 744200 h 1882116"/>
                <a:gd name="connsiteX3" fmla="*/ 444750 w 4054278"/>
                <a:gd name="connsiteY3" fmla="*/ 290335 h 1882116"/>
                <a:gd name="connsiteX4" fmla="*/ 1137176 w 4054278"/>
                <a:gd name="connsiteY4" fmla="*/ 21182 h 1882116"/>
                <a:gd name="connsiteX5" fmla="*/ 2090595 w 4054278"/>
                <a:gd name="connsiteY5" fmla="*/ 138124 h 1882116"/>
                <a:gd name="connsiteX6" fmla="*/ 3726527 w 4054278"/>
                <a:gd name="connsiteY6" fmla="*/ 0 h 1882116"/>
                <a:gd name="connsiteX7" fmla="*/ 4049109 w 4054278"/>
                <a:gd name="connsiteY7" fmla="*/ 386585 h 1882116"/>
                <a:gd name="connsiteX8" fmla="*/ 3826507 w 4054278"/>
                <a:gd name="connsiteY8" fmla="*/ 810879 h 1882116"/>
                <a:gd name="connsiteX9" fmla="*/ 3012729 w 4054278"/>
                <a:gd name="connsiteY9" fmla="*/ 759649 h 1882116"/>
                <a:gd name="connsiteX10" fmla="*/ 3164766 w 4054278"/>
                <a:gd name="connsiteY10" fmla="*/ 1843874 h 1882116"/>
                <a:gd name="connsiteX11" fmla="*/ 1086787 w 4054278"/>
                <a:gd name="connsiteY11" fmla="*/ 1882116 h 1882116"/>
                <a:gd name="connsiteX12" fmla="*/ 991745 w 4054278"/>
                <a:gd name="connsiteY12" fmla="*/ 744226 h 1882116"/>
                <a:gd name="connsiteX0" fmla="*/ 1030910 w 4093443"/>
                <a:gd name="connsiteY0" fmla="*/ 744226 h 1882116"/>
                <a:gd name="connsiteX1" fmla="*/ 368340 w 4093443"/>
                <a:gd name="connsiteY1" fmla="*/ 1389080 h 1882116"/>
                <a:gd name="connsiteX2" fmla="*/ 9607 w 4093443"/>
                <a:gd name="connsiteY2" fmla="*/ 955113 h 1882116"/>
                <a:gd name="connsiteX3" fmla="*/ 483915 w 4093443"/>
                <a:gd name="connsiteY3" fmla="*/ 290335 h 1882116"/>
                <a:gd name="connsiteX4" fmla="*/ 1176341 w 4093443"/>
                <a:gd name="connsiteY4" fmla="*/ 21182 h 1882116"/>
                <a:gd name="connsiteX5" fmla="*/ 2129760 w 4093443"/>
                <a:gd name="connsiteY5" fmla="*/ 138124 h 1882116"/>
                <a:gd name="connsiteX6" fmla="*/ 3765692 w 4093443"/>
                <a:gd name="connsiteY6" fmla="*/ 0 h 1882116"/>
                <a:gd name="connsiteX7" fmla="*/ 4088274 w 4093443"/>
                <a:gd name="connsiteY7" fmla="*/ 386585 h 1882116"/>
                <a:gd name="connsiteX8" fmla="*/ 3865672 w 4093443"/>
                <a:gd name="connsiteY8" fmla="*/ 810879 h 1882116"/>
                <a:gd name="connsiteX9" fmla="*/ 3051894 w 4093443"/>
                <a:gd name="connsiteY9" fmla="*/ 759649 h 1882116"/>
                <a:gd name="connsiteX10" fmla="*/ 3203931 w 4093443"/>
                <a:gd name="connsiteY10" fmla="*/ 1843874 h 1882116"/>
                <a:gd name="connsiteX11" fmla="*/ 1125952 w 4093443"/>
                <a:gd name="connsiteY11" fmla="*/ 1882116 h 1882116"/>
                <a:gd name="connsiteX12" fmla="*/ 1030910 w 4093443"/>
                <a:gd name="connsiteY12" fmla="*/ 744226 h 1882116"/>
                <a:gd name="connsiteX0" fmla="*/ 1030910 w 4093443"/>
                <a:gd name="connsiteY0" fmla="*/ 744226 h 1882116"/>
                <a:gd name="connsiteX1" fmla="*/ 368340 w 4093443"/>
                <a:gd name="connsiteY1" fmla="*/ 1389080 h 1882116"/>
                <a:gd name="connsiteX2" fmla="*/ 9607 w 4093443"/>
                <a:gd name="connsiteY2" fmla="*/ 955113 h 1882116"/>
                <a:gd name="connsiteX3" fmla="*/ 483915 w 4093443"/>
                <a:gd name="connsiteY3" fmla="*/ 290335 h 1882116"/>
                <a:gd name="connsiteX4" fmla="*/ 1176341 w 4093443"/>
                <a:gd name="connsiteY4" fmla="*/ 21182 h 1882116"/>
                <a:gd name="connsiteX5" fmla="*/ 2129760 w 4093443"/>
                <a:gd name="connsiteY5" fmla="*/ 138124 h 1882116"/>
                <a:gd name="connsiteX6" fmla="*/ 3765692 w 4093443"/>
                <a:gd name="connsiteY6" fmla="*/ 0 h 1882116"/>
                <a:gd name="connsiteX7" fmla="*/ 4088274 w 4093443"/>
                <a:gd name="connsiteY7" fmla="*/ 386585 h 1882116"/>
                <a:gd name="connsiteX8" fmla="*/ 3865672 w 4093443"/>
                <a:gd name="connsiteY8" fmla="*/ 810879 h 1882116"/>
                <a:gd name="connsiteX9" fmla="*/ 3051894 w 4093443"/>
                <a:gd name="connsiteY9" fmla="*/ 759649 h 1882116"/>
                <a:gd name="connsiteX10" fmla="*/ 3203931 w 4093443"/>
                <a:gd name="connsiteY10" fmla="*/ 1843874 h 1882116"/>
                <a:gd name="connsiteX11" fmla="*/ 1125952 w 4093443"/>
                <a:gd name="connsiteY11" fmla="*/ 1882116 h 1882116"/>
                <a:gd name="connsiteX12" fmla="*/ 1030910 w 4093443"/>
                <a:gd name="connsiteY12" fmla="*/ 744226 h 1882116"/>
                <a:gd name="connsiteX0" fmla="*/ 1027311 w 4089844"/>
                <a:gd name="connsiteY0" fmla="*/ 744226 h 1882116"/>
                <a:gd name="connsiteX1" fmla="*/ 547317 w 4089844"/>
                <a:gd name="connsiteY1" fmla="*/ 1481346 h 1882116"/>
                <a:gd name="connsiteX2" fmla="*/ 6008 w 4089844"/>
                <a:gd name="connsiteY2" fmla="*/ 955113 h 1882116"/>
                <a:gd name="connsiteX3" fmla="*/ 480316 w 4089844"/>
                <a:gd name="connsiteY3" fmla="*/ 290335 h 1882116"/>
                <a:gd name="connsiteX4" fmla="*/ 1172742 w 4089844"/>
                <a:gd name="connsiteY4" fmla="*/ 21182 h 1882116"/>
                <a:gd name="connsiteX5" fmla="*/ 2126161 w 4089844"/>
                <a:gd name="connsiteY5" fmla="*/ 138124 h 1882116"/>
                <a:gd name="connsiteX6" fmla="*/ 3762093 w 4089844"/>
                <a:gd name="connsiteY6" fmla="*/ 0 h 1882116"/>
                <a:gd name="connsiteX7" fmla="*/ 4084675 w 4089844"/>
                <a:gd name="connsiteY7" fmla="*/ 386585 h 1882116"/>
                <a:gd name="connsiteX8" fmla="*/ 3862073 w 4089844"/>
                <a:gd name="connsiteY8" fmla="*/ 810879 h 1882116"/>
                <a:gd name="connsiteX9" fmla="*/ 3048295 w 4089844"/>
                <a:gd name="connsiteY9" fmla="*/ 759649 h 1882116"/>
                <a:gd name="connsiteX10" fmla="*/ 3200332 w 4089844"/>
                <a:gd name="connsiteY10" fmla="*/ 1843874 h 1882116"/>
                <a:gd name="connsiteX11" fmla="*/ 1122353 w 4089844"/>
                <a:gd name="connsiteY11" fmla="*/ 1882116 h 1882116"/>
                <a:gd name="connsiteX12" fmla="*/ 1027311 w 4089844"/>
                <a:gd name="connsiteY12" fmla="*/ 744226 h 1882116"/>
                <a:gd name="connsiteX0" fmla="*/ 1027311 w 4089844"/>
                <a:gd name="connsiteY0" fmla="*/ 744226 h 1882116"/>
                <a:gd name="connsiteX1" fmla="*/ 547317 w 4089844"/>
                <a:gd name="connsiteY1" fmla="*/ 1481346 h 1882116"/>
                <a:gd name="connsiteX2" fmla="*/ 6008 w 4089844"/>
                <a:gd name="connsiteY2" fmla="*/ 955113 h 1882116"/>
                <a:gd name="connsiteX3" fmla="*/ 480316 w 4089844"/>
                <a:gd name="connsiteY3" fmla="*/ 290335 h 1882116"/>
                <a:gd name="connsiteX4" fmla="*/ 1172742 w 4089844"/>
                <a:gd name="connsiteY4" fmla="*/ 21182 h 1882116"/>
                <a:gd name="connsiteX5" fmla="*/ 2126161 w 4089844"/>
                <a:gd name="connsiteY5" fmla="*/ 138124 h 1882116"/>
                <a:gd name="connsiteX6" fmla="*/ 3762093 w 4089844"/>
                <a:gd name="connsiteY6" fmla="*/ 0 h 1882116"/>
                <a:gd name="connsiteX7" fmla="*/ 4084675 w 4089844"/>
                <a:gd name="connsiteY7" fmla="*/ 386585 h 1882116"/>
                <a:gd name="connsiteX8" fmla="*/ 3862073 w 4089844"/>
                <a:gd name="connsiteY8" fmla="*/ 810879 h 1882116"/>
                <a:gd name="connsiteX9" fmla="*/ 3048295 w 4089844"/>
                <a:gd name="connsiteY9" fmla="*/ 759649 h 1882116"/>
                <a:gd name="connsiteX10" fmla="*/ 3200332 w 4089844"/>
                <a:gd name="connsiteY10" fmla="*/ 1843874 h 1882116"/>
                <a:gd name="connsiteX11" fmla="*/ 1122353 w 4089844"/>
                <a:gd name="connsiteY11" fmla="*/ 1882116 h 1882116"/>
                <a:gd name="connsiteX12" fmla="*/ 1027311 w 4089844"/>
                <a:gd name="connsiteY12" fmla="*/ 744226 h 1882116"/>
                <a:gd name="connsiteX0" fmla="*/ 1027311 w 4089844"/>
                <a:gd name="connsiteY0" fmla="*/ 744226 h 1882116"/>
                <a:gd name="connsiteX1" fmla="*/ 547317 w 4089844"/>
                <a:gd name="connsiteY1" fmla="*/ 1481346 h 1882116"/>
                <a:gd name="connsiteX2" fmla="*/ 6008 w 4089844"/>
                <a:gd name="connsiteY2" fmla="*/ 955113 h 1882116"/>
                <a:gd name="connsiteX3" fmla="*/ 480316 w 4089844"/>
                <a:gd name="connsiteY3" fmla="*/ 290335 h 1882116"/>
                <a:gd name="connsiteX4" fmla="*/ 1172742 w 4089844"/>
                <a:gd name="connsiteY4" fmla="*/ 21182 h 1882116"/>
                <a:gd name="connsiteX5" fmla="*/ 2126161 w 4089844"/>
                <a:gd name="connsiteY5" fmla="*/ 138124 h 1882116"/>
                <a:gd name="connsiteX6" fmla="*/ 3762093 w 4089844"/>
                <a:gd name="connsiteY6" fmla="*/ 0 h 1882116"/>
                <a:gd name="connsiteX7" fmla="*/ 4084675 w 4089844"/>
                <a:gd name="connsiteY7" fmla="*/ 386585 h 1882116"/>
                <a:gd name="connsiteX8" fmla="*/ 3862073 w 4089844"/>
                <a:gd name="connsiteY8" fmla="*/ 810879 h 1882116"/>
                <a:gd name="connsiteX9" fmla="*/ 3048295 w 4089844"/>
                <a:gd name="connsiteY9" fmla="*/ 759649 h 1882116"/>
                <a:gd name="connsiteX10" fmla="*/ 3200332 w 4089844"/>
                <a:gd name="connsiteY10" fmla="*/ 1843874 h 1882116"/>
                <a:gd name="connsiteX11" fmla="*/ 1122353 w 4089844"/>
                <a:gd name="connsiteY11" fmla="*/ 1882116 h 1882116"/>
                <a:gd name="connsiteX12" fmla="*/ 1027311 w 4089844"/>
                <a:gd name="connsiteY12" fmla="*/ 744226 h 1882116"/>
                <a:gd name="connsiteX0" fmla="*/ 879771 w 4089844"/>
                <a:gd name="connsiteY0" fmla="*/ 912286 h 1882116"/>
                <a:gd name="connsiteX1" fmla="*/ 547317 w 4089844"/>
                <a:gd name="connsiteY1" fmla="*/ 1481346 h 1882116"/>
                <a:gd name="connsiteX2" fmla="*/ 6008 w 4089844"/>
                <a:gd name="connsiteY2" fmla="*/ 955113 h 1882116"/>
                <a:gd name="connsiteX3" fmla="*/ 480316 w 4089844"/>
                <a:gd name="connsiteY3" fmla="*/ 290335 h 1882116"/>
                <a:gd name="connsiteX4" fmla="*/ 1172742 w 4089844"/>
                <a:gd name="connsiteY4" fmla="*/ 21182 h 1882116"/>
                <a:gd name="connsiteX5" fmla="*/ 2126161 w 4089844"/>
                <a:gd name="connsiteY5" fmla="*/ 138124 h 1882116"/>
                <a:gd name="connsiteX6" fmla="*/ 3762093 w 4089844"/>
                <a:gd name="connsiteY6" fmla="*/ 0 h 1882116"/>
                <a:gd name="connsiteX7" fmla="*/ 4084675 w 4089844"/>
                <a:gd name="connsiteY7" fmla="*/ 386585 h 1882116"/>
                <a:gd name="connsiteX8" fmla="*/ 3862073 w 4089844"/>
                <a:gd name="connsiteY8" fmla="*/ 810879 h 1882116"/>
                <a:gd name="connsiteX9" fmla="*/ 3048295 w 4089844"/>
                <a:gd name="connsiteY9" fmla="*/ 759649 h 1882116"/>
                <a:gd name="connsiteX10" fmla="*/ 3200332 w 4089844"/>
                <a:gd name="connsiteY10" fmla="*/ 1843874 h 1882116"/>
                <a:gd name="connsiteX11" fmla="*/ 1122353 w 4089844"/>
                <a:gd name="connsiteY11" fmla="*/ 1882116 h 1882116"/>
                <a:gd name="connsiteX12" fmla="*/ 879771 w 4089844"/>
                <a:gd name="connsiteY12" fmla="*/ 912286 h 1882116"/>
                <a:gd name="connsiteX0" fmla="*/ 879111 w 4089184"/>
                <a:gd name="connsiteY0" fmla="*/ 912286 h 1882116"/>
                <a:gd name="connsiteX1" fmla="*/ 606399 w 4089184"/>
                <a:gd name="connsiteY1" fmla="*/ 1703844 h 1882116"/>
                <a:gd name="connsiteX2" fmla="*/ 5348 w 4089184"/>
                <a:gd name="connsiteY2" fmla="*/ 955113 h 1882116"/>
                <a:gd name="connsiteX3" fmla="*/ 479656 w 4089184"/>
                <a:gd name="connsiteY3" fmla="*/ 290335 h 1882116"/>
                <a:gd name="connsiteX4" fmla="*/ 1172082 w 4089184"/>
                <a:gd name="connsiteY4" fmla="*/ 21182 h 1882116"/>
                <a:gd name="connsiteX5" fmla="*/ 2125501 w 4089184"/>
                <a:gd name="connsiteY5" fmla="*/ 138124 h 1882116"/>
                <a:gd name="connsiteX6" fmla="*/ 3761433 w 4089184"/>
                <a:gd name="connsiteY6" fmla="*/ 0 h 1882116"/>
                <a:gd name="connsiteX7" fmla="*/ 4084015 w 4089184"/>
                <a:gd name="connsiteY7" fmla="*/ 386585 h 1882116"/>
                <a:gd name="connsiteX8" fmla="*/ 3861413 w 4089184"/>
                <a:gd name="connsiteY8" fmla="*/ 810879 h 1882116"/>
                <a:gd name="connsiteX9" fmla="*/ 3047635 w 4089184"/>
                <a:gd name="connsiteY9" fmla="*/ 759649 h 1882116"/>
                <a:gd name="connsiteX10" fmla="*/ 3199672 w 4089184"/>
                <a:gd name="connsiteY10" fmla="*/ 1843874 h 1882116"/>
                <a:gd name="connsiteX11" fmla="*/ 1121693 w 4089184"/>
                <a:gd name="connsiteY11" fmla="*/ 1882116 h 1882116"/>
                <a:gd name="connsiteX12" fmla="*/ 879111 w 4089184"/>
                <a:gd name="connsiteY12" fmla="*/ 912286 h 1882116"/>
                <a:gd name="connsiteX0" fmla="*/ 971984 w 4182057"/>
                <a:gd name="connsiteY0" fmla="*/ 912286 h 1882116"/>
                <a:gd name="connsiteX1" fmla="*/ 699272 w 4182057"/>
                <a:gd name="connsiteY1" fmla="*/ 1703844 h 1882116"/>
                <a:gd name="connsiteX2" fmla="*/ 4560 w 4182057"/>
                <a:gd name="connsiteY2" fmla="*/ 1255499 h 1882116"/>
                <a:gd name="connsiteX3" fmla="*/ 572529 w 4182057"/>
                <a:gd name="connsiteY3" fmla="*/ 290335 h 1882116"/>
                <a:gd name="connsiteX4" fmla="*/ 1264955 w 4182057"/>
                <a:gd name="connsiteY4" fmla="*/ 21182 h 1882116"/>
                <a:gd name="connsiteX5" fmla="*/ 2218374 w 4182057"/>
                <a:gd name="connsiteY5" fmla="*/ 138124 h 1882116"/>
                <a:gd name="connsiteX6" fmla="*/ 3854306 w 4182057"/>
                <a:gd name="connsiteY6" fmla="*/ 0 h 1882116"/>
                <a:gd name="connsiteX7" fmla="*/ 4176888 w 4182057"/>
                <a:gd name="connsiteY7" fmla="*/ 386585 h 1882116"/>
                <a:gd name="connsiteX8" fmla="*/ 3954286 w 4182057"/>
                <a:gd name="connsiteY8" fmla="*/ 810879 h 1882116"/>
                <a:gd name="connsiteX9" fmla="*/ 3140508 w 4182057"/>
                <a:gd name="connsiteY9" fmla="*/ 759649 h 1882116"/>
                <a:gd name="connsiteX10" fmla="*/ 3292545 w 4182057"/>
                <a:gd name="connsiteY10" fmla="*/ 1843874 h 1882116"/>
                <a:gd name="connsiteX11" fmla="*/ 1214566 w 4182057"/>
                <a:gd name="connsiteY11" fmla="*/ 1882116 h 1882116"/>
                <a:gd name="connsiteX12" fmla="*/ 971984 w 4182057"/>
                <a:gd name="connsiteY12" fmla="*/ 912286 h 1882116"/>
                <a:gd name="connsiteX0" fmla="*/ 971984 w 4182057"/>
                <a:gd name="connsiteY0" fmla="*/ 912286 h 1882116"/>
                <a:gd name="connsiteX1" fmla="*/ 711274 w 4182057"/>
                <a:gd name="connsiteY1" fmla="*/ 1449445 h 1882116"/>
                <a:gd name="connsiteX2" fmla="*/ 699272 w 4182057"/>
                <a:gd name="connsiteY2" fmla="*/ 1703844 h 1882116"/>
                <a:gd name="connsiteX3" fmla="*/ 4560 w 4182057"/>
                <a:gd name="connsiteY3" fmla="*/ 1255499 h 1882116"/>
                <a:gd name="connsiteX4" fmla="*/ 572529 w 4182057"/>
                <a:gd name="connsiteY4" fmla="*/ 290335 h 1882116"/>
                <a:gd name="connsiteX5" fmla="*/ 1264955 w 4182057"/>
                <a:gd name="connsiteY5" fmla="*/ 21182 h 1882116"/>
                <a:gd name="connsiteX6" fmla="*/ 2218374 w 4182057"/>
                <a:gd name="connsiteY6" fmla="*/ 138124 h 1882116"/>
                <a:gd name="connsiteX7" fmla="*/ 3854306 w 4182057"/>
                <a:gd name="connsiteY7" fmla="*/ 0 h 1882116"/>
                <a:gd name="connsiteX8" fmla="*/ 4176888 w 4182057"/>
                <a:gd name="connsiteY8" fmla="*/ 386585 h 1882116"/>
                <a:gd name="connsiteX9" fmla="*/ 3954286 w 4182057"/>
                <a:gd name="connsiteY9" fmla="*/ 810879 h 1882116"/>
                <a:gd name="connsiteX10" fmla="*/ 3140508 w 4182057"/>
                <a:gd name="connsiteY10" fmla="*/ 759649 h 1882116"/>
                <a:gd name="connsiteX11" fmla="*/ 3292545 w 4182057"/>
                <a:gd name="connsiteY11" fmla="*/ 1843874 h 1882116"/>
                <a:gd name="connsiteX12" fmla="*/ 1214566 w 4182057"/>
                <a:gd name="connsiteY12" fmla="*/ 1882116 h 1882116"/>
                <a:gd name="connsiteX13" fmla="*/ 971984 w 4182057"/>
                <a:gd name="connsiteY13" fmla="*/ 912286 h 1882116"/>
                <a:gd name="connsiteX0" fmla="*/ 971984 w 4182057"/>
                <a:gd name="connsiteY0" fmla="*/ 912286 h 1882116"/>
                <a:gd name="connsiteX1" fmla="*/ 711274 w 4182057"/>
                <a:gd name="connsiteY1" fmla="*/ 1449445 h 1882116"/>
                <a:gd name="connsiteX2" fmla="*/ 699272 w 4182057"/>
                <a:gd name="connsiteY2" fmla="*/ 1703844 h 1882116"/>
                <a:gd name="connsiteX3" fmla="*/ 4560 w 4182057"/>
                <a:gd name="connsiteY3" fmla="*/ 1255499 h 1882116"/>
                <a:gd name="connsiteX4" fmla="*/ 572529 w 4182057"/>
                <a:gd name="connsiteY4" fmla="*/ 290335 h 1882116"/>
                <a:gd name="connsiteX5" fmla="*/ 1264955 w 4182057"/>
                <a:gd name="connsiteY5" fmla="*/ 21182 h 1882116"/>
                <a:gd name="connsiteX6" fmla="*/ 2218374 w 4182057"/>
                <a:gd name="connsiteY6" fmla="*/ 138124 h 1882116"/>
                <a:gd name="connsiteX7" fmla="*/ 3854306 w 4182057"/>
                <a:gd name="connsiteY7" fmla="*/ 0 h 1882116"/>
                <a:gd name="connsiteX8" fmla="*/ 4176888 w 4182057"/>
                <a:gd name="connsiteY8" fmla="*/ 386585 h 1882116"/>
                <a:gd name="connsiteX9" fmla="*/ 3954286 w 4182057"/>
                <a:gd name="connsiteY9" fmla="*/ 810879 h 1882116"/>
                <a:gd name="connsiteX10" fmla="*/ 3140508 w 4182057"/>
                <a:gd name="connsiteY10" fmla="*/ 759649 h 1882116"/>
                <a:gd name="connsiteX11" fmla="*/ 3292545 w 4182057"/>
                <a:gd name="connsiteY11" fmla="*/ 1843874 h 1882116"/>
                <a:gd name="connsiteX12" fmla="*/ 1214566 w 4182057"/>
                <a:gd name="connsiteY12" fmla="*/ 1882116 h 1882116"/>
                <a:gd name="connsiteX13" fmla="*/ 971984 w 4182057"/>
                <a:gd name="connsiteY13" fmla="*/ 912286 h 1882116"/>
                <a:gd name="connsiteX0" fmla="*/ 971984 w 4182057"/>
                <a:gd name="connsiteY0" fmla="*/ 912286 h 1882116"/>
                <a:gd name="connsiteX1" fmla="*/ 711274 w 4182057"/>
                <a:gd name="connsiteY1" fmla="*/ 1449445 h 1882116"/>
                <a:gd name="connsiteX2" fmla="*/ 699272 w 4182057"/>
                <a:gd name="connsiteY2" fmla="*/ 1703844 h 1882116"/>
                <a:gd name="connsiteX3" fmla="*/ 4560 w 4182057"/>
                <a:gd name="connsiteY3" fmla="*/ 1255499 h 1882116"/>
                <a:gd name="connsiteX4" fmla="*/ 768926 w 4182057"/>
                <a:gd name="connsiteY4" fmla="*/ 386230 h 1882116"/>
                <a:gd name="connsiteX5" fmla="*/ 1264955 w 4182057"/>
                <a:gd name="connsiteY5" fmla="*/ 21182 h 1882116"/>
                <a:gd name="connsiteX6" fmla="*/ 2218374 w 4182057"/>
                <a:gd name="connsiteY6" fmla="*/ 138124 h 1882116"/>
                <a:gd name="connsiteX7" fmla="*/ 3854306 w 4182057"/>
                <a:gd name="connsiteY7" fmla="*/ 0 h 1882116"/>
                <a:gd name="connsiteX8" fmla="*/ 4176888 w 4182057"/>
                <a:gd name="connsiteY8" fmla="*/ 386585 h 1882116"/>
                <a:gd name="connsiteX9" fmla="*/ 3954286 w 4182057"/>
                <a:gd name="connsiteY9" fmla="*/ 810879 h 1882116"/>
                <a:gd name="connsiteX10" fmla="*/ 3140508 w 4182057"/>
                <a:gd name="connsiteY10" fmla="*/ 759649 h 1882116"/>
                <a:gd name="connsiteX11" fmla="*/ 3292545 w 4182057"/>
                <a:gd name="connsiteY11" fmla="*/ 1843874 h 1882116"/>
                <a:gd name="connsiteX12" fmla="*/ 1214566 w 4182057"/>
                <a:gd name="connsiteY12" fmla="*/ 1882116 h 1882116"/>
                <a:gd name="connsiteX13" fmla="*/ 971984 w 4182057"/>
                <a:gd name="connsiteY13" fmla="*/ 912286 h 1882116"/>
                <a:gd name="connsiteX0" fmla="*/ 971984 w 4182057"/>
                <a:gd name="connsiteY0" fmla="*/ 912286 h 1882116"/>
                <a:gd name="connsiteX1" fmla="*/ 711274 w 4182057"/>
                <a:gd name="connsiteY1" fmla="*/ 1449445 h 1882116"/>
                <a:gd name="connsiteX2" fmla="*/ 699272 w 4182057"/>
                <a:gd name="connsiteY2" fmla="*/ 1703844 h 1882116"/>
                <a:gd name="connsiteX3" fmla="*/ 4560 w 4182057"/>
                <a:gd name="connsiteY3" fmla="*/ 1255499 h 1882116"/>
                <a:gd name="connsiteX4" fmla="*/ 768926 w 4182057"/>
                <a:gd name="connsiteY4" fmla="*/ 386230 h 1882116"/>
                <a:gd name="connsiteX5" fmla="*/ 1430084 w 4182057"/>
                <a:gd name="connsiteY5" fmla="*/ 123638 h 1882116"/>
                <a:gd name="connsiteX6" fmla="*/ 2218374 w 4182057"/>
                <a:gd name="connsiteY6" fmla="*/ 138124 h 1882116"/>
                <a:gd name="connsiteX7" fmla="*/ 3854306 w 4182057"/>
                <a:gd name="connsiteY7" fmla="*/ 0 h 1882116"/>
                <a:gd name="connsiteX8" fmla="*/ 4176888 w 4182057"/>
                <a:gd name="connsiteY8" fmla="*/ 386585 h 1882116"/>
                <a:gd name="connsiteX9" fmla="*/ 3954286 w 4182057"/>
                <a:gd name="connsiteY9" fmla="*/ 810879 h 1882116"/>
                <a:gd name="connsiteX10" fmla="*/ 3140508 w 4182057"/>
                <a:gd name="connsiteY10" fmla="*/ 759649 h 1882116"/>
                <a:gd name="connsiteX11" fmla="*/ 3292545 w 4182057"/>
                <a:gd name="connsiteY11" fmla="*/ 1843874 h 1882116"/>
                <a:gd name="connsiteX12" fmla="*/ 1214566 w 4182057"/>
                <a:gd name="connsiteY12" fmla="*/ 1882116 h 1882116"/>
                <a:gd name="connsiteX13" fmla="*/ 971984 w 4182057"/>
                <a:gd name="connsiteY13" fmla="*/ 912286 h 1882116"/>
                <a:gd name="connsiteX0" fmla="*/ 1249059 w 4182057"/>
                <a:gd name="connsiteY0" fmla="*/ 925965 h 1882116"/>
                <a:gd name="connsiteX1" fmla="*/ 711274 w 4182057"/>
                <a:gd name="connsiteY1" fmla="*/ 1449445 h 1882116"/>
                <a:gd name="connsiteX2" fmla="*/ 699272 w 4182057"/>
                <a:gd name="connsiteY2" fmla="*/ 1703844 h 1882116"/>
                <a:gd name="connsiteX3" fmla="*/ 4560 w 4182057"/>
                <a:gd name="connsiteY3" fmla="*/ 1255499 h 1882116"/>
                <a:gd name="connsiteX4" fmla="*/ 768926 w 4182057"/>
                <a:gd name="connsiteY4" fmla="*/ 386230 h 1882116"/>
                <a:gd name="connsiteX5" fmla="*/ 1430084 w 4182057"/>
                <a:gd name="connsiteY5" fmla="*/ 123638 h 1882116"/>
                <a:gd name="connsiteX6" fmla="*/ 2218374 w 4182057"/>
                <a:gd name="connsiteY6" fmla="*/ 138124 h 1882116"/>
                <a:gd name="connsiteX7" fmla="*/ 3854306 w 4182057"/>
                <a:gd name="connsiteY7" fmla="*/ 0 h 1882116"/>
                <a:gd name="connsiteX8" fmla="*/ 4176888 w 4182057"/>
                <a:gd name="connsiteY8" fmla="*/ 386585 h 1882116"/>
                <a:gd name="connsiteX9" fmla="*/ 3954286 w 4182057"/>
                <a:gd name="connsiteY9" fmla="*/ 810879 h 1882116"/>
                <a:gd name="connsiteX10" fmla="*/ 3140508 w 4182057"/>
                <a:gd name="connsiteY10" fmla="*/ 759649 h 1882116"/>
                <a:gd name="connsiteX11" fmla="*/ 3292545 w 4182057"/>
                <a:gd name="connsiteY11" fmla="*/ 1843874 h 1882116"/>
                <a:gd name="connsiteX12" fmla="*/ 1214566 w 4182057"/>
                <a:gd name="connsiteY12" fmla="*/ 1882116 h 1882116"/>
                <a:gd name="connsiteX13" fmla="*/ 1249059 w 4182057"/>
                <a:gd name="connsiteY13" fmla="*/ 925965 h 1882116"/>
                <a:gd name="connsiteX0" fmla="*/ 1249059 w 4182057"/>
                <a:gd name="connsiteY0" fmla="*/ 925965 h 1882116"/>
                <a:gd name="connsiteX1" fmla="*/ 711274 w 4182057"/>
                <a:gd name="connsiteY1" fmla="*/ 1449445 h 1882116"/>
                <a:gd name="connsiteX2" fmla="*/ 699272 w 4182057"/>
                <a:gd name="connsiteY2" fmla="*/ 1703844 h 1882116"/>
                <a:gd name="connsiteX3" fmla="*/ 4560 w 4182057"/>
                <a:gd name="connsiteY3" fmla="*/ 1255499 h 1882116"/>
                <a:gd name="connsiteX4" fmla="*/ 768926 w 4182057"/>
                <a:gd name="connsiteY4" fmla="*/ 386230 h 1882116"/>
                <a:gd name="connsiteX5" fmla="*/ 1430084 w 4182057"/>
                <a:gd name="connsiteY5" fmla="*/ 123638 h 1882116"/>
                <a:gd name="connsiteX6" fmla="*/ 2218374 w 4182057"/>
                <a:gd name="connsiteY6" fmla="*/ 138124 h 1882116"/>
                <a:gd name="connsiteX7" fmla="*/ 3854306 w 4182057"/>
                <a:gd name="connsiteY7" fmla="*/ 0 h 1882116"/>
                <a:gd name="connsiteX8" fmla="*/ 4176888 w 4182057"/>
                <a:gd name="connsiteY8" fmla="*/ 386585 h 1882116"/>
                <a:gd name="connsiteX9" fmla="*/ 3954286 w 4182057"/>
                <a:gd name="connsiteY9" fmla="*/ 810879 h 1882116"/>
                <a:gd name="connsiteX10" fmla="*/ 2807459 w 4182057"/>
                <a:gd name="connsiteY10" fmla="*/ 790358 h 1882116"/>
                <a:gd name="connsiteX11" fmla="*/ 3292545 w 4182057"/>
                <a:gd name="connsiteY11" fmla="*/ 1843874 h 1882116"/>
                <a:gd name="connsiteX12" fmla="*/ 1214566 w 4182057"/>
                <a:gd name="connsiteY12" fmla="*/ 1882116 h 1882116"/>
                <a:gd name="connsiteX13" fmla="*/ 1249059 w 4182057"/>
                <a:gd name="connsiteY13" fmla="*/ 925965 h 1882116"/>
                <a:gd name="connsiteX0" fmla="*/ 1249059 w 4182565"/>
                <a:gd name="connsiteY0" fmla="*/ 925965 h 1882116"/>
                <a:gd name="connsiteX1" fmla="*/ 711274 w 4182565"/>
                <a:gd name="connsiteY1" fmla="*/ 1449445 h 1882116"/>
                <a:gd name="connsiteX2" fmla="*/ 699272 w 4182565"/>
                <a:gd name="connsiteY2" fmla="*/ 1703844 h 1882116"/>
                <a:gd name="connsiteX3" fmla="*/ 4560 w 4182565"/>
                <a:gd name="connsiteY3" fmla="*/ 1255499 h 1882116"/>
                <a:gd name="connsiteX4" fmla="*/ 768926 w 4182565"/>
                <a:gd name="connsiteY4" fmla="*/ 386230 h 1882116"/>
                <a:gd name="connsiteX5" fmla="*/ 1430084 w 4182565"/>
                <a:gd name="connsiteY5" fmla="*/ 123638 h 1882116"/>
                <a:gd name="connsiteX6" fmla="*/ 2218374 w 4182565"/>
                <a:gd name="connsiteY6" fmla="*/ 138124 h 1882116"/>
                <a:gd name="connsiteX7" fmla="*/ 3854306 w 4182565"/>
                <a:gd name="connsiteY7" fmla="*/ 0 h 1882116"/>
                <a:gd name="connsiteX8" fmla="*/ 4176888 w 4182565"/>
                <a:gd name="connsiteY8" fmla="*/ 386585 h 1882116"/>
                <a:gd name="connsiteX9" fmla="*/ 3555074 w 4182565"/>
                <a:gd name="connsiteY9" fmla="*/ 868527 h 1882116"/>
                <a:gd name="connsiteX10" fmla="*/ 2807459 w 4182565"/>
                <a:gd name="connsiteY10" fmla="*/ 790358 h 1882116"/>
                <a:gd name="connsiteX11" fmla="*/ 3292545 w 4182565"/>
                <a:gd name="connsiteY11" fmla="*/ 1843874 h 1882116"/>
                <a:gd name="connsiteX12" fmla="*/ 1214566 w 4182565"/>
                <a:gd name="connsiteY12" fmla="*/ 1882116 h 1882116"/>
                <a:gd name="connsiteX13" fmla="*/ 1249059 w 4182565"/>
                <a:gd name="connsiteY13" fmla="*/ 925965 h 1882116"/>
                <a:gd name="connsiteX0" fmla="*/ 1249059 w 3937058"/>
                <a:gd name="connsiteY0" fmla="*/ 925965 h 1882116"/>
                <a:gd name="connsiteX1" fmla="*/ 711274 w 3937058"/>
                <a:gd name="connsiteY1" fmla="*/ 1449445 h 1882116"/>
                <a:gd name="connsiteX2" fmla="*/ 699272 w 3937058"/>
                <a:gd name="connsiteY2" fmla="*/ 1703844 h 1882116"/>
                <a:gd name="connsiteX3" fmla="*/ 4560 w 3937058"/>
                <a:gd name="connsiteY3" fmla="*/ 1255499 h 1882116"/>
                <a:gd name="connsiteX4" fmla="*/ 768926 w 3937058"/>
                <a:gd name="connsiteY4" fmla="*/ 386230 h 1882116"/>
                <a:gd name="connsiteX5" fmla="*/ 1430084 w 3937058"/>
                <a:gd name="connsiteY5" fmla="*/ 123638 h 1882116"/>
                <a:gd name="connsiteX6" fmla="*/ 2218374 w 3937058"/>
                <a:gd name="connsiteY6" fmla="*/ 138124 h 1882116"/>
                <a:gd name="connsiteX7" fmla="*/ 3854306 w 3937058"/>
                <a:gd name="connsiteY7" fmla="*/ 0 h 1882116"/>
                <a:gd name="connsiteX8" fmla="*/ 3912235 w 3937058"/>
                <a:gd name="connsiteY8" fmla="*/ 494344 h 1882116"/>
                <a:gd name="connsiteX9" fmla="*/ 3555074 w 3937058"/>
                <a:gd name="connsiteY9" fmla="*/ 868527 h 1882116"/>
                <a:gd name="connsiteX10" fmla="*/ 2807459 w 3937058"/>
                <a:gd name="connsiteY10" fmla="*/ 790358 h 1882116"/>
                <a:gd name="connsiteX11" fmla="*/ 3292545 w 3937058"/>
                <a:gd name="connsiteY11" fmla="*/ 1843874 h 1882116"/>
                <a:gd name="connsiteX12" fmla="*/ 1214566 w 3937058"/>
                <a:gd name="connsiteY12" fmla="*/ 1882116 h 1882116"/>
                <a:gd name="connsiteX13" fmla="*/ 1249059 w 3937058"/>
                <a:gd name="connsiteY13" fmla="*/ 925965 h 1882116"/>
                <a:gd name="connsiteX0" fmla="*/ 1249059 w 3914025"/>
                <a:gd name="connsiteY0" fmla="*/ 814228 h 1770379"/>
                <a:gd name="connsiteX1" fmla="*/ 711274 w 3914025"/>
                <a:gd name="connsiteY1" fmla="*/ 1337708 h 1770379"/>
                <a:gd name="connsiteX2" fmla="*/ 699272 w 3914025"/>
                <a:gd name="connsiteY2" fmla="*/ 1592107 h 1770379"/>
                <a:gd name="connsiteX3" fmla="*/ 4560 w 3914025"/>
                <a:gd name="connsiteY3" fmla="*/ 1143762 h 1770379"/>
                <a:gd name="connsiteX4" fmla="*/ 768926 w 3914025"/>
                <a:gd name="connsiteY4" fmla="*/ 274493 h 1770379"/>
                <a:gd name="connsiteX5" fmla="*/ 1430084 w 3914025"/>
                <a:gd name="connsiteY5" fmla="*/ 11901 h 1770379"/>
                <a:gd name="connsiteX6" fmla="*/ 2218374 w 3914025"/>
                <a:gd name="connsiteY6" fmla="*/ 26387 h 1770379"/>
                <a:gd name="connsiteX7" fmla="*/ 3682058 w 3914025"/>
                <a:gd name="connsiteY7" fmla="*/ 94150 h 1770379"/>
                <a:gd name="connsiteX8" fmla="*/ 3912235 w 3914025"/>
                <a:gd name="connsiteY8" fmla="*/ 382607 h 1770379"/>
                <a:gd name="connsiteX9" fmla="*/ 3555074 w 3914025"/>
                <a:gd name="connsiteY9" fmla="*/ 756790 h 1770379"/>
                <a:gd name="connsiteX10" fmla="*/ 2807459 w 3914025"/>
                <a:gd name="connsiteY10" fmla="*/ 678621 h 1770379"/>
                <a:gd name="connsiteX11" fmla="*/ 3292545 w 3914025"/>
                <a:gd name="connsiteY11" fmla="*/ 1732137 h 1770379"/>
                <a:gd name="connsiteX12" fmla="*/ 1214566 w 3914025"/>
                <a:gd name="connsiteY12" fmla="*/ 1770379 h 1770379"/>
                <a:gd name="connsiteX13" fmla="*/ 1249059 w 3914025"/>
                <a:gd name="connsiteY13" fmla="*/ 814228 h 1770379"/>
                <a:gd name="connsiteX0" fmla="*/ 1249059 w 3914025"/>
                <a:gd name="connsiteY0" fmla="*/ 814228 h 1770379"/>
                <a:gd name="connsiteX1" fmla="*/ 711274 w 3914025"/>
                <a:gd name="connsiteY1" fmla="*/ 1337708 h 1770379"/>
                <a:gd name="connsiteX2" fmla="*/ 699272 w 3914025"/>
                <a:gd name="connsiteY2" fmla="*/ 1592107 h 1770379"/>
                <a:gd name="connsiteX3" fmla="*/ 4560 w 3914025"/>
                <a:gd name="connsiteY3" fmla="*/ 1143762 h 1770379"/>
                <a:gd name="connsiteX4" fmla="*/ 768926 w 3914025"/>
                <a:gd name="connsiteY4" fmla="*/ 274493 h 1770379"/>
                <a:gd name="connsiteX5" fmla="*/ 1430084 w 3914025"/>
                <a:gd name="connsiteY5" fmla="*/ 11901 h 1770379"/>
                <a:gd name="connsiteX6" fmla="*/ 2218374 w 3914025"/>
                <a:gd name="connsiteY6" fmla="*/ 26387 h 1770379"/>
                <a:gd name="connsiteX7" fmla="*/ 3682058 w 3914025"/>
                <a:gd name="connsiteY7" fmla="*/ 94150 h 1770379"/>
                <a:gd name="connsiteX8" fmla="*/ 3912235 w 3914025"/>
                <a:gd name="connsiteY8" fmla="*/ 382607 h 1770379"/>
                <a:gd name="connsiteX9" fmla="*/ 3555074 w 3914025"/>
                <a:gd name="connsiteY9" fmla="*/ 756790 h 1770379"/>
                <a:gd name="connsiteX10" fmla="*/ 2807459 w 3914025"/>
                <a:gd name="connsiteY10" fmla="*/ 678621 h 1770379"/>
                <a:gd name="connsiteX11" fmla="*/ 3292545 w 3914025"/>
                <a:gd name="connsiteY11" fmla="*/ 1732137 h 1770379"/>
                <a:gd name="connsiteX12" fmla="*/ 1214566 w 3914025"/>
                <a:gd name="connsiteY12" fmla="*/ 1770379 h 1770379"/>
                <a:gd name="connsiteX13" fmla="*/ 1249059 w 3914025"/>
                <a:gd name="connsiteY13" fmla="*/ 814228 h 1770379"/>
                <a:gd name="connsiteX0" fmla="*/ 1249059 w 3949935"/>
                <a:gd name="connsiteY0" fmla="*/ 814228 h 1770379"/>
                <a:gd name="connsiteX1" fmla="*/ 711274 w 3949935"/>
                <a:gd name="connsiteY1" fmla="*/ 1337708 h 1770379"/>
                <a:gd name="connsiteX2" fmla="*/ 699272 w 3949935"/>
                <a:gd name="connsiteY2" fmla="*/ 1592107 h 1770379"/>
                <a:gd name="connsiteX3" fmla="*/ 4560 w 3949935"/>
                <a:gd name="connsiteY3" fmla="*/ 1143762 h 1770379"/>
                <a:gd name="connsiteX4" fmla="*/ 768926 w 3949935"/>
                <a:gd name="connsiteY4" fmla="*/ 274493 h 1770379"/>
                <a:gd name="connsiteX5" fmla="*/ 1430084 w 3949935"/>
                <a:gd name="connsiteY5" fmla="*/ 11901 h 1770379"/>
                <a:gd name="connsiteX6" fmla="*/ 2218374 w 3949935"/>
                <a:gd name="connsiteY6" fmla="*/ 26387 h 1770379"/>
                <a:gd name="connsiteX7" fmla="*/ 3682058 w 3949935"/>
                <a:gd name="connsiteY7" fmla="*/ 94150 h 1770379"/>
                <a:gd name="connsiteX8" fmla="*/ 3912235 w 3949935"/>
                <a:gd name="connsiteY8" fmla="*/ 382607 h 1770379"/>
                <a:gd name="connsiteX9" fmla="*/ 3555074 w 3949935"/>
                <a:gd name="connsiteY9" fmla="*/ 756790 h 1770379"/>
                <a:gd name="connsiteX10" fmla="*/ 2807459 w 3949935"/>
                <a:gd name="connsiteY10" fmla="*/ 678621 h 1770379"/>
                <a:gd name="connsiteX11" fmla="*/ 3292545 w 3949935"/>
                <a:gd name="connsiteY11" fmla="*/ 1732137 h 1770379"/>
                <a:gd name="connsiteX12" fmla="*/ 1214566 w 3949935"/>
                <a:gd name="connsiteY12" fmla="*/ 1770379 h 1770379"/>
                <a:gd name="connsiteX13" fmla="*/ 1249059 w 3949935"/>
                <a:gd name="connsiteY13" fmla="*/ 814228 h 1770379"/>
                <a:gd name="connsiteX0" fmla="*/ 1249059 w 3919335"/>
                <a:gd name="connsiteY0" fmla="*/ 814228 h 1770379"/>
                <a:gd name="connsiteX1" fmla="*/ 711274 w 3919335"/>
                <a:gd name="connsiteY1" fmla="*/ 1337708 h 1770379"/>
                <a:gd name="connsiteX2" fmla="*/ 699272 w 3919335"/>
                <a:gd name="connsiteY2" fmla="*/ 1592107 h 1770379"/>
                <a:gd name="connsiteX3" fmla="*/ 4560 w 3919335"/>
                <a:gd name="connsiteY3" fmla="*/ 1143762 h 1770379"/>
                <a:gd name="connsiteX4" fmla="*/ 768926 w 3919335"/>
                <a:gd name="connsiteY4" fmla="*/ 274493 h 1770379"/>
                <a:gd name="connsiteX5" fmla="*/ 1430084 w 3919335"/>
                <a:gd name="connsiteY5" fmla="*/ 11901 h 1770379"/>
                <a:gd name="connsiteX6" fmla="*/ 2218374 w 3919335"/>
                <a:gd name="connsiteY6" fmla="*/ 26387 h 1770379"/>
                <a:gd name="connsiteX7" fmla="*/ 3682058 w 3919335"/>
                <a:gd name="connsiteY7" fmla="*/ 94150 h 1770379"/>
                <a:gd name="connsiteX8" fmla="*/ 3912235 w 3919335"/>
                <a:gd name="connsiteY8" fmla="*/ 382607 h 1770379"/>
                <a:gd name="connsiteX9" fmla="*/ 3555074 w 3919335"/>
                <a:gd name="connsiteY9" fmla="*/ 756790 h 1770379"/>
                <a:gd name="connsiteX10" fmla="*/ 2807459 w 3919335"/>
                <a:gd name="connsiteY10" fmla="*/ 678621 h 1770379"/>
                <a:gd name="connsiteX11" fmla="*/ 3292545 w 3919335"/>
                <a:gd name="connsiteY11" fmla="*/ 1732137 h 1770379"/>
                <a:gd name="connsiteX12" fmla="*/ 1214566 w 3919335"/>
                <a:gd name="connsiteY12" fmla="*/ 1770379 h 1770379"/>
                <a:gd name="connsiteX13" fmla="*/ 1249059 w 3919335"/>
                <a:gd name="connsiteY13" fmla="*/ 814228 h 1770379"/>
                <a:gd name="connsiteX0" fmla="*/ 1249059 w 3919335"/>
                <a:gd name="connsiteY0" fmla="*/ 814228 h 1770379"/>
                <a:gd name="connsiteX1" fmla="*/ 711274 w 3919335"/>
                <a:gd name="connsiteY1" fmla="*/ 1337708 h 1770379"/>
                <a:gd name="connsiteX2" fmla="*/ 699272 w 3919335"/>
                <a:gd name="connsiteY2" fmla="*/ 1592107 h 1770379"/>
                <a:gd name="connsiteX3" fmla="*/ 4560 w 3919335"/>
                <a:gd name="connsiteY3" fmla="*/ 1143762 h 1770379"/>
                <a:gd name="connsiteX4" fmla="*/ 768926 w 3919335"/>
                <a:gd name="connsiteY4" fmla="*/ 274493 h 1770379"/>
                <a:gd name="connsiteX5" fmla="*/ 1430084 w 3919335"/>
                <a:gd name="connsiteY5" fmla="*/ 11901 h 1770379"/>
                <a:gd name="connsiteX6" fmla="*/ 2218374 w 3919335"/>
                <a:gd name="connsiteY6" fmla="*/ 26387 h 1770379"/>
                <a:gd name="connsiteX7" fmla="*/ 3682058 w 3919335"/>
                <a:gd name="connsiteY7" fmla="*/ 94150 h 1770379"/>
                <a:gd name="connsiteX8" fmla="*/ 3912235 w 3919335"/>
                <a:gd name="connsiteY8" fmla="*/ 382607 h 1770379"/>
                <a:gd name="connsiteX9" fmla="*/ 3555074 w 3919335"/>
                <a:gd name="connsiteY9" fmla="*/ 756790 h 1770379"/>
                <a:gd name="connsiteX10" fmla="*/ 2807459 w 3919335"/>
                <a:gd name="connsiteY10" fmla="*/ 678621 h 1770379"/>
                <a:gd name="connsiteX11" fmla="*/ 3292545 w 3919335"/>
                <a:gd name="connsiteY11" fmla="*/ 1732137 h 1770379"/>
                <a:gd name="connsiteX12" fmla="*/ 1214566 w 3919335"/>
                <a:gd name="connsiteY12" fmla="*/ 1770379 h 1770379"/>
                <a:gd name="connsiteX13" fmla="*/ 1249059 w 3919335"/>
                <a:gd name="connsiteY13" fmla="*/ 814228 h 1770379"/>
                <a:gd name="connsiteX0" fmla="*/ 1249059 w 3919335"/>
                <a:gd name="connsiteY0" fmla="*/ 814228 h 1770379"/>
                <a:gd name="connsiteX1" fmla="*/ 711274 w 3919335"/>
                <a:gd name="connsiteY1" fmla="*/ 1337708 h 1770379"/>
                <a:gd name="connsiteX2" fmla="*/ 699272 w 3919335"/>
                <a:gd name="connsiteY2" fmla="*/ 1592107 h 1770379"/>
                <a:gd name="connsiteX3" fmla="*/ 4560 w 3919335"/>
                <a:gd name="connsiteY3" fmla="*/ 1143762 h 1770379"/>
                <a:gd name="connsiteX4" fmla="*/ 768926 w 3919335"/>
                <a:gd name="connsiteY4" fmla="*/ 274493 h 1770379"/>
                <a:gd name="connsiteX5" fmla="*/ 1430084 w 3919335"/>
                <a:gd name="connsiteY5" fmla="*/ 11901 h 1770379"/>
                <a:gd name="connsiteX6" fmla="*/ 2218374 w 3919335"/>
                <a:gd name="connsiteY6" fmla="*/ 26387 h 1770379"/>
                <a:gd name="connsiteX7" fmla="*/ 3682058 w 3919335"/>
                <a:gd name="connsiteY7" fmla="*/ 94150 h 1770379"/>
                <a:gd name="connsiteX8" fmla="*/ 3912235 w 3919335"/>
                <a:gd name="connsiteY8" fmla="*/ 382607 h 1770379"/>
                <a:gd name="connsiteX9" fmla="*/ 3555074 w 3919335"/>
                <a:gd name="connsiteY9" fmla="*/ 756790 h 1770379"/>
                <a:gd name="connsiteX10" fmla="*/ 2807459 w 3919335"/>
                <a:gd name="connsiteY10" fmla="*/ 678621 h 1770379"/>
                <a:gd name="connsiteX11" fmla="*/ 3292545 w 3919335"/>
                <a:gd name="connsiteY11" fmla="*/ 1732137 h 1770379"/>
                <a:gd name="connsiteX12" fmla="*/ 1214566 w 3919335"/>
                <a:gd name="connsiteY12" fmla="*/ 1770379 h 1770379"/>
                <a:gd name="connsiteX13" fmla="*/ 1249059 w 3919335"/>
                <a:gd name="connsiteY13" fmla="*/ 814228 h 1770379"/>
                <a:gd name="connsiteX0" fmla="*/ 1249059 w 3984775"/>
                <a:gd name="connsiteY0" fmla="*/ 814228 h 1770379"/>
                <a:gd name="connsiteX1" fmla="*/ 711274 w 3984775"/>
                <a:gd name="connsiteY1" fmla="*/ 1337708 h 1770379"/>
                <a:gd name="connsiteX2" fmla="*/ 699272 w 3984775"/>
                <a:gd name="connsiteY2" fmla="*/ 1592107 h 1770379"/>
                <a:gd name="connsiteX3" fmla="*/ 4560 w 3984775"/>
                <a:gd name="connsiteY3" fmla="*/ 1143762 h 1770379"/>
                <a:gd name="connsiteX4" fmla="*/ 768926 w 3984775"/>
                <a:gd name="connsiteY4" fmla="*/ 274493 h 1770379"/>
                <a:gd name="connsiteX5" fmla="*/ 1430084 w 3984775"/>
                <a:gd name="connsiteY5" fmla="*/ 11901 h 1770379"/>
                <a:gd name="connsiteX6" fmla="*/ 2218374 w 3984775"/>
                <a:gd name="connsiteY6" fmla="*/ 26387 h 1770379"/>
                <a:gd name="connsiteX7" fmla="*/ 3682058 w 3984775"/>
                <a:gd name="connsiteY7" fmla="*/ 94150 h 1770379"/>
                <a:gd name="connsiteX8" fmla="*/ 3979934 w 3984775"/>
                <a:gd name="connsiteY8" fmla="*/ 518563 h 1770379"/>
                <a:gd name="connsiteX9" fmla="*/ 3555074 w 3984775"/>
                <a:gd name="connsiteY9" fmla="*/ 756790 h 1770379"/>
                <a:gd name="connsiteX10" fmla="*/ 2807459 w 3984775"/>
                <a:gd name="connsiteY10" fmla="*/ 678621 h 1770379"/>
                <a:gd name="connsiteX11" fmla="*/ 3292545 w 3984775"/>
                <a:gd name="connsiteY11" fmla="*/ 1732137 h 1770379"/>
                <a:gd name="connsiteX12" fmla="*/ 1214566 w 3984775"/>
                <a:gd name="connsiteY12" fmla="*/ 1770379 h 1770379"/>
                <a:gd name="connsiteX13" fmla="*/ 1249059 w 3984775"/>
                <a:gd name="connsiteY13" fmla="*/ 814228 h 1770379"/>
                <a:gd name="connsiteX0" fmla="*/ 1249059 w 3984354"/>
                <a:gd name="connsiteY0" fmla="*/ 814228 h 1770379"/>
                <a:gd name="connsiteX1" fmla="*/ 711274 w 3984354"/>
                <a:gd name="connsiteY1" fmla="*/ 1337708 h 1770379"/>
                <a:gd name="connsiteX2" fmla="*/ 699272 w 3984354"/>
                <a:gd name="connsiteY2" fmla="*/ 1592107 h 1770379"/>
                <a:gd name="connsiteX3" fmla="*/ 4560 w 3984354"/>
                <a:gd name="connsiteY3" fmla="*/ 1143762 h 1770379"/>
                <a:gd name="connsiteX4" fmla="*/ 768926 w 3984354"/>
                <a:gd name="connsiteY4" fmla="*/ 274493 h 1770379"/>
                <a:gd name="connsiteX5" fmla="*/ 1430084 w 3984354"/>
                <a:gd name="connsiteY5" fmla="*/ 11901 h 1770379"/>
                <a:gd name="connsiteX6" fmla="*/ 2218374 w 3984354"/>
                <a:gd name="connsiteY6" fmla="*/ 26387 h 1770379"/>
                <a:gd name="connsiteX7" fmla="*/ 3682058 w 3984354"/>
                <a:gd name="connsiteY7" fmla="*/ 94150 h 1770379"/>
                <a:gd name="connsiteX8" fmla="*/ 3979934 w 3984354"/>
                <a:gd name="connsiteY8" fmla="*/ 518563 h 1770379"/>
                <a:gd name="connsiteX9" fmla="*/ 3555074 w 3984354"/>
                <a:gd name="connsiteY9" fmla="*/ 756790 h 1770379"/>
                <a:gd name="connsiteX10" fmla="*/ 2807459 w 3984354"/>
                <a:gd name="connsiteY10" fmla="*/ 678621 h 1770379"/>
                <a:gd name="connsiteX11" fmla="*/ 3292545 w 3984354"/>
                <a:gd name="connsiteY11" fmla="*/ 1732137 h 1770379"/>
                <a:gd name="connsiteX12" fmla="*/ 1214566 w 3984354"/>
                <a:gd name="connsiteY12" fmla="*/ 1770379 h 1770379"/>
                <a:gd name="connsiteX13" fmla="*/ 1249059 w 3984354"/>
                <a:gd name="connsiteY13" fmla="*/ 814228 h 1770379"/>
                <a:gd name="connsiteX0" fmla="*/ 1249059 w 3981893"/>
                <a:gd name="connsiteY0" fmla="*/ 814228 h 1770379"/>
                <a:gd name="connsiteX1" fmla="*/ 711274 w 3981893"/>
                <a:gd name="connsiteY1" fmla="*/ 1337708 h 1770379"/>
                <a:gd name="connsiteX2" fmla="*/ 699272 w 3981893"/>
                <a:gd name="connsiteY2" fmla="*/ 1592107 h 1770379"/>
                <a:gd name="connsiteX3" fmla="*/ 4560 w 3981893"/>
                <a:gd name="connsiteY3" fmla="*/ 1143762 h 1770379"/>
                <a:gd name="connsiteX4" fmla="*/ 768926 w 3981893"/>
                <a:gd name="connsiteY4" fmla="*/ 274493 h 1770379"/>
                <a:gd name="connsiteX5" fmla="*/ 1430084 w 3981893"/>
                <a:gd name="connsiteY5" fmla="*/ 11901 h 1770379"/>
                <a:gd name="connsiteX6" fmla="*/ 2218374 w 3981893"/>
                <a:gd name="connsiteY6" fmla="*/ 26387 h 1770379"/>
                <a:gd name="connsiteX7" fmla="*/ 3682058 w 3981893"/>
                <a:gd name="connsiteY7" fmla="*/ 94150 h 1770379"/>
                <a:gd name="connsiteX8" fmla="*/ 3979934 w 3981893"/>
                <a:gd name="connsiteY8" fmla="*/ 518563 h 1770379"/>
                <a:gd name="connsiteX9" fmla="*/ 3505661 w 3981893"/>
                <a:gd name="connsiteY9" fmla="*/ 832445 h 1770379"/>
                <a:gd name="connsiteX10" fmla="*/ 2807459 w 3981893"/>
                <a:gd name="connsiteY10" fmla="*/ 678621 h 1770379"/>
                <a:gd name="connsiteX11" fmla="*/ 3292545 w 3981893"/>
                <a:gd name="connsiteY11" fmla="*/ 1732137 h 1770379"/>
                <a:gd name="connsiteX12" fmla="*/ 1214566 w 3981893"/>
                <a:gd name="connsiteY12" fmla="*/ 1770379 h 1770379"/>
                <a:gd name="connsiteX13" fmla="*/ 1249059 w 3981893"/>
                <a:gd name="connsiteY13" fmla="*/ 814228 h 1770379"/>
                <a:gd name="connsiteX0" fmla="*/ 1249059 w 3981893"/>
                <a:gd name="connsiteY0" fmla="*/ 814228 h 1770379"/>
                <a:gd name="connsiteX1" fmla="*/ 711274 w 3981893"/>
                <a:gd name="connsiteY1" fmla="*/ 1337708 h 1770379"/>
                <a:gd name="connsiteX2" fmla="*/ 699272 w 3981893"/>
                <a:gd name="connsiteY2" fmla="*/ 1592107 h 1770379"/>
                <a:gd name="connsiteX3" fmla="*/ 4560 w 3981893"/>
                <a:gd name="connsiteY3" fmla="*/ 1143762 h 1770379"/>
                <a:gd name="connsiteX4" fmla="*/ 768926 w 3981893"/>
                <a:gd name="connsiteY4" fmla="*/ 274493 h 1770379"/>
                <a:gd name="connsiteX5" fmla="*/ 1430084 w 3981893"/>
                <a:gd name="connsiteY5" fmla="*/ 11901 h 1770379"/>
                <a:gd name="connsiteX6" fmla="*/ 2218374 w 3981893"/>
                <a:gd name="connsiteY6" fmla="*/ 26387 h 1770379"/>
                <a:gd name="connsiteX7" fmla="*/ 3682058 w 3981893"/>
                <a:gd name="connsiteY7" fmla="*/ 94150 h 1770379"/>
                <a:gd name="connsiteX8" fmla="*/ 3979934 w 3981893"/>
                <a:gd name="connsiteY8" fmla="*/ 518563 h 1770379"/>
                <a:gd name="connsiteX9" fmla="*/ 3505661 w 3981893"/>
                <a:gd name="connsiteY9" fmla="*/ 832445 h 1770379"/>
                <a:gd name="connsiteX10" fmla="*/ 2807459 w 3981893"/>
                <a:gd name="connsiteY10" fmla="*/ 678621 h 1770379"/>
                <a:gd name="connsiteX11" fmla="*/ 3292545 w 3981893"/>
                <a:gd name="connsiteY11" fmla="*/ 1732137 h 1770379"/>
                <a:gd name="connsiteX12" fmla="*/ 1214566 w 3981893"/>
                <a:gd name="connsiteY12" fmla="*/ 1770379 h 1770379"/>
                <a:gd name="connsiteX13" fmla="*/ 1249059 w 3981893"/>
                <a:gd name="connsiteY13" fmla="*/ 814228 h 1770379"/>
                <a:gd name="connsiteX0" fmla="*/ 1249059 w 3981941"/>
                <a:gd name="connsiteY0" fmla="*/ 814228 h 1770379"/>
                <a:gd name="connsiteX1" fmla="*/ 711274 w 3981941"/>
                <a:gd name="connsiteY1" fmla="*/ 1337708 h 1770379"/>
                <a:gd name="connsiteX2" fmla="*/ 699272 w 3981941"/>
                <a:gd name="connsiteY2" fmla="*/ 1592107 h 1770379"/>
                <a:gd name="connsiteX3" fmla="*/ 4560 w 3981941"/>
                <a:gd name="connsiteY3" fmla="*/ 1143762 h 1770379"/>
                <a:gd name="connsiteX4" fmla="*/ 768926 w 3981941"/>
                <a:gd name="connsiteY4" fmla="*/ 274493 h 1770379"/>
                <a:gd name="connsiteX5" fmla="*/ 1430084 w 3981941"/>
                <a:gd name="connsiteY5" fmla="*/ 11901 h 1770379"/>
                <a:gd name="connsiteX6" fmla="*/ 2218374 w 3981941"/>
                <a:gd name="connsiteY6" fmla="*/ 26387 h 1770379"/>
                <a:gd name="connsiteX7" fmla="*/ 3682058 w 3981941"/>
                <a:gd name="connsiteY7" fmla="*/ 94150 h 1770379"/>
                <a:gd name="connsiteX8" fmla="*/ 3979934 w 3981941"/>
                <a:gd name="connsiteY8" fmla="*/ 518563 h 1770379"/>
                <a:gd name="connsiteX9" fmla="*/ 3505661 w 3981941"/>
                <a:gd name="connsiteY9" fmla="*/ 832445 h 1770379"/>
                <a:gd name="connsiteX10" fmla="*/ 2807459 w 3981941"/>
                <a:gd name="connsiteY10" fmla="*/ 678621 h 1770379"/>
                <a:gd name="connsiteX11" fmla="*/ 3292545 w 3981941"/>
                <a:gd name="connsiteY11" fmla="*/ 1732137 h 1770379"/>
                <a:gd name="connsiteX12" fmla="*/ 1214566 w 3981941"/>
                <a:gd name="connsiteY12" fmla="*/ 1770379 h 1770379"/>
                <a:gd name="connsiteX13" fmla="*/ 1249059 w 3981941"/>
                <a:gd name="connsiteY13" fmla="*/ 814228 h 1770379"/>
                <a:gd name="connsiteX0" fmla="*/ 1249059 w 3997364"/>
                <a:gd name="connsiteY0" fmla="*/ 814228 h 1770379"/>
                <a:gd name="connsiteX1" fmla="*/ 711274 w 3997364"/>
                <a:gd name="connsiteY1" fmla="*/ 1337708 h 1770379"/>
                <a:gd name="connsiteX2" fmla="*/ 699272 w 3997364"/>
                <a:gd name="connsiteY2" fmla="*/ 1592107 h 1770379"/>
                <a:gd name="connsiteX3" fmla="*/ 4560 w 3997364"/>
                <a:gd name="connsiteY3" fmla="*/ 1143762 h 1770379"/>
                <a:gd name="connsiteX4" fmla="*/ 768926 w 3997364"/>
                <a:gd name="connsiteY4" fmla="*/ 274493 h 1770379"/>
                <a:gd name="connsiteX5" fmla="*/ 1430084 w 3997364"/>
                <a:gd name="connsiteY5" fmla="*/ 11901 h 1770379"/>
                <a:gd name="connsiteX6" fmla="*/ 2218374 w 3997364"/>
                <a:gd name="connsiteY6" fmla="*/ 26387 h 1770379"/>
                <a:gd name="connsiteX7" fmla="*/ 3682058 w 3997364"/>
                <a:gd name="connsiteY7" fmla="*/ 94150 h 1770379"/>
                <a:gd name="connsiteX8" fmla="*/ 3979934 w 3997364"/>
                <a:gd name="connsiteY8" fmla="*/ 518563 h 1770379"/>
                <a:gd name="connsiteX9" fmla="*/ 3505661 w 3997364"/>
                <a:gd name="connsiteY9" fmla="*/ 832445 h 1770379"/>
                <a:gd name="connsiteX10" fmla="*/ 2807459 w 3997364"/>
                <a:gd name="connsiteY10" fmla="*/ 678621 h 1770379"/>
                <a:gd name="connsiteX11" fmla="*/ 3292545 w 3997364"/>
                <a:gd name="connsiteY11" fmla="*/ 1732137 h 1770379"/>
                <a:gd name="connsiteX12" fmla="*/ 1214566 w 3997364"/>
                <a:gd name="connsiteY12" fmla="*/ 1770379 h 1770379"/>
                <a:gd name="connsiteX13" fmla="*/ 1249059 w 3997364"/>
                <a:gd name="connsiteY13" fmla="*/ 814228 h 1770379"/>
                <a:gd name="connsiteX0" fmla="*/ 1249059 w 3981422"/>
                <a:gd name="connsiteY0" fmla="*/ 814228 h 1770379"/>
                <a:gd name="connsiteX1" fmla="*/ 711274 w 3981422"/>
                <a:gd name="connsiteY1" fmla="*/ 1337708 h 1770379"/>
                <a:gd name="connsiteX2" fmla="*/ 699272 w 3981422"/>
                <a:gd name="connsiteY2" fmla="*/ 1592107 h 1770379"/>
                <a:gd name="connsiteX3" fmla="*/ 4560 w 3981422"/>
                <a:gd name="connsiteY3" fmla="*/ 1143762 h 1770379"/>
                <a:gd name="connsiteX4" fmla="*/ 768926 w 3981422"/>
                <a:gd name="connsiteY4" fmla="*/ 274493 h 1770379"/>
                <a:gd name="connsiteX5" fmla="*/ 1430084 w 3981422"/>
                <a:gd name="connsiteY5" fmla="*/ 11901 h 1770379"/>
                <a:gd name="connsiteX6" fmla="*/ 2218374 w 3981422"/>
                <a:gd name="connsiteY6" fmla="*/ 26387 h 1770379"/>
                <a:gd name="connsiteX7" fmla="*/ 3682058 w 3981422"/>
                <a:gd name="connsiteY7" fmla="*/ 94150 h 1770379"/>
                <a:gd name="connsiteX8" fmla="*/ 3979934 w 3981422"/>
                <a:gd name="connsiteY8" fmla="*/ 518563 h 1770379"/>
                <a:gd name="connsiteX9" fmla="*/ 3531903 w 3981422"/>
                <a:gd name="connsiteY9" fmla="*/ 957513 h 1770379"/>
                <a:gd name="connsiteX10" fmla="*/ 2807459 w 3981422"/>
                <a:gd name="connsiteY10" fmla="*/ 678621 h 1770379"/>
                <a:gd name="connsiteX11" fmla="*/ 3292545 w 3981422"/>
                <a:gd name="connsiteY11" fmla="*/ 1732137 h 1770379"/>
                <a:gd name="connsiteX12" fmla="*/ 1214566 w 3981422"/>
                <a:gd name="connsiteY12" fmla="*/ 1770379 h 1770379"/>
                <a:gd name="connsiteX13" fmla="*/ 1249059 w 3981422"/>
                <a:gd name="connsiteY13" fmla="*/ 814228 h 1770379"/>
                <a:gd name="connsiteX0" fmla="*/ 1249059 w 3959756"/>
                <a:gd name="connsiteY0" fmla="*/ 814228 h 1770379"/>
                <a:gd name="connsiteX1" fmla="*/ 711274 w 3959756"/>
                <a:gd name="connsiteY1" fmla="*/ 1337708 h 1770379"/>
                <a:gd name="connsiteX2" fmla="*/ 699272 w 3959756"/>
                <a:gd name="connsiteY2" fmla="*/ 1592107 h 1770379"/>
                <a:gd name="connsiteX3" fmla="*/ 4560 w 3959756"/>
                <a:gd name="connsiteY3" fmla="*/ 1143762 h 1770379"/>
                <a:gd name="connsiteX4" fmla="*/ 768926 w 3959756"/>
                <a:gd name="connsiteY4" fmla="*/ 274493 h 1770379"/>
                <a:gd name="connsiteX5" fmla="*/ 1430084 w 3959756"/>
                <a:gd name="connsiteY5" fmla="*/ 11901 h 1770379"/>
                <a:gd name="connsiteX6" fmla="*/ 2218374 w 3959756"/>
                <a:gd name="connsiteY6" fmla="*/ 26387 h 1770379"/>
                <a:gd name="connsiteX7" fmla="*/ 3682058 w 3959756"/>
                <a:gd name="connsiteY7" fmla="*/ 94150 h 1770379"/>
                <a:gd name="connsiteX8" fmla="*/ 3958158 w 3959756"/>
                <a:gd name="connsiteY8" fmla="*/ 601476 h 1770379"/>
                <a:gd name="connsiteX9" fmla="*/ 3531903 w 3959756"/>
                <a:gd name="connsiteY9" fmla="*/ 957513 h 1770379"/>
                <a:gd name="connsiteX10" fmla="*/ 2807459 w 3959756"/>
                <a:gd name="connsiteY10" fmla="*/ 678621 h 1770379"/>
                <a:gd name="connsiteX11" fmla="*/ 3292545 w 3959756"/>
                <a:gd name="connsiteY11" fmla="*/ 1732137 h 1770379"/>
                <a:gd name="connsiteX12" fmla="*/ 1214566 w 3959756"/>
                <a:gd name="connsiteY12" fmla="*/ 1770379 h 1770379"/>
                <a:gd name="connsiteX13" fmla="*/ 1249059 w 3959756"/>
                <a:gd name="connsiteY13" fmla="*/ 814228 h 1770379"/>
                <a:gd name="connsiteX0" fmla="*/ 1249059 w 3968903"/>
                <a:gd name="connsiteY0" fmla="*/ 814228 h 1770379"/>
                <a:gd name="connsiteX1" fmla="*/ 711274 w 3968903"/>
                <a:gd name="connsiteY1" fmla="*/ 1337708 h 1770379"/>
                <a:gd name="connsiteX2" fmla="*/ 699272 w 3968903"/>
                <a:gd name="connsiteY2" fmla="*/ 1592107 h 1770379"/>
                <a:gd name="connsiteX3" fmla="*/ 4560 w 3968903"/>
                <a:gd name="connsiteY3" fmla="*/ 1143762 h 1770379"/>
                <a:gd name="connsiteX4" fmla="*/ 768926 w 3968903"/>
                <a:gd name="connsiteY4" fmla="*/ 274493 h 1770379"/>
                <a:gd name="connsiteX5" fmla="*/ 1430084 w 3968903"/>
                <a:gd name="connsiteY5" fmla="*/ 11901 h 1770379"/>
                <a:gd name="connsiteX6" fmla="*/ 2218374 w 3968903"/>
                <a:gd name="connsiteY6" fmla="*/ 26387 h 1770379"/>
                <a:gd name="connsiteX7" fmla="*/ 3682058 w 3968903"/>
                <a:gd name="connsiteY7" fmla="*/ 94150 h 1770379"/>
                <a:gd name="connsiteX8" fmla="*/ 3958158 w 3968903"/>
                <a:gd name="connsiteY8" fmla="*/ 601476 h 1770379"/>
                <a:gd name="connsiteX9" fmla="*/ 3531903 w 3968903"/>
                <a:gd name="connsiteY9" fmla="*/ 957513 h 1770379"/>
                <a:gd name="connsiteX10" fmla="*/ 2807459 w 3968903"/>
                <a:gd name="connsiteY10" fmla="*/ 678621 h 1770379"/>
                <a:gd name="connsiteX11" fmla="*/ 3292545 w 3968903"/>
                <a:gd name="connsiteY11" fmla="*/ 1732137 h 1770379"/>
                <a:gd name="connsiteX12" fmla="*/ 1214566 w 3968903"/>
                <a:gd name="connsiteY12" fmla="*/ 1770379 h 1770379"/>
                <a:gd name="connsiteX13" fmla="*/ 1249059 w 3968903"/>
                <a:gd name="connsiteY13" fmla="*/ 814228 h 1770379"/>
                <a:gd name="connsiteX0" fmla="*/ 1249059 w 3962746"/>
                <a:gd name="connsiteY0" fmla="*/ 814228 h 1770379"/>
                <a:gd name="connsiteX1" fmla="*/ 711274 w 3962746"/>
                <a:gd name="connsiteY1" fmla="*/ 1337708 h 1770379"/>
                <a:gd name="connsiteX2" fmla="*/ 699272 w 3962746"/>
                <a:gd name="connsiteY2" fmla="*/ 1592107 h 1770379"/>
                <a:gd name="connsiteX3" fmla="*/ 4560 w 3962746"/>
                <a:gd name="connsiteY3" fmla="*/ 1143762 h 1770379"/>
                <a:gd name="connsiteX4" fmla="*/ 768926 w 3962746"/>
                <a:gd name="connsiteY4" fmla="*/ 274493 h 1770379"/>
                <a:gd name="connsiteX5" fmla="*/ 1430084 w 3962746"/>
                <a:gd name="connsiteY5" fmla="*/ 11901 h 1770379"/>
                <a:gd name="connsiteX6" fmla="*/ 2218374 w 3962746"/>
                <a:gd name="connsiteY6" fmla="*/ 26387 h 1770379"/>
                <a:gd name="connsiteX7" fmla="*/ 3760643 w 3962746"/>
                <a:gd name="connsiteY7" fmla="*/ 188649 h 1770379"/>
                <a:gd name="connsiteX8" fmla="*/ 3958158 w 3962746"/>
                <a:gd name="connsiteY8" fmla="*/ 601476 h 1770379"/>
                <a:gd name="connsiteX9" fmla="*/ 3531903 w 3962746"/>
                <a:gd name="connsiteY9" fmla="*/ 957513 h 1770379"/>
                <a:gd name="connsiteX10" fmla="*/ 2807459 w 3962746"/>
                <a:gd name="connsiteY10" fmla="*/ 678621 h 1770379"/>
                <a:gd name="connsiteX11" fmla="*/ 3292545 w 3962746"/>
                <a:gd name="connsiteY11" fmla="*/ 1732137 h 1770379"/>
                <a:gd name="connsiteX12" fmla="*/ 1214566 w 3962746"/>
                <a:gd name="connsiteY12" fmla="*/ 1770379 h 1770379"/>
                <a:gd name="connsiteX13" fmla="*/ 1249059 w 3962746"/>
                <a:gd name="connsiteY13" fmla="*/ 814228 h 1770379"/>
                <a:gd name="connsiteX0" fmla="*/ 1249059 w 3962746"/>
                <a:gd name="connsiteY0" fmla="*/ 814228 h 1770379"/>
                <a:gd name="connsiteX1" fmla="*/ 711274 w 3962746"/>
                <a:gd name="connsiteY1" fmla="*/ 1337708 h 1770379"/>
                <a:gd name="connsiteX2" fmla="*/ 699272 w 3962746"/>
                <a:gd name="connsiteY2" fmla="*/ 1592107 h 1770379"/>
                <a:gd name="connsiteX3" fmla="*/ 4560 w 3962746"/>
                <a:gd name="connsiteY3" fmla="*/ 1143762 h 1770379"/>
                <a:gd name="connsiteX4" fmla="*/ 768926 w 3962746"/>
                <a:gd name="connsiteY4" fmla="*/ 274493 h 1770379"/>
                <a:gd name="connsiteX5" fmla="*/ 1430084 w 3962746"/>
                <a:gd name="connsiteY5" fmla="*/ 11901 h 1770379"/>
                <a:gd name="connsiteX6" fmla="*/ 2218374 w 3962746"/>
                <a:gd name="connsiteY6" fmla="*/ 26387 h 1770379"/>
                <a:gd name="connsiteX7" fmla="*/ 3760643 w 3962746"/>
                <a:gd name="connsiteY7" fmla="*/ 188649 h 1770379"/>
                <a:gd name="connsiteX8" fmla="*/ 3958158 w 3962746"/>
                <a:gd name="connsiteY8" fmla="*/ 601476 h 1770379"/>
                <a:gd name="connsiteX9" fmla="*/ 3531903 w 3962746"/>
                <a:gd name="connsiteY9" fmla="*/ 957513 h 1770379"/>
                <a:gd name="connsiteX10" fmla="*/ 2807459 w 3962746"/>
                <a:gd name="connsiteY10" fmla="*/ 678621 h 1770379"/>
                <a:gd name="connsiteX11" fmla="*/ 3292545 w 3962746"/>
                <a:gd name="connsiteY11" fmla="*/ 1732137 h 1770379"/>
                <a:gd name="connsiteX12" fmla="*/ 1214566 w 3962746"/>
                <a:gd name="connsiteY12" fmla="*/ 1770379 h 1770379"/>
                <a:gd name="connsiteX13" fmla="*/ 1249059 w 3962746"/>
                <a:gd name="connsiteY13" fmla="*/ 814228 h 1770379"/>
                <a:gd name="connsiteX0" fmla="*/ 1249059 w 3961240"/>
                <a:gd name="connsiteY0" fmla="*/ 814228 h 1770379"/>
                <a:gd name="connsiteX1" fmla="*/ 711274 w 3961240"/>
                <a:gd name="connsiteY1" fmla="*/ 1337708 h 1770379"/>
                <a:gd name="connsiteX2" fmla="*/ 699272 w 3961240"/>
                <a:gd name="connsiteY2" fmla="*/ 1592107 h 1770379"/>
                <a:gd name="connsiteX3" fmla="*/ 4560 w 3961240"/>
                <a:gd name="connsiteY3" fmla="*/ 1143762 h 1770379"/>
                <a:gd name="connsiteX4" fmla="*/ 768926 w 3961240"/>
                <a:gd name="connsiteY4" fmla="*/ 274493 h 1770379"/>
                <a:gd name="connsiteX5" fmla="*/ 1430084 w 3961240"/>
                <a:gd name="connsiteY5" fmla="*/ 11901 h 1770379"/>
                <a:gd name="connsiteX6" fmla="*/ 2218374 w 3961240"/>
                <a:gd name="connsiteY6" fmla="*/ 26387 h 1770379"/>
                <a:gd name="connsiteX7" fmla="*/ 3760643 w 3961240"/>
                <a:gd name="connsiteY7" fmla="*/ 188649 h 1770379"/>
                <a:gd name="connsiteX8" fmla="*/ 3958158 w 3961240"/>
                <a:gd name="connsiteY8" fmla="*/ 601476 h 1770379"/>
                <a:gd name="connsiteX9" fmla="*/ 3531903 w 3961240"/>
                <a:gd name="connsiteY9" fmla="*/ 957513 h 1770379"/>
                <a:gd name="connsiteX10" fmla="*/ 2807459 w 3961240"/>
                <a:gd name="connsiteY10" fmla="*/ 678621 h 1770379"/>
                <a:gd name="connsiteX11" fmla="*/ 3292545 w 3961240"/>
                <a:gd name="connsiteY11" fmla="*/ 1732137 h 1770379"/>
                <a:gd name="connsiteX12" fmla="*/ 1214566 w 3961240"/>
                <a:gd name="connsiteY12" fmla="*/ 1770379 h 1770379"/>
                <a:gd name="connsiteX13" fmla="*/ 1249059 w 3961240"/>
                <a:gd name="connsiteY13" fmla="*/ 814228 h 1770379"/>
                <a:gd name="connsiteX0" fmla="*/ 1249059 w 3961240"/>
                <a:gd name="connsiteY0" fmla="*/ 814228 h 1770379"/>
                <a:gd name="connsiteX1" fmla="*/ 711274 w 3961240"/>
                <a:gd name="connsiteY1" fmla="*/ 1337708 h 1770379"/>
                <a:gd name="connsiteX2" fmla="*/ 699272 w 3961240"/>
                <a:gd name="connsiteY2" fmla="*/ 1592107 h 1770379"/>
                <a:gd name="connsiteX3" fmla="*/ 4560 w 3961240"/>
                <a:gd name="connsiteY3" fmla="*/ 1143762 h 1770379"/>
                <a:gd name="connsiteX4" fmla="*/ 768926 w 3961240"/>
                <a:gd name="connsiteY4" fmla="*/ 274493 h 1770379"/>
                <a:gd name="connsiteX5" fmla="*/ 1430084 w 3961240"/>
                <a:gd name="connsiteY5" fmla="*/ 11901 h 1770379"/>
                <a:gd name="connsiteX6" fmla="*/ 2218374 w 3961240"/>
                <a:gd name="connsiteY6" fmla="*/ 26387 h 1770379"/>
                <a:gd name="connsiteX7" fmla="*/ 3760643 w 3961240"/>
                <a:gd name="connsiteY7" fmla="*/ 188649 h 1770379"/>
                <a:gd name="connsiteX8" fmla="*/ 3958158 w 3961240"/>
                <a:gd name="connsiteY8" fmla="*/ 601476 h 1770379"/>
                <a:gd name="connsiteX9" fmla="*/ 3531903 w 3961240"/>
                <a:gd name="connsiteY9" fmla="*/ 957513 h 1770379"/>
                <a:gd name="connsiteX10" fmla="*/ 2807459 w 3961240"/>
                <a:gd name="connsiteY10" fmla="*/ 678621 h 1770379"/>
                <a:gd name="connsiteX11" fmla="*/ 3292545 w 3961240"/>
                <a:gd name="connsiteY11" fmla="*/ 1732137 h 1770379"/>
                <a:gd name="connsiteX12" fmla="*/ 1214566 w 3961240"/>
                <a:gd name="connsiteY12" fmla="*/ 1770379 h 1770379"/>
                <a:gd name="connsiteX13" fmla="*/ 1249059 w 3961240"/>
                <a:gd name="connsiteY13" fmla="*/ 814228 h 1770379"/>
                <a:gd name="connsiteX0" fmla="*/ 1249059 w 3961240"/>
                <a:gd name="connsiteY0" fmla="*/ 814228 h 1770379"/>
                <a:gd name="connsiteX1" fmla="*/ 711274 w 3961240"/>
                <a:gd name="connsiteY1" fmla="*/ 1337708 h 1770379"/>
                <a:gd name="connsiteX2" fmla="*/ 699272 w 3961240"/>
                <a:gd name="connsiteY2" fmla="*/ 1592107 h 1770379"/>
                <a:gd name="connsiteX3" fmla="*/ 4560 w 3961240"/>
                <a:gd name="connsiteY3" fmla="*/ 1143762 h 1770379"/>
                <a:gd name="connsiteX4" fmla="*/ 768926 w 3961240"/>
                <a:gd name="connsiteY4" fmla="*/ 274493 h 1770379"/>
                <a:gd name="connsiteX5" fmla="*/ 1430084 w 3961240"/>
                <a:gd name="connsiteY5" fmla="*/ 11901 h 1770379"/>
                <a:gd name="connsiteX6" fmla="*/ 2218374 w 3961240"/>
                <a:gd name="connsiteY6" fmla="*/ 26387 h 1770379"/>
                <a:gd name="connsiteX7" fmla="*/ 3760643 w 3961240"/>
                <a:gd name="connsiteY7" fmla="*/ 188649 h 1770379"/>
                <a:gd name="connsiteX8" fmla="*/ 3958158 w 3961240"/>
                <a:gd name="connsiteY8" fmla="*/ 601476 h 1770379"/>
                <a:gd name="connsiteX9" fmla="*/ 3531903 w 3961240"/>
                <a:gd name="connsiteY9" fmla="*/ 957513 h 1770379"/>
                <a:gd name="connsiteX10" fmla="*/ 2807459 w 3961240"/>
                <a:gd name="connsiteY10" fmla="*/ 678621 h 1770379"/>
                <a:gd name="connsiteX11" fmla="*/ 3292545 w 3961240"/>
                <a:gd name="connsiteY11" fmla="*/ 1732137 h 1770379"/>
                <a:gd name="connsiteX12" fmla="*/ 1214566 w 3961240"/>
                <a:gd name="connsiteY12" fmla="*/ 1770379 h 1770379"/>
                <a:gd name="connsiteX13" fmla="*/ 1249059 w 3961240"/>
                <a:gd name="connsiteY13" fmla="*/ 814228 h 1770379"/>
                <a:gd name="connsiteX0" fmla="*/ 1249059 w 3959396"/>
                <a:gd name="connsiteY0" fmla="*/ 814228 h 1770379"/>
                <a:gd name="connsiteX1" fmla="*/ 711274 w 3959396"/>
                <a:gd name="connsiteY1" fmla="*/ 1337708 h 1770379"/>
                <a:gd name="connsiteX2" fmla="*/ 699272 w 3959396"/>
                <a:gd name="connsiteY2" fmla="*/ 1592107 h 1770379"/>
                <a:gd name="connsiteX3" fmla="*/ 4560 w 3959396"/>
                <a:gd name="connsiteY3" fmla="*/ 1143762 h 1770379"/>
                <a:gd name="connsiteX4" fmla="*/ 768926 w 3959396"/>
                <a:gd name="connsiteY4" fmla="*/ 274493 h 1770379"/>
                <a:gd name="connsiteX5" fmla="*/ 1430084 w 3959396"/>
                <a:gd name="connsiteY5" fmla="*/ 11901 h 1770379"/>
                <a:gd name="connsiteX6" fmla="*/ 2218374 w 3959396"/>
                <a:gd name="connsiteY6" fmla="*/ 26387 h 1770379"/>
                <a:gd name="connsiteX7" fmla="*/ 3760643 w 3959396"/>
                <a:gd name="connsiteY7" fmla="*/ 188649 h 1770379"/>
                <a:gd name="connsiteX8" fmla="*/ 3958158 w 3959396"/>
                <a:gd name="connsiteY8" fmla="*/ 601476 h 1770379"/>
                <a:gd name="connsiteX9" fmla="*/ 3620679 w 3959396"/>
                <a:gd name="connsiteY9" fmla="*/ 1069460 h 1770379"/>
                <a:gd name="connsiteX10" fmla="*/ 2807459 w 3959396"/>
                <a:gd name="connsiteY10" fmla="*/ 678621 h 1770379"/>
                <a:gd name="connsiteX11" fmla="*/ 3292545 w 3959396"/>
                <a:gd name="connsiteY11" fmla="*/ 1732137 h 1770379"/>
                <a:gd name="connsiteX12" fmla="*/ 1214566 w 3959396"/>
                <a:gd name="connsiteY12" fmla="*/ 1770379 h 1770379"/>
                <a:gd name="connsiteX13" fmla="*/ 1249059 w 3959396"/>
                <a:gd name="connsiteY13" fmla="*/ 814228 h 1770379"/>
                <a:gd name="connsiteX0" fmla="*/ 1249059 w 3959396"/>
                <a:gd name="connsiteY0" fmla="*/ 830621 h 1786772"/>
                <a:gd name="connsiteX1" fmla="*/ 711274 w 3959396"/>
                <a:gd name="connsiteY1" fmla="*/ 1354101 h 1786772"/>
                <a:gd name="connsiteX2" fmla="*/ 699272 w 3959396"/>
                <a:gd name="connsiteY2" fmla="*/ 1608500 h 1786772"/>
                <a:gd name="connsiteX3" fmla="*/ 4560 w 3959396"/>
                <a:gd name="connsiteY3" fmla="*/ 1160155 h 1786772"/>
                <a:gd name="connsiteX4" fmla="*/ 768926 w 3959396"/>
                <a:gd name="connsiteY4" fmla="*/ 290886 h 1786772"/>
                <a:gd name="connsiteX5" fmla="*/ 1430084 w 3959396"/>
                <a:gd name="connsiteY5" fmla="*/ 28294 h 1786772"/>
                <a:gd name="connsiteX6" fmla="*/ 2218374 w 3959396"/>
                <a:gd name="connsiteY6" fmla="*/ 42780 h 1786772"/>
                <a:gd name="connsiteX7" fmla="*/ 3760643 w 3959396"/>
                <a:gd name="connsiteY7" fmla="*/ 205042 h 1786772"/>
                <a:gd name="connsiteX8" fmla="*/ 3958158 w 3959396"/>
                <a:gd name="connsiteY8" fmla="*/ 617869 h 1786772"/>
                <a:gd name="connsiteX9" fmla="*/ 3620679 w 3959396"/>
                <a:gd name="connsiteY9" fmla="*/ 1085853 h 1786772"/>
                <a:gd name="connsiteX10" fmla="*/ 2807459 w 3959396"/>
                <a:gd name="connsiteY10" fmla="*/ 695014 h 1786772"/>
                <a:gd name="connsiteX11" fmla="*/ 3292545 w 3959396"/>
                <a:gd name="connsiteY11" fmla="*/ 1748530 h 1786772"/>
                <a:gd name="connsiteX12" fmla="*/ 1214566 w 3959396"/>
                <a:gd name="connsiteY12" fmla="*/ 1786772 h 1786772"/>
                <a:gd name="connsiteX13" fmla="*/ 1249059 w 3959396"/>
                <a:gd name="connsiteY13" fmla="*/ 830621 h 1786772"/>
                <a:gd name="connsiteX0" fmla="*/ 1249059 w 4007278"/>
                <a:gd name="connsiteY0" fmla="*/ 814228 h 1770379"/>
                <a:gd name="connsiteX1" fmla="*/ 711274 w 4007278"/>
                <a:gd name="connsiteY1" fmla="*/ 1337708 h 1770379"/>
                <a:gd name="connsiteX2" fmla="*/ 699272 w 4007278"/>
                <a:gd name="connsiteY2" fmla="*/ 1592107 h 1770379"/>
                <a:gd name="connsiteX3" fmla="*/ 4560 w 4007278"/>
                <a:gd name="connsiteY3" fmla="*/ 1143762 h 1770379"/>
                <a:gd name="connsiteX4" fmla="*/ 768926 w 4007278"/>
                <a:gd name="connsiteY4" fmla="*/ 274493 h 1770379"/>
                <a:gd name="connsiteX5" fmla="*/ 1430084 w 4007278"/>
                <a:gd name="connsiteY5" fmla="*/ 11901 h 1770379"/>
                <a:gd name="connsiteX6" fmla="*/ 2218374 w 4007278"/>
                <a:gd name="connsiteY6" fmla="*/ 26387 h 1770379"/>
                <a:gd name="connsiteX7" fmla="*/ 3760643 w 4007278"/>
                <a:gd name="connsiteY7" fmla="*/ 188649 h 1770379"/>
                <a:gd name="connsiteX8" fmla="*/ 3958158 w 4007278"/>
                <a:gd name="connsiteY8" fmla="*/ 601476 h 1770379"/>
                <a:gd name="connsiteX9" fmla="*/ 3620679 w 4007278"/>
                <a:gd name="connsiteY9" fmla="*/ 1069460 h 1770379"/>
                <a:gd name="connsiteX10" fmla="*/ 2807459 w 4007278"/>
                <a:gd name="connsiteY10" fmla="*/ 678621 h 1770379"/>
                <a:gd name="connsiteX11" fmla="*/ 3292545 w 4007278"/>
                <a:gd name="connsiteY11" fmla="*/ 1732137 h 1770379"/>
                <a:gd name="connsiteX12" fmla="*/ 1214566 w 4007278"/>
                <a:gd name="connsiteY12" fmla="*/ 1770379 h 1770379"/>
                <a:gd name="connsiteX13" fmla="*/ 1249059 w 4007278"/>
                <a:gd name="connsiteY13" fmla="*/ 814228 h 1770379"/>
                <a:gd name="connsiteX0" fmla="*/ 1249059 w 3961466"/>
                <a:gd name="connsiteY0" fmla="*/ 814228 h 1770379"/>
                <a:gd name="connsiteX1" fmla="*/ 711274 w 3961466"/>
                <a:gd name="connsiteY1" fmla="*/ 1337708 h 1770379"/>
                <a:gd name="connsiteX2" fmla="*/ 699272 w 3961466"/>
                <a:gd name="connsiteY2" fmla="*/ 1592107 h 1770379"/>
                <a:gd name="connsiteX3" fmla="*/ 4560 w 3961466"/>
                <a:gd name="connsiteY3" fmla="*/ 1143762 h 1770379"/>
                <a:gd name="connsiteX4" fmla="*/ 768926 w 3961466"/>
                <a:gd name="connsiteY4" fmla="*/ 274493 h 1770379"/>
                <a:gd name="connsiteX5" fmla="*/ 1430084 w 3961466"/>
                <a:gd name="connsiteY5" fmla="*/ 11901 h 1770379"/>
                <a:gd name="connsiteX6" fmla="*/ 2218374 w 3961466"/>
                <a:gd name="connsiteY6" fmla="*/ 26387 h 1770379"/>
                <a:gd name="connsiteX7" fmla="*/ 3760643 w 3961466"/>
                <a:gd name="connsiteY7" fmla="*/ 188649 h 1770379"/>
                <a:gd name="connsiteX8" fmla="*/ 3958158 w 3961466"/>
                <a:gd name="connsiteY8" fmla="*/ 601476 h 1770379"/>
                <a:gd name="connsiteX9" fmla="*/ 3620679 w 3961466"/>
                <a:gd name="connsiteY9" fmla="*/ 1069460 h 1770379"/>
                <a:gd name="connsiteX10" fmla="*/ 2807459 w 3961466"/>
                <a:gd name="connsiteY10" fmla="*/ 678621 h 1770379"/>
                <a:gd name="connsiteX11" fmla="*/ 3292545 w 3961466"/>
                <a:gd name="connsiteY11" fmla="*/ 1732137 h 1770379"/>
                <a:gd name="connsiteX12" fmla="*/ 1214566 w 3961466"/>
                <a:gd name="connsiteY12" fmla="*/ 1770379 h 1770379"/>
                <a:gd name="connsiteX13" fmla="*/ 1249059 w 3961466"/>
                <a:gd name="connsiteY13" fmla="*/ 814228 h 1770379"/>
                <a:gd name="connsiteX0" fmla="*/ 1249059 w 3959845"/>
                <a:gd name="connsiteY0" fmla="*/ 814228 h 1770379"/>
                <a:gd name="connsiteX1" fmla="*/ 711274 w 3959845"/>
                <a:gd name="connsiteY1" fmla="*/ 1337708 h 1770379"/>
                <a:gd name="connsiteX2" fmla="*/ 699272 w 3959845"/>
                <a:gd name="connsiteY2" fmla="*/ 1592107 h 1770379"/>
                <a:gd name="connsiteX3" fmla="*/ 4560 w 3959845"/>
                <a:gd name="connsiteY3" fmla="*/ 1143762 h 1770379"/>
                <a:gd name="connsiteX4" fmla="*/ 768926 w 3959845"/>
                <a:gd name="connsiteY4" fmla="*/ 274493 h 1770379"/>
                <a:gd name="connsiteX5" fmla="*/ 1430084 w 3959845"/>
                <a:gd name="connsiteY5" fmla="*/ 11901 h 1770379"/>
                <a:gd name="connsiteX6" fmla="*/ 2218374 w 3959845"/>
                <a:gd name="connsiteY6" fmla="*/ 26387 h 1770379"/>
                <a:gd name="connsiteX7" fmla="*/ 3572344 w 3959845"/>
                <a:gd name="connsiteY7" fmla="*/ 286917 h 1770379"/>
                <a:gd name="connsiteX8" fmla="*/ 3958158 w 3959845"/>
                <a:gd name="connsiteY8" fmla="*/ 601476 h 1770379"/>
                <a:gd name="connsiteX9" fmla="*/ 3620679 w 3959845"/>
                <a:gd name="connsiteY9" fmla="*/ 1069460 h 1770379"/>
                <a:gd name="connsiteX10" fmla="*/ 2807459 w 3959845"/>
                <a:gd name="connsiteY10" fmla="*/ 678621 h 1770379"/>
                <a:gd name="connsiteX11" fmla="*/ 3292545 w 3959845"/>
                <a:gd name="connsiteY11" fmla="*/ 1732137 h 1770379"/>
                <a:gd name="connsiteX12" fmla="*/ 1214566 w 3959845"/>
                <a:gd name="connsiteY12" fmla="*/ 1770379 h 1770379"/>
                <a:gd name="connsiteX13" fmla="*/ 1249059 w 3959845"/>
                <a:gd name="connsiteY13" fmla="*/ 814228 h 1770379"/>
                <a:gd name="connsiteX0" fmla="*/ 1249059 w 3872514"/>
                <a:gd name="connsiteY0" fmla="*/ 814228 h 1770379"/>
                <a:gd name="connsiteX1" fmla="*/ 711274 w 3872514"/>
                <a:gd name="connsiteY1" fmla="*/ 1337708 h 1770379"/>
                <a:gd name="connsiteX2" fmla="*/ 699272 w 3872514"/>
                <a:gd name="connsiteY2" fmla="*/ 1592107 h 1770379"/>
                <a:gd name="connsiteX3" fmla="*/ 4560 w 3872514"/>
                <a:gd name="connsiteY3" fmla="*/ 1143762 h 1770379"/>
                <a:gd name="connsiteX4" fmla="*/ 768926 w 3872514"/>
                <a:gd name="connsiteY4" fmla="*/ 274493 h 1770379"/>
                <a:gd name="connsiteX5" fmla="*/ 1430084 w 3872514"/>
                <a:gd name="connsiteY5" fmla="*/ 11901 h 1770379"/>
                <a:gd name="connsiteX6" fmla="*/ 2218374 w 3872514"/>
                <a:gd name="connsiteY6" fmla="*/ 26387 h 1770379"/>
                <a:gd name="connsiteX7" fmla="*/ 3572344 w 3872514"/>
                <a:gd name="connsiteY7" fmla="*/ 286917 h 1770379"/>
                <a:gd name="connsiteX8" fmla="*/ 3853470 w 3872514"/>
                <a:gd name="connsiteY8" fmla="*/ 662614 h 1770379"/>
                <a:gd name="connsiteX9" fmla="*/ 3620679 w 3872514"/>
                <a:gd name="connsiteY9" fmla="*/ 1069460 h 1770379"/>
                <a:gd name="connsiteX10" fmla="*/ 2807459 w 3872514"/>
                <a:gd name="connsiteY10" fmla="*/ 678621 h 1770379"/>
                <a:gd name="connsiteX11" fmla="*/ 3292545 w 3872514"/>
                <a:gd name="connsiteY11" fmla="*/ 1732137 h 1770379"/>
                <a:gd name="connsiteX12" fmla="*/ 1214566 w 3872514"/>
                <a:gd name="connsiteY12" fmla="*/ 1770379 h 1770379"/>
                <a:gd name="connsiteX13" fmla="*/ 1249059 w 3872514"/>
                <a:gd name="connsiteY13" fmla="*/ 814228 h 1770379"/>
                <a:gd name="connsiteX0" fmla="*/ 1249059 w 3855246"/>
                <a:gd name="connsiteY0" fmla="*/ 814228 h 1770379"/>
                <a:gd name="connsiteX1" fmla="*/ 711274 w 3855246"/>
                <a:gd name="connsiteY1" fmla="*/ 1337708 h 1770379"/>
                <a:gd name="connsiteX2" fmla="*/ 699272 w 3855246"/>
                <a:gd name="connsiteY2" fmla="*/ 1592107 h 1770379"/>
                <a:gd name="connsiteX3" fmla="*/ 4560 w 3855246"/>
                <a:gd name="connsiteY3" fmla="*/ 1143762 h 1770379"/>
                <a:gd name="connsiteX4" fmla="*/ 768926 w 3855246"/>
                <a:gd name="connsiteY4" fmla="*/ 274493 h 1770379"/>
                <a:gd name="connsiteX5" fmla="*/ 1430084 w 3855246"/>
                <a:gd name="connsiteY5" fmla="*/ 11901 h 1770379"/>
                <a:gd name="connsiteX6" fmla="*/ 2218374 w 3855246"/>
                <a:gd name="connsiteY6" fmla="*/ 26387 h 1770379"/>
                <a:gd name="connsiteX7" fmla="*/ 3572344 w 3855246"/>
                <a:gd name="connsiteY7" fmla="*/ 286917 h 1770379"/>
                <a:gd name="connsiteX8" fmla="*/ 3853470 w 3855246"/>
                <a:gd name="connsiteY8" fmla="*/ 662614 h 1770379"/>
                <a:gd name="connsiteX9" fmla="*/ 3516688 w 3855246"/>
                <a:gd name="connsiteY9" fmla="*/ 1071693 h 1770379"/>
                <a:gd name="connsiteX10" fmla="*/ 2807459 w 3855246"/>
                <a:gd name="connsiteY10" fmla="*/ 678621 h 1770379"/>
                <a:gd name="connsiteX11" fmla="*/ 3292545 w 3855246"/>
                <a:gd name="connsiteY11" fmla="*/ 1732137 h 1770379"/>
                <a:gd name="connsiteX12" fmla="*/ 1214566 w 3855246"/>
                <a:gd name="connsiteY12" fmla="*/ 1770379 h 1770379"/>
                <a:gd name="connsiteX13" fmla="*/ 1249059 w 3855246"/>
                <a:gd name="connsiteY13" fmla="*/ 814228 h 1770379"/>
                <a:gd name="connsiteX0" fmla="*/ 1249059 w 3853220"/>
                <a:gd name="connsiteY0" fmla="*/ 814228 h 1770379"/>
                <a:gd name="connsiteX1" fmla="*/ 711274 w 3853220"/>
                <a:gd name="connsiteY1" fmla="*/ 1337708 h 1770379"/>
                <a:gd name="connsiteX2" fmla="*/ 699272 w 3853220"/>
                <a:gd name="connsiteY2" fmla="*/ 1592107 h 1770379"/>
                <a:gd name="connsiteX3" fmla="*/ 4560 w 3853220"/>
                <a:gd name="connsiteY3" fmla="*/ 1143762 h 1770379"/>
                <a:gd name="connsiteX4" fmla="*/ 768926 w 3853220"/>
                <a:gd name="connsiteY4" fmla="*/ 274493 h 1770379"/>
                <a:gd name="connsiteX5" fmla="*/ 1430084 w 3853220"/>
                <a:gd name="connsiteY5" fmla="*/ 11901 h 1770379"/>
                <a:gd name="connsiteX6" fmla="*/ 2218374 w 3853220"/>
                <a:gd name="connsiteY6" fmla="*/ 26387 h 1770379"/>
                <a:gd name="connsiteX7" fmla="*/ 3572344 w 3853220"/>
                <a:gd name="connsiteY7" fmla="*/ 286917 h 1770379"/>
                <a:gd name="connsiteX8" fmla="*/ 3851377 w 3853220"/>
                <a:gd name="connsiteY8" fmla="*/ 839329 h 1770379"/>
                <a:gd name="connsiteX9" fmla="*/ 3516688 w 3853220"/>
                <a:gd name="connsiteY9" fmla="*/ 1071693 h 1770379"/>
                <a:gd name="connsiteX10" fmla="*/ 2807459 w 3853220"/>
                <a:gd name="connsiteY10" fmla="*/ 678621 h 1770379"/>
                <a:gd name="connsiteX11" fmla="*/ 3292545 w 3853220"/>
                <a:gd name="connsiteY11" fmla="*/ 1732137 h 1770379"/>
                <a:gd name="connsiteX12" fmla="*/ 1214566 w 3853220"/>
                <a:gd name="connsiteY12" fmla="*/ 1770379 h 1770379"/>
                <a:gd name="connsiteX13" fmla="*/ 1249059 w 3853220"/>
                <a:gd name="connsiteY13" fmla="*/ 814228 h 1770379"/>
                <a:gd name="connsiteX0" fmla="*/ 1061985 w 3666146"/>
                <a:gd name="connsiteY0" fmla="*/ 814228 h 1770379"/>
                <a:gd name="connsiteX1" fmla="*/ 524200 w 3666146"/>
                <a:gd name="connsiteY1" fmla="*/ 1337708 h 1770379"/>
                <a:gd name="connsiteX2" fmla="*/ 512198 w 3666146"/>
                <a:gd name="connsiteY2" fmla="*/ 1592107 h 1770379"/>
                <a:gd name="connsiteX3" fmla="*/ 6484 w 3666146"/>
                <a:gd name="connsiteY3" fmla="*/ 986590 h 1770379"/>
                <a:gd name="connsiteX4" fmla="*/ 581852 w 3666146"/>
                <a:gd name="connsiteY4" fmla="*/ 274493 h 1770379"/>
                <a:gd name="connsiteX5" fmla="*/ 1243010 w 3666146"/>
                <a:gd name="connsiteY5" fmla="*/ 11901 h 1770379"/>
                <a:gd name="connsiteX6" fmla="*/ 2031300 w 3666146"/>
                <a:gd name="connsiteY6" fmla="*/ 26387 h 1770379"/>
                <a:gd name="connsiteX7" fmla="*/ 3385270 w 3666146"/>
                <a:gd name="connsiteY7" fmla="*/ 286917 h 1770379"/>
                <a:gd name="connsiteX8" fmla="*/ 3664303 w 3666146"/>
                <a:gd name="connsiteY8" fmla="*/ 839329 h 1770379"/>
                <a:gd name="connsiteX9" fmla="*/ 3329614 w 3666146"/>
                <a:gd name="connsiteY9" fmla="*/ 1071693 h 1770379"/>
                <a:gd name="connsiteX10" fmla="*/ 2620385 w 3666146"/>
                <a:gd name="connsiteY10" fmla="*/ 678621 h 1770379"/>
                <a:gd name="connsiteX11" fmla="*/ 3105471 w 3666146"/>
                <a:gd name="connsiteY11" fmla="*/ 1732137 h 1770379"/>
                <a:gd name="connsiteX12" fmla="*/ 1027492 w 3666146"/>
                <a:gd name="connsiteY12" fmla="*/ 1770379 h 1770379"/>
                <a:gd name="connsiteX13" fmla="*/ 1061985 w 3666146"/>
                <a:gd name="connsiteY13" fmla="*/ 814228 h 1770379"/>
                <a:gd name="connsiteX0" fmla="*/ 1061985 w 3666146"/>
                <a:gd name="connsiteY0" fmla="*/ 814228 h 1770379"/>
                <a:gd name="connsiteX1" fmla="*/ 631820 w 3666146"/>
                <a:gd name="connsiteY1" fmla="*/ 1321655 h 1770379"/>
                <a:gd name="connsiteX2" fmla="*/ 512198 w 3666146"/>
                <a:gd name="connsiteY2" fmla="*/ 1592107 h 1770379"/>
                <a:gd name="connsiteX3" fmla="*/ 6484 w 3666146"/>
                <a:gd name="connsiteY3" fmla="*/ 986590 h 1770379"/>
                <a:gd name="connsiteX4" fmla="*/ 581852 w 3666146"/>
                <a:gd name="connsiteY4" fmla="*/ 274493 h 1770379"/>
                <a:gd name="connsiteX5" fmla="*/ 1243010 w 3666146"/>
                <a:gd name="connsiteY5" fmla="*/ 11901 h 1770379"/>
                <a:gd name="connsiteX6" fmla="*/ 2031300 w 3666146"/>
                <a:gd name="connsiteY6" fmla="*/ 26387 h 1770379"/>
                <a:gd name="connsiteX7" fmla="*/ 3385270 w 3666146"/>
                <a:gd name="connsiteY7" fmla="*/ 286917 h 1770379"/>
                <a:gd name="connsiteX8" fmla="*/ 3664303 w 3666146"/>
                <a:gd name="connsiteY8" fmla="*/ 839329 h 1770379"/>
                <a:gd name="connsiteX9" fmla="*/ 3329614 w 3666146"/>
                <a:gd name="connsiteY9" fmla="*/ 1071693 h 1770379"/>
                <a:gd name="connsiteX10" fmla="*/ 2620385 w 3666146"/>
                <a:gd name="connsiteY10" fmla="*/ 678621 h 1770379"/>
                <a:gd name="connsiteX11" fmla="*/ 3105471 w 3666146"/>
                <a:gd name="connsiteY11" fmla="*/ 1732137 h 1770379"/>
                <a:gd name="connsiteX12" fmla="*/ 1027492 w 3666146"/>
                <a:gd name="connsiteY12" fmla="*/ 1770379 h 1770379"/>
                <a:gd name="connsiteX13" fmla="*/ 1061985 w 3666146"/>
                <a:gd name="connsiteY13" fmla="*/ 814228 h 1770379"/>
                <a:gd name="connsiteX0" fmla="*/ 1066070 w 3670231"/>
                <a:gd name="connsiteY0" fmla="*/ 814228 h 1770379"/>
                <a:gd name="connsiteX1" fmla="*/ 635905 w 3670231"/>
                <a:gd name="connsiteY1" fmla="*/ 1321655 h 1770379"/>
                <a:gd name="connsiteX2" fmla="*/ 516283 w 3670231"/>
                <a:gd name="connsiteY2" fmla="*/ 1592107 h 1770379"/>
                <a:gd name="connsiteX3" fmla="*/ 10569 w 3670231"/>
                <a:gd name="connsiteY3" fmla="*/ 986590 h 1770379"/>
                <a:gd name="connsiteX4" fmla="*/ 585937 w 3670231"/>
                <a:gd name="connsiteY4" fmla="*/ 274493 h 1770379"/>
                <a:gd name="connsiteX5" fmla="*/ 1247095 w 3670231"/>
                <a:gd name="connsiteY5" fmla="*/ 11901 h 1770379"/>
                <a:gd name="connsiteX6" fmla="*/ 2035385 w 3670231"/>
                <a:gd name="connsiteY6" fmla="*/ 26387 h 1770379"/>
                <a:gd name="connsiteX7" fmla="*/ 3389355 w 3670231"/>
                <a:gd name="connsiteY7" fmla="*/ 286917 h 1770379"/>
                <a:gd name="connsiteX8" fmla="*/ 3668388 w 3670231"/>
                <a:gd name="connsiteY8" fmla="*/ 839329 h 1770379"/>
                <a:gd name="connsiteX9" fmla="*/ 3333699 w 3670231"/>
                <a:gd name="connsiteY9" fmla="*/ 1071693 h 1770379"/>
                <a:gd name="connsiteX10" fmla="*/ 2624470 w 3670231"/>
                <a:gd name="connsiteY10" fmla="*/ 678621 h 1770379"/>
                <a:gd name="connsiteX11" fmla="*/ 3109556 w 3670231"/>
                <a:gd name="connsiteY11" fmla="*/ 1732137 h 1770379"/>
                <a:gd name="connsiteX12" fmla="*/ 1031577 w 3670231"/>
                <a:gd name="connsiteY12" fmla="*/ 1770379 h 1770379"/>
                <a:gd name="connsiteX13" fmla="*/ 1066070 w 3670231"/>
                <a:gd name="connsiteY13" fmla="*/ 814228 h 1770379"/>
                <a:gd name="connsiteX0" fmla="*/ 1066070 w 3670231"/>
                <a:gd name="connsiteY0" fmla="*/ 814228 h 1770379"/>
                <a:gd name="connsiteX1" fmla="*/ 635905 w 3670231"/>
                <a:gd name="connsiteY1" fmla="*/ 1321655 h 1770379"/>
                <a:gd name="connsiteX2" fmla="*/ 516283 w 3670231"/>
                <a:gd name="connsiteY2" fmla="*/ 1592107 h 1770379"/>
                <a:gd name="connsiteX3" fmla="*/ 10569 w 3670231"/>
                <a:gd name="connsiteY3" fmla="*/ 986590 h 1770379"/>
                <a:gd name="connsiteX4" fmla="*/ 585937 w 3670231"/>
                <a:gd name="connsiteY4" fmla="*/ 274493 h 1770379"/>
                <a:gd name="connsiteX5" fmla="*/ 1247095 w 3670231"/>
                <a:gd name="connsiteY5" fmla="*/ 11901 h 1770379"/>
                <a:gd name="connsiteX6" fmla="*/ 2035385 w 3670231"/>
                <a:gd name="connsiteY6" fmla="*/ 26387 h 1770379"/>
                <a:gd name="connsiteX7" fmla="*/ 3389355 w 3670231"/>
                <a:gd name="connsiteY7" fmla="*/ 286917 h 1770379"/>
                <a:gd name="connsiteX8" fmla="*/ 3668388 w 3670231"/>
                <a:gd name="connsiteY8" fmla="*/ 839329 h 1770379"/>
                <a:gd name="connsiteX9" fmla="*/ 3333699 w 3670231"/>
                <a:gd name="connsiteY9" fmla="*/ 1071693 h 1770379"/>
                <a:gd name="connsiteX10" fmla="*/ 2624470 w 3670231"/>
                <a:gd name="connsiteY10" fmla="*/ 678621 h 1770379"/>
                <a:gd name="connsiteX11" fmla="*/ 3109556 w 3670231"/>
                <a:gd name="connsiteY11" fmla="*/ 1732137 h 1770379"/>
                <a:gd name="connsiteX12" fmla="*/ 1031577 w 3670231"/>
                <a:gd name="connsiteY12" fmla="*/ 1770379 h 1770379"/>
                <a:gd name="connsiteX13" fmla="*/ 1066070 w 3670231"/>
                <a:gd name="connsiteY13" fmla="*/ 814228 h 1770379"/>
                <a:gd name="connsiteX0" fmla="*/ 1077557 w 3681718"/>
                <a:gd name="connsiteY0" fmla="*/ 814228 h 1770379"/>
                <a:gd name="connsiteX1" fmla="*/ 647392 w 3681718"/>
                <a:gd name="connsiteY1" fmla="*/ 1321655 h 1770379"/>
                <a:gd name="connsiteX2" fmla="*/ 366366 w 3681718"/>
                <a:gd name="connsiteY2" fmla="*/ 1488700 h 1770379"/>
                <a:gd name="connsiteX3" fmla="*/ 22056 w 3681718"/>
                <a:gd name="connsiteY3" fmla="*/ 986590 h 1770379"/>
                <a:gd name="connsiteX4" fmla="*/ 597424 w 3681718"/>
                <a:gd name="connsiteY4" fmla="*/ 274493 h 1770379"/>
                <a:gd name="connsiteX5" fmla="*/ 1258582 w 3681718"/>
                <a:gd name="connsiteY5" fmla="*/ 11901 h 1770379"/>
                <a:gd name="connsiteX6" fmla="*/ 2046872 w 3681718"/>
                <a:gd name="connsiteY6" fmla="*/ 26387 h 1770379"/>
                <a:gd name="connsiteX7" fmla="*/ 3400842 w 3681718"/>
                <a:gd name="connsiteY7" fmla="*/ 286917 h 1770379"/>
                <a:gd name="connsiteX8" fmla="*/ 3679875 w 3681718"/>
                <a:gd name="connsiteY8" fmla="*/ 839329 h 1770379"/>
                <a:gd name="connsiteX9" fmla="*/ 3345186 w 3681718"/>
                <a:gd name="connsiteY9" fmla="*/ 1071693 h 1770379"/>
                <a:gd name="connsiteX10" fmla="*/ 2635957 w 3681718"/>
                <a:gd name="connsiteY10" fmla="*/ 678621 h 1770379"/>
                <a:gd name="connsiteX11" fmla="*/ 3121043 w 3681718"/>
                <a:gd name="connsiteY11" fmla="*/ 1732137 h 1770379"/>
                <a:gd name="connsiteX12" fmla="*/ 1043064 w 3681718"/>
                <a:gd name="connsiteY12" fmla="*/ 1770379 h 1770379"/>
                <a:gd name="connsiteX13" fmla="*/ 1077557 w 3681718"/>
                <a:gd name="connsiteY13" fmla="*/ 814228 h 1770379"/>
                <a:gd name="connsiteX0" fmla="*/ 998576 w 3602737"/>
                <a:gd name="connsiteY0" fmla="*/ 814228 h 1770379"/>
                <a:gd name="connsiteX1" fmla="*/ 568411 w 3602737"/>
                <a:gd name="connsiteY1" fmla="*/ 1321655 h 1770379"/>
                <a:gd name="connsiteX2" fmla="*/ 287385 w 3602737"/>
                <a:gd name="connsiteY2" fmla="*/ 1488700 h 1770379"/>
                <a:gd name="connsiteX3" fmla="*/ 42525 w 3602737"/>
                <a:gd name="connsiteY3" fmla="*/ 997184 h 1770379"/>
                <a:gd name="connsiteX4" fmla="*/ 518443 w 3602737"/>
                <a:gd name="connsiteY4" fmla="*/ 274493 h 1770379"/>
                <a:gd name="connsiteX5" fmla="*/ 1179601 w 3602737"/>
                <a:gd name="connsiteY5" fmla="*/ 11901 h 1770379"/>
                <a:gd name="connsiteX6" fmla="*/ 1967891 w 3602737"/>
                <a:gd name="connsiteY6" fmla="*/ 26387 h 1770379"/>
                <a:gd name="connsiteX7" fmla="*/ 3321861 w 3602737"/>
                <a:gd name="connsiteY7" fmla="*/ 286917 h 1770379"/>
                <a:gd name="connsiteX8" fmla="*/ 3600894 w 3602737"/>
                <a:gd name="connsiteY8" fmla="*/ 839329 h 1770379"/>
                <a:gd name="connsiteX9" fmla="*/ 3266205 w 3602737"/>
                <a:gd name="connsiteY9" fmla="*/ 1071693 h 1770379"/>
                <a:gd name="connsiteX10" fmla="*/ 2556976 w 3602737"/>
                <a:gd name="connsiteY10" fmla="*/ 678621 h 1770379"/>
                <a:gd name="connsiteX11" fmla="*/ 3042062 w 3602737"/>
                <a:gd name="connsiteY11" fmla="*/ 1732137 h 1770379"/>
                <a:gd name="connsiteX12" fmla="*/ 964083 w 3602737"/>
                <a:gd name="connsiteY12" fmla="*/ 1770379 h 1770379"/>
                <a:gd name="connsiteX13" fmla="*/ 998576 w 3602737"/>
                <a:gd name="connsiteY13" fmla="*/ 814228 h 1770379"/>
                <a:gd name="connsiteX0" fmla="*/ 983543 w 3587704"/>
                <a:gd name="connsiteY0" fmla="*/ 814228 h 1770379"/>
                <a:gd name="connsiteX1" fmla="*/ 553378 w 3587704"/>
                <a:gd name="connsiteY1" fmla="*/ 1321655 h 1770379"/>
                <a:gd name="connsiteX2" fmla="*/ 272352 w 3587704"/>
                <a:gd name="connsiteY2" fmla="*/ 1488700 h 1770379"/>
                <a:gd name="connsiteX3" fmla="*/ 27492 w 3587704"/>
                <a:gd name="connsiteY3" fmla="*/ 997184 h 1770379"/>
                <a:gd name="connsiteX4" fmla="*/ 503410 w 3587704"/>
                <a:gd name="connsiteY4" fmla="*/ 274493 h 1770379"/>
                <a:gd name="connsiteX5" fmla="*/ 1164568 w 3587704"/>
                <a:gd name="connsiteY5" fmla="*/ 11901 h 1770379"/>
                <a:gd name="connsiteX6" fmla="*/ 1952858 w 3587704"/>
                <a:gd name="connsiteY6" fmla="*/ 26387 h 1770379"/>
                <a:gd name="connsiteX7" fmla="*/ 3306828 w 3587704"/>
                <a:gd name="connsiteY7" fmla="*/ 286917 h 1770379"/>
                <a:gd name="connsiteX8" fmla="*/ 3585861 w 3587704"/>
                <a:gd name="connsiteY8" fmla="*/ 839329 h 1770379"/>
                <a:gd name="connsiteX9" fmla="*/ 3251172 w 3587704"/>
                <a:gd name="connsiteY9" fmla="*/ 1071693 h 1770379"/>
                <a:gd name="connsiteX10" fmla="*/ 2541943 w 3587704"/>
                <a:gd name="connsiteY10" fmla="*/ 678621 h 1770379"/>
                <a:gd name="connsiteX11" fmla="*/ 3027029 w 3587704"/>
                <a:gd name="connsiteY11" fmla="*/ 1732137 h 1770379"/>
                <a:gd name="connsiteX12" fmla="*/ 949050 w 3587704"/>
                <a:gd name="connsiteY12" fmla="*/ 1770379 h 1770379"/>
                <a:gd name="connsiteX13" fmla="*/ 983543 w 3587704"/>
                <a:gd name="connsiteY13" fmla="*/ 814228 h 1770379"/>
                <a:gd name="connsiteX0" fmla="*/ 983543 w 3587704"/>
                <a:gd name="connsiteY0" fmla="*/ 814228 h 1770379"/>
                <a:gd name="connsiteX1" fmla="*/ 553378 w 3587704"/>
                <a:gd name="connsiteY1" fmla="*/ 1321655 h 1770379"/>
                <a:gd name="connsiteX2" fmla="*/ 272352 w 3587704"/>
                <a:gd name="connsiteY2" fmla="*/ 1488700 h 1770379"/>
                <a:gd name="connsiteX3" fmla="*/ 27492 w 3587704"/>
                <a:gd name="connsiteY3" fmla="*/ 997184 h 1770379"/>
                <a:gd name="connsiteX4" fmla="*/ 503410 w 3587704"/>
                <a:gd name="connsiteY4" fmla="*/ 274493 h 1770379"/>
                <a:gd name="connsiteX5" fmla="*/ 1164568 w 3587704"/>
                <a:gd name="connsiteY5" fmla="*/ 11901 h 1770379"/>
                <a:gd name="connsiteX6" fmla="*/ 1952858 w 3587704"/>
                <a:gd name="connsiteY6" fmla="*/ 26387 h 1770379"/>
                <a:gd name="connsiteX7" fmla="*/ 3306828 w 3587704"/>
                <a:gd name="connsiteY7" fmla="*/ 286917 h 1770379"/>
                <a:gd name="connsiteX8" fmla="*/ 3585861 w 3587704"/>
                <a:gd name="connsiteY8" fmla="*/ 839329 h 1770379"/>
                <a:gd name="connsiteX9" fmla="*/ 3251172 w 3587704"/>
                <a:gd name="connsiteY9" fmla="*/ 1071693 h 1770379"/>
                <a:gd name="connsiteX10" fmla="*/ 2541943 w 3587704"/>
                <a:gd name="connsiteY10" fmla="*/ 678621 h 1770379"/>
                <a:gd name="connsiteX11" fmla="*/ 3027029 w 3587704"/>
                <a:gd name="connsiteY11" fmla="*/ 1732137 h 1770379"/>
                <a:gd name="connsiteX12" fmla="*/ 949050 w 3587704"/>
                <a:gd name="connsiteY12" fmla="*/ 1770379 h 1770379"/>
                <a:gd name="connsiteX13" fmla="*/ 983543 w 3587704"/>
                <a:gd name="connsiteY13" fmla="*/ 814228 h 1770379"/>
                <a:gd name="connsiteX0" fmla="*/ 983543 w 3587704"/>
                <a:gd name="connsiteY0" fmla="*/ 814228 h 1770379"/>
                <a:gd name="connsiteX1" fmla="*/ 599026 w 3587704"/>
                <a:gd name="connsiteY1" fmla="*/ 1297781 h 1770379"/>
                <a:gd name="connsiteX2" fmla="*/ 272352 w 3587704"/>
                <a:gd name="connsiteY2" fmla="*/ 1488700 h 1770379"/>
                <a:gd name="connsiteX3" fmla="*/ 27492 w 3587704"/>
                <a:gd name="connsiteY3" fmla="*/ 997184 h 1770379"/>
                <a:gd name="connsiteX4" fmla="*/ 503410 w 3587704"/>
                <a:gd name="connsiteY4" fmla="*/ 274493 h 1770379"/>
                <a:gd name="connsiteX5" fmla="*/ 1164568 w 3587704"/>
                <a:gd name="connsiteY5" fmla="*/ 11901 h 1770379"/>
                <a:gd name="connsiteX6" fmla="*/ 1952858 w 3587704"/>
                <a:gd name="connsiteY6" fmla="*/ 26387 h 1770379"/>
                <a:gd name="connsiteX7" fmla="*/ 3306828 w 3587704"/>
                <a:gd name="connsiteY7" fmla="*/ 286917 h 1770379"/>
                <a:gd name="connsiteX8" fmla="*/ 3585861 w 3587704"/>
                <a:gd name="connsiteY8" fmla="*/ 839329 h 1770379"/>
                <a:gd name="connsiteX9" fmla="*/ 3251172 w 3587704"/>
                <a:gd name="connsiteY9" fmla="*/ 1071693 h 1770379"/>
                <a:gd name="connsiteX10" fmla="*/ 2541943 w 3587704"/>
                <a:gd name="connsiteY10" fmla="*/ 678621 h 1770379"/>
                <a:gd name="connsiteX11" fmla="*/ 3027029 w 3587704"/>
                <a:gd name="connsiteY11" fmla="*/ 1732137 h 1770379"/>
                <a:gd name="connsiteX12" fmla="*/ 949050 w 3587704"/>
                <a:gd name="connsiteY12" fmla="*/ 1770379 h 1770379"/>
                <a:gd name="connsiteX13" fmla="*/ 983543 w 3587704"/>
                <a:gd name="connsiteY13" fmla="*/ 814228 h 1770379"/>
                <a:gd name="connsiteX0" fmla="*/ 999865 w 3604026"/>
                <a:gd name="connsiteY0" fmla="*/ 814228 h 1770379"/>
                <a:gd name="connsiteX1" fmla="*/ 615348 w 3604026"/>
                <a:gd name="connsiteY1" fmla="*/ 1297781 h 1770379"/>
                <a:gd name="connsiteX2" fmla="*/ 224433 w 3604026"/>
                <a:gd name="connsiteY2" fmla="*/ 1573813 h 1770379"/>
                <a:gd name="connsiteX3" fmla="*/ 43814 w 3604026"/>
                <a:gd name="connsiteY3" fmla="*/ 997184 h 1770379"/>
                <a:gd name="connsiteX4" fmla="*/ 519732 w 3604026"/>
                <a:gd name="connsiteY4" fmla="*/ 274493 h 1770379"/>
                <a:gd name="connsiteX5" fmla="*/ 1180890 w 3604026"/>
                <a:gd name="connsiteY5" fmla="*/ 11901 h 1770379"/>
                <a:gd name="connsiteX6" fmla="*/ 1969180 w 3604026"/>
                <a:gd name="connsiteY6" fmla="*/ 26387 h 1770379"/>
                <a:gd name="connsiteX7" fmla="*/ 3323150 w 3604026"/>
                <a:gd name="connsiteY7" fmla="*/ 286917 h 1770379"/>
                <a:gd name="connsiteX8" fmla="*/ 3602183 w 3604026"/>
                <a:gd name="connsiteY8" fmla="*/ 839329 h 1770379"/>
                <a:gd name="connsiteX9" fmla="*/ 3267494 w 3604026"/>
                <a:gd name="connsiteY9" fmla="*/ 1071693 h 1770379"/>
                <a:gd name="connsiteX10" fmla="*/ 2558265 w 3604026"/>
                <a:gd name="connsiteY10" fmla="*/ 678621 h 1770379"/>
                <a:gd name="connsiteX11" fmla="*/ 3043351 w 3604026"/>
                <a:gd name="connsiteY11" fmla="*/ 1732137 h 1770379"/>
                <a:gd name="connsiteX12" fmla="*/ 965372 w 3604026"/>
                <a:gd name="connsiteY12" fmla="*/ 1770379 h 1770379"/>
                <a:gd name="connsiteX13" fmla="*/ 999865 w 3604026"/>
                <a:gd name="connsiteY13" fmla="*/ 814228 h 1770379"/>
                <a:gd name="connsiteX0" fmla="*/ 999865 w 3604026"/>
                <a:gd name="connsiteY0" fmla="*/ 814228 h 1770379"/>
                <a:gd name="connsiteX1" fmla="*/ 615348 w 3604026"/>
                <a:gd name="connsiteY1" fmla="*/ 1297781 h 1770379"/>
                <a:gd name="connsiteX2" fmla="*/ 224433 w 3604026"/>
                <a:gd name="connsiteY2" fmla="*/ 1573813 h 1770379"/>
                <a:gd name="connsiteX3" fmla="*/ 43814 w 3604026"/>
                <a:gd name="connsiteY3" fmla="*/ 997184 h 1770379"/>
                <a:gd name="connsiteX4" fmla="*/ 519732 w 3604026"/>
                <a:gd name="connsiteY4" fmla="*/ 274493 h 1770379"/>
                <a:gd name="connsiteX5" fmla="*/ 1180890 w 3604026"/>
                <a:gd name="connsiteY5" fmla="*/ 11901 h 1770379"/>
                <a:gd name="connsiteX6" fmla="*/ 1969180 w 3604026"/>
                <a:gd name="connsiteY6" fmla="*/ 26387 h 1770379"/>
                <a:gd name="connsiteX7" fmla="*/ 3323150 w 3604026"/>
                <a:gd name="connsiteY7" fmla="*/ 286917 h 1770379"/>
                <a:gd name="connsiteX8" fmla="*/ 3602183 w 3604026"/>
                <a:gd name="connsiteY8" fmla="*/ 839329 h 1770379"/>
                <a:gd name="connsiteX9" fmla="*/ 3267494 w 3604026"/>
                <a:gd name="connsiteY9" fmla="*/ 1071693 h 1770379"/>
                <a:gd name="connsiteX10" fmla="*/ 2558265 w 3604026"/>
                <a:gd name="connsiteY10" fmla="*/ 678621 h 1770379"/>
                <a:gd name="connsiteX11" fmla="*/ 3043351 w 3604026"/>
                <a:gd name="connsiteY11" fmla="*/ 1732137 h 1770379"/>
                <a:gd name="connsiteX12" fmla="*/ 965372 w 3604026"/>
                <a:gd name="connsiteY12" fmla="*/ 1770379 h 1770379"/>
                <a:gd name="connsiteX13" fmla="*/ 999865 w 3604026"/>
                <a:gd name="connsiteY13" fmla="*/ 814228 h 1770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04026" h="1770379">
                  <a:moveTo>
                    <a:pt x="999865" y="814228"/>
                  </a:moveTo>
                  <a:cubicBezTo>
                    <a:pt x="941528" y="735462"/>
                    <a:pt x="594914" y="1250218"/>
                    <a:pt x="615348" y="1297781"/>
                  </a:cubicBezTo>
                  <a:cubicBezTo>
                    <a:pt x="680391" y="1554389"/>
                    <a:pt x="342219" y="1606137"/>
                    <a:pt x="224433" y="1573813"/>
                  </a:cubicBezTo>
                  <a:cubicBezTo>
                    <a:pt x="-55023" y="1459823"/>
                    <a:pt x="-18199" y="1332880"/>
                    <a:pt x="43814" y="997184"/>
                  </a:cubicBezTo>
                  <a:cubicBezTo>
                    <a:pt x="112629" y="775371"/>
                    <a:pt x="330219" y="438707"/>
                    <a:pt x="519732" y="274493"/>
                  </a:cubicBezTo>
                  <a:cubicBezTo>
                    <a:pt x="709245" y="110279"/>
                    <a:pt x="939315" y="53252"/>
                    <a:pt x="1180890" y="11901"/>
                  </a:cubicBezTo>
                  <a:cubicBezTo>
                    <a:pt x="1422465" y="-29450"/>
                    <a:pt x="1576054" y="52321"/>
                    <a:pt x="1969180" y="26387"/>
                  </a:cubicBezTo>
                  <a:cubicBezTo>
                    <a:pt x="2362306" y="453"/>
                    <a:pt x="3050983" y="151427"/>
                    <a:pt x="3323150" y="286917"/>
                  </a:cubicBezTo>
                  <a:cubicBezTo>
                    <a:pt x="3595317" y="422407"/>
                    <a:pt x="3611459" y="708533"/>
                    <a:pt x="3602183" y="839329"/>
                  </a:cubicBezTo>
                  <a:cubicBezTo>
                    <a:pt x="3592907" y="970125"/>
                    <a:pt x="3605609" y="1139121"/>
                    <a:pt x="3267494" y="1071693"/>
                  </a:cubicBezTo>
                  <a:cubicBezTo>
                    <a:pt x="3009362" y="980954"/>
                    <a:pt x="2714385" y="538188"/>
                    <a:pt x="2558265" y="678621"/>
                  </a:cubicBezTo>
                  <a:cubicBezTo>
                    <a:pt x="2578161" y="880053"/>
                    <a:pt x="3164968" y="1310510"/>
                    <a:pt x="3043351" y="1732137"/>
                  </a:cubicBezTo>
                  <a:cubicBezTo>
                    <a:pt x="2940439" y="1745060"/>
                    <a:pt x="1252236" y="1143573"/>
                    <a:pt x="965372" y="1770379"/>
                  </a:cubicBezTo>
                  <a:cubicBezTo>
                    <a:pt x="703215" y="896930"/>
                    <a:pt x="1058202" y="892994"/>
                    <a:pt x="999865" y="814228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A697F13-BFBA-6F46-A8F2-A1408E34235F}"/>
                </a:ext>
              </a:extLst>
            </p:cNvPr>
            <p:cNvSpPr/>
            <p:nvPr/>
          </p:nvSpPr>
          <p:spPr>
            <a:xfrm rot="20717094">
              <a:off x="7689251" y="1440548"/>
              <a:ext cx="1712558" cy="180676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hord 5">
              <a:extLst>
                <a:ext uri="{FF2B5EF4-FFF2-40B4-BE49-F238E27FC236}">
                  <a16:creationId xmlns:a16="http://schemas.microsoft.com/office/drawing/2014/main" id="{515A35ED-AE91-1449-97AF-F25FBDEE2541}"/>
                </a:ext>
              </a:extLst>
            </p:cNvPr>
            <p:cNvSpPr/>
            <p:nvPr/>
          </p:nvSpPr>
          <p:spPr>
            <a:xfrm rot="4106275">
              <a:off x="8194530" y="2229260"/>
              <a:ext cx="955920" cy="692508"/>
            </a:xfrm>
            <a:prstGeom prst="chord">
              <a:avLst>
                <a:gd name="adj1" fmla="val 2700000"/>
                <a:gd name="adj2" fmla="val 18828824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Moon 6">
              <a:extLst>
                <a:ext uri="{FF2B5EF4-FFF2-40B4-BE49-F238E27FC236}">
                  <a16:creationId xmlns:a16="http://schemas.microsoft.com/office/drawing/2014/main" id="{56AD6165-0B78-7D4A-9C87-8FFEA21E6DB2}"/>
                </a:ext>
              </a:extLst>
            </p:cNvPr>
            <p:cNvSpPr/>
            <p:nvPr/>
          </p:nvSpPr>
          <p:spPr>
            <a:xfrm rot="4608636">
              <a:off x="7995743" y="1828393"/>
              <a:ext cx="132203" cy="353488"/>
            </a:xfrm>
            <a:prstGeom prst="mo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Moon 7">
              <a:extLst>
                <a:ext uri="{FF2B5EF4-FFF2-40B4-BE49-F238E27FC236}">
                  <a16:creationId xmlns:a16="http://schemas.microsoft.com/office/drawing/2014/main" id="{81546514-FC70-744C-8049-15A72D3A2E0A}"/>
                </a:ext>
              </a:extLst>
            </p:cNvPr>
            <p:cNvSpPr/>
            <p:nvPr/>
          </p:nvSpPr>
          <p:spPr>
            <a:xfrm rot="2831955">
              <a:off x="8525655" y="1605866"/>
              <a:ext cx="132203" cy="353488"/>
            </a:xfrm>
            <a:prstGeom prst="mo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Moon 8">
              <a:extLst>
                <a:ext uri="{FF2B5EF4-FFF2-40B4-BE49-F238E27FC236}">
                  <a16:creationId xmlns:a16="http://schemas.microsoft.com/office/drawing/2014/main" id="{0EB3BD8C-BD54-514B-B4D9-91B3303FC05E}"/>
                </a:ext>
              </a:extLst>
            </p:cNvPr>
            <p:cNvSpPr/>
            <p:nvPr/>
          </p:nvSpPr>
          <p:spPr>
            <a:xfrm rot="1680637">
              <a:off x="8283966" y="1372949"/>
              <a:ext cx="106901" cy="296684"/>
            </a:xfrm>
            <a:prstGeom prst="moon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Moon 9">
              <a:extLst>
                <a:ext uri="{FF2B5EF4-FFF2-40B4-BE49-F238E27FC236}">
                  <a16:creationId xmlns:a16="http://schemas.microsoft.com/office/drawing/2014/main" id="{2F8036CD-3B0A-0B42-A521-19D8EE8B3E27}"/>
                </a:ext>
              </a:extLst>
            </p:cNvPr>
            <p:cNvSpPr/>
            <p:nvPr/>
          </p:nvSpPr>
          <p:spPr>
            <a:xfrm rot="5672051">
              <a:off x="7878560" y="1604247"/>
              <a:ext cx="106901" cy="296684"/>
            </a:xfrm>
            <a:prstGeom prst="moon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99D8E5B-14C3-AD42-A557-20BD2292D186}"/>
                </a:ext>
              </a:extLst>
            </p:cNvPr>
            <p:cNvGrpSpPr/>
            <p:nvPr/>
          </p:nvGrpSpPr>
          <p:grpSpPr>
            <a:xfrm rot="204260">
              <a:off x="8502146" y="2552562"/>
              <a:ext cx="594130" cy="721669"/>
              <a:chOff x="9412757" y="2393932"/>
              <a:chExt cx="695573" cy="965655"/>
            </a:xfrm>
            <a:solidFill>
              <a:srgbClr val="B11A01"/>
            </a:solidFill>
          </p:grpSpPr>
          <p:sp>
            <p:nvSpPr>
              <p:cNvPr id="11" name="Chord 10">
                <a:extLst>
                  <a:ext uri="{FF2B5EF4-FFF2-40B4-BE49-F238E27FC236}">
                    <a16:creationId xmlns:a16="http://schemas.microsoft.com/office/drawing/2014/main" id="{A58C0615-02F7-3F47-99B6-D2688F3B3DF4}"/>
                  </a:ext>
                </a:extLst>
              </p:cNvPr>
              <p:cNvSpPr/>
              <p:nvPr/>
            </p:nvSpPr>
            <p:spPr>
              <a:xfrm rot="4106275">
                <a:off x="9435006" y="2572076"/>
                <a:ext cx="851467" cy="495180"/>
              </a:xfrm>
              <a:prstGeom prst="chord">
                <a:avLst>
                  <a:gd name="adj1" fmla="val 6868853"/>
                  <a:gd name="adj2" fmla="val 14187198"/>
                </a:avLst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 contourW="12700">
                <a:bevelB/>
                <a:contourClr>
                  <a:srgbClr val="FF26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Chord 11">
                <a:extLst>
                  <a:ext uri="{FF2B5EF4-FFF2-40B4-BE49-F238E27FC236}">
                    <a16:creationId xmlns:a16="http://schemas.microsoft.com/office/drawing/2014/main" id="{73C69DCC-B4FB-8145-8947-DDC2D0E9EA68}"/>
                  </a:ext>
                </a:extLst>
              </p:cNvPr>
              <p:cNvSpPr/>
              <p:nvPr/>
            </p:nvSpPr>
            <p:spPr>
              <a:xfrm rot="4106275">
                <a:off x="9234613" y="2686264"/>
                <a:ext cx="851467" cy="495180"/>
              </a:xfrm>
              <a:prstGeom prst="chord">
                <a:avLst>
                  <a:gd name="adj1" fmla="val 6868853"/>
                  <a:gd name="adj2" fmla="val 14187198"/>
                </a:avLst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 contourW="12700">
                <a:bevelB/>
                <a:contourClr>
                  <a:srgbClr val="FF26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Oval 13">
              <a:extLst>
                <a:ext uri="{FF2B5EF4-FFF2-40B4-BE49-F238E27FC236}">
                  <a16:creationId xmlns:a16="http://schemas.microsoft.com/office/drawing/2014/main" id="{A7B330E4-2DF2-F149-8614-BC4BE9AFBBBC}"/>
                </a:ext>
              </a:extLst>
            </p:cNvPr>
            <p:cNvSpPr/>
            <p:nvPr/>
          </p:nvSpPr>
          <p:spPr>
            <a:xfrm rot="19079224">
              <a:off x="8448473" y="4950753"/>
              <a:ext cx="1631878" cy="1819033"/>
            </a:xfrm>
            <a:custGeom>
              <a:avLst/>
              <a:gdLst>
                <a:gd name="connsiteX0" fmla="*/ 0 w 2373186"/>
                <a:gd name="connsiteY0" fmla="*/ 1143892 h 2287783"/>
                <a:gd name="connsiteX1" fmla="*/ 1186593 w 2373186"/>
                <a:gd name="connsiteY1" fmla="*/ 0 h 2287783"/>
                <a:gd name="connsiteX2" fmla="*/ 2373186 w 2373186"/>
                <a:gd name="connsiteY2" fmla="*/ 1143892 h 2287783"/>
                <a:gd name="connsiteX3" fmla="*/ 1186593 w 2373186"/>
                <a:gd name="connsiteY3" fmla="*/ 2287784 h 2287783"/>
                <a:gd name="connsiteX4" fmla="*/ 0 w 2373186"/>
                <a:gd name="connsiteY4" fmla="*/ 1143892 h 2287783"/>
                <a:gd name="connsiteX0" fmla="*/ 108127 w 2481313"/>
                <a:gd name="connsiteY0" fmla="*/ 1148471 h 2292363"/>
                <a:gd name="connsiteX1" fmla="*/ 188986 w 2481313"/>
                <a:gd name="connsiteY1" fmla="*/ 762492 h 2292363"/>
                <a:gd name="connsiteX2" fmla="*/ 1294720 w 2481313"/>
                <a:gd name="connsiteY2" fmla="*/ 4579 h 2292363"/>
                <a:gd name="connsiteX3" fmla="*/ 2481313 w 2481313"/>
                <a:gd name="connsiteY3" fmla="*/ 1148471 h 2292363"/>
                <a:gd name="connsiteX4" fmla="*/ 1294720 w 2481313"/>
                <a:gd name="connsiteY4" fmla="*/ 2292363 h 2292363"/>
                <a:gd name="connsiteX5" fmla="*/ 108127 w 2481313"/>
                <a:gd name="connsiteY5" fmla="*/ 1148471 h 2292363"/>
                <a:gd name="connsiteX0" fmla="*/ 108127 w 2481313"/>
                <a:gd name="connsiteY0" fmla="*/ 1181035 h 2324927"/>
                <a:gd name="connsiteX1" fmla="*/ 188986 w 2481313"/>
                <a:gd name="connsiteY1" fmla="*/ 795056 h 2324927"/>
                <a:gd name="connsiteX2" fmla="*/ 651989 w 2481313"/>
                <a:gd name="connsiteY2" fmla="*/ 325773 h 2324927"/>
                <a:gd name="connsiteX3" fmla="*/ 1294720 w 2481313"/>
                <a:gd name="connsiteY3" fmla="*/ 37143 h 2324927"/>
                <a:gd name="connsiteX4" fmla="*/ 2481313 w 2481313"/>
                <a:gd name="connsiteY4" fmla="*/ 1181035 h 2324927"/>
                <a:gd name="connsiteX5" fmla="*/ 1294720 w 2481313"/>
                <a:gd name="connsiteY5" fmla="*/ 2324927 h 2324927"/>
                <a:gd name="connsiteX6" fmla="*/ 108127 w 2481313"/>
                <a:gd name="connsiteY6" fmla="*/ 1181035 h 2324927"/>
                <a:gd name="connsiteX0" fmla="*/ 108127 w 2483822"/>
                <a:gd name="connsiteY0" fmla="*/ 1152897 h 2296789"/>
                <a:gd name="connsiteX1" fmla="*/ 188986 w 2483822"/>
                <a:gd name="connsiteY1" fmla="*/ 766918 h 2296789"/>
                <a:gd name="connsiteX2" fmla="*/ 651989 w 2483822"/>
                <a:gd name="connsiteY2" fmla="*/ 297635 h 2296789"/>
                <a:gd name="connsiteX3" fmla="*/ 1294720 w 2483822"/>
                <a:gd name="connsiteY3" fmla="*/ 9005 h 2296789"/>
                <a:gd name="connsiteX4" fmla="*/ 1599490 w 2483822"/>
                <a:gd name="connsiteY4" fmla="*/ 177175 h 2296789"/>
                <a:gd name="connsiteX5" fmla="*/ 2481313 w 2483822"/>
                <a:gd name="connsiteY5" fmla="*/ 1152897 h 2296789"/>
                <a:gd name="connsiteX6" fmla="*/ 1294720 w 2483822"/>
                <a:gd name="connsiteY6" fmla="*/ 2296789 h 2296789"/>
                <a:gd name="connsiteX7" fmla="*/ 108127 w 2483822"/>
                <a:gd name="connsiteY7" fmla="*/ 1152897 h 2296789"/>
                <a:gd name="connsiteX0" fmla="*/ 108127 w 2507282"/>
                <a:gd name="connsiteY0" fmla="*/ 1146599 h 2290491"/>
                <a:gd name="connsiteX1" fmla="*/ 188986 w 2507282"/>
                <a:gd name="connsiteY1" fmla="*/ 760620 h 2290491"/>
                <a:gd name="connsiteX2" fmla="*/ 651989 w 2507282"/>
                <a:gd name="connsiteY2" fmla="*/ 291337 h 2290491"/>
                <a:gd name="connsiteX3" fmla="*/ 1294720 w 2507282"/>
                <a:gd name="connsiteY3" fmla="*/ 2707 h 2290491"/>
                <a:gd name="connsiteX4" fmla="*/ 1599490 w 2507282"/>
                <a:gd name="connsiteY4" fmla="*/ 170877 h 2290491"/>
                <a:gd name="connsiteX5" fmla="*/ 2073101 w 2507282"/>
                <a:gd name="connsiteY5" fmla="*/ 561156 h 2290491"/>
                <a:gd name="connsiteX6" fmla="*/ 2481313 w 2507282"/>
                <a:gd name="connsiteY6" fmla="*/ 1146599 h 2290491"/>
                <a:gd name="connsiteX7" fmla="*/ 1294720 w 2507282"/>
                <a:gd name="connsiteY7" fmla="*/ 2290491 h 2290491"/>
                <a:gd name="connsiteX8" fmla="*/ 108127 w 2507282"/>
                <a:gd name="connsiteY8" fmla="*/ 1146599 h 2290491"/>
                <a:gd name="connsiteX0" fmla="*/ 544794 w 2943949"/>
                <a:gd name="connsiteY0" fmla="*/ 1157778 h 2301670"/>
                <a:gd name="connsiteX1" fmla="*/ 625653 w 2943949"/>
                <a:gd name="connsiteY1" fmla="*/ 771799 h 2301670"/>
                <a:gd name="connsiteX2" fmla="*/ 25579 w 2943949"/>
                <a:gd name="connsiteY2" fmla="*/ 525572 h 2301670"/>
                <a:gd name="connsiteX3" fmla="*/ 1731387 w 2943949"/>
                <a:gd name="connsiteY3" fmla="*/ 13886 h 2301670"/>
                <a:gd name="connsiteX4" fmla="*/ 2036157 w 2943949"/>
                <a:gd name="connsiteY4" fmla="*/ 182056 h 2301670"/>
                <a:gd name="connsiteX5" fmla="*/ 2509768 w 2943949"/>
                <a:gd name="connsiteY5" fmla="*/ 572335 h 2301670"/>
                <a:gd name="connsiteX6" fmla="*/ 2917980 w 2943949"/>
                <a:gd name="connsiteY6" fmla="*/ 1157778 h 2301670"/>
                <a:gd name="connsiteX7" fmla="*/ 1731387 w 2943949"/>
                <a:gd name="connsiteY7" fmla="*/ 2301670 h 2301670"/>
                <a:gd name="connsiteX8" fmla="*/ 544794 w 2943949"/>
                <a:gd name="connsiteY8" fmla="*/ 1157778 h 2301670"/>
                <a:gd name="connsiteX0" fmla="*/ 544794 w 2943949"/>
                <a:gd name="connsiteY0" fmla="*/ 1077931 h 2221823"/>
                <a:gd name="connsiteX1" fmla="*/ 625653 w 2943949"/>
                <a:gd name="connsiteY1" fmla="*/ 691952 h 2221823"/>
                <a:gd name="connsiteX2" fmla="*/ 25579 w 2943949"/>
                <a:gd name="connsiteY2" fmla="*/ 445725 h 2221823"/>
                <a:gd name="connsiteX3" fmla="*/ 1352554 w 2943949"/>
                <a:gd name="connsiteY3" fmla="*/ 26584 h 2221823"/>
                <a:gd name="connsiteX4" fmla="*/ 2036157 w 2943949"/>
                <a:gd name="connsiteY4" fmla="*/ 102209 h 2221823"/>
                <a:gd name="connsiteX5" fmla="*/ 2509768 w 2943949"/>
                <a:gd name="connsiteY5" fmla="*/ 492488 h 2221823"/>
                <a:gd name="connsiteX6" fmla="*/ 2917980 w 2943949"/>
                <a:gd name="connsiteY6" fmla="*/ 1077931 h 2221823"/>
                <a:gd name="connsiteX7" fmla="*/ 1731387 w 2943949"/>
                <a:gd name="connsiteY7" fmla="*/ 2221823 h 2221823"/>
                <a:gd name="connsiteX8" fmla="*/ 544794 w 2943949"/>
                <a:gd name="connsiteY8" fmla="*/ 1077931 h 2221823"/>
                <a:gd name="connsiteX0" fmla="*/ 544794 w 2943949"/>
                <a:gd name="connsiteY0" fmla="*/ 1067627 h 2211519"/>
                <a:gd name="connsiteX1" fmla="*/ 625653 w 2943949"/>
                <a:gd name="connsiteY1" fmla="*/ 681648 h 2211519"/>
                <a:gd name="connsiteX2" fmla="*/ 25579 w 2943949"/>
                <a:gd name="connsiteY2" fmla="*/ 435421 h 2211519"/>
                <a:gd name="connsiteX3" fmla="*/ 1352554 w 2943949"/>
                <a:gd name="connsiteY3" fmla="*/ 16280 h 2211519"/>
                <a:gd name="connsiteX4" fmla="*/ 2305973 w 2943949"/>
                <a:gd name="connsiteY4" fmla="*/ 133222 h 2211519"/>
                <a:gd name="connsiteX5" fmla="*/ 2509768 w 2943949"/>
                <a:gd name="connsiteY5" fmla="*/ 482184 h 2211519"/>
                <a:gd name="connsiteX6" fmla="*/ 2917980 w 2943949"/>
                <a:gd name="connsiteY6" fmla="*/ 1067627 h 2211519"/>
                <a:gd name="connsiteX7" fmla="*/ 1731387 w 2943949"/>
                <a:gd name="connsiteY7" fmla="*/ 2211519 h 2211519"/>
                <a:gd name="connsiteX8" fmla="*/ 544794 w 2943949"/>
                <a:gd name="connsiteY8" fmla="*/ 1067627 h 2211519"/>
                <a:gd name="connsiteX0" fmla="*/ 544794 w 3516134"/>
                <a:gd name="connsiteY0" fmla="*/ 1067627 h 2211519"/>
                <a:gd name="connsiteX1" fmla="*/ 625653 w 3516134"/>
                <a:gd name="connsiteY1" fmla="*/ 681648 h 2211519"/>
                <a:gd name="connsiteX2" fmla="*/ 25579 w 3516134"/>
                <a:gd name="connsiteY2" fmla="*/ 435421 h 2211519"/>
                <a:gd name="connsiteX3" fmla="*/ 1352554 w 3516134"/>
                <a:gd name="connsiteY3" fmla="*/ 16280 h 2211519"/>
                <a:gd name="connsiteX4" fmla="*/ 2305973 w 3516134"/>
                <a:gd name="connsiteY4" fmla="*/ 133222 h 2211519"/>
                <a:gd name="connsiteX5" fmla="*/ 3492863 w 3516134"/>
                <a:gd name="connsiteY5" fmla="*/ 282440 h 2211519"/>
                <a:gd name="connsiteX6" fmla="*/ 2917980 w 3516134"/>
                <a:gd name="connsiteY6" fmla="*/ 1067627 h 2211519"/>
                <a:gd name="connsiteX7" fmla="*/ 1731387 w 3516134"/>
                <a:gd name="connsiteY7" fmla="*/ 2211519 h 2211519"/>
                <a:gd name="connsiteX8" fmla="*/ 544794 w 3516134"/>
                <a:gd name="connsiteY8" fmla="*/ 1067627 h 2211519"/>
                <a:gd name="connsiteX0" fmla="*/ 877810 w 3849150"/>
                <a:gd name="connsiteY0" fmla="*/ 1067627 h 2211519"/>
                <a:gd name="connsiteX1" fmla="*/ 34478 w 3849150"/>
                <a:gd name="connsiteY1" fmla="*/ 882091 h 2211519"/>
                <a:gd name="connsiteX2" fmla="*/ 358595 w 3849150"/>
                <a:gd name="connsiteY2" fmla="*/ 435421 h 2211519"/>
                <a:gd name="connsiteX3" fmla="*/ 1685570 w 3849150"/>
                <a:gd name="connsiteY3" fmla="*/ 16280 h 2211519"/>
                <a:gd name="connsiteX4" fmla="*/ 2638989 w 3849150"/>
                <a:gd name="connsiteY4" fmla="*/ 133222 h 2211519"/>
                <a:gd name="connsiteX5" fmla="*/ 3825879 w 3849150"/>
                <a:gd name="connsiteY5" fmla="*/ 282440 h 2211519"/>
                <a:gd name="connsiteX6" fmla="*/ 3250996 w 3849150"/>
                <a:gd name="connsiteY6" fmla="*/ 1067627 h 2211519"/>
                <a:gd name="connsiteX7" fmla="*/ 2064403 w 3849150"/>
                <a:gd name="connsiteY7" fmla="*/ 2211519 h 2211519"/>
                <a:gd name="connsiteX8" fmla="*/ 877810 w 3849150"/>
                <a:gd name="connsiteY8" fmla="*/ 1067627 h 2211519"/>
                <a:gd name="connsiteX0" fmla="*/ 876466 w 3847806"/>
                <a:gd name="connsiteY0" fmla="*/ 1067627 h 1813842"/>
                <a:gd name="connsiteX1" fmla="*/ 33134 w 3847806"/>
                <a:gd name="connsiteY1" fmla="*/ 882091 h 1813842"/>
                <a:gd name="connsiteX2" fmla="*/ 357251 w 3847806"/>
                <a:gd name="connsiteY2" fmla="*/ 435421 h 1813842"/>
                <a:gd name="connsiteX3" fmla="*/ 1684226 w 3847806"/>
                <a:gd name="connsiteY3" fmla="*/ 16280 h 1813842"/>
                <a:gd name="connsiteX4" fmla="*/ 2637645 w 3847806"/>
                <a:gd name="connsiteY4" fmla="*/ 133222 h 1813842"/>
                <a:gd name="connsiteX5" fmla="*/ 3824535 w 3847806"/>
                <a:gd name="connsiteY5" fmla="*/ 282440 h 1813842"/>
                <a:gd name="connsiteX6" fmla="*/ 3249652 w 3847806"/>
                <a:gd name="connsiteY6" fmla="*/ 1067627 h 1813842"/>
                <a:gd name="connsiteX7" fmla="*/ 1842516 w 3847806"/>
                <a:gd name="connsiteY7" fmla="*/ 1813842 h 1813842"/>
                <a:gd name="connsiteX8" fmla="*/ 876466 w 3847806"/>
                <a:gd name="connsiteY8" fmla="*/ 1067627 h 1813842"/>
                <a:gd name="connsiteX0" fmla="*/ 876466 w 3847288"/>
                <a:gd name="connsiteY0" fmla="*/ 1067627 h 1813842"/>
                <a:gd name="connsiteX1" fmla="*/ 33134 w 3847288"/>
                <a:gd name="connsiteY1" fmla="*/ 882091 h 1813842"/>
                <a:gd name="connsiteX2" fmla="*/ 357251 w 3847288"/>
                <a:gd name="connsiteY2" fmla="*/ 435421 h 1813842"/>
                <a:gd name="connsiteX3" fmla="*/ 1684226 w 3847288"/>
                <a:gd name="connsiteY3" fmla="*/ 16280 h 1813842"/>
                <a:gd name="connsiteX4" fmla="*/ 2637645 w 3847288"/>
                <a:gd name="connsiteY4" fmla="*/ 133222 h 1813842"/>
                <a:gd name="connsiteX5" fmla="*/ 3824535 w 3847288"/>
                <a:gd name="connsiteY5" fmla="*/ 282440 h 1813842"/>
                <a:gd name="connsiteX6" fmla="*/ 3406376 w 3847288"/>
                <a:gd name="connsiteY6" fmla="*/ 832636 h 1813842"/>
                <a:gd name="connsiteX7" fmla="*/ 3249652 w 3847288"/>
                <a:gd name="connsiteY7" fmla="*/ 1067627 h 1813842"/>
                <a:gd name="connsiteX8" fmla="*/ 1842516 w 3847288"/>
                <a:gd name="connsiteY8" fmla="*/ 1813842 h 1813842"/>
                <a:gd name="connsiteX9" fmla="*/ 876466 w 3847288"/>
                <a:gd name="connsiteY9" fmla="*/ 1067627 h 1813842"/>
                <a:gd name="connsiteX0" fmla="*/ 876466 w 3847288"/>
                <a:gd name="connsiteY0" fmla="*/ 1067627 h 1875908"/>
                <a:gd name="connsiteX1" fmla="*/ 33134 w 3847288"/>
                <a:gd name="connsiteY1" fmla="*/ 882091 h 1875908"/>
                <a:gd name="connsiteX2" fmla="*/ 357251 w 3847288"/>
                <a:gd name="connsiteY2" fmla="*/ 435421 h 1875908"/>
                <a:gd name="connsiteX3" fmla="*/ 1684226 w 3847288"/>
                <a:gd name="connsiteY3" fmla="*/ 16280 h 1875908"/>
                <a:gd name="connsiteX4" fmla="*/ 2637645 w 3847288"/>
                <a:gd name="connsiteY4" fmla="*/ 133222 h 1875908"/>
                <a:gd name="connsiteX5" fmla="*/ 3824535 w 3847288"/>
                <a:gd name="connsiteY5" fmla="*/ 282440 h 1875908"/>
                <a:gd name="connsiteX6" fmla="*/ 3406376 w 3847288"/>
                <a:gd name="connsiteY6" fmla="*/ 832636 h 1875908"/>
                <a:gd name="connsiteX7" fmla="*/ 3210707 w 3847288"/>
                <a:gd name="connsiteY7" fmla="*/ 1722139 h 1875908"/>
                <a:gd name="connsiteX8" fmla="*/ 1842516 w 3847288"/>
                <a:gd name="connsiteY8" fmla="*/ 1813842 h 1875908"/>
                <a:gd name="connsiteX9" fmla="*/ 876466 w 3847288"/>
                <a:gd name="connsiteY9" fmla="*/ 1067627 h 1875908"/>
                <a:gd name="connsiteX0" fmla="*/ 876572 w 3847394"/>
                <a:gd name="connsiteY0" fmla="*/ 1067627 h 1835704"/>
                <a:gd name="connsiteX1" fmla="*/ 33240 w 3847394"/>
                <a:gd name="connsiteY1" fmla="*/ 882091 h 1835704"/>
                <a:gd name="connsiteX2" fmla="*/ 357357 w 3847394"/>
                <a:gd name="connsiteY2" fmla="*/ 435421 h 1835704"/>
                <a:gd name="connsiteX3" fmla="*/ 1684332 w 3847394"/>
                <a:gd name="connsiteY3" fmla="*/ 16280 h 1835704"/>
                <a:gd name="connsiteX4" fmla="*/ 2637751 w 3847394"/>
                <a:gd name="connsiteY4" fmla="*/ 133222 h 1835704"/>
                <a:gd name="connsiteX5" fmla="*/ 3824641 w 3847394"/>
                <a:gd name="connsiteY5" fmla="*/ 282440 h 1835704"/>
                <a:gd name="connsiteX6" fmla="*/ 3406482 w 3847394"/>
                <a:gd name="connsiteY6" fmla="*/ 832636 h 1835704"/>
                <a:gd name="connsiteX7" fmla="*/ 3210813 w 3847394"/>
                <a:gd name="connsiteY7" fmla="*/ 1722139 h 1835704"/>
                <a:gd name="connsiteX8" fmla="*/ 1860768 w 3847394"/>
                <a:gd name="connsiteY8" fmla="*/ 1744748 h 1835704"/>
                <a:gd name="connsiteX9" fmla="*/ 876572 w 3847394"/>
                <a:gd name="connsiteY9" fmla="*/ 1067627 h 1835704"/>
                <a:gd name="connsiteX0" fmla="*/ 876572 w 3847394"/>
                <a:gd name="connsiteY0" fmla="*/ 1067627 h 2060515"/>
                <a:gd name="connsiteX1" fmla="*/ 33240 w 3847394"/>
                <a:gd name="connsiteY1" fmla="*/ 882091 h 2060515"/>
                <a:gd name="connsiteX2" fmla="*/ 357357 w 3847394"/>
                <a:gd name="connsiteY2" fmla="*/ 435421 h 2060515"/>
                <a:gd name="connsiteX3" fmla="*/ 1684332 w 3847394"/>
                <a:gd name="connsiteY3" fmla="*/ 16280 h 2060515"/>
                <a:gd name="connsiteX4" fmla="*/ 2637751 w 3847394"/>
                <a:gd name="connsiteY4" fmla="*/ 133222 h 2060515"/>
                <a:gd name="connsiteX5" fmla="*/ 3824641 w 3847394"/>
                <a:gd name="connsiteY5" fmla="*/ 282440 h 2060515"/>
                <a:gd name="connsiteX6" fmla="*/ 3406482 w 3847394"/>
                <a:gd name="connsiteY6" fmla="*/ 832636 h 2060515"/>
                <a:gd name="connsiteX7" fmla="*/ 3210813 w 3847394"/>
                <a:gd name="connsiteY7" fmla="*/ 1722139 h 2060515"/>
                <a:gd name="connsiteX8" fmla="*/ 1860768 w 3847394"/>
                <a:gd name="connsiteY8" fmla="*/ 1744748 h 2060515"/>
                <a:gd name="connsiteX9" fmla="*/ 876572 w 3847394"/>
                <a:gd name="connsiteY9" fmla="*/ 1067627 h 2060515"/>
                <a:gd name="connsiteX0" fmla="*/ 876572 w 3847394"/>
                <a:gd name="connsiteY0" fmla="*/ 1067627 h 2060515"/>
                <a:gd name="connsiteX1" fmla="*/ 33240 w 3847394"/>
                <a:gd name="connsiteY1" fmla="*/ 882091 h 2060515"/>
                <a:gd name="connsiteX2" fmla="*/ 357357 w 3847394"/>
                <a:gd name="connsiteY2" fmla="*/ 435421 h 2060515"/>
                <a:gd name="connsiteX3" fmla="*/ 1684332 w 3847394"/>
                <a:gd name="connsiteY3" fmla="*/ 16280 h 2060515"/>
                <a:gd name="connsiteX4" fmla="*/ 2637751 w 3847394"/>
                <a:gd name="connsiteY4" fmla="*/ 133222 h 2060515"/>
                <a:gd name="connsiteX5" fmla="*/ 3824641 w 3847394"/>
                <a:gd name="connsiteY5" fmla="*/ 282440 h 2060515"/>
                <a:gd name="connsiteX6" fmla="*/ 3406482 w 3847394"/>
                <a:gd name="connsiteY6" fmla="*/ 832636 h 2060515"/>
                <a:gd name="connsiteX7" fmla="*/ 3210813 w 3847394"/>
                <a:gd name="connsiteY7" fmla="*/ 1722139 h 2060515"/>
                <a:gd name="connsiteX8" fmla="*/ 1860768 w 3847394"/>
                <a:gd name="connsiteY8" fmla="*/ 1744748 h 2060515"/>
                <a:gd name="connsiteX9" fmla="*/ 876572 w 3847394"/>
                <a:gd name="connsiteY9" fmla="*/ 1067627 h 2060515"/>
                <a:gd name="connsiteX0" fmla="*/ 876572 w 3847394"/>
                <a:gd name="connsiteY0" fmla="*/ 1067627 h 1769325"/>
                <a:gd name="connsiteX1" fmla="*/ 33240 w 3847394"/>
                <a:gd name="connsiteY1" fmla="*/ 882091 h 1769325"/>
                <a:gd name="connsiteX2" fmla="*/ 357357 w 3847394"/>
                <a:gd name="connsiteY2" fmla="*/ 435421 h 1769325"/>
                <a:gd name="connsiteX3" fmla="*/ 1684332 w 3847394"/>
                <a:gd name="connsiteY3" fmla="*/ 16280 h 1769325"/>
                <a:gd name="connsiteX4" fmla="*/ 2637751 w 3847394"/>
                <a:gd name="connsiteY4" fmla="*/ 133222 h 1769325"/>
                <a:gd name="connsiteX5" fmla="*/ 3824641 w 3847394"/>
                <a:gd name="connsiteY5" fmla="*/ 282440 h 1769325"/>
                <a:gd name="connsiteX6" fmla="*/ 3406482 w 3847394"/>
                <a:gd name="connsiteY6" fmla="*/ 832636 h 1769325"/>
                <a:gd name="connsiteX7" fmla="*/ 3210813 w 3847394"/>
                <a:gd name="connsiteY7" fmla="*/ 1722139 h 1769325"/>
                <a:gd name="connsiteX8" fmla="*/ 1860768 w 3847394"/>
                <a:gd name="connsiteY8" fmla="*/ 1744748 h 1769325"/>
                <a:gd name="connsiteX9" fmla="*/ 876572 w 3847394"/>
                <a:gd name="connsiteY9" fmla="*/ 1067627 h 1769325"/>
                <a:gd name="connsiteX0" fmla="*/ 876572 w 3847394"/>
                <a:gd name="connsiteY0" fmla="*/ 1067627 h 1769325"/>
                <a:gd name="connsiteX1" fmla="*/ 33240 w 3847394"/>
                <a:gd name="connsiteY1" fmla="*/ 882091 h 1769325"/>
                <a:gd name="connsiteX2" fmla="*/ 357357 w 3847394"/>
                <a:gd name="connsiteY2" fmla="*/ 435421 h 1769325"/>
                <a:gd name="connsiteX3" fmla="*/ 1684332 w 3847394"/>
                <a:gd name="connsiteY3" fmla="*/ 16280 h 1769325"/>
                <a:gd name="connsiteX4" fmla="*/ 2637751 w 3847394"/>
                <a:gd name="connsiteY4" fmla="*/ 133222 h 1769325"/>
                <a:gd name="connsiteX5" fmla="*/ 3824641 w 3847394"/>
                <a:gd name="connsiteY5" fmla="*/ 282440 h 1769325"/>
                <a:gd name="connsiteX6" fmla="*/ 3406482 w 3847394"/>
                <a:gd name="connsiteY6" fmla="*/ 832636 h 1769325"/>
                <a:gd name="connsiteX7" fmla="*/ 3210813 w 3847394"/>
                <a:gd name="connsiteY7" fmla="*/ 1722139 h 1769325"/>
                <a:gd name="connsiteX8" fmla="*/ 1860768 w 3847394"/>
                <a:gd name="connsiteY8" fmla="*/ 1744748 h 1769325"/>
                <a:gd name="connsiteX9" fmla="*/ 876572 w 3847394"/>
                <a:gd name="connsiteY9" fmla="*/ 1067627 h 1769325"/>
                <a:gd name="connsiteX0" fmla="*/ 1524729 w 3833222"/>
                <a:gd name="connsiteY0" fmla="*/ 739324 h 1769325"/>
                <a:gd name="connsiteX1" fmla="*/ 19068 w 3833222"/>
                <a:gd name="connsiteY1" fmla="*/ 882091 h 1769325"/>
                <a:gd name="connsiteX2" fmla="*/ 343185 w 3833222"/>
                <a:gd name="connsiteY2" fmla="*/ 435421 h 1769325"/>
                <a:gd name="connsiteX3" fmla="*/ 1670160 w 3833222"/>
                <a:gd name="connsiteY3" fmla="*/ 16280 h 1769325"/>
                <a:gd name="connsiteX4" fmla="*/ 2623579 w 3833222"/>
                <a:gd name="connsiteY4" fmla="*/ 133222 h 1769325"/>
                <a:gd name="connsiteX5" fmla="*/ 3810469 w 3833222"/>
                <a:gd name="connsiteY5" fmla="*/ 282440 h 1769325"/>
                <a:gd name="connsiteX6" fmla="*/ 3392310 w 3833222"/>
                <a:gd name="connsiteY6" fmla="*/ 832636 h 1769325"/>
                <a:gd name="connsiteX7" fmla="*/ 3196641 w 3833222"/>
                <a:gd name="connsiteY7" fmla="*/ 1722139 h 1769325"/>
                <a:gd name="connsiteX8" fmla="*/ 1846596 w 3833222"/>
                <a:gd name="connsiteY8" fmla="*/ 1744748 h 1769325"/>
                <a:gd name="connsiteX9" fmla="*/ 1524729 w 3833222"/>
                <a:gd name="connsiteY9" fmla="*/ 739324 h 1769325"/>
                <a:gd name="connsiteX0" fmla="*/ 1524729 w 3833222"/>
                <a:gd name="connsiteY0" fmla="*/ 739324 h 1769325"/>
                <a:gd name="connsiteX1" fmla="*/ 19068 w 3833222"/>
                <a:gd name="connsiteY1" fmla="*/ 882091 h 1769325"/>
                <a:gd name="connsiteX2" fmla="*/ 343185 w 3833222"/>
                <a:gd name="connsiteY2" fmla="*/ 435421 h 1769325"/>
                <a:gd name="connsiteX3" fmla="*/ 1670160 w 3833222"/>
                <a:gd name="connsiteY3" fmla="*/ 16280 h 1769325"/>
                <a:gd name="connsiteX4" fmla="*/ 2623579 w 3833222"/>
                <a:gd name="connsiteY4" fmla="*/ 133222 h 1769325"/>
                <a:gd name="connsiteX5" fmla="*/ 3810469 w 3833222"/>
                <a:gd name="connsiteY5" fmla="*/ 282440 h 1769325"/>
                <a:gd name="connsiteX6" fmla="*/ 3392310 w 3833222"/>
                <a:gd name="connsiteY6" fmla="*/ 832636 h 1769325"/>
                <a:gd name="connsiteX7" fmla="*/ 3196641 w 3833222"/>
                <a:gd name="connsiteY7" fmla="*/ 1722139 h 1769325"/>
                <a:gd name="connsiteX8" fmla="*/ 1846596 w 3833222"/>
                <a:gd name="connsiteY8" fmla="*/ 1744748 h 1769325"/>
                <a:gd name="connsiteX9" fmla="*/ 1524729 w 3833222"/>
                <a:gd name="connsiteY9" fmla="*/ 739324 h 1769325"/>
                <a:gd name="connsiteX0" fmla="*/ 1524729 w 3833222"/>
                <a:gd name="connsiteY0" fmla="*/ 739324 h 1744748"/>
                <a:gd name="connsiteX1" fmla="*/ 19068 w 3833222"/>
                <a:gd name="connsiteY1" fmla="*/ 882091 h 1744748"/>
                <a:gd name="connsiteX2" fmla="*/ 343185 w 3833222"/>
                <a:gd name="connsiteY2" fmla="*/ 435421 h 1744748"/>
                <a:gd name="connsiteX3" fmla="*/ 1670160 w 3833222"/>
                <a:gd name="connsiteY3" fmla="*/ 16280 h 1744748"/>
                <a:gd name="connsiteX4" fmla="*/ 2623579 w 3833222"/>
                <a:gd name="connsiteY4" fmla="*/ 133222 h 1744748"/>
                <a:gd name="connsiteX5" fmla="*/ 3810469 w 3833222"/>
                <a:gd name="connsiteY5" fmla="*/ 282440 h 1744748"/>
                <a:gd name="connsiteX6" fmla="*/ 3392310 w 3833222"/>
                <a:gd name="connsiteY6" fmla="*/ 832636 h 1744748"/>
                <a:gd name="connsiteX7" fmla="*/ 3196641 w 3833222"/>
                <a:gd name="connsiteY7" fmla="*/ 1722139 h 1744748"/>
                <a:gd name="connsiteX8" fmla="*/ 1846596 w 3833222"/>
                <a:gd name="connsiteY8" fmla="*/ 1744748 h 1744748"/>
                <a:gd name="connsiteX9" fmla="*/ 1524729 w 3833222"/>
                <a:gd name="connsiteY9" fmla="*/ 739324 h 1744748"/>
                <a:gd name="connsiteX0" fmla="*/ 1524729 w 3833222"/>
                <a:gd name="connsiteY0" fmla="*/ 739324 h 1744748"/>
                <a:gd name="connsiteX1" fmla="*/ 19068 w 3833222"/>
                <a:gd name="connsiteY1" fmla="*/ 882091 h 1744748"/>
                <a:gd name="connsiteX2" fmla="*/ 343185 w 3833222"/>
                <a:gd name="connsiteY2" fmla="*/ 435421 h 1744748"/>
                <a:gd name="connsiteX3" fmla="*/ 1670160 w 3833222"/>
                <a:gd name="connsiteY3" fmla="*/ 16280 h 1744748"/>
                <a:gd name="connsiteX4" fmla="*/ 2623579 w 3833222"/>
                <a:gd name="connsiteY4" fmla="*/ 133222 h 1744748"/>
                <a:gd name="connsiteX5" fmla="*/ 3810469 w 3833222"/>
                <a:gd name="connsiteY5" fmla="*/ 282440 h 1744748"/>
                <a:gd name="connsiteX6" fmla="*/ 3392310 w 3833222"/>
                <a:gd name="connsiteY6" fmla="*/ 832636 h 1744748"/>
                <a:gd name="connsiteX7" fmla="*/ 3196641 w 3833222"/>
                <a:gd name="connsiteY7" fmla="*/ 1722139 h 1744748"/>
                <a:gd name="connsiteX8" fmla="*/ 1846596 w 3833222"/>
                <a:gd name="connsiteY8" fmla="*/ 1744748 h 1744748"/>
                <a:gd name="connsiteX9" fmla="*/ 1524729 w 3833222"/>
                <a:gd name="connsiteY9" fmla="*/ 739324 h 1744748"/>
                <a:gd name="connsiteX0" fmla="*/ 1524729 w 3833222"/>
                <a:gd name="connsiteY0" fmla="*/ 739324 h 1839385"/>
                <a:gd name="connsiteX1" fmla="*/ 19068 w 3833222"/>
                <a:gd name="connsiteY1" fmla="*/ 882091 h 1839385"/>
                <a:gd name="connsiteX2" fmla="*/ 343185 w 3833222"/>
                <a:gd name="connsiteY2" fmla="*/ 435421 h 1839385"/>
                <a:gd name="connsiteX3" fmla="*/ 1670160 w 3833222"/>
                <a:gd name="connsiteY3" fmla="*/ 16280 h 1839385"/>
                <a:gd name="connsiteX4" fmla="*/ 2623579 w 3833222"/>
                <a:gd name="connsiteY4" fmla="*/ 133222 h 1839385"/>
                <a:gd name="connsiteX5" fmla="*/ 3810469 w 3833222"/>
                <a:gd name="connsiteY5" fmla="*/ 282440 h 1839385"/>
                <a:gd name="connsiteX6" fmla="*/ 3392310 w 3833222"/>
                <a:gd name="connsiteY6" fmla="*/ 832636 h 1839385"/>
                <a:gd name="connsiteX7" fmla="*/ 3697750 w 3833222"/>
                <a:gd name="connsiteY7" fmla="*/ 1838972 h 1839385"/>
                <a:gd name="connsiteX8" fmla="*/ 1846596 w 3833222"/>
                <a:gd name="connsiteY8" fmla="*/ 1744748 h 1839385"/>
                <a:gd name="connsiteX9" fmla="*/ 1524729 w 3833222"/>
                <a:gd name="connsiteY9" fmla="*/ 739324 h 1839385"/>
                <a:gd name="connsiteX0" fmla="*/ 1524729 w 3854161"/>
                <a:gd name="connsiteY0" fmla="*/ 739324 h 1839385"/>
                <a:gd name="connsiteX1" fmla="*/ 19068 w 3854161"/>
                <a:gd name="connsiteY1" fmla="*/ 882091 h 1839385"/>
                <a:gd name="connsiteX2" fmla="*/ 343185 w 3854161"/>
                <a:gd name="connsiteY2" fmla="*/ 435421 h 1839385"/>
                <a:gd name="connsiteX3" fmla="*/ 1670160 w 3854161"/>
                <a:gd name="connsiteY3" fmla="*/ 16280 h 1839385"/>
                <a:gd name="connsiteX4" fmla="*/ 2623579 w 3854161"/>
                <a:gd name="connsiteY4" fmla="*/ 133222 h 1839385"/>
                <a:gd name="connsiteX5" fmla="*/ 3810469 w 3854161"/>
                <a:gd name="connsiteY5" fmla="*/ 282440 h 1839385"/>
                <a:gd name="connsiteX6" fmla="*/ 3578376 w 3854161"/>
                <a:gd name="connsiteY6" fmla="*/ 630379 h 1839385"/>
                <a:gd name="connsiteX7" fmla="*/ 3392310 w 3854161"/>
                <a:gd name="connsiteY7" fmla="*/ 832636 h 1839385"/>
                <a:gd name="connsiteX8" fmla="*/ 3697750 w 3854161"/>
                <a:gd name="connsiteY8" fmla="*/ 1838972 h 1839385"/>
                <a:gd name="connsiteX9" fmla="*/ 1846596 w 3854161"/>
                <a:gd name="connsiteY9" fmla="*/ 1744748 h 1839385"/>
                <a:gd name="connsiteX10" fmla="*/ 1524729 w 3854161"/>
                <a:gd name="connsiteY10" fmla="*/ 739324 h 1839385"/>
                <a:gd name="connsiteX0" fmla="*/ 1524729 w 4214072"/>
                <a:gd name="connsiteY0" fmla="*/ 739324 h 1839385"/>
                <a:gd name="connsiteX1" fmla="*/ 19068 w 4214072"/>
                <a:gd name="connsiteY1" fmla="*/ 882091 h 1839385"/>
                <a:gd name="connsiteX2" fmla="*/ 343185 w 4214072"/>
                <a:gd name="connsiteY2" fmla="*/ 435421 h 1839385"/>
                <a:gd name="connsiteX3" fmla="*/ 1670160 w 4214072"/>
                <a:gd name="connsiteY3" fmla="*/ 16280 h 1839385"/>
                <a:gd name="connsiteX4" fmla="*/ 2623579 w 4214072"/>
                <a:gd name="connsiteY4" fmla="*/ 133222 h 1839385"/>
                <a:gd name="connsiteX5" fmla="*/ 3810469 w 4214072"/>
                <a:gd name="connsiteY5" fmla="*/ 282440 h 1839385"/>
                <a:gd name="connsiteX6" fmla="*/ 4203855 w 4214072"/>
                <a:gd name="connsiteY6" fmla="*/ 779874 h 1839385"/>
                <a:gd name="connsiteX7" fmla="*/ 3392310 w 4214072"/>
                <a:gd name="connsiteY7" fmla="*/ 832636 h 1839385"/>
                <a:gd name="connsiteX8" fmla="*/ 3697750 w 4214072"/>
                <a:gd name="connsiteY8" fmla="*/ 1838972 h 1839385"/>
                <a:gd name="connsiteX9" fmla="*/ 1846596 w 4214072"/>
                <a:gd name="connsiteY9" fmla="*/ 1744748 h 1839385"/>
                <a:gd name="connsiteX10" fmla="*/ 1524729 w 4214072"/>
                <a:gd name="connsiteY10" fmla="*/ 739324 h 1839385"/>
                <a:gd name="connsiteX0" fmla="*/ 1524729 w 4214072"/>
                <a:gd name="connsiteY0" fmla="*/ 919224 h 2019285"/>
                <a:gd name="connsiteX1" fmla="*/ 19068 w 4214072"/>
                <a:gd name="connsiteY1" fmla="*/ 1061991 h 2019285"/>
                <a:gd name="connsiteX2" fmla="*/ 613420 w 4214072"/>
                <a:gd name="connsiteY2" fmla="*/ 36324 h 2019285"/>
                <a:gd name="connsiteX3" fmla="*/ 1670160 w 4214072"/>
                <a:gd name="connsiteY3" fmla="*/ 196180 h 2019285"/>
                <a:gd name="connsiteX4" fmla="*/ 2623579 w 4214072"/>
                <a:gd name="connsiteY4" fmla="*/ 313122 h 2019285"/>
                <a:gd name="connsiteX5" fmla="*/ 3810469 w 4214072"/>
                <a:gd name="connsiteY5" fmla="*/ 462340 h 2019285"/>
                <a:gd name="connsiteX6" fmla="*/ 4203855 w 4214072"/>
                <a:gd name="connsiteY6" fmla="*/ 959774 h 2019285"/>
                <a:gd name="connsiteX7" fmla="*/ 3392310 w 4214072"/>
                <a:gd name="connsiteY7" fmla="*/ 1012536 h 2019285"/>
                <a:gd name="connsiteX8" fmla="*/ 3697750 w 4214072"/>
                <a:gd name="connsiteY8" fmla="*/ 2018872 h 2019285"/>
                <a:gd name="connsiteX9" fmla="*/ 1846596 w 4214072"/>
                <a:gd name="connsiteY9" fmla="*/ 1924648 h 2019285"/>
                <a:gd name="connsiteX10" fmla="*/ 1524729 w 4214072"/>
                <a:gd name="connsiteY10" fmla="*/ 919224 h 2019285"/>
                <a:gd name="connsiteX0" fmla="*/ 1050978 w 3740321"/>
                <a:gd name="connsiteY0" fmla="*/ 919224 h 2019285"/>
                <a:gd name="connsiteX1" fmla="*/ 25767 w 3740321"/>
                <a:gd name="connsiteY1" fmla="*/ 582518 h 2019285"/>
                <a:gd name="connsiteX2" fmla="*/ 139669 w 3740321"/>
                <a:gd name="connsiteY2" fmla="*/ 36324 h 2019285"/>
                <a:gd name="connsiteX3" fmla="*/ 1196409 w 3740321"/>
                <a:gd name="connsiteY3" fmla="*/ 196180 h 2019285"/>
                <a:gd name="connsiteX4" fmla="*/ 2149828 w 3740321"/>
                <a:gd name="connsiteY4" fmla="*/ 313122 h 2019285"/>
                <a:gd name="connsiteX5" fmla="*/ 3336718 w 3740321"/>
                <a:gd name="connsiteY5" fmla="*/ 462340 h 2019285"/>
                <a:gd name="connsiteX6" fmla="*/ 3730104 w 3740321"/>
                <a:gd name="connsiteY6" fmla="*/ 959774 h 2019285"/>
                <a:gd name="connsiteX7" fmla="*/ 2918559 w 3740321"/>
                <a:gd name="connsiteY7" fmla="*/ 1012536 h 2019285"/>
                <a:gd name="connsiteX8" fmla="*/ 3223999 w 3740321"/>
                <a:gd name="connsiteY8" fmla="*/ 2018872 h 2019285"/>
                <a:gd name="connsiteX9" fmla="*/ 1372845 w 3740321"/>
                <a:gd name="connsiteY9" fmla="*/ 1924648 h 2019285"/>
                <a:gd name="connsiteX10" fmla="*/ 1050978 w 3740321"/>
                <a:gd name="connsiteY10" fmla="*/ 919224 h 2019285"/>
                <a:gd name="connsiteX0" fmla="*/ 1050978 w 3818864"/>
                <a:gd name="connsiteY0" fmla="*/ 919224 h 2019285"/>
                <a:gd name="connsiteX1" fmla="*/ 25767 w 3818864"/>
                <a:gd name="connsiteY1" fmla="*/ 582518 h 2019285"/>
                <a:gd name="connsiteX2" fmla="*/ 139669 w 3818864"/>
                <a:gd name="connsiteY2" fmla="*/ 36324 h 2019285"/>
                <a:gd name="connsiteX3" fmla="*/ 1196409 w 3818864"/>
                <a:gd name="connsiteY3" fmla="*/ 196180 h 2019285"/>
                <a:gd name="connsiteX4" fmla="*/ 2149828 w 3818864"/>
                <a:gd name="connsiteY4" fmla="*/ 313122 h 2019285"/>
                <a:gd name="connsiteX5" fmla="*/ 3729928 w 3818864"/>
                <a:gd name="connsiteY5" fmla="*/ 33814 h 2019285"/>
                <a:gd name="connsiteX6" fmla="*/ 3730104 w 3818864"/>
                <a:gd name="connsiteY6" fmla="*/ 959774 h 2019285"/>
                <a:gd name="connsiteX7" fmla="*/ 2918559 w 3818864"/>
                <a:gd name="connsiteY7" fmla="*/ 1012536 h 2019285"/>
                <a:gd name="connsiteX8" fmla="*/ 3223999 w 3818864"/>
                <a:gd name="connsiteY8" fmla="*/ 2018872 h 2019285"/>
                <a:gd name="connsiteX9" fmla="*/ 1372845 w 3818864"/>
                <a:gd name="connsiteY9" fmla="*/ 1924648 h 2019285"/>
                <a:gd name="connsiteX10" fmla="*/ 1050978 w 3818864"/>
                <a:gd name="connsiteY10" fmla="*/ 919224 h 2019285"/>
                <a:gd name="connsiteX0" fmla="*/ 1050978 w 3867646"/>
                <a:gd name="connsiteY0" fmla="*/ 919224 h 2019285"/>
                <a:gd name="connsiteX1" fmla="*/ 25767 w 3867646"/>
                <a:gd name="connsiteY1" fmla="*/ 582518 h 2019285"/>
                <a:gd name="connsiteX2" fmla="*/ 139669 w 3867646"/>
                <a:gd name="connsiteY2" fmla="*/ 36324 h 2019285"/>
                <a:gd name="connsiteX3" fmla="*/ 1196409 w 3867646"/>
                <a:gd name="connsiteY3" fmla="*/ 196180 h 2019285"/>
                <a:gd name="connsiteX4" fmla="*/ 2149828 w 3867646"/>
                <a:gd name="connsiteY4" fmla="*/ 313122 h 2019285"/>
                <a:gd name="connsiteX5" fmla="*/ 3729928 w 3867646"/>
                <a:gd name="connsiteY5" fmla="*/ 33814 h 2019285"/>
                <a:gd name="connsiteX6" fmla="*/ 3825161 w 3867646"/>
                <a:gd name="connsiteY6" fmla="*/ 541578 h 2019285"/>
                <a:gd name="connsiteX7" fmla="*/ 2918559 w 3867646"/>
                <a:gd name="connsiteY7" fmla="*/ 1012536 h 2019285"/>
                <a:gd name="connsiteX8" fmla="*/ 3223999 w 3867646"/>
                <a:gd name="connsiteY8" fmla="*/ 2018872 h 2019285"/>
                <a:gd name="connsiteX9" fmla="*/ 1372845 w 3867646"/>
                <a:gd name="connsiteY9" fmla="*/ 1924648 h 2019285"/>
                <a:gd name="connsiteX10" fmla="*/ 1050978 w 3867646"/>
                <a:gd name="connsiteY10" fmla="*/ 919224 h 2019285"/>
                <a:gd name="connsiteX0" fmla="*/ 963784 w 3780452"/>
                <a:gd name="connsiteY0" fmla="*/ 919224 h 2019285"/>
                <a:gd name="connsiteX1" fmla="*/ 145019 w 3780452"/>
                <a:gd name="connsiteY1" fmla="*/ 415156 h 2019285"/>
                <a:gd name="connsiteX2" fmla="*/ 52475 w 3780452"/>
                <a:gd name="connsiteY2" fmla="*/ 36324 h 2019285"/>
                <a:gd name="connsiteX3" fmla="*/ 1109215 w 3780452"/>
                <a:gd name="connsiteY3" fmla="*/ 196180 h 2019285"/>
                <a:gd name="connsiteX4" fmla="*/ 2062634 w 3780452"/>
                <a:gd name="connsiteY4" fmla="*/ 313122 h 2019285"/>
                <a:gd name="connsiteX5" fmla="*/ 3642734 w 3780452"/>
                <a:gd name="connsiteY5" fmla="*/ 33814 h 2019285"/>
                <a:gd name="connsiteX6" fmla="*/ 3737967 w 3780452"/>
                <a:gd name="connsiteY6" fmla="*/ 541578 h 2019285"/>
                <a:gd name="connsiteX7" fmla="*/ 2831365 w 3780452"/>
                <a:gd name="connsiteY7" fmla="*/ 1012536 h 2019285"/>
                <a:gd name="connsiteX8" fmla="*/ 3136805 w 3780452"/>
                <a:gd name="connsiteY8" fmla="*/ 2018872 h 2019285"/>
                <a:gd name="connsiteX9" fmla="*/ 1285651 w 3780452"/>
                <a:gd name="connsiteY9" fmla="*/ 1924648 h 2019285"/>
                <a:gd name="connsiteX10" fmla="*/ 963784 w 3780452"/>
                <a:gd name="connsiteY10" fmla="*/ 919224 h 2019285"/>
                <a:gd name="connsiteX0" fmla="*/ 1035537 w 3852205"/>
                <a:gd name="connsiteY0" fmla="*/ 919224 h 2019285"/>
                <a:gd name="connsiteX1" fmla="*/ 216772 w 3852205"/>
                <a:gd name="connsiteY1" fmla="*/ 415156 h 2019285"/>
                <a:gd name="connsiteX2" fmla="*/ 124228 w 3852205"/>
                <a:gd name="connsiteY2" fmla="*/ 36324 h 2019285"/>
                <a:gd name="connsiteX3" fmla="*/ 1180968 w 3852205"/>
                <a:gd name="connsiteY3" fmla="*/ 196180 h 2019285"/>
                <a:gd name="connsiteX4" fmla="*/ 2134387 w 3852205"/>
                <a:gd name="connsiteY4" fmla="*/ 313122 h 2019285"/>
                <a:gd name="connsiteX5" fmla="*/ 3714487 w 3852205"/>
                <a:gd name="connsiteY5" fmla="*/ 33814 h 2019285"/>
                <a:gd name="connsiteX6" fmla="*/ 3809720 w 3852205"/>
                <a:gd name="connsiteY6" fmla="*/ 541578 h 2019285"/>
                <a:gd name="connsiteX7" fmla="*/ 2903118 w 3852205"/>
                <a:gd name="connsiteY7" fmla="*/ 1012536 h 2019285"/>
                <a:gd name="connsiteX8" fmla="*/ 3208558 w 3852205"/>
                <a:gd name="connsiteY8" fmla="*/ 2018872 h 2019285"/>
                <a:gd name="connsiteX9" fmla="*/ 1357404 w 3852205"/>
                <a:gd name="connsiteY9" fmla="*/ 1924648 h 2019285"/>
                <a:gd name="connsiteX10" fmla="*/ 1035537 w 3852205"/>
                <a:gd name="connsiteY10" fmla="*/ 919224 h 2019285"/>
                <a:gd name="connsiteX0" fmla="*/ 1035537 w 3852205"/>
                <a:gd name="connsiteY0" fmla="*/ 919224 h 2019285"/>
                <a:gd name="connsiteX1" fmla="*/ 216772 w 3852205"/>
                <a:gd name="connsiteY1" fmla="*/ 415156 h 2019285"/>
                <a:gd name="connsiteX2" fmla="*/ 124228 w 3852205"/>
                <a:gd name="connsiteY2" fmla="*/ 36324 h 2019285"/>
                <a:gd name="connsiteX3" fmla="*/ 1180968 w 3852205"/>
                <a:gd name="connsiteY3" fmla="*/ 196180 h 2019285"/>
                <a:gd name="connsiteX4" fmla="*/ 2134387 w 3852205"/>
                <a:gd name="connsiteY4" fmla="*/ 313122 h 2019285"/>
                <a:gd name="connsiteX5" fmla="*/ 3714487 w 3852205"/>
                <a:gd name="connsiteY5" fmla="*/ 33814 h 2019285"/>
                <a:gd name="connsiteX6" fmla="*/ 3809720 w 3852205"/>
                <a:gd name="connsiteY6" fmla="*/ 541578 h 2019285"/>
                <a:gd name="connsiteX7" fmla="*/ 2903118 w 3852205"/>
                <a:gd name="connsiteY7" fmla="*/ 1012536 h 2019285"/>
                <a:gd name="connsiteX8" fmla="*/ 3208558 w 3852205"/>
                <a:gd name="connsiteY8" fmla="*/ 2018872 h 2019285"/>
                <a:gd name="connsiteX9" fmla="*/ 1357404 w 3852205"/>
                <a:gd name="connsiteY9" fmla="*/ 1924648 h 2019285"/>
                <a:gd name="connsiteX10" fmla="*/ 1035537 w 3852205"/>
                <a:gd name="connsiteY10" fmla="*/ 919224 h 2019285"/>
                <a:gd name="connsiteX0" fmla="*/ 1042300 w 3858968"/>
                <a:gd name="connsiteY0" fmla="*/ 919224 h 2019285"/>
                <a:gd name="connsiteX1" fmla="*/ 207622 w 3858968"/>
                <a:gd name="connsiteY1" fmla="*/ 588241 h 2019285"/>
                <a:gd name="connsiteX2" fmla="*/ 130991 w 3858968"/>
                <a:gd name="connsiteY2" fmla="*/ 36324 h 2019285"/>
                <a:gd name="connsiteX3" fmla="*/ 1187731 w 3858968"/>
                <a:gd name="connsiteY3" fmla="*/ 196180 h 2019285"/>
                <a:gd name="connsiteX4" fmla="*/ 2141150 w 3858968"/>
                <a:gd name="connsiteY4" fmla="*/ 313122 h 2019285"/>
                <a:gd name="connsiteX5" fmla="*/ 3721250 w 3858968"/>
                <a:gd name="connsiteY5" fmla="*/ 33814 h 2019285"/>
                <a:gd name="connsiteX6" fmla="*/ 3816483 w 3858968"/>
                <a:gd name="connsiteY6" fmla="*/ 541578 h 2019285"/>
                <a:gd name="connsiteX7" fmla="*/ 2909881 w 3858968"/>
                <a:gd name="connsiteY7" fmla="*/ 1012536 h 2019285"/>
                <a:gd name="connsiteX8" fmla="*/ 3215321 w 3858968"/>
                <a:gd name="connsiteY8" fmla="*/ 2018872 h 2019285"/>
                <a:gd name="connsiteX9" fmla="*/ 1364167 w 3858968"/>
                <a:gd name="connsiteY9" fmla="*/ 1924648 h 2019285"/>
                <a:gd name="connsiteX10" fmla="*/ 1042300 w 3858968"/>
                <a:gd name="connsiteY10" fmla="*/ 919224 h 2019285"/>
                <a:gd name="connsiteX0" fmla="*/ 1042300 w 3858968"/>
                <a:gd name="connsiteY0" fmla="*/ 958966 h 2059027"/>
                <a:gd name="connsiteX1" fmla="*/ 207622 w 3858968"/>
                <a:gd name="connsiteY1" fmla="*/ 627983 h 2059027"/>
                <a:gd name="connsiteX2" fmla="*/ 130991 w 3858968"/>
                <a:gd name="connsiteY2" fmla="*/ 76066 h 2059027"/>
                <a:gd name="connsiteX3" fmla="*/ 341622 w 3858968"/>
                <a:gd name="connsiteY3" fmla="*/ 21554 h 2059027"/>
                <a:gd name="connsiteX4" fmla="*/ 1187731 w 3858968"/>
                <a:gd name="connsiteY4" fmla="*/ 235922 h 2059027"/>
                <a:gd name="connsiteX5" fmla="*/ 2141150 w 3858968"/>
                <a:gd name="connsiteY5" fmla="*/ 352864 h 2059027"/>
                <a:gd name="connsiteX6" fmla="*/ 3721250 w 3858968"/>
                <a:gd name="connsiteY6" fmla="*/ 73556 h 2059027"/>
                <a:gd name="connsiteX7" fmla="*/ 3816483 w 3858968"/>
                <a:gd name="connsiteY7" fmla="*/ 581320 h 2059027"/>
                <a:gd name="connsiteX8" fmla="*/ 2909881 w 3858968"/>
                <a:gd name="connsiteY8" fmla="*/ 1052278 h 2059027"/>
                <a:gd name="connsiteX9" fmla="*/ 3215321 w 3858968"/>
                <a:gd name="connsiteY9" fmla="*/ 2058614 h 2059027"/>
                <a:gd name="connsiteX10" fmla="*/ 1364167 w 3858968"/>
                <a:gd name="connsiteY10" fmla="*/ 1964390 h 2059027"/>
                <a:gd name="connsiteX11" fmla="*/ 1042300 w 3858968"/>
                <a:gd name="connsiteY11" fmla="*/ 958966 h 2059027"/>
                <a:gd name="connsiteX0" fmla="*/ 1042300 w 3858968"/>
                <a:gd name="connsiteY0" fmla="*/ 1008465 h 2108526"/>
                <a:gd name="connsiteX1" fmla="*/ 207622 w 3858968"/>
                <a:gd name="connsiteY1" fmla="*/ 677482 h 2108526"/>
                <a:gd name="connsiteX2" fmla="*/ 130991 w 3858968"/>
                <a:gd name="connsiteY2" fmla="*/ 125565 h 2108526"/>
                <a:gd name="connsiteX3" fmla="*/ 550301 w 3858968"/>
                <a:gd name="connsiteY3" fmla="*/ 7682 h 2108526"/>
                <a:gd name="connsiteX4" fmla="*/ 1187731 w 3858968"/>
                <a:gd name="connsiteY4" fmla="*/ 285421 h 2108526"/>
                <a:gd name="connsiteX5" fmla="*/ 2141150 w 3858968"/>
                <a:gd name="connsiteY5" fmla="*/ 402363 h 2108526"/>
                <a:gd name="connsiteX6" fmla="*/ 3721250 w 3858968"/>
                <a:gd name="connsiteY6" fmla="*/ 123055 h 2108526"/>
                <a:gd name="connsiteX7" fmla="*/ 3816483 w 3858968"/>
                <a:gd name="connsiteY7" fmla="*/ 630819 h 2108526"/>
                <a:gd name="connsiteX8" fmla="*/ 2909881 w 3858968"/>
                <a:gd name="connsiteY8" fmla="*/ 1101777 h 2108526"/>
                <a:gd name="connsiteX9" fmla="*/ 3215321 w 3858968"/>
                <a:gd name="connsiteY9" fmla="*/ 2108113 h 2108526"/>
                <a:gd name="connsiteX10" fmla="*/ 1364167 w 3858968"/>
                <a:gd name="connsiteY10" fmla="*/ 2013889 h 2108526"/>
                <a:gd name="connsiteX11" fmla="*/ 1042300 w 3858968"/>
                <a:gd name="connsiteY11" fmla="*/ 1008465 h 2108526"/>
                <a:gd name="connsiteX0" fmla="*/ 1042300 w 3858968"/>
                <a:gd name="connsiteY0" fmla="*/ 1000783 h 2100844"/>
                <a:gd name="connsiteX1" fmla="*/ 207622 w 3858968"/>
                <a:gd name="connsiteY1" fmla="*/ 669800 h 2100844"/>
                <a:gd name="connsiteX2" fmla="*/ 130991 w 3858968"/>
                <a:gd name="connsiteY2" fmla="*/ 117883 h 2100844"/>
                <a:gd name="connsiteX3" fmla="*/ 550301 w 3858968"/>
                <a:gd name="connsiteY3" fmla="*/ 0 h 2100844"/>
                <a:gd name="connsiteX4" fmla="*/ 1187731 w 3858968"/>
                <a:gd name="connsiteY4" fmla="*/ 277739 h 2100844"/>
                <a:gd name="connsiteX5" fmla="*/ 2141150 w 3858968"/>
                <a:gd name="connsiteY5" fmla="*/ 394681 h 2100844"/>
                <a:gd name="connsiteX6" fmla="*/ 3721250 w 3858968"/>
                <a:gd name="connsiteY6" fmla="*/ 115373 h 2100844"/>
                <a:gd name="connsiteX7" fmla="*/ 3816483 w 3858968"/>
                <a:gd name="connsiteY7" fmla="*/ 623137 h 2100844"/>
                <a:gd name="connsiteX8" fmla="*/ 2909881 w 3858968"/>
                <a:gd name="connsiteY8" fmla="*/ 1094095 h 2100844"/>
                <a:gd name="connsiteX9" fmla="*/ 3215321 w 3858968"/>
                <a:gd name="connsiteY9" fmla="*/ 2100431 h 2100844"/>
                <a:gd name="connsiteX10" fmla="*/ 1364167 w 3858968"/>
                <a:gd name="connsiteY10" fmla="*/ 2006207 h 2100844"/>
                <a:gd name="connsiteX11" fmla="*/ 1042300 w 3858968"/>
                <a:gd name="connsiteY11" fmla="*/ 1000783 h 2100844"/>
                <a:gd name="connsiteX0" fmla="*/ 1002122 w 3818790"/>
                <a:gd name="connsiteY0" fmla="*/ 1041567 h 2141628"/>
                <a:gd name="connsiteX1" fmla="*/ 167444 w 3818790"/>
                <a:gd name="connsiteY1" fmla="*/ 710584 h 2141628"/>
                <a:gd name="connsiteX2" fmla="*/ 172190 w 3818790"/>
                <a:gd name="connsiteY2" fmla="*/ 17548 h 2141628"/>
                <a:gd name="connsiteX3" fmla="*/ 510123 w 3818790"/>
                <a:gd name="connsiteY3" fmla="*/ 40784 h 2141628"/>
                <a:gd name="connsiteX4" fmla="*/ 1147553 w 3818790"/>
                <a:gd name="connsiteY4" fmla="*/ 318523 h 2141628"/>
                <a:gd name="connsiteX5" fmla="*/ 2100972 w 3818790"/>
                <a:gd name="connsiteY5" fmla="*/ 435465 h 2141628"/>
                <a:gd name="connsiteX6" fmla="*/ 3681072 w 3818790"/>
                <a:gd name="connsiteY6" fmla="*/ 156157 h 2141628"/>
                <a:gd name="connsiteX7" fmla="*/ 3776305 w 3818790"/>
                <a:gd name="connsiteY7" fmla="*/ 663921 h 2141628"/>
                <a:gd name="connsiteX8" fmla="*/ 2869703 w 3818790"/>
                <a:gd name="connsiteY8" fmla="*/ 1134879 h 2141628"/>
                <a:gd name="connsiteX9" fmla="*/ 3175143 w 3818790"/>
                <a:gd name="connsiteY9" fmla="*/ 2141215 h 2141628"/>
                <a:gd name="connsiteX10" fmla="*/ 1323989 w 3818790"/>
                <a:gd name="connsiteY10" fmla="*/ 2046991 h 2141628"/>
                <a:gd name="connsiteX11" fmla="*/ 1002122 w 3818790"/>
                <a:gd name="connsiteY11" fmla="*/ 1041567 h 2141628"/>
                <a:gd name="connsiteX0" fmla="*/ 907545 w 3724213"/>
                <a:gd name="connsiteY0" fmla="*/ 1041567 h 2141628"/>
                <a:gd name="connsiteX1" fmla="*/ 325934 w 3724213"/>
                <a:gd name="connsiteY1" fmla="*/ 703187 h 2141628"/>
                <a:gd name="connsiteX2" fmla="*/ 77613 w 3724213"/>
                <a:gd name="connsiteY2" fmla="*/ 17548 h 2141628"/>
                <a:gd name="connsiteX3" fmla="*/ 415546 w 3724213"/>
                <a:gd name="connsiteY3" fmla="*/ 40784 h 2141628"/>
                <a:gd name="connsiteX4" fmla="*/ 1052976 w 3724213"/>
                <a:gd name="connsiteY4" fmla="*/ 318523 h 2141628"/>
                <a:gd name="connsiteX5" fmla="*/ 2006395 w 3724213"/>
                <a:gd name="connsiteY5" fmla="*/ 435465 h 2141628"/>
                <a:gd name="connsiteX6" fmla="*/ 3586495 w 3724213"/>
                <a:gd name="connsiteY6" fmla="*/ 156157 h 2141628"/>
                <a:gd name="connsiteX7" fmla="*/ 3681728 w 3724213"/>
                <a:gd name="connsiteY7" fmla="*/ 663921 h 2141628"/>
                <a:gd name="connsiteX8" fmla="*/ 2775126 w 3724213"/>
                <a:gd name="connsiteY8" fmla="*/ 1134879 h 2141628"/>
                <a:gd name="connsiteX9" fmla="*/ 3080566 w 3724213"/>
                <a:gd name="connsiteY9" fmla="*/ 2141215 h 2141628"/>
                <a:gd name="connsiteX10" fmla="*/ 1229412 w 3724213"/>
                <a:gd name="connsiteY10" fmla="*/ 2046991 h 2141628"/>
                <a:gd name="connsiteX11" fmla="*/ 907545 w 3724213"/>
                <a:gd name="connsiteY11" fmla="*/ 1041567 h 2141628"/>
                <a:gd name="connsiteX0" fmla="*/ 907545 w 3703014"/>
                <a:gd name="connsiteY0" fmla="*/ 1041567 h 2141628"/>
                <a:gd name="connsiteX1" fmla="*/ 325934 w 3703014"/>
                <a:gd name="connsiteY1" fmla="*/ 703187 h 2141628"/>
                <a:gd name="connsiteX2" fmla="*/ 77613 w 3703014"/>
                <a:gd name="connsiteY2" fmla="*/ 17548 h 2141628"/>
                <a:gd name="connsiteX3" fmla="*/ 415546 w 3703014"/>
                <a:gd name="connsiteY3" fmla="*/ 40784 h 2141628"/>
                <a:gd name="connsiteX4" fmla="*/ 1052976 w 3703014"/>
                <a:gd name="connsiteY4" fmla="*/ 318523 h 2141628"/>
                <a:gd name="connsiteX5" fmla="*/ 2006395 w 3703014"/>
                <a:gd name="connsiteY5" fmla="*/ 435465 h 2141628"/>
                <a:gd name="connsiteX6" fmla="*/ 3411732 w 3703014"/>
                <a:gd name="connsiteY6" fmla="*/ 162921 h 2141628"/>
                <a:gd name="connsiteX7" fmla="*/ 3586495 w 3703014"/>
                <a:gd name="connsiteY7" fmla="*/ 156157 h 2141628"/>
                <a:gd name="connsiteX8" fmla="*/ 3681728 w 3703014"/>
                <a:gd name="connsiteY8" fmla="*/ 663921 h 2141628"/>
                <a:gd name="connsiteX9" fmla="*/ 2775126 w 3703014"/>
                <a:gd name="connsiteY9" fmla="*/ 1134879 h 2141628"/>
                <a:gd name="connsiteX10" fmla="*/ 3080566 w 3703014"/>
                <a:gd name="connsiteY10" fmla="*/ 2141215 h 2141628"/>
                <a:gd name="connsiteX11" fmla="*/ 1229412 w 3703014"/>
                <a:gd name="connsiteY11" fmla="*/ 2046991 h 2141628"/>
                <a:gd name="connsiteX12" fmla="*/ 907545 w 3703014"/>
                <a:gd name="connsiteY12" fmla="*/ 1041567 h 2141628"/>
                <a:gd name="connsiteX0" fmla="*/ 907545 w 3703014"/>
                <a:gd name="connsiteY0" fmla="*/ 1069079 h 2169140"/>
                <a:gd name="connsiteX1" fmla="*/ 325934 w 3703014"/>
                <a:gd name="connsiteY1" fmla="*/ 730699 h 2169140"/>
                <a:gd name="connsiteX2" fmla="*/ 77613 w 3703014"/>
                <a:gd name="connsiteY2" fmla="*/ 45060 h 2169140"/>
                <a:gd name="connsiteX3" fmla="*/ 415546 w 3703014"/>
                <a:gd name="connsiteY3" fmla="*/ 68296 h 2169140"/>
                <a:gd name="connsiteX4" fmla="*/ 1052976 w 3703014"/>
                <a:gd name="connsiteY4" fmla="*/ 346035 h 2169140"/>
                <a:gd name="connsiteX5" fmla="*/ 2006395 w 3703014"/>
                <a:gd name="connsiteY5" fmla="*/ 462977 h 2169140"/>
                <a:gd name="connsiteX6" fmla="*/ 3341103 w 3703014"/>
                <a:gd name="connsiteY6" fmla="*/ 9391 h 2169140"/>
                <a:gd name="connsiteX7" fmla="*/ 3586495 w 3703014"/>
                <a:gd name="connsiteY7" fmla="*/ 183669 h 2169140"/>
                <a:gd name="connsiteX8" fmla="*/ 3681728 w 3703014"/>
                <a:gd name="connsiteY8" fmla="*/ 691433 h 2169140"/>
                <a:gd name="connsiteX9" fmla="*/ 2775126 w 3703014"/>
                <a:gd name="connsiteY9" fmla="*/ 1162391 h 2169140"/>
                <a:gd name="connsiteX10" fmla="*/ 3080566 w 3703014"/>
                <a:gd name="connsiteY10" fmla="*/ 2168727 h 2169140"/>
                <a:gd name="connsiteX11" fmla="*/ 1229412 w 3703014"/>
                <a:gd name="connsiteY11" fmla="*/ 2074503 h 2169140"/>
                <a:gd name="connsiteX12" fmla="*/ 907545 w 3703014"/>
                <a:gd name="connsiteY12" fmla="*/ 1069079 h 2169140"/>
                <a:gd name="connsiteX0" fmla="*/ 907545 w 3703014"/>
                <a:gd name="connsiteY0" fmla="*/ 1069079 h 2169140"/>
                <a:gd name="connsiteX1" fmla="*/ 325934 w 3703014"/>
                <a:gd name="connsiteY1" fmla="*/ 730699 h 2169140"/>
                <a:gd name="connsiteX2" fmla="*/ 77613 w 3703014"/>
                <a:gd name="connsiteY2" fmla="*/ 45060 h 2169140"/>
                <a:gd name="connsiteX3" fmla="*/ 415546 w 3703014"/>
                <a:gd name="connsiteY3" fmla="*/ 68296 h 2169140"/>
                <a:gd name="connsiteX4" fmla="*/ 1052976 w 3703014"/>
                <a:gd name="connsiteY4" fmla="*/ 346035 h 2169140"/>
                <a:gd name="connsiteX5" fmla="*/ 2006395 w 3703014"/>
                <a:gd name="connsiteY5" fmla="*/ 462977 h 2169140"/>
                <a:gd name="connsiteX6" fmla="*/ 3341103 w 3703014"/>
                <a:gd name="connsiteY6" fmla="*/ 9391 h 2169140"/>
                <a:gd name="connsiteX7" fmla="*/ 3586495 w 3703014"/>
                <a:gd name="connsiteY7" fmla="*/ 183669 h 2169140"/>
                <a:gd name="connsiteX8" fmla="*/ 3681728 w 3703014"/>
                <a:gd name="connsiteY8" fmla="*/ 691433 h 2169140"/>
                <a:gd name="connsiteX9" fmla="*/ 2775126 w 3703014"/>
                <a:gd name="connsiteY9" fmla="*/ 1162391 h 2169140"/>
                <a:gd name="connsiteX10" fmla="*/ 3080566 w 3703014"/>
                <a:gd name="connsiteY10" fmla="*/ 2168727 h 2169140"/>
                <a:gd name="connsiteX11" fmla="*/ 1229412 w 3703014"/>
                <a:gd name="connsiteY11" fmla="*/ 2074503 h 2169140"/>
                <a:gd name="connsiteX12" fmla="*/ 907545 w 3703014"/>
                <a:gd name="connsiteY12" fmla="*/ 1069079 h 2169140"/>
                <a:gd name="connsiteX0" fmla="*/ 907545 w 3703014"/>
                <a:gd name="connsiteY0" fmla="*/ 1059688 h 2159749"/>
                <a:gd name="connsiteX1" fmla="*/ 325934 w 3703014"/>
                <a:gd name="connsiteY1" fmla="*/ 721308 h 2159749"/>
                <a:gd name="connsiteX2" fmla="*/ 77613 w 3703014"/>
                <a:gd name="connsiteY2" fmla="*/ 35669 h 2159749"/>
                <a:gd name="connsiteX3" fmla="*/ 415546 w 3703014"/>
                <a:gd name="connsiteY3" fmla="*/ 58905 h 2159749"/>
                <a:gd name="connsiteX4" fmla="*/ 1052976 w 3703014"/>
                <a:gd name="connsiteY4" fmla="*/ 336644 h 2159749"/>
                <a:gd name="connsiteX5" fmla="*/ 2006395 w 3703014"/>
                <a:gd name="connsiteY5" fmla="*/ 453586 h 2159749"/>
                <a:gd name="connsiteX6" fmla="*/ 3341103 w 3703014"/>
                <a:gd name="connsiteY6" fmla="*/ 0 h 2159749"/>
                <a:gd name="connsiteX7" fmla="*/ 3586495 w 3703014"/>
                <a:gd name="connsiteY7" fmla="*/ 174278 h 2159749"/>
                <a:gd name="connsiteX8" fmla="*/ 3681728 w 3703014"/>
                <a:gd name="connsiteY8" fmla="*/ 682042 h 2159749"/>
                <a:gd name="connsiteX9" fmla="*/ 2775126 w 3703014"/>
                <a:gd name="connsiteY9" fmla="*/ 1153000 h 2159749"/>
                <a:gd name="connsiteX10" fmla="*/ 3080566 w 3703014"/>
                <a:gd name="connsiteY10" fmla="*/ 2159336 h 2159749"/>
                <a:gd name="connsiteX11" fmla="*/ 1229412 w 3703014"/>
                <a:gd name="connsiteY11" fmla="*/ 2065112 h 2159749"/>
                <a:gd name="connsiteX12" fmla="*/ 907545 w 3703014"/>
                <a:gd name="connsiteY12" fmla="*/ 1059688 h 2159749"/>
                <a:gd name="connsiteX0" fmla="*/ 907545 w 3734735"/>
                <a:gd name="connsiteY0" fmla="*/ 1059688 h 2159749"/>
                <a:gd name="connsiteX1" fmla="*/ 325934 w 3734735"/>
                <a:gd name="connsiteY1" fmla="*/ 721308 h 2159749"/>
                <a:gd name="connsiteX2" fmla="*/ 77613 w 3734735"/>
                <a:gd name="connsiteY2" fmla="*/ 35669 h 2159749"/>
                <a:gd name="connsiteX3" fmla="*/ 415546 w 3734735"/>
                <a:gd name="connsiteY3" fmla="*/ 58905 h 2159749"/>
                <a:gd name="connsiteX4" fmla="*/ 1052976 w 3734735"/>
                <a:gd name="connsiteY4" fmla="*/ 336644 h 2159749"/>
                <a:gd name="connsiteX5" fmla="*/ 2006395 w 3734735"/>
                <a:gd name="connsiteY5" fmla="*/ 453586 h 2159749"/>
                <a:gd name="connsiteX6" fmla="*/ 3341103 w 3734735"/>
                <a:gd name="connsiteY6" fmla="*/ 0 h 2159749"/>
                <a:gd name="connsiteX7" fmla="*/ 3701374 w 3734735"/>
                <a:gd name="connsiteY7" fmla="*/ 130588 h 2159749"/>
                <a:gd name="connsiteX8" fmla="*/ 3681728 w 3734735"/>
                <a:gd name="connsiteY8" fmla="*/ 682042 h 2159749"/>
                <a:gd name="connsiteX9" fmla="*/ 2775126 w 3734735"/>
                <a:gd name="connsiteY9" fmla="*/ 1153000 h 2159749"/>
                <a:gd name="connsiteX10" fmla="*/ 3080566 w 3734735"/>
                <a:gd name="connsiteY10" fmla="*/ 2159336 h 2159749"/>
                <a:gd name="connsiteX11" fmla="*/ 1229412 w 3734735"/>
                <a:gd name="connsiteY11" fmla="*/ 2065112 h 2159749"/>
                <a:gd name="connsiteX12" fmla="*/ 907545 w 3734735"/>
                <a:gd name="connsiteY12" fmla="*/ 1059688 h 2159749"/>
                <a:gd name="connsiteX0" fmla="*/ 907545 w 3734735"/>
                <a:gd name="connsiteY0" fmla="*/ 1059688 h 2159749"/>
                <a:gd name="connsiteX1" fmla="*/ 325934 w 3734735"/>
                <a:gd name="connsiteY1" fmla="*/ 721308 h 2159749"/>
                <a:gd name="connsiteX2" fmla="*/ 77613 w 3734735"/>
                <a:gd name="connsiteY2" fmla="*/ 35669 h 2159749"/>
                <a:gd name="connsiteX3" fmla="*/ 415546 w 3734735"/>
                <a:gd name="connsiteY3" fmla="*/ 58905 h 2159749"/>
                <a:gd name="connsiteX4" fmla="*/ 1052976 w 3734735"/>
                <a:gd name="connsiteY4" fmla="*/ 336644 h 2159749"/>
                <a:gd name="connsiteX5" fmla="*/ 2006395 w 3734735"/>
                <a:gd name="connsiteY5" fmla="*/ 453586 h 2159749"/>
                <a:gd name="connsiteX6" fmla="*/ 3341103 w 3734735"/>
                <a:gd name="connsiteY6" fmla="*/ 0 h 2159749"/>
                <a:gd name="connsiteX7" fmla="*/ 3701374 w 3734735"/>
                <a:gd name="connsiteY7" fmla="*/ 130588 h 2159749"/>
                <a:gd name="connsiteX8" fmla="*/ 3681728 w 3734735"/>
                <a:gd name="connsiteY8" fmla="*/ 682042 h 2159749"/>
                <a:gd name="connsiteX9" fmla="*/ 2775126 w 3734735"/>
                <a:gd name="connsiteY9" fmla="*/ 1153000 h 2159749"/>
                <a:gd name="connsiteX10" fmla="*/ 3080566 w 3734735"/>
                <a:gd name="connsiteY10" fmla="*/ 2159336 h 2159749"/>
                <a:gd name="connsiteX11" fmla="*/ 1229412 w 3734735"/>
                <a:gd name="connsiteY11" fmla="*/ 2065112 h 2159749"/>
                <a:gd name="connsiteX12" fmla="*/ 907545 w 3734735"/>
                <a:gd name="connsiteY12" fmla="*/ 1059688 h 2159749"/>
                <a:gd name="connsiteX0" fmla="*/ 907545 w 3748769"/>
                <a:gd name="connsiteY0" fmla="*/ 1059688 h 2159749"/>
                <a:gd name="connsiteX1" fmla="*/ 325934 w 3748769"/>
                <a:gd name="connsiteY1" fmla="*/ 721308 h 2159749"/>
                <a:gd name="connsiteX2" fmla="*/ 77613 w 3748769"/>
                <a:gd name="connsiteY2" fmla="*/ 35669 h 2159749"/>
                <a:gd name="connsiteX3" fmla="*/ 415546 w 3748769"/>
                <a:gd name="connsiteY3" fmla="*/ 58905 h 2159749"/>
                <a:gd name="connsiteX4" fmla="*/ 1052976 w 3748769"/>
                <a:gd name="connsiteY4" fmla="*/ 336644 h 2159749"/>
                <a:gd name="connsiteX5" fmla="*/ 2006395 w 3748769"/>
                <a:gd name="connsiteY5" fmla="*/ 453586 h 2159749"/>
                <a:gd name="connsiteX6" fmla="*/ 3341103 w 3748769"/>
                <a:gd name="connsiteY6" fmla="*/ 0 h 2159749"/>
                <a:gd name="connsiteX7" fmla="*/ 3723987 w 3748769"/>
                <a:gd name="connsiteY7" fmla="*/ 269474 h 2159749"/>
                <a:gd name="connsiteX8" fmla="*/ 3681728 w 3748769"/>
                <a:gd name="connsiteY8" fmla="*/ 682042 h 2159749"/>
                <a:gd name="connsiteX9" fmla="*/ 2775126 w 3748769"/>
                <a:gd name="connsiteY9" fmla="*/ 1153000 h 2159749"/>
                <a:gd name="connsiteX10" fmla="*/ 3080566 w 3748769"/>
                <a:gd name="connsiteY10" fmla="*/ 2159336 h 2159749"/>
                <a:gd name="connsiteX11" fmla="*/ 1229412 w 3748769"/>
                <a:gd name="connsiteY11" fmla="*/ 2065112 h 2159749"/>
                <a:gd name="connsiteX12" fmla="*/ 907545 w 3748769"/>
                <a:gd name="connsiteY12" fmla="*/ 1059688 h 2159749"/>
                <a:gd name="connsiteX0" fmla="*/ 907545 w 3748769"/>
                <a:gd name="connsiteY0" fmla="*/ 1059688 h 2159749"/>
                <a:gd name="connsiteX1" fmla="*/ 325934 w 3748769"/>
                <a:gd name="connsiteY1" fmla="*/ 721308 h 2159749"/>
                <a:gd name="connsiteX2" fmla="*/ 77613 w 3748769"/>
                <a:gd name="connsiteY2" fmla="*/ 35669 h 2159749"/>
                <a:gd name="connsiteX3" fmla="*/ 415546 w 3748769"/>
                <a:gd name="connsiteY3" fmla="*/ 58905 h 2159749"/>
                <a:gd name="connsiteX4" fmla="*/ 1052976 w 3748769"/>
                <a:gd name="connsiteY4" fmla="*/ 336644 h 2159749"/>
                <a:gd name="connsiteX5" fmla="*/ 2006395 w 3748769"/>
                <a:gd name="connsiteY5" fmla="*/ 453586 h 2159749"/>
                <a:gd name="connsiteX6" fmla="*/ 3341103 w 3748769"/>
                <a:gd name="connsiteY6" fmla="*/ 0 h 2159749"/>
                <a:gd name="connsiteX7" fmla="*/ 3723987 w 3748769"/>
                <a:gd name="connsiteY7" fmla="*/ 269474 h 2159749"/>
                <a:gd name="connsiteX8" fmla="*/ 3681728 w 3748769"/>
                <a:gd name="connsiteY8" fmla="*/ 682042 h 2159749"/>
                <a:gd name="connsiteX9" fmla="*/ 2775126 w 3748769"/>
                <a:gd name="connsiteY9" fmla="*/ 1153000 h 2159749"/>
                <a:gd name="connsiteX10" fmla="*/ 3080566 w 3748769"/>
                <a:gd name="connsiteY10" fmla="*/ 2159336 h 2159749"/>
                <a:gd name="connsiteX11" fmla="*/ 1229412 w 3748769"/>
                <a:gd name="connsiteY11" fmla="*/ 2065112 h 2159749"/>
                <a:gd name="connsiteX12" fmla="*/ 907545 w 3748769"/>
                <a:gd name="connsiteY12" fmla="*/ 1059688 h 2159749"/>
                <a:gd name="connsiteX0" fmla="*/ 907545 w 3797430"/>
                <a:gd name="connsiteY0" fmla="*/ 1059688 h 2159749"/>
                <a:gd name="connsiteX1" fmla="*/ 325934 w 3797430"/>
                <a:gd name="connsiteY1" fmla="*/ 721308 h 2159749"/>
                <a:gd name="connsiteX2" fmla="*/ 77613 w 3797430"/>
                <a:gd name="connsiteY2" fmla="*/ 35669 h 2159749"/>
                <a:gd name="connsiteX3" fmla="*/ 415546 w 3797430"/>
                <a:gd name="connsiteY3" fmla="*/ 58905 h 2159749"/>
                <a:gd name="connsiteX4" fmla="*/ 1052976 w 3797430"/>
                <a:gd name="connsiteY4" fmla="*/ 336644 h 2159749"/>
                <a:gd name="connsiteX5" fmla="*/ 2006395 w 3797430"/>
                <a:gd name="connsiteY5" fmla="*/ 453586 h 2159749"/>
                <a:gd name="connsiteX6" fmla="*/ 3341103 w 3797430"/>
                <a:gd name="connsiteY6" fmla="*/ 0 h 2159749"/>
                <a:gd name="connsiteX7" fmla="*/ 3723987 w 3797430"/>
                <a:gd name="connsiteY7" fmla="*/ 269474 h 2159749"/>
                <a:gd name="connsiteX8" fmla="*/ 3681728 w 3797430"/>
                <a:gd name="connsiteY8" fmla="*/ 682042 h 2159749"/>
                <a:gd name="connsiteX9" fmla="*/ 2775126 w 3797430"/>
                <a:gd name="connsiteY9" fmla="*/ 1153000 h 2159749"/>
                <a:gd name="connsiteX10" fmla="*/ 3080566 w 3797430"/>
                <a:gd name="connsiteY10" fmla="*/ 2159336 h 2159749"/>
                <a:gd name="connsiteX11" fmla="*/ 1229412 w 3797430"/>
                <a:gd name="connsiteY11" fmla="*/ 2065112 h 2159749"/>
                <a:gd name="connsiteX12" fmla="*/ 907545 w 3797430"/>
                <a:gd name="connsiteY12" fmla="*/ 1059688 h 2159749"/>
                <a:gd name="connsiteX0" fmla="*/ 907545 w 3797430"/>
                <a:gd name="connsiteY0" fmla="*/ 1059688 h 2159749"/>
                <a:gd name="connsiteX1" fmla="*/ 325934 w 3797430"/>
                <a:gd name="connsiteY1" fmla="*/ 721308 h 2159749"/>
                <a:gd name="connsiteX2" fmla="*/ 77613 w 3797430"/>
                <a:gd name="connsiteY2" fmla="*/ 35669 h 2159749"/>
                <a:gd name="connsiteX3" fmla="*/ 415546 w 3797430"/>
                <a:gd name="connsiteY3" fmla="*/ 58905 h 2159749"/>
                <a:gd name="connsiteX4" fmla="*/ 1052976 w 3797430"/>
                <a:gd name="connsiteY4" fmla="*/ 336644 h 2159749"/>
                <a:gd name="connsiteX5" fmla="*/ 2006395 w 3797430"/>
                <a:gd name="connsiteY5" fmla="*/ 453586 h 2159749"/>
                <a:gd name="connsiteX6" fmla="*/ 3341103 w 3797430"/>
                <a:gd name="connsiteY6" fmla="*/ 0 h 2159749"/>
                <a:gd name="connsiteX7" fmla="*/ 3723987 w 3797430"/>
                <a:gd name="connsiteY7" fmla="*/ 269474 h 2159749"/>
                <a:gd name="connsiteX8" fmla="*/ 3681728 w 3797430"/>
                <a:gd name="connsiteY8" fmla="*/ 682042 h 2159749"/>
                <a:gd name="connsiteX9" fmla="*/ 2928529 w 3797430"/>
                <a:gd name="connsiteY9" fmla="*/ 1075111 h 2159749"/>
                <a:gd name="connsiteX10" fmla="*/ 3080566 w 3797430"/>
                <a:gd name="connsiteY10" fmla="*/ 2159336 h 2159749"/>
                <a:gd name="connsiteX11" fmla="*/ 1229412 w 3797430"/>
                <a:gd name="connsiteY11" fmla="*/ 2065112 h 2159749"/>
                <a:gd name="connsiteX12" fmla="*/ 907545 w 3797430"/>
                <a:gd name="connsiteY12" fmla="*/ 1059688 h 2159749"/>
                <a:gd name="connsiteX0" fmla="*/ 907545 w 3797430"/>
                <a:gd name="connsiteY0" fmla="*/ 1059688 h 2159749"/>
                <a:gd name="connsiteX1" fmla="*/ 325934 w 3797430"/>
                <a:gd name="connsiteY1" fmla="*/ 721308 h 2159749"/>
                <a:gd name="connsiteX2" fmla="*/ 77613 w 3797430"/>
                <a:gd name="connsiteY2" fmla="*/ 35669 h 2159749"/>
                <a:gd name="connsiteX3" fmla="*/ 415546 w 3797430"/>
                <a:gd name="connsiteY3" fmla="*/ 58905 h 2159749"/>
                <a:gd name="connsiteX4" fmla="*/ 1052976 w 3797430"/>
                <a:gd name="connsiteY4" fmla="*/ 336644 h 2159749"/>
                <a:gd name="connsiteX5" fmla="*/ 2006395 w 3797430"/>
                <a:gd name="connsiteY5" fmla="*/ 453586 h 2159749"/>
                <a:gd name="connsiteX6" fmla="*/ 3341103 w 3797430"/>
                <a:gd name="connsiteY6" fmla="*/ 0 h 2159749"/>
                <a:gd name="connsiteX7" fmla="*/ 3723987 w 3797430"/>
                <a:gd name="connsiteY7" fmla="*/ 269474 h 2159749"/>
                <a:gd name="connsiteX8" fmla="*/ 3681728 w 3797430"/>
                <a:gd name="connsiteY8" fmla="*/ 682042 h 2159749"/>
                <a:gd name="connsiteX9" fmla="*/ 2928529 w 3797430"/>
                <a:gd name="connsiteY9" fmla="*/ 1075111 h 2159749"/>
                <a:gd name="connsiteX10" fmla="*/ 3080566 w 3797430"/>
                <a:gd name="connsiteY10" fmla="*/ 2159336 h 2159749"/>
                <a:gd name="connsiteX11" fmla="*/ 1229412 w 3797430"/>
                <a:gd name="connsiteY11" fmla="*/ 2065112 h 2159749"/>
                <a:gd name="connsiteX12" fmla="*/ 907545 w 3797430"/>
                <a:gd name="connsiteY12" fmla="*/ 1059688 h 2159749"/>
                <a:gd name="connsiteX0" fmla="*/ 907545 w 3797430"/>
                <a:gd name="connsiteY0" fmla="*/ 1059688 h 2197578"/>
                <a:gd name="connsiteX1" fmla="*/ 325934 w 3797430"/>
                <a:gd name="connsiteY1" fmla="*/ 721308 h 2197578"/>
                <a:gd name="connsiteX2" fmla="*/ 77613 w 3797430"/>
                <a:gd name="connsiteY2" fmla="*/ 35669 h 2197578"/>
                <a:gd name="connsiteX3" fmla="*/ 415546 w 3797430"/>
                <a:gd name="connsiteY3" fmla="*/ 58905 h 2197578"/>
                <a:gd name="connsiteX4" fmla="*/ 1052976 w 3797430"/>
                <a:gd name="connsiteY4" fmla="*/ 336644 h 2197578"/>
                <a:gd name="connsiteX5" fmla="*/ 2006395 w 3797430"/>
                <a:gd name="connsiteY5" fmla="*/ 453586 h 2197578"/>
                <a:gd name="connsiteX6" fmla="*/ 3341103 w 3797430"/>
                <a:gd name="connsiteY6" fmla="*/ 0 h 2197578"/>
                <a:gd name="connsiteX7" fmla="*/ 3723987 w 3797430"/>
                <a:gd name="connsiteY7" fmla="*/ 269474 h 2197578"/>
                <a:gd name="connsiteX8" fmla="*/ 3681728 w 3797430"/>
                <a:gd name="connsiteY8" fmla="*/ 682042 h 2197578"/>
                <a:gd name="connsiteX9" fmla="*/ 2928529 w 3797430"/>
                <a:gd name="connsiteY9" fmla="*/ 1075111 h 2197578"/>
                <a:gd name="connsiteX10" fmla="*/ 3080566 w 3797430"/>
                <a:gd name="connsiteY10" fmla="*/ 2159336 h 2197578"/>
                <a:gd name="connsiteX11" fmla="*/ 1002587 w 3797430"/>
                <a:gd name="connsiteY11" fmla="*/ 2197578 h 2197578"/>
                <a:gd name="connsiteX12" fmla="*/ 907545 w 3797430"/>
                <a:gd name="connsiteY12" fmla="*/ 1059688 h 2197578"/>
                <a:gd name="connsiteX0" fmla="*/ 907545 w 3797430"/>
                <a:gd name="connsiteY0" fmla="*/ 1059688 h 2197578"/>
                <a:gd name="connsiteX1" fmla="*/ 325934 w 3797430"/>
                <a:gd name="connsiteY1" fmla="*/ 721308 h 2197578"/>
                <a:gd name="connsiteX2" fmla="*/ 77613 w 3797430"/>
                <a:gd name="connsiteY2" fmla="*/ 35669 h 2197578"/>
                <a:gd name="connsiteX3" fmla="*/ 415546 w 3797430"/>
                <a:gd name="connsiteY3" fmla="*/ 58905 h 2197578"/>
                <a:gd name="connsiteX4" fmla="*/ 1052976 w 3797430"/>
                <a:gd name="connsiteY4" fmla="*/ 336644 h 2197578"/>
                <a:gd name="connsiteX5" fmla="*/ 2006395 w 3797430"/>
                <a:gd name="connsiteY5" fmla="*/ 453586 h 2197578"/>
                <a:gd name="connsiteX6" fmla="*/ 3341103 w 3797430"/>
                <a:gd name="connsiteY6" fmla="*/ 0 h 2197578"/>
                <a:gd name="connsiteX7" fmla="*/ 3723987 w 3797430"/>
                <a:gd name="connsiteY7" fmla="*/ 269474 h 2197578"/>
                <a:gd name="connsiteX8" fmla="*/ 3681728 w 3797430"/>
                <a:gd name="connsiteY8" fmla="*/ 682042 h 2197578"/>
                <a:gd name="connsiteX9" fmla="*/ 2928529 w 3797430"/>
                <a:gd name="connsiteY9" fmla="*/ 1075111 h 2197578"/>
                <a:gd name="connsiteX10" fmla="*/ 3080566 w 3797430"/>
                <a:gd name="connsiteY10" fmla="*/ 2159336 h 2197578"/>
                <a:gd name="connsiteX11" fmla="*/ 1002587 w 3797430"/>
                <a:gd name="connsiteY11" fmla="*/ 2197578 h 2197578"/>
                <a:gd name="connsiteX12" fmla="*/ 907545 w 3797430"/>
                <a:gd name="connsiteY12" fmla="*/ 1059688 h 2197578"/>
                <a:gd name="connsiteX0" fmla="*/ 907545 w 3797430"/>
                <a:gd name="connsiteY0" fmla="*/ 1059688 h 2159336"/>
                <a:gd name="connsiteX1" fmla="*/ 325934 w 3797430"/>
                <a:gd name="connsiteY1" fmla="*/ 721308 h 2159336"/>
                <a:gd name="connsiteX2" fmla="*/ 77613 w 3797430"/>
                <a:gd name="connsiteY2" fmla="*/ 35669 h 2159336"/>
                <a:gd name="connsiteX3" fmla="*/ 415546 w 3797430"/>
                <a:gd name="connsiteY3" fmla="*/ 58905 h 2159336"/>
                <a:gd name="connsiteX4" fmla="*/ 1052976 w 3797430"/>
                <a:gd name="connsiteY4" fmla="*/ 336644 h 2159336"/>
                <a:gd name="connsiteX5" fmla="*/ 2006395 w 3797430"/>
                <a:gd name="connsiteY5" fmla="*/ 453586 h 2159336"/>
                <a:gd name="connsiteX6" fmla="*/ 3341103 w 3797430"/>
                <a:gd name="connsiteY6" fmla="*/ 0 h 2159336"/>
                <a:gd name="connsiteX7" fmla="*/ 3723987 w 3797430"/>
                <a:gd name="connsiteY7" fmla="*/ 269474 h 2159336"/>
                <a:gd name="connsiteX8" fmla="*/ 3681728 w 3797430"/>
                <a:gd name="connsiteY8" fmla="*/ 682042 h 2159336"/>
                <a:gd name="connsiteX9" fmla="*/ 2928529 w 3797430"/>
                <a:gd name="connsiteY9" fmla="*/ 1075111 h 2159336"/>
                <a:gd name="connsiteX10" fmla="*/ 3080566 w 3797430"/>
                <a:gd name="connsiteY10" fmla="*/ 2159336 h 2159336"/>
                <a:gd name="connsiteX11" fmla="*/ 907545 w 3797430"/>
                <a:gd name="connsiteY11" fmla="*/ 1059688 h 2159336"/>
                <a:gd name="connsiteX0" fmla="*/ 907545 w 3797430"/>
                <a:gd name="connsiteY0" fmla="*/ 1059688 h 1114032"/>
                <a:gd name="connsiteX1" fmla="*/ 325934 w 3797430"/>
                <a:gd name="connsiteY1" fmla="*/ 721308 h 1114032"/>
                <a:gd name="connsiteX2" fmla="*/ 77613 w 3797430"/>
                <a:gd name="connsiteY2" fmla="*/ 35669 h 1114032"/>
                <a:gd name="connsiteX3" fmla="*/ 415546 w 3797430"/>
                <a:gd name="connsiteY3" fmla="*/ 58905 h 1114032"/>
                <a:gd name="connsiteX4" fmla="*/ 1052976 w 3797430"/>
                <a:gd name="connsiteY4" fmla="*/ 336644 h 1114032"/>
                <a:gd name="connsiteX5" fmla="*/ 2006395 w 3797430"/>
                <a:gd name="connsiteY5" fmla="*/ 453586 h 1114032"/>
                <a:gd name="connsiteX6" fmla="*/ 3341103 w 3797430"/>
                <a:gd name="connsiteY6" fmla="*/ 0 h 1114032"/>
                <a:gd name="connsiteX7" fmla="*/ 3723987 w 3797430"/>
                <a:gd name="connsiteY7" fmla="*/ 269474 h 1114032"/>
                <a:gd name="connsiteX8" fmla="*/ 3681728 w 3797430"/>
                <a:gd name="connsiteY8" fmla="*/ 682042 h 1114032"/>
                <a:gd name="connsiteX9" fmla="*/ 2928529 w 3797430"/>
                <a:gd name="connsiteY9" fmla="*/ 1075111 h 1114032"/>
                <a:gd name="connsiteX10" fmla="*/ 907545 w 3797430"/>
                <a:gd name="connsiteY10" fmla="*/ 1059688 h 1114032"/>
                <a:gd name="connsiteX0" fmla="*/ 907545 w 3797430"/>
                <a:gd name="connsiteY0" fmla="*/ 1191596 h 1245940"/>
                <a:gd name="connsiteX1" fmla="*/ 325934 w 3797430"/>
                <a:gd name="connsiteY1" fmla="*/ 853216 h 1245940"/>
                <a:gd name="connsiteX2" fmla="*/ 77613 w 3797430"/>
                <a:gd name="connsiteY2" fmla="*/ 167577 h 1245940"/>
                <a:gd name="connsiteX3" fmla="*/ 982680 w 3797430"/>
                <a:gd name="connsiteY3" fmla="*/ 0 h 1245940"/>
                <a:gd name="connsiteX4" fmla="*/ 1052976 w 3797430"/>
                <a:gd name="connsiteY4" fmla="*/ 468552 h 1245940"/>
                <a:gd name="connsiteX5" fmla="*/ 2006395 w 3797430"/>
                <a:gd name="connsiteY5" fmla="*/ 585494 h 1245940"/>
                <a:gd name="connsiteX6" fmla="*/ 3341103 w 3797430"/>
                <a:gd name="connsiteY6" fmla="*/ 131908 h 1245940"/>
                <a:gd name="connsiteX7" fmla="*/ 3723987 w 3797430"/>
                <a:gd name="connsiteY7" fmla="*/ 401382 h 1245940"/>
                <a:gd name="connsiteX8" fmla="*/ 3681728 w 3797430"/>
                <a:gd name="connsiteY8" fmla="*/ 813950 h 1245940"/>
                <a:gd name="connsiteX9" fmla="*/ 2928529 w 3797430"/>
                <a:gd name="connsiteY9" fmla="*/ 1207019 h 1245940"/>
                <a:gd name="connsiteX10" fmla="*/ 907545 w 3797430"/>
                <a:gd name="connsiteY10" fmla="*/ 1191596 h 1245940"/>
                <a:gd name="connsiteX0" fmla="*/ 907545 w 3797430"/>
                <a:gd name="connsiteY0" fmla="*/ 1191596 h 1245940"/>
                <a:gd name="connsiteX1" fmla="*/ 325934 w 3797430"/>
                <a:gd name="connsiteY1" fmla="*/ 853216 h 1245940"/>
                <a:gd name="connsiteX2" fmla="*/ 77613 w 3797430"/>
                <a:gd name="connsiteY2" fmla="*/ 167577 h 1245940"/>
                <a:gd name="connsiteX3" fmla="*/ 982680 w 3797430"/>
                <a:gd name="connsiteY3" fmla="*/ 0 h 1245940"/>
                <a:gd name="connsiteX4" fmla="*/ 1052976 w 3797430"/>
                <a:gd name="connsiteY4" fmla="*/ 468552 h 1245940"/>
                <a:gd name="connsiteX5" fmla="*/ 2006395 w 3797430"/>
                <a:gd name="connsiteY5" fmla="*/ 585494 h 1245940"/>
                <a:gd name="connsiteX6" fmla="*/ 3341103 w 3797430"/>
                <a:gd name="connsiteY6" fmla="*/ 131908 h 1245940"/>
                <a:gd name="connsiteX7" fmla="*/ 3723987 w 3797430"/>
                <a:gd name="connsiteY7" fmla="*/ 401382 h 1245940"/>
                <a:gd name="connsiteX8" fmla="*/ 3681728 w 3797430"/>
                <a:gd name="connsiteY8" fmla="*/ 813950 h 1245940"/>
                <a:gd name="connsiteX9" fmla="*/ 2928529 w 3797430"/>
                <a:gd name="connsiteY9" fmla="*/ 1207019 h 1245940"/>
                <a:gd name="connsiteX10" fmla="*/ 907545 w 3797430"/>
                <a:gd name="connsiteY10" fmla="*/ 1191596 h 1245940"/>
                <a:gd name="connsiteX0" fmla="*/ 907545 w 3797430"/>
                <a:gd name="connsiteY0" fmla="*/ 1198016 h 1252360"/>
                <a:gd name="connsiteX1" fmla="*/ 325934 w 3797430"/>
                <a:gd name="connsiteY1" fmla="*/ 859636 h 1252360"/>
                <a:gd name="connsiteX2" fmla="*/ 77613 w 3797430"/>
                <a:gd name="connsiteY2" fmla="*/ 173997 h 1252360"/>
                <a:gd name="connsiteX3" fmla="*/ 982680 w 3797430"/>
                <a:gd name="connsiteY3" fmla="*/ 6420 h 1252360"/>
                <a:gd name="connsiteX4" fmla="*/ 1052976 w 3797430"/>
                <a:gd name="connsiteY4" fmla="*/ 474972 h 1252360"/>
                <a:gd name="connsiteX5" fmla="*/ 2006395 w 3797430"/>
                <a:gd name="connsiteY5" fmla="*/ 591914 h 1252360"/>
                <a:gd name="connsiteX6" fmla="*/ 3341103 w 3797430"/>
                <a:gd name="connsiteY6" fmla="*/ 138328 h 1252360"/>
                <a:gd name="connsiteX7" fmla="*/ 3723987 w 3797430"/>
                <a:gd name="connsiteY7" fmla="*/ 407802 h 1252360"/>
                <a:gd name="connsiteX8" fmla="*/ 3681728 w 3797430"/>
                <a:gd name="connsiteY8" fmla="*/ 820370 h 1252360"/>
                <a:gd name="connsiteX9" fmla="*/ 2928529 w 3797430"/>
                <a:gd name="connsiteY9" fmla="*/ 1213439 h 1252360"/>
                <a:gd name="connsiteX10" fmla="*/ 907545 w 3797430"/>
                <a:gd name="connsiteY10" fmla="*/ 1198016 h 1252360"/>
                <a:gd name="connsiteX0" fmla="*/ 907545 w 3797430"/>
                <a:gd name="connsiteY0" fmla="*/ 1198016 h 1553917"/>
                <a:gd name="connsiteX1" fmla="*/ 325934 w 3797430"/>
                <a:gd name="connsiteY1" fmla="*/ 859636 h 1553917"/>
                <a:gd name="connsiteX2" fmla="*/ 77613 w 3797430"/>
                <a:gd name="connsiteY2" fmla="*/ 173997 h 1553917"/>
                <a:gd name="connsiteX3" fmla="*/ 982680 w 3797430"/>
                <a:gd name="connsiteY3" fmla="*/ 6420 h 1553917"/>
                <a:gd name="connsiteX4" fmla="*/ 1052976 w 3797430"/>
                <a:gd name="connsiteY4" fmla="*/ 474972 h 1553917"/>
                <a:gd name="connsiteX5" fmla="*/ 2006395 w 3797430"/>
                <a:gd name="connsiteY5" fmla="*/ 591914 h 1553917"/>
                <a:gd name="connsiteX6" fmla="*/ 3341103 w 3797430"/>
                <a:gd name="connsiteY6" fmla="*/ 138328 h 1553917"/>
                <a:gd name="connsiteX7" fmla="*/ 3723987 w 3797430"/>
                <a:gd name="connsiteY7" fmla="*/ 407802 h 1553917"/>
                <a:gd name="connsiteX8" fmla="*/ 3681728 w 3797430"/>
                <a:gd name="connsiteY8" fmla="*/ 820370 h 1553917"/>
                <a:gd name="connsiteX9" fmla="*/ 1098294 w 3797430"/>
                <a:gd name="connsiteY9" fmla="*/ 1545231 h 1553917"/>
                <a:gd name="connsiteX10" fmla="*/ 907545 w 3797430"/>
                <a:gd name="connsiteY10" fmla="*/ 1198016 h 1553917"/>
                <a:gd name="connsiteX0" fmla="*/ 907545 w 3828517"/>
                <a:gd name="connsiteY0" fmla="*/ 1198016 h 1553917"/>
                <a:gd name="connsiteX1" fmla="*/ 325934 w 3828517"/>
                <a:gd name="connsiteY1" fmla="*/ 859636 h 1553917"/>
                <a:gd name="connsiteX2" fmla="*/ 77613 w 3828517"/>
                <a:gd name="connsiteY2" fmla="*/ 173997 h 1553917"/>
                <a:gd name="connsiteX3" fmla="*/ 982680 w 3828517"/>
                <a:gd name="connsiteY3" fmla="*/ 6420 h 1553917"/>
                <a:gd name="connsiteX4" fmla="*/ 1052976 w 3828517"/>
                <a:gd name="connsiteY4" fmla="*/ 474972 h 1553917"/>
                <a:gd name="connsiteX5" fmla="*/ 2006395 w 3828517"/>
                <a:gd name="connsiteY5" fmla="*/ 591914 h 1553917"/>
                <a:gd name="connsiteX6" fmla="*/ 3341103 w 3828517"/>
                <a:gd name="connsiteY6" fmla="*/ 138328 h 1553917"/>
                <a:gd name="connsiteX7" fmla="*/ 3723987 w 3828517"/>
                <a:gd name="connsiteY7" fmla="*/ 407802 h 1553917"/>
                <a:gd name="connsiteX8" fmla="*/ 1208008 w 3828517"/>
                <a:gd name="connsiteY8" fmla="*/ 1352467 h 1553917"/>
                <a:gd name="connsiteX9" fmla="*/ 1098294 w 3828517"/>
                <a:gd name="connsiteY9" fmla="*/ 1545231 h 1553917"/>
                <a:gd name="connsiteX10" fmla="*/ 907545 w 3828517"/>
                <a:gd name="connsiteY10" fmla="*/ 1198016 h 1553917"/>
                <a:gd name="connsiteX0" fmla="*/ 907545 w 3344736"/>
                <a:gd name="connsiteY0" fmla="*/ 1198016 h 1553917"/>
                <a:gd name="connsiteX1" fmla="*/ 325934 w 3344736"/>
                <a:gd name="connsiteY1" fmla="*/ 859636 h 1553917"/>
                <a:gd name="connsiteX2" fmla="*/ 77613 w 3344736"/>
                <a:gd name="connsiteY2" fmla="*/ 173997 h 1553917"/>
                <a:gd name="connsiteX3" fmla="*/ 982680 w 3344736"/>
                <a:gd name="connsiteY3" fmla="*/ 6420 h 1553917"/>
                <a:gd name="connsiteX4" fmla="*/ 1052976 w 3344736"/>
                <a:gd name="connsiteY4" fmla="*/ 474972 h 1553917"/>
                <a:gd name="connsiteX5" fmla="*/ 2006395 w 3344736"/>
                <a:gd name="connsiteY5" fmla="*/ 591914 h 1553917"/>
                <a:gd name="connsiteX6" fmla="*/ 3341103 w 3344736"/>
                <a:gd name="connsiteY6" fmla="*/ 138328 h 1553917"/>
                <a:gd name="connsiteX7" fmla="*/ 1816842 w 3344736"/>
                <a:gd name="connsiteY7" fmla="*/ 1088695 h 1553917"/>
                <a:gd name="connsiteX8" fmla="*/ 1208008 w 3344736"/>
                <a:gd name="connsiteY8" fmla="*/ 1352467 h 1553917"/>
                <a:gd name="connsiteX9" fmla="*/ 1098294 w 3344736"/>
                <a:gd name="connsiteY9" fmla="*/ 1545231 h 1553917"/>
                <a:gd name="connsiteX10" fmla="*/ 907545 w 3344736"/>
                <a:gd name="connsiteY10" fmla="*/ 1198016 h 1553917"/>
                <a:gd name="connsiteX0" fmla="*/ 907545 w 2302240"/>
                <a:gd name="connsiteY0" fmla="*/ 1198016 h 1553917"/>
                <a:gd name="connsiteX1" fmla="*/ 325934 w 2302240"/>
                <a:gd name="connsiteY1" fmla="*/ 859636 h 1553917"/>
                <a:gd name="connsiteX2" fmla="*/ 77613 w 2302240"/>
                <a:gd name="connsiteY2" fmla="*/ 173997 h 1553917"/>
                <a:gd name="connsiteX3" fmla="*/ 982680 w 2302240"/>
                <a:gd name="connsiteY3" fmla="*/ 6420 h 1553917"/>
                <a:gd name="connsiteX4" fmla="*/ 1052976 w 2302240"/>
                <a:gd name="connsiteY4" fmla="*/ 474972 h 1553917"/>
                <a:gd name="connsiteX5" fmla="*/ 2006395 w 2302240"/>
                <a:gd name="connsiteY5" fmla="*/ 591914 h 1553917"/>
                <a:gd name="connsiteX6" fmla="*/ 2291287 w 2302240"/>
                <a:gd name="connsiteY6" fmla="*/ 704622 h 1553917"/>
                <a:gd name="connsiteX7" fmla="*/ 1816842 w 2302240"/>
                <a:gd name="connsiteY7" fmla="*/ 1088695 h 1553917"/>
                <a:gd name="connsiteX8" fmla="*/ 1208008 w 2302240"/>
                <a:gd name="connsiteY8" fmla="*/ 1352467 h 1553917"/>
                <a:gd name="connsiteX9" fmla="*/ 1098294 w 2302240"/>
                <a:gd name="connsiteY9" fmla="*/ 1545231 h 1553917"/>
                <a:gd name="connsiteX10" fmla="*/ 907545 w 2302240"/>
                <a:gd name="connsiteY10" fmla="*/ 1198016 h 1553917"/>
                <a:gd name="connsiteX0" fmla="*/ 907545 w 2302240"/>
                <a:gd name="connsiteY0" fmla="*/ 1198016 h 1553917"/>
                <a:gd name="connsiteX1" fmla="*/ 325934 w 2302240"/>
                <a:gd name="connsiteY1" fmla="*/ 859636 h 1553917"/>
                <a:gd name="connsiteX2" fmla="*/ 77613 w 2302240"/>
                <a:gd name="connsiteY2" fmla="*/ 173997 h 1553917"/>
                <a:gd name="connsiteX3" fmla="*/ 982680 w 2302240"/>
                <a:gd name="connsiteY3" fmla="*/ 6420 h 1553917"/>
                <a:gd name="connsiteX4" fmla="*/ 1052976 w 2302240"/>
                <a:gd name="connsiteY4" fmla="*/ 474972 h 1553917"/>
                <a:gd name="connsiteX5" fmla="*/ 1350486 w 2302240"/>
                <a:gd name="connsiteY5" fmla="*/ 670779 h 1553917"/>
                <a:gd name="connsiteX6" fmla="*/ 2291287 w 2302240"/>
                <a:gd name="connsiteY6" fmla="*/ 704622 h 1553917"/>
                <a:gd name="connsiteX7" fmla="*/ 1816842 w 2302240"/>
                <a:gd name="connsiteY7" fmla="*/ 1088695 h 1553917"/>
                <a:gd name="connsiteX8" fmla="*/ 1208008 w 2302240"/>
                <a:gd name="connsiteY8" fmla="*/ 1352467 h 1553917"/>
                <a:gd name="connsiteX9" fmla="*/ 1098294 w 2302240"/>
                <a:gd name="connsiteY9" fmla="*/ 1545231 h 1553917"/>
                <a:gd name="connsiteX10" fmla="*/ 907545 w 2302240"/>
                <a:gd name="connsiteY10" fmla="*/ 1198016 h 1553917"/>
                <a:gd name="connsiteX0" fmla="*/ 907545 w 2300681"/>
                <a:gd name="connsiteY0" fmla="*/ 1198016 h 1553917"/>
                <a:gd name="connsiteX1" fmla="*/ 325934 w 2300681"/>
                <a:gd name="connsiteY1" fmla="*/ 859636 h 1553917"/>
                <a:gd name="connsiteX2" fmla="*/ 77613 w 2300681"/>
                <a:gd name="connsiteY2" fmla="*/ 173997 h 1553917"/>
                <a:gd name="connsiteX3" fmla="*/ 982680 w 2300681"/>
                <a:gd name="connsiteY3" fmla="*/ 6420 h 1553917"/>
                <a:gd name="connsiteX4" fmla="*/ 1052976 w 2300681"/>
                <a:gd name="connsiteY4" fmla="*/ 474972 h 1553917"/>
                <a:gd name="connsiteX5" fmla="*/ 1350486 w 2300681"/>
                <a:gd name="connsiteY5" fmla="*/ 670779 h 1553917"/>
                <a:gd name="connsiteX6" fmla="*/ 2291287 w 2300681"/>
                <a:gd name="connsiteY6" fmla="*/ 704622 h 1553917"/>
                <a:gd name="connsiteX7" fmla="*/ 1743979 w 2300681"/>
                <a:gd name="connsiteY7" fmla="*/ 803663 h 1553917"/>
                <a:gd name="connsiteX8" fmla="*/ 1208008 w 2300681"/>
                <a:gd name="connsiteY8" fmla="*/ 1352467 h 1553917"/>
                <a:gd name="connsiteX9" fmla="*/ 1098294 w 2300681"/>
                <a:gd name="connsiteY9" fmla="*/ 1545231 h 1553917"/>
                <a:gd name="connsiteX10" fmla="*/ 907545 w 2300681"/>
                <a:gd name="connsiteY10" fmla="*/ 1198016 h 1553917"/>
                <a:gd name="connsiteX0" fmla="*/ 907545 w 2301661"/>
                <a:gd name="connsiteY0" fmla="*/ 1198016 h 1553917"/>
                <a:gd name="connsiteX1" fmla="*/ 325934 w 2301661"/>
                <a:gd name="connsiteY1" fmla="*/ 859636 h 1553917"/>
                <a:gd name="connsiteX2" fmla="*/ 77613 w 2301661"/>
                <a:gd name="connsiteY2" fmla="*/ 173997 h 1553917"/>
                <a:gd name="connsiteX3" fmla="*/ 982680 w 2301661"/>
                <a:gd name="connsiteY3" fmla="*/ 6420 h 1553917"/>
                <a:gd name="connsiteX4" fmla="*/ 1052976 w 2301661"/>
                <a:gd name="connsiteY4" fmla="*/ 474972 h 1553917"/>
                <a:gd name="connsiteX5" fmla="*/ 1350486 w 2301661"/>
                <a:gd name="connsiteY5" fmla="*/ 670779 h 1553917"/>
                <a:gd name="connsiteX6" fmla="*/ 2291287 w 2301661"/>
                <a:gd name="connsiteY6" fmla="*/ 704622 h 1553917"/>
                <a:gd name="connsiteX7" fmla="*/ 1792274 w 2301661"/>
                <a:gd name="connsiteY7" fmla="*/ 1407228 h 1553917"/>
                <a:gd name="connsiteX8" fmla="*/ 1208008 w 2301661"/>
                <a:gd name="connsiteY8" fmla="*/ 1352467 h 1553917"/>
                <a:gd name="connsiteX9" fmla="*/ 1098294 w 2301661"/>
                <a:gd name="connsiteY9" fmla="*/ 1545231 h 1553917"/>
                <a:gd name="connsiteX10" fmla="*/ 907545 w 2301661"/>
                <a:gd name="connsiteY10" fmla="*/ 1198016 h 1553917"/>
                <a:gd name="connsiteX0" fmla="*/ 907545 w 2301661"/>
                <a:gd name="connsiteY0" fmla="*/ 1198016 h 1553917"/>
                <a:gd name="connsiteX1" fmla="*/ 325934 w 2301661"/>
                <a:gd name="connsiteY1" fmla="*/ 859636 h 1553917"/>
                <a:gd name="connsiteX2" fmla="*/ 77613 w 2301661"/>
                <a:gd name="connsiteY2" fmla="*/ 173997 h 1553917"/>
                <a:gd name="connsiteX3" fmla="*/ 982680 w 2301661"/>
                <a:gd name="connsiteY3" fmla="*/ 6420 h 1553917"/>
                <a:gd name="connsiteX4" fmla="*/ 1052976 w 2301661"/>
                <a:gd name="connsiteY4" fmla="*/ 474972 h 1553917"/>
                <a:gd name="connsiteX5" fmla="*/ 1350486 w 2301661"/>
                <a:gd name="connsiteY5" fmla="*/ 670779 h 1553917"/>
                <a:gd name="connsiteX6" fmla="*/ 2291287 w 2301661"/>
                <a:gd name="connsiteY6" fmla="*/ 704622 h 1553917"/>
                <a:gd name="connsiteX7" fmla="*/ 1792274 w 2301661"/>
                <a:gd name="connsiteY7" fmla="*/ 1407228 h 1553917"/>
                <a:gd name="connsiteX8" fmla="*/ 1208008 w 2301661"/>
                <a:gd name="connsiteY8" fmla="*/ 1352467 h 1553917"/>
                <a:gd name="connsiteX9" fmla="*/ 1098294 w 2301661"/>
                <a:gd name="connsiteY9" fmla="*/ 1545231 h 1553917"/>
                <a:gd name="connsiteX10" fmla="*/ 907545 w 2301661"/>
                <a:gd name="connsiteY10" fmla="*/ 1198016 h 1553917"/>
                <a:gd name="connsiteX0" fmla="*/ 907545 w 2293547"/>
                <a:gd name="connsiteY0" fmla="*/ 1198016 h 1553917"/>
                <a:gd name="connsiteX1" fmla="*/ 325934 w 2293547"/>
                <a:gd name="connsiteY1" fmla="*/ 859636 h 1553917"/>
                <a:gd name="connsiteX2" fmla="*/ 77613 w 2293547"/>
                <a:gd name="connsiteY2" fmla="*/ 173997 h 1553917"/>
                <a:gd name="connsiteX3" fmla="*/ 982680 w 2293547"/>
                <a:gd name="connsiteY3" fmla="*/ 6420 h 1553917"/>
                <a:gd name="connsiteX4" fmla="*/ 1052976 w 2293547"/>
                <a:gd name="connsiteY4" fmla="*/ 474972 h 1553917"/>
                <a:gd name="connsiteX5" fmla="*/ 1350486 w 2293547"/>
                <a:gd name="connsiteY5" fmla="*/ 670779 h 1553917"/>
                <a:gd name="connsiteX6" fmla="*/ 2291287 w 2293547"/>
                <a:gd name="connsiteY6" fmla="*/ 704622 h 1553917"/>
                <a:gd name="connsiteX7" fmla="*/ 1792274 w 2293547"/>
                <a:gd name="connsiteY7" fmla="*/ 1407228 h 1553917"/>
                <a:gd name="connsiteX8" fmla="*/ 1208008 w 2293547"/>
                <a:gd name="connsiteY8" fmla="*/ 1352467 h 1553917"/>
                <a:gd name="connsiteX9" fmla="*/ 1098294 w 2293547"/>
                <a:gd name="connsiteY9" fmla="*/ 1545231 h 1553917"/>
                <a:gd name="connsiteX10" fmla="*/ 907545 w 2293547"/>
                <a:gd name="connsiteY10" fmla="*/ 1198016 h 1553917"/>
                <a:gd name="connsiteX0" fmla="*/ 907545 w 1915000"/>
                <a:gd name="connsiteY0" fmla="*/ 1198016 h 1553917"/>
                <a:gd name="connsiteX1" fmla="*/ 325934 w 1915000"/>
                <a:gd name="connsiteY1" fmla="*/ 859636 h 1553917"/>
                <a:gd name="connsiteX2" fmla="*/ 77613 w 1915000"/>
                <a:gd name="connsiteY2" fmla="*/ 173997 h 1553917"/>
                <a:gd name="connsiteX3" fmla="*/ 982680 w 1915000"/>
                <a:gd name="connsiteY3" fmla="*/ 6420 h 1553917"/>
                <a:gd name="connsiteX4" fmla="*/ 1052976 w 1915000"/>
                <a:gd name="connsiteY4" fmla="*/ 474972 h 1553917"/>
                <a:gd name="connsiteX5" fmla="*/ 1350486 w 1915000"/>
                <a:gd name="connsiteY5" fmla="*/ 670779 h 1553917"/>
                <a:gd name="connsiteX6" fmla="*/ 1901567 w 1915000"/>
                <a:gd name="connsiteY6" fmla="*/ 838623 h 1553917"/>
                <a:gd name="connsiteX7" fmla="*/ 1792274 w 1915000"/>
                <a:gd name="connsiteY7" fmla="*/ 1407228 h 1553917"/>
                <a:gd name="connsiteX8" fmla="*/ 1208008 w 1915000"/>
                <a:gd name="connsiteY8" fmla="*/ 1352467 h 1553917"/>
                <a:gd name="connsiteX9" fmla="*/ 1098294 w 1915000"/>
                <a:gd name="connsiteY9" fmla="*/ 1545231 h 1553917"/>
                <a:gd name="connsiteX10" fmla="*/ 907545 w 1915000"/>
                <a:gd name="connsiteY10" fmla="*/ 1198016 h 1553917"/>
                <a:gd name="connsiteX0" fmla="*/ 907545 w 1915000"/>
                <a:gd name="connsiteY0" fmla="*/ 1198016 h 1553917"/>
                <a:gd name="connsiteX1" fmla="*/ 325934 w 1915000"/>
                <a:gd name="connsiteY1" fmla="*/ 859636 h 1553917"/>
                <a:gd name="connsiteX2" fmla="*/ 77613 w 1915000"/>
                <a:gd name="connsiteY2" fmla="*/ 173997 h 1553917"/>
                <a:gd name="connsiteX3" fmla="*/ 982680 w 1915000"/>
                <a:gd name="connsiteY3" fmla="*/ 6420 h 1553917"/>
                <a:gd name="connsiteX4" fmla="*/ 1052976 w 1915000"/>
                <a:gd name="connsiteY4" fmla="*/ 474972 h 1553917"/>
                <a:gd name="connsiteX5" fmla="*/ 1414556 w 1915000"/>
                <a:gd name="connsiteY5" fmla="*/ 820553 h 1553917"/>
                <a:gd name="connsiteX6" fmla="*/ 1901567 w 1915000"/>
                <a:gd name="connsiteY6" fmla="*/ 838623 h 1553917"/>
                <a:gd name="connsiteX7" fmla="*/ 1792274 w 1915000"/>
                <a:gd name="connsiteY7" fmla="*/ 1407228 h 1553917"/>
                <a:gd name="connsiteX8" fmla="*/ 1208008 w 1915000"/>
                <a:gd name="connsiteY8" fmla="*/ 1352467 h 1553917"/>
                <a:gd name="connsiteX9" fmla="*/ 1098294 w 1915000"/>
                <a:gd name="connsiteY9" fmla="*/ 1545231 h 1553917"/>
                <a:gd name="connsiteX10" fmla="*/ 907545 w 1915000"/>
                <a:gd name="connsiteY10" fmla="*/ 1198016 h 1553917"/>
                <a:gd name="connsiteX0" fmla="*/ 907545 w 1915000"/>
                <a:gd name="connsiteY0" fmla="*/ 1198016 h 1553917"/>
                <a:gd name="connsiteX1" fmla="*/ 325934 w 1915000"/>
                <a:gd name="connsiteY1" fmla="*/ 859636 h 1553917"/>
                <a:gd name="connsiteX2" fmla="*/ 77613 w 1915000"/>
                <a:gd name="connsiteY2" fmla="*/ 173997 h 1553917"/>
                <a:gd name="connsiteX3" fmla="*/ 982680 w 1915000"/>
                <a:gd name="connsiteY3" fmla="*/ 6420 h 1553917"/>
                <a:gd name="connsiteX4" fmla="*/ 1052976 w 1915000"/>
                <a:gd name="connsiteY4" fmla="*/ 474972 h 1553917"/>
                <a:gd name="connsiteX5" fmla="*/ 1414556 w 1915000"/>
                <a:gd name="connsiteY5" fmla="*/ 820553 h 1553917"/>
                <a:gd name="connsiteX6" fmla="*/ 1901567 w 1915000"/>
                <a:gd name="connsiteY6" fmla="*/ 838623 h 1553917"/>
                <a:gd name="connsiteX7" fmla="*/ 1792274 w 1915000"/>
                <a:gd name="connsiteY7" fmla="*/ 1407228 h 1553917"/>
                <a:gd name="connsiteX8" fmla="*/ 1208008 w 1915000"/>
                <a:gd name="connsiteY8" fmla="*/ 1352467 h 1553917"/>
                <a:gd name="connsiteX9" fmla="*/ 1098294 w 1915000"/>
                <a:gd name="connsiteY9" fmla="*/ 1545231 h 1553917"/>
                <a:gd name="connsiteX10" fmla="*/ 907545 w 1915000"/>
                <a:gd name="connsiteY10" fmla="*/ 1198016 h 1553917"/>
                <a:gd name="connsiteX0" fmla="*/ 907545 w 1915000"/>
                <a:gd name="connsiteY0" fmla="*/ 1198016 h 1553917"/>
                <a:gd name="connsiteX1" fmla="*/ 325934 w 1915000"/>
                <a:gd name="connsiteY1" fmla="*/ 859636 h 1553917"/>
                <a:gd name="connsiteX2" fmla="*/ 77613 w 1915000"/>
                <a:gd name="connsiteY2" fmla="*/ 173997 h 1553917"/>
                <a:gd name="connsiteX3" fmla="*/ 982680 w 1915000"/>
                <a:gd name="connsiteY3" fmla="*/ 6420 h 1553917"/>
                <a:gd name="connsiteX4" fmla="*/ 1052976 w 1915000"/>
                <a:gd name="connsiteY4" fmla="*/ 474972 h 1553917"/>
                <a:gd name="connsiteX5" fmla="*/ 1414556 w 1915000"/>
                <a:gd name="connsiteY5" fmla="*/ 820553 h 1553917"/>
                <a:gd name="connsiteX6" fmla="*/ 1901567 w 1915000"/>
                <a:gd name="connsiteY6" fmla="*/ 838623 h 1553917"/>
                <a:gd name="connsiteX7" fmla="*/ 1792274 w 1915000"/>
                <a:gd name="connsiteY7" fmla="*/ 1407228 h 1553917"/>
                <a:gd name="connsiteX8" fmla="*/ 1208008 w 1915000"/>
                <a:gd name="connsiteY8" fmla="*/ 1352467 h 1553917"/>
                <a:gd name="connsiteX9" fmla="*/ 1098294 w 1915000"/>
                <a:gd name="connsiteY9" fmla="*/ 1545231 h 1553917"/>
                <a:gd name="connsiteX10" fmla="*/ 907545 w 1915000"/>
                <a:gd name="connsiteY10" fmla="*/ 1198016 h 1553917"/>
                <a:gd name="connsiteX0" fmla="*/ 907545 w 1985949"/>
                <a:gd name="connsiteY0" fmla="*/ 1198016 h 1553917"/>
                <a:gd name="connsiteX1" fmla="*/ 325934 w 1985949"/>
                <a:gd name="connsiteY1" fmla="*/ 859636 h 1553917"/>
                <a:gd name="connsiteX2" fmla="*/ 77613 w 1985949"/>
                <a:gd name="connsiteY2" fmla="*/ 173997 h 1553917"/>
                <a:gd name="connsiteX3" fmla="*/ 982680 w 1985949"/>
                <a:gd name="connsiteY3" fmla="*/ 6420 h 1553917"/>
                <a:gd name="connsiteX4" fmla="*/ 1052976 w 1985949"/>
                <a:gd name="connsiteY4" fmla="*/ 474972 h 1553917"/>
                <a:gd name="connsiteX5" fmla="*/ 1414556 w 1985949"/>
                <a:gd name="connsiteY5" fmla="*/ 820553 h 1553917"/>
                <a:gd name="connsiteX6" fmla="*/ 1901567 w 1985949"/>
                <a:gd name="connsiteY6" fmla="*/ 838623 h 1553917"/>
                <a:gd name="connsiteX7" fmla="*/ 1792274 w 1985949"/>
                <a:gd name="connsiteY7" fmla="*/ 1407228 h 1553917"/>
                <a:gd name="connsiteX8" fmla="*/ 1208008 w 1985949"/>
                <a:gd name="connsiteY8" fmla="*/ 1352467 h 1553917"/>
                <a:gd name="connsiteX9" fmla="*/ 1098294 w 1985949"/>
                <a:gd name="connsiteY9" fmla="*/ 1545231 h 1553917"/>
                <a:gd name="connsiteX10" fmla="*/ 907545 w 1985949"/>
                <a:gd name="connsiteY10" fmla="*/ 1198016 h 1553917"/>
                <a:gd name="connsiteX0" fmla="*/ 907545 w 1903008"/>
                <a:gd name="connsiteY0" fmla="*/ 1198016 h 1553917"/>
                <a:gd name="connsiteX1" fmla="*/ 325934 w 1903008"/>
                <a:gd name="connsiteY1" fmla="*/ 859636 h 1553917"/>
                <a:gd name="connsiteX2" fmla="*/ 77613 w 1903008"/>
                <a:gd name="connsiteY2" fmla="*/ 173997 h 1553917"/>
                <a:gd name="connsiteX3" fmla="*/ 982680 w 1903008"/>
                <a:gd name="connsiteY3" fmla="*/ 6420 h 1553917"/>
                <a:gd name="connsiteX4" fmla="*/ 1052976 w 1903008"/>
                <a:gd name="connsiteY4" fmla="*/ 474972 h 1553917"/>
                <a:gd name="connsiteX5" fmla="*/ 1414556 w 1903008"/>
                <a:gd name="connsiteY5" fmla="*/ 820553 h 1553917"/>
                <a:gd name="connsiteX6" fmla="*/ 1901567 w 1903008"/>
                <a:gd name="connsiteY6" fmla="*/ 838623 h 1553917"/>
                <a:gd name="connsiteX7" fmla="*/ 1552188 w 1903008"/>
                <a:gd name="connsiteY7" fmla="*/ 1196455 h 1553917"/>
                <a:gd name="connsiteX8" fmla="*/ 1208008 w 1903008"/>
                <a:gd name="connsiteY8" fmla="*/ 1352467 h 1553917"/>
                <a:gd name="connsiteX9" fmla="*/ 1098294 w 1903008"/>
                <a:gd name="connsiteY9" fmla="*/ 1545231 h 1553917"/>
                <a:gd name="connsiteX10" fmla="*/ 907545 w 1903008"/>
                <a:gd name="connsiteY10" fmla="*/ 1198016 h 1553917"/>
                <a:gd name="connsiteX0" fmla="*/ 907545 w 1632744"/>
                <a:gd name="connsiteY0" fmla="*/ 1198016 h 1553917"/>
                <a:gd name="connsiteX1" fmla="*/ 325934 w 1632744"/>
                <a:gd name="connsiteY1" fmla="*/ 859636 h 1553917"/>
                <a:gd name="connsiteX2" fmla="*/ 77613 w 1632744"/>
                <a:gd name="connsiteY2" fmla="*/ 173997 h 1553917"/>
                <a:gd name="connsiteX3" fmla="*/ 982680 w 1632744"/>
                <a:gd name="connsiteY3" fmla="*/ 6420 h 1553917"/>
                <a:gd name="connsiteX4" fmla="*/ 1052976 w 1632744"/>
                <a:gd name="connsiteY4" fmla="*/ 474972 h 1553917"/>
                <a:gd name="connsiteX5" fmla="*/ 1414556 w 1632744"/>
                <a:gd name="connsiteY5" fmla="*/ 820553 h 1553917"/>
                <a:gd name="connsiteX6" fmla="*/ 1567820 w 1632744"/>
                <a:gd name="connsiteY6" fmla="*/ 928236 h 1553917"/>
                <a:gd name="connsiteX7" fmla="*/ 1552188 w 1632744"/>
                <a:gd name="connsiteY7" fmla="*/ 1196455 h 1553917"/>
                <a:gd name="connsiteX8" fmla="*/ 1208008 w 1632744"/>
                <a:gd name="connsiteY8" fmla="*/ 1352467 h 1553917"/>
                <a:gd name="connsiteX9" fmla="*/ 1098294 w 1632744"/>
                <a:gd name="connsiteY9" fmla="*/ 1545231 h 1553917"/>
                <a:gd name="connsiteX10" fmla="*/ 907545 w 1632744"/>
                <a:gd name="connsiteY10" fmla="*/ 1198016 h 1553917"/>
                <a:gd name="connsiteX0" fmla="*/ 907545 w 1602110"/>
                <a:gd name="connsiteY0" fmla="*/ 1198016 h 1553917"/>
                <a:gd name="connsiteX1" fmla="*/ 325934 w 1602110"/>
                <a:gd name="connsiteY1" fmla="*/ 859636 h 1553917"/>
                <a:gd name="connsiteX2" fmla="*/ 77613 w 1602110"/>
                <a:gd name="connsiteY2" fmla="*/ 173997 h 1553917"/>
                <a:gd name="connsiteX3" fmla="*/ 982680 w 1602110"/>
                <a:gd name="connsiteY3" fmla="*/ 6420 h 1553917"/>
                <a:gd name="connsiteX4" fmla="*/ 1052976 w 1602110"/>
                <a:gd name="connsiteY4" fmla="*/ 474972 h 1553917"/>
                <a:gd name="connsiteX5" fmla="*/ 1245100 w 1602110"/>
                <a:gd name="connsiteY5" fmla="*/ 790822 h 1553917"/>
                <a:gd name="connsiteX6" fmla="*/ 1567820 w 1602110"/>
                <a:gd name="connsiteY6" fmla="*/ 928236 h 1553917"/>
                <a:gd name="connsiteX7" fmla="*/ 1552188 w 1602110"/>
                <a:gd name="connsiteY7" fmla="*/ 1196455 h 1553917"/>
                <a:gd name="connsiteX8" fmla="*/ 1208008 w 1602110"/>
                <a:gd name="connsiteY8" fmla="*/ 1352467 h 1553917"/>
                <a:gd name="connsiteX9" fmla="*/ 1098294 w 1602110"/>
                <a:gd name="connsiteY9" fmla="*/ 1545231 h 1553917"/>
                <a:gd name="connsiteX10" fmla="*/ 907545 w 1602110"/>
                <a:gd name="connsiteY10" fmla="*/ 1198016 h 1553917"/>
                <a:gd name="connsiteX0" fmla="*/ 907545 w 1602110"/>
                <a:gd name="connsiteY0" fmla="*/ 1198016 h 1553917"/>
                <a:gd name="connsiteX1" fmla="*/ 325934 w 1602110"/>
                <a:gd name="connsiteY1" fmla="*/ 859636 h 1553917"/>
                <a:gd name="connsiteX2" fmla="*/ 77613 w 1602110"/>
                <a:gd name="connsiteY2" fmla="*/ 173997 h 1553917"/>
                <a:gd name="connsiteX3" fmla="*/ 982680 w 1602110"/>
                <a:gd name="connsiteY3" fmla="*/ 6420 h 1553917"/>
                <a:gd name="connsiteX4" fmla="*/ 1052976 w 1602110"/>
                <a:gd name="connsiteY4" fmla="*/ 474972 h 1553917"/>
                <a:gd name="connsiteX5" fmla="*/ 1245100 w 1602110"/>
                <a:gd name="connsiteY5" fmla="*/ 790822 h 1553917"/>
                <a:gd name="connsiteX6" fmla="*/ 1567820 w 1602110"/>
                <a:gd name="connsiteY6" fmla="*/ 928236 h 1553917"/>
                <a:gd name="connsiteX7" fmla="*/ 1552188 w 1602110"/>
                <a:gd name="connsiteY7" fmla="*/ 1196455 h 1553917"/>
                <a:gd name="connsiteX8" fmla="*/ 1208008 w 1602110"/>
                <a:gd name="connsiteY8" fmla="*/ 1352467 h 1553917"/>
                <a:gd name="connsiteX9" fmla="*/ 1098294 w 1602110"/>
                <a:gd name="connsiteY9" fmla="*/ 1545231 h 1553917"/>
                <a:gd name="connsiteX10" fmla="*/ 907545 w 1602110"/>
                <a:gd name="connsiteY10" fmla="*/ 1198016 h 1553917"/>
                <a:gd name="connsiteX0" fmla="*/ 907545 w 1602110"/>
                <a:gd name="connsiteY0" fmla="*/ 1198016 h 1553917"/>
                <a:gd name="connsiteX1" fmla="*/ 325934 w 1602110"/>
                <a:gd name="connsiteY1" fmla="*/ 859636 h 1553917"/>
                <a:gd name="connsiteX2" fmla="*/ 77613 w 1602110"/>
                <a:gd name="connsiteY2" fmla="*/ 173997 h 1553917"/>
                <a:gd name="connsiteX3" fmla="*/ 982680 w 1602110"/>
                <a:gd name="connsiteY3" fmla="*/ 6420 h 1553917"/>
                <a:gd name="connsiteX4" fmla="*/ 851555 w 1602110"/>
                <a:gd name="connsiteY4" fmla="*/ 510706 h 1553917"/>
                <a:gd name="connsiteX5" fmla="*/ 1245100 w 1602110"/>
                <a:gd name="connsiteY5" fmla="*/ 790822 h 1553917"/>
                <a:gd name="connsiteX6" fmla="*/ 1567820 w 1602110"/>
                <a:gd name="connsiteY6" fmla="*/ 928236 h 1553917"/>
                <a:gd name="connsiteX7" fmla="*/ 1552188 w 1602110"/>
                <a:gd name="connsiteY7" fmla="*/ 1196455 h 1553917"/>
                <a:gd name="connsiteX8" fmla="*/ 1208008 w 1602110"/>
                <a:gd name="connsiteY8" fmla="*/ 1352467 h 1553917"/>
                <a:gd name="connsiteX9" fmla="*/ 1098294 w 1602110"/>
                <a:gd name="connsiteY9" fmla="*/ 1545231 h 1553917"/>
                <a:gd name="connsiteX10" fmla="*/ 907545 w 1602110"/>
                <a:gd name="connsiteY10" fmla="*/ 1198016 h 1553917"/>
                <a:gd name="connsiteX0" fmla="*/ 907545 w 1602110"/>
                <a:gd name="connsiteY0" fmla="*/ 1198016 h 1553917"/>
                <a:gd name="connsiteX1" fmla="*/ 325934 w 1602110"/>
                <a:gd name="connsiteY1" fmla="*/ 859636 h 1553917"/>
                <a:gd name="connsiteX2" fmla="*/ 77613 w 1602110"/>
                <a:gd name="connsiteY2" fmla="*/ 173997 h 1553917"/>
                <a:gd name="connsiteX3" fmla="*/ 982680 w 1602110"/>
                <a:gd name="connsiteY3" fmla="*/ 6420 h 1553917"/>
                <a:gd name="connsiteX4" fmla="*/ 851555 w 1602110"/>
                <a:gd name="connsiteY4" fmla="*/ 510706 h 1553917"/>
                <a:gd name="connsiteX5" fmla="*/ 1245100 w 1602110"/>
                <a:gd name="connsiteY5" fmla="*/ 790822 h 1553917"/>
                <a:gd name="connsiteX6" fmla="*/ 1567820 w 1602110"/>
                <a:gd name="connsiteY6" fmla="*/ 928236 h 1553917"/>
                <a:gd name="connsiteX7" fmla="*/ 1552188 w 1602110"/>
                <a:gd name="connsiteY7" fmla="*/ 1196455 h 1553917"/>
                <a:gd name="connsiteX8" fmla="*/ 1208008 w 1602110"/>
                <a:gd name="connsiteY8" fmla="*/ 1352467 h 1553917"/>
                <a:gd name="connsiteX9" fmla="*/ 1098294 w 1602110"/>
                <a:gd name="connsiteY9" fmla="*/ 1545231 h 1553917"/>
                <a:gd name="connsiteX10" fmla="*/ 907545 w 1602110"/>
                <a:gd name="connsiteY10" fmla="*/ 1198016 h 1553917"/>
                <a:gd name="connsiteX0" fmla="*/ 907545 w 1664234"/>
                <a:gd name="connsiteY0" fmla="*/ 1198016 h 1553917"/>
                <a:gd name="connsiteX1" fmla="*/ 325934 w 1664234"/>
                <a:gd name="connsiteY1" fmla="*/ 859636 h 1553917"/>
                <a:gd name="connsiteX2" fmla="*/ 77613 w 1664234"/>
                <a:gd name="connsiteY2" fmla="*/ 173997 h 1553917"/>
                <a:gd name="connsiteX3" fmla="*/ 982680 w 1664234"/>
                <a:gd name="connsiteY3" fmla="*/ 6420 h 1553917"/>
                <a:gd name="connsiteX4" fmla="*/ 851555 w 1664234"/>
                <a:gd name="connsiteY4" fmla="*/ 510706 h 1553917"/>
                <a:gd name="connsiteX5" fmla="*/ 1245100 w 1664234"/>
                <a:gd name="connsiteY5" fmla="*/ 790822 h 1553917"/>
                <a:gd name="connsiteX6" fmla="*/ 1647104 w 1664234"/>
                <a:gd name="connsiteY6" fmla="*/ 963831 h 1553917"/>
                <a:gd name="connsiteX7" fmla="*/ 1552188 w 1664234"/>
                <a:gd name="connsiteY7" fmla="*/ 1196455 h 1553917"/>
                <a:gd name="connsiteX8" fmla="*/ 1208008 w 1664234"/>
                <a:gd name="connsiteY8" fmla="*/ 1352467 h 1553917"/>
                <a:gd name="connsiteX9" fmla="*/ 1098294 w 1664234"/>
                <a:gd name="connsiteY9" fmla="*/ 1545231 h 1553917"/>
                <a:gd name="connsiteX10" fmla="*/ 907545 w 1664234"/>
                <a:gd name="connsiteY10" fmla="*/ 1198016 h 1553917"/>
                <a:gd name="connsiteX0" fmla="*/ 907545 w 1666256"/>
                <a:gd name="connsiteY0" fmla="*/ 1198016 h 1553917"/>
                <a:gd name="connsiteX1" fmla="*/ 325934 w 1666256"/>
                <a:gd name="connsiteY1" fmla="*/ 859636 h 1553917"/>
                <a:gd name="connsiteX2" fmla="*/ 77613 w 1666256"/>
                <a:gd name="connsiteY2" fmla="*/ 173997 h 1553917"/>
                <a:gd name="connsiteX3" fmla="*/ 982680 w 1666256"/>
                <a:gd name="connsiteY3" fmla="*/ 6420 h 1553917"/>
                <a:gd name="connsiteX4" fmla="*/ 851555 w 1666256"/>
                <a:gd name="connsiteY4" fmla="*/ 510706 h 1553917"/>
                <a:gd name="connsiteX5" fmla="*/ 1245100 w 1666256"/>
                <a:gd name="connsiteY5" fmla="*/ 790822 h 1553917"/>
                <a:gd name="connsiteX6" fmla="*/ 1647104 w 1666256"/>
                <a:gd name="connsiteY6" fmla="*/ 963831 h 1553917"/>
                <a:gd name="connsiteX7" fmla="*/ 1552188 w 1666256"/>
                <a:gd name="connsiteY7" fmla="*/ 1196455 h 1553917"/>
                <a:gd name="connsiteX8" fmla="*/ 1119231 w 1666256"/>
                <a:gd name="connsiteY8" fmla="*/ 1240520 h 1553917"/>
                <a:gd name="connsiteX9" fmla="*/ 1098294 w 1666256"/>
                <a:gd name="connsiteY9" fmla="*/ 1545231 h 1553917"/>
                <a:gd name="connsiteX10" fmla="*/ 907545 w 1666256"/>
                <a:gd name="connsiteY10" fmla="*/ 1198016 h 1553917"/>
                <a:gd name="connsiteX0" fmla="*/ 907545 w 1664249"/>
                <a:gd name="connsiteY0" fmla="*/ 1198016 h 1553917"/>
                <a:gd name="connsiteX1" fmla="*/ 325934 w 1664249"/>
                <a:gd name="connsiteY1" fmla="*/ 859636 h 1553917"/>
                <a:gd name="connsiteX2" fmla="*/ 77613 w 1664249"/>
                <a:gd name="connsiteY2" fmla="*/ 173997 h 1553917"/>
                <a:gd name="connsiteX3" fmla="*/ 982680 w 1664249"/>
                <a:gd name="connsiteY3" fmla="*/ 6420 h 1553917"/>
                <a:gd name="connsiteX4" fmla="*/ 851555 w 1664249"/>
                <a:gd name="connsiteY4" fmla="*/ 510706 h 1553917"/>
                <a:gd name="connsiteX5" fmla="*/ 1245100 w 1664249"/>
                <a:gd name="connsiteY5" fmla="*/ 790822 h 1553917"/>
                <a:gd name="connsiteX6" fmla="*/ 1647104 w 1664249"/>
                <a:gd name="connsiteY6" fmla="*/ 963831 h 1553917"/>
                <a:gd name="connsiteX7" fmla="*/ 1552188 w 1664249"/>
                <a:gd name="connsiteY7" fmla="*/ 1196455 h 1553917"/>
                <a:gd name="connsiteX8" fmla="*/ 1207308 w 1664249"/>
                <a:gd name="connsiteY8" fmla="*/ 1411372 h 1553917"/>
                <a:gd name="connsiteX9" fmla="*/ 1098294 w 1664249"/>
                <a:gd name="connsiteY9" fmla="*/ 1545231 h 1553917"/>
                <a:gd name="connsiteX10" fmla="*/ 907545 w 1664249"/>
                <a:gd name="connsiteY10" fmla="*/ 1198016 h 1553917"/>
                <a:gd name="connsiteX0" fmla="*/ 907545 w 1676366"/>
                <a:gd name="connsiteY0" fmla="*/ 1198016 h 1553917"/>
                <a:gd name="connsiteX1" fmla="*/ 325934 w 1676366"/>
                <a:gd name="connsiteY1" fmla="*/ 859636 h 1553917"/>
                <a:gd name="connsiteX2" fmla="*/ 77613 w 1676366"/>
                <a:gd name="connsiteY2" fmla="*/ 173997 h 1553917"/>
                <a:gd name="connsiteX3" fmla="*/ 982680 w 1676366"/>
                <a:gd name="connsiteY3" fmla="*/ 6420 h 1553917"/>
                <a:gd name="connsiteX4" fmla="*/ 851555 w 1676366"/>
                <a:gd name="connsiteY4" fmla="*/ 510706 h 1553917"/>
                <a:gd name="connsiteX5" fmla="*/ 1245100 w 1676366"/>
                <a:gd name="connsiteY5" fmla="*/ 790822 h 1553917"/>
                <a:gd name="connsiteX6" fmla="*/ 1647104 w 1676366"/>
                <a:gd name="connsiteY6" fmla="*/ 963831 h 1553917"/>
                <a:gd name="connsiteX7" fmla="*/ 1596576 w 1676366"/>
                <a:gd name="connsiteY7" fmla="*/ 1252428 h 1553917"/>
                <a:gd name="connsiteX8" fmla="*/ 1207308 w 1676366"/>
                <a:gd name="connsiteY8" fmla="*/ 1411372 h 1553917"/>
                <a:gd name="connsiteX9" fmla="*/ 1098294 w 1676366"/>
                <a:gd name="connsiteY9" fmla="*/ 1545231 h 1553917"/>
                <a:gd name="connsiteX10" fmla="*/ 907545 w 1676366"/>
                <a:gd name="connsiteY10" fmla="*/ 1198016 h 1553917"/>
                <a:gd name="connsiteX0" fmla="*/ 907545 w 1676366"/>
                <a:gd name="connsiteY0" fmla="*/ 1198016 h 1704276"/>
                <a:gd name="connsiteX1" fmla="*/ 325934 w 1676366"/>
                <a:gd name="connsiteY1" fmla="*/ 859636 h 1704276"/>
                <a:gd name="connsiteX2" fmla="*/ 77613 w 1676366"/>
                <a:gd name="connsiteY2" fmla="*/ 173997 h 1704276"/>
                <a:gd name="connsiteX3" fmla="*/ 982680 w 1676366"/>
                <a:gd name="connsiteY3" fmla="*/ 6420 h 1704276"/>
                <a:gd name="connsiteX4" fmla="*/ 851555 w 1676366"/>
                <a:gd name="connsiteY4" fmla="*/ 510706 h 1704276"/>
                <a:gd name="connsiteX5" fmla="*/ 1245100 w 1676366"/>
                <a:gd name="connsiteY5" fmla="*/ 790822 h 1704276"/>
                <a:gd name="connsiteX6" fmla="*/ 1647104 w 1676366"/>
                <a:gd name="connsiteY6" fmla="*/ 963831 h 1704276"/>
                <a:gd name="connsiteX7" fmla="*/ 1596576 w 1676366"/>
                <a:gd name="connsiteY7" fmla="*/ 1252428 h 1704276"/>
                <a:gd name="connsiteX8" fmla="*/ 1207308 w 1676366"/>
                <a:gd name="connsiteY8" fmla="*/ 1411372 h 1704276"/>
                <a:gd name="connsiteX9" fmla="*/ 1117277 w 1676366"/>
                <a:gd name="connsiteY9" fmla="*/ 1697937 h 1704276"/>
                <a:gd name="connsiteX10" fmla="*/ 907545 w 1676366"/>
                <a:gd name="connsiteY10" fmla="*/ 1198016 h 1704276"/>
                <a:gd name="connsiteX0" fmla="*/ 907545 w 1672664"/>
                <a:gd name="connsiteY0" fmla="*/ 1198016 h 1704276"/>
                <a:gd name="connsiteX1" fmla="*/ 325934 w 1672664"/>
                <a:gd name="connsiteY1" fmla="*/ 859636 h 1704276"/>
                <a:gd name="connsiteX2" fmla="*/ 77613 w 1672664"/>
                <a:gd name="connsiteY2" fmla="*/ 173997 h 1704276"/>
                <a:gd name="connsiteX3" fmla="*/ 982680 w 1672664"/>
                <a:gd name="connsiteY3" fmla="*/ 6420 h 1704276"/>
                <a:gd name="connsiteX4" fmla="*/ 851555 w 1672664"/>
                <a:gd name="connsiteY4" fmla="*/ 510706 h 1704276"/>
                <a:gd name="connsiteX5" fmla="*/ 1245100 w 1672664"/>
                <a:gd name="connsiteY5" fmla="*/ 790822 h 1704276"/>
                <a:gd name="connsiteX6" fmla="*/ 1647104 w 1672664"/>
                <a:gd name="connsiteY6" fmla="*/ 963831 h 1704276"/>
                <a:gd name="connsiteX7" fmla="*/ 1596576 w 1672664"/>
                <a:gd name="connsiteY7" fmla="*/ 1252428 h 1704276"/>
                <a:gd name="connsiteX8" fmla="*/ 1309903 w 1672664"/>
                <a:gd name="connsiteY8" fmla="*/ 1526948 h 1704276"/>
                <a:gd name="connsiteX9" fmla="*/ 1117277 w 1672664"/>
                <a:gd name="connsiteY9" fmla="*/ 1697937 h 1704276"/>
                <a:gd name="connsiteX10" fmla="*/ 907545 w 1672664"/>
                <a:gd name="connsiteY10" fmla="*/ 1198016 h 1704276"/>
                <a:gd name="connsiteX0" fmla="*/ 907545 w 1714538"/>
                <a:gd name="connsiteY0" fmla="*/ 1198016 h 1704276"/>
                <a:gd name="connsiteX1" fmla="*/ 325934 w 1714538"/>
                <a:gd name="connsiteY1" fmla="*/ 859636 h 1704276"/>
                <a:gd name="connsiteX2" fmla="*/ 77613 w 1714538"/>
                <a:gd name="connsiteY2" fmla="*/ 173997 h 1704276"/>
                <a:gd name="connsiteX3" fmla="*/ 982680 w 1714538"/>
                <a:gd name="connsiteY3" fmla="*/ 6420 h 1704276"/>
                <a:gd name="connsiteX4" fmla="*/ 851555 w 1714538"/>
                <a:gd name="connsiteY4" fmla="*/ 510706 h 1704276"/>
                <a:gd name="connsiteX5" fmla="*/ 1245100 w 1714538"/>
                <a:gd name="connsiteY5" fmla="*/ 790822 h 1704276"/>
                <a:gd name="connsiteX6" fmla="*/ 1647104 w 1714538"/>
                <a:gd name="connsiteY6" fmla="*/ 963831 h 1704276"/>
                <a:gd name="connsiteX7" fmla="*/ 1596576 w 1714538"/>
                <a:gd name="connsiteY7" fmla="*/ 1252428 h 1704276"/>
                <a:gd name="connsiteX8" fmla="*/ 1309903 w 1714538"/>
                <a:gd name="connsiteY8" fmla="*/ 1526948 h 1704276"/>
                <a:gd name="connsiteX9" fmla="*/ 1117277 w 1714538"/>
                <a:gd name="connsiteY9" fmla="*/ 1697937 h 1704276"/>
                <a:gd name="connsiteX10" fmla="*/ 907545 w 1714538"/>
                <a:gd name="connsiteY10" fmla="*/ 1198016 h 1704276"/>
                <a:gd name="connsiteX0" fmla="*/ 907545 w 1714538"/>
                <a:gd name="connsiteY0" fmla="*/ 1312773 h 1819033"/>
                <a:gd name="connsiteX1" fmla="*/ 325934 w 1714538"/>
                <a:gd name="connsiteY1" fmla="*/ 974393 h 1819033"/>
                <a:gd name="connsiteX2" fmla="*/ 77613 w 1714538"/>
                <a:gd name="connsiteY2" fmla="*/ 288754 h 1819033"/>
                <a:gd name="connsiteX3" fmla="*/ 982680 w 1714538"/>
                <a:gd name="connsiteY3" fmla="*/ 121177 h 1819033"/>
                <a:gd name="connsiteX4" fmla="*/ 851555 w 1714538"/>
                <a:gd name="connsiteY4" fmla="*/ 625463 h 1819033"/>
                <a:gd name="connsiteX5" fmla="*/ 1245100 w 1714538"/>
                <a:gd name="connsiteY5" fmla="*/ 905579 h 1819033"/>
                <a:gd name="connsiteX6" fmla="*/ 1647104 w 1714538"/>
                <a:gd name="connsiteY6" fmla="*/ 1078588 h 1819033"/>
                <a:gd name="connsiteX7" fmla="*/ 1596576 w 1714538"/>
                <a:gd name="connsiteY7" fmla="*/ 1367185 h 1819033"/>
                <a:gd name="connsiteX8" fmla="*/ 1309903 w 1714538"/>
                <a:gd name="connsiteY8" fmla="*/ 1641705 h 1819033"/>
                <a:gd name="connsiteX9" fmla="*/ 1117277 w 1714538"/>
                <a:gd name="connsiteY9" fmla="*/ 1812694 h 1819033"/>
                <a:gd name="connsiteX10" fmla="*/ 907545 w 1714538"/>
                <a:gd name="connsiteY10" fmla="*/ 1312773 h 1819033"/>
                <a:gd name="connsiteX0" fmla="*/ 907545 w 1714538"/>
                <a:gd name="connsiteY0" fmla="*/ 1312773 h 1819033"/>
                <a:gd name="connsiteX1" fmla="*/ 325934 w 1714538"/>
                <a:gd name="connsiteY1" fmla="*/ 974393 h 1819033"/>
                <a:gd name="connsiteX2" fmla="*/ 77613 w 1714538"/>
                <a:gd name="connsiteY2" fmla="*/ 288754 h 1819033"/>
                <a:gd name="connsiteX3" fmla="*/ 982680 w 1714538"/>
                <a:gd name="connsiteY3" fmla="*/ 121177 h 1819033"/>
                <a:gd name="connsiteX4" fmla="*/ 917354 w 1714538"/>
                <a:gd name="connsiteY4" fmla="*/ 723195 h 1819033"/>
                <a:gd name="connsiteX5" fmla="*/ 1245100 w 1714538"/>
                <a:gd name="connsiteY5" fmla="*/ 905579 h 1819033"/>
                <a:gd name="connsiteX6" fmla="*/ 1647104 w 1714538"/>
                <a:gd name="connsiteY6" fmla="*/ 1078588 h 1819033"/>
                <a:gd name="connsiteX7" fmla="*/ 1596576 w 1714538"/>
                <a:gd name="connsiteY7" fmla="*/ 1367185 h 1819033"/>
                <a:gd name="connsiteX8" fmla="*/ 1309903 w 1714538"/>
                <a:gd name="connsiteY8" fmla="*/ 1641705 h 1819033"/>
                <a:gd name="connsiteX9" fmla="*/ 1117277 w 1714538"/>
                <a:gd name="connsiteY9" fmla="*/ 1812694 h 1819033"/>
                <a:gd name="connsiteX10" fmla="*/ 907545 w 1714538"/>
                <a:gd name="connsiteY10" fmla="*/ 1312773 h 1819033"/>
                <a:gd name="connsiteX0" fmla="*/ 907545 w 1596576"/>
                <a:gd name="connsiteY0" fmla="*/ 1312773 h 1819033"/>
                <a:gd name="connsiteX1" fmla="*/ 325934 w 1596576"/>
                <a:gd name="connsiteY1" fmla="*/ 974393 h 1819033"/>
                <a:gd name="connsiteX2" fmla="*/ 77613 w 1596576"/>
                <a:gd name="connsiteY2" fmla="*/ 288754 h 1819033"/>
                <a:gd name="connsiteX3" fmla="*/ 982680 w 1596576"/>
                <a:gd name="connsiteY3" fmla="*/ 121177 h 1819033"/>
                <a:gd name="connsiteX4" fmla="*/ 917354 w 1596576"/>
                <a:gd name="connsiteY4" fmla="*/ 723195 h 1819033"/>
                <a:gd name="connsiteX5" fmla="*/ 1245100 w 1596576"/>
                <a:gd name="connsiteY5" fmla="*/ 905579 h 1819033"/>
                <a:gd name="connsiteX6" fmla="*/ 1596576 w 1596576"/>
                <a:gd name="connsiteY6" fmla="*/ 1367185 h 1819033"/>
                <a:gd name="connsiteX7" fmla="*/ 1309903 w 1596576"/>
                <a:gd name="connsiteY7" fmla="*/ 1641705 h 1819033"/>
                <a:gd name="connsiteX8" fmla="*/ 1117277 w 1596576"/>
                <a:gd name="connsiteY8" fmla="*/ 1812694 h 1819033"/>
                <a:gd name="connsiteX9" fmla="*/ 907545 w 1596576"/>
                <a:gd name="connsiteY9" fmla="*/ 1312773 h 1819033"/>
                <a:gd name="connsiteX0" fmla="*/ 907545 w 1631878"/>
                <a:gd name="connsiteY0" fmla="*/ 1312773 h 1819033"/>
                <a:gd name="connsiteX1" fmla="*/ 325934 w 1631878"/>
                <a:gd name="connsiteY1" fmla="*/ 974393 h 1819033"/>
                <a:gd name="connsiteX2" fmla="*/ 77613 w 1631878"/>
                <a:gd name="connsiteY2" fmla="*/ 288754 h 1819033"/>
                <a:gd name="connsiteX3" fmla="*/ 982680 w 1631878"/>
                <a:gd name="connsiteY3" fmla="*/ 121177 h 1819033"/>
                <a:gd name="connsiteX4" fmla="*/ 917354 w 1631878"/>
                <a:gd name="connsiteY4" fmla="*/ 723195 h 1819033"/>
                <a:gd name="connsiteX5" fmla="*/ 1245100 w 1631878"/>
                <a:gd name="connsiteY5" fmla="*/ 905579 h 1819033"/>
                <a:gd name="connsiteX6" fmla="*/ 1596576 w 1631878"/>
                <a:gd name="connsiteY6" fmla="*/ 1367185 h 1819033"/>
                <a:gd name="connsiteX7" fmla="*/ 1309903 w 1631878"/>
                <a:gd name="connsiteY7" fmla="*/ 1641705 h 1819033"/>
                <a:gd name="connsiteX8" fmla="*/ 1117277 w 1631878"/>
                <a:gd name="connsiteY8" fmla="*/ 1812694 h 1819033"/>
                <a:gd name="connsiteX9" fmla="*/ 907545 w 1631878"/>
                <a:gd name="connsiteY9" fmla="*/ 1312773 h 1819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1878" h="1819033">
                  <a:moveTo>
                    <a:pt x="907545" y="1312773"/>
                  </a:moveTo>
                  <a:cubicBezTo>
                    <a:pt x="775655" y="1173056"/>
                    <a:pt x="741224" y="1193098"/>
                    <a:pt x="325934" y="974393"/>
                  </a:cubicBezTo>
                  <a:cubicBezTo>
                    <a:pt x="61754" y="945471"/>
                    <a:pt x="-106676" y="415073"/>
                    <a:pt x="77613" y="288754"/>
                  </a:cubicBezTo>
                  <a:cubicBezTo>
                    <a:pt x="483501" y="-216761"/>
                    <a:pt x="276415" y="88253"/>
                    <a:pt x="982680" y="121177"/>
                  </a:cubicBezTo>
                  <a:cubicBezTo>
                    <a:pt x="1400284" y="240784"/>
                    <a:pt x="1075177" y="837432"/>
                    <a:pt x="917354" y="723195"/>
                  </a:cubicBezTo>
                  <a:cubicBezTo>
                    <a:pt x="759531" y="608958"/>
                    <a:pt x="1173298" y="720462"/>
                    <a:pt x="1245100" y="905579"/>
                  </a:cubicBezTo>
                  <a:cubicBezTo>
                    <a:pt x="1358304" y="1012911"/>
                    <a:pt x="1750445" y="1104390"/>
                    <a:pt x="1596576" y="1367185"/>
                  </a:cubicBezTo>
                  <a:cubicBezTo>
                    <a:pt x="1442707" y="1629980"/>
                    <a:pt x="1379596" y="1550006"/>
                    <a:pt x="1309903" y="1641705"/>
                  </a:cubicBezTo>
                  <a:cubicBezTo>
                    <a:pt x="1240210" y="1733404"/>
                    <a:pt x="1273397" y="1672261"/>
                    <a:pt x="1117277" y="1812694"/>
                  </a:cubicBezTo>
                  <a:cubicBezTo>
                    <a:pt x="654913" y="1875635"/>
                    <a:pt x="1039435" y="1452490"/>
                    <a:pt x="907545" y="1312773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3">
              <a:extLst>
                <a:ext uri="{FF2B5EF4-FFF2-40B4-BE49-F238E27FC236}">
                  <a16:creationId xmlns:a16="http://schemas.microsoft.com/office/drawing/2014/main" id="{1BFC92CA-FAB8-B448-B4EB-89B364537821}"/>
                </a:ext>
              </a:extLst>
            </p:cNvPr>
            <p:cNvSpPr/>
            <p:nvPr/>
          </p:nvSpPr>
          <p:spPr>
            <a:xfrm rot="1610050" flipH="1">
              <a:off x="9343742" y="4431383"/>
              <a:ext cx="1595533" cy="2154882"/>
            </a:xfrm>
            <a:custGeom>
              <a:avLst/>
              <a:gdLst>
                <a:gd name="connsiteX0" fmla="*/ 0 w 2373186"/>
                <a:gd name="connsiteY0" fmla="*/ 1143892 h 2287783"/>
                <a:gd name="connsiteX1" fmla="*/ 1186593 w 2373186"/>
                <a:gd name="connsiteY1" fmla="*/ 0 h 2287783"/>
                <a:gd name="connsiteX2" fmla="*/ 2373186 w 2373186"/>
                <a:gd name="connsiteY2" fmla="*/ 1143892 h 2287783"/>
                <a:gd name="connsiteX3" fmla="*/ 1186593 w 2373186"/>
                <a:gd name="connsiteY3" fmla="*/ 2287784 h 2287783"/>
                <a:gd name="connsiteX4" fmla="*/ 0 w 2373186"/>
                <a:gd name="connsiteY4" fmla="*/ 1143892 h 2287783"/>
                <a:gd name="connsiteX0" fmla="*/ 108127 w 2481313"/>
                <a:gd name="connsiteY0" fmla="*/ 1148471 h 2292363"/>
                <a:gd name="connsiteX1" fmla="*/ 188986 w 2481313"/>
                <a:gd name="connsiteY1" fmla="*/ 762492 h 2292363"/>
                <a:gd name="connsiteX2" fmla="*/ 1294720 w 2481313"/>
                <a:gd name="connsiteY2" fmla="*/ 4579 h 2292363"/>
                <a:gd name="connsiteX3" fmla="*/ 2481313 w 2481313"/>
                <a:gd name="connsiteY3" fmla="*/ 1148471 h 2292363"/>
                <a:gd name="connsiteX4" fmla="*/ 1294720 w 2481313"/>
                <a:gd name="connsiteY4" fmla="*/ 2292363 h 2292363"/>
                <a:gd name="connsiteX5" fmla="*/ 108127 w 2481313"/>
                <a:gd name="connsiteY5" fmla="*/ 1148471 h 2292363"/>
                <a:gd name="connsiteX0" fmla="*/ 108127 w 2481313"/>
                <a:gd name="connsiteY0" fmla="*/ 1181035 h 2324927"/>
                <a:gd name="connsiteX1" fmla="*/ 188986 w 2481313"/>
                <a:gd name="connsiteY1" fmla="*/ 795056 h 2324927"/>
                <a:gd name="connsiteX2" fmla="*/ 651989 w 2481313"/>
                <a:gd name="connsiteY2" fmla="*/ 325773 h 2324927"/>
                <a:gd name="connsiteX3" fmla="*/ 1294720 w 2481313"/>
                <a:gd name="connsiteY3" fmla="*/ 37143 h 2324927"/>
                <a:gd name="connsiteX4" fmla="*/ 2481313 w 2481313"/>
                <a:gd name="connsiteY4" fmla="*/ 1181035 h 2324927"/>
                <a:gd name="connsiteX5" fmla="*/ 1294720 w 2481313"/>
                <a:gd name="connsiteY5" fmla="*/ 2324927 h 2324927"/>
                <a:gd name="connsiteX6" fmla="*/ 108127 w 2481313"/>
                <a:gd name="connsiteY6" fmla="*/ 1181035 h 2324927"/>
                <a:gd name="connsiteX0" fmla="*/ 108127 w 2483822"/>
                <a:gd name="connsiteY0" fmla="*/ 1152897 h 2296789"/>
                <a:gd name="connsiteX1" fmla="*/ 188986 w 2483822"/>
                <a:gd name="connsiteY1" fmla="*/ 766918 h 2296789"/>
                <a:gd name="connsiteX2" fmla="*/ 651989 w 2483822"/>
                <a:gd name="connsiteY2" fmla="*/ 297635 h 2296789"/>
                <a:gd name="connsiteX3" fmla="*/ 1294720 w 2483822"/>
                <a:gd name="connsiteY3" fmla="*/ 9005 h 2296789"/>
                <a:gd name="connsiteX4" fmla="*/ 1599490 w 2483822"/>
                <a:gd name="connsiteY4" fmla="*/ 177175 h 2296789"/>
                <a:gd name="connsiteX5" fmla="*/ 2481313 w 2483822"/>
                <a:gd name="connsiteY5" fmla="*/ 1152897 h 2296789"/>
                <a:gd name="connsiteX6" fmla="*/ 1294720 w 2483822"/>
                <a:gd name="connsiteY6" fmla="*/ 2296789 h 2296789"/>
                <a:gd name="connsiteX7" fmla="*/ 108127 w 2483822"/>
                <a:gd name="connsiteY7" fmla="*/ 1152897 h 2296789"/>
                <a:gd name="connsiteX0" fmla="*/ 108127 w 2507282"/>
                <a:gd name="connsiteY0" fmla="*/ 1146599 h 2290491"/>
                <a:gd name="connsiteX1" fmla="*/ 188986 w 2507282"/>
                <a:gd name="connsiteY1" fmla="*/ 760620 h 2290491"/>
                <a:gd name="connsiteX2" fmla="*/ 651989 w 2507282"/>
                <a:gd name="connsiteY2" fmla="*/ 291337 h 2290491"/>
                <a:gd name="connsiteX3" fmla="*/ 1294720 w 2507282"/>
                <a:gd name="connsiteY3" fmla="*/ 2707 h 2290491"/>
                <a:gd name="connsiteX4" fmla="*/ 1599490 w 2507282"/>
                <a:gd name="connsiteY4" fmla="*/ 170877 h 2290491"/>
                <a:gd name="connsiteX5" fmla="*/ 2073101 w 2507282"/>
                <a:gd name="connsiteY5" fmla="*/ 561156 h 2290491"/>
                <a:gd name="connsiteX6" fmla="*/ 2481313 w 2507282"/>
                <a:gd name="connsiteY6" fmla="*/ 1146599 h 2290491"/>
                <a:gd name="connsiteX7" fmla="*/ 1294720 w 2507282"/>
                <a:gd name="connsiteY7" fmla="*/ 2290491 h 2290491"/>
                <a:gd name="connsiteX8" fmla="*/ 108127 w 2507282"/>
                <a:gd name="connsiteY8" fmla="*/ 1146599 h 2290491"/>
                <a:gd name="connsiteX0" fmla="*/ 544794 w 2943949"/>
                <a:gd name="connsiteY0" fmla="*/ 1157778 h 2301670"/>
                <a:gd name="connsiteX1" fmla="*/ 625653 w 2943949"/>
                <a:gd name="connsiteY1" fmla="*/ 771799 h 2301670"/>
                <a:gd name="connsiteX2" fmla="*/ 25579 w 2943949"/>
                <a:gd name="connsiteY2" fmla="*/ 525572 h 2301670"/>
                <a:gd name="connsiteX3" fmla="*/ 1731387 w 2943949"/>
                <a:gd name="connsiteY3" fmla="*/ 13886 h 2301670"/>
                <a:gd name="connsiteX4" fmla="*/ 2036157 w 2943949"/>
                <a:gd name="connsiteY4" fmla="*/ 182056 h 2301670"/>
                <a:gd name="connsiteX5" fmla="*/ 2509768 w 2943949"/>
                <a:gd name="connsiteY5" fmla="*/ 572335 h 2301670"/>
                <a:gd name="connsiteX6" fmla="*/ 2917980 w 2943949"/>
                <a:gd name="connsiteY6" fmla="*/ 1157778 h 2301670"/>
                <a:gd name="connsiteX7" fmla="*/ 1731387 w 2943949"/>
                <a:gd name="connsiteY7" fmla="*/ 2301670 h 2301670"/>
                <a:gd name="connsiteX8" fmla="*/ 544794 w 2943949"/>
                <a:gd name="connsiteY8" fmla="*/ 1157778 h 2301670"/>
                <a:gd name="connsiteX0" fmla="*/ 544794 w 2943949"/>
                <a:gd name="connsiteY0" fmla="*/ 1077931 h 2221823"/>
                <a:gd name="connsiteX1" fmla="*/ 625653 w 2943949"/>
                <a:gd name="connsiteY1" fmla="*/ 691952 h 2221823"/>
                <a:gd name="connsiteX2" fmla="*/ 25579 w 2943949"/>
                <a:gd name="connsiteY2" fmla="*/ 445725 h 2221823"/>
                <a:gd name="connsiteX3" fmla="*/ 1352554 w 2943949"/>
                <a:gd name="connsiteY3" fmla="*/ 26584 h 2221823"/>
                <a:gd name="connsiteX4" fmla="*/ 2036157 w 2943949"/>
                <a:gd name="connsiteY4" fmla="*/ 102209 h 2221823"/>
                <a:gd name="connsiteX5" fmla="*/ 2509768 w 2943949"/>
                <a:gd name="connsiteY5" fmla="*/ 492488 h 2221823"/>
                <a:gd name="connsiteX6" fmla="*/ 2917980 w 2943949"/>
                <a:gd name="connsiteY6" fmla="*/ 1077931 h 2221823"/>
                <a:gd name="connsiteX7" fmla="*/ 1731387 w 2943949"/>
                <a:gd name="connsiteY7" fmla="*/ 2221823 h 2221823"/>
                <a:gd name="connsiteX8" fmla="*/ 544794 w 2943949"/>
                <a:gd name="connsiteY8" fmla="*/ 1077931 h 2221823"/>
                <a:gd name="connsiteX0" fmla="*/ 544794 w 2943949"/>
                <a:gd name="connsiteY0" fmla="*/ 1067627 h 2211519"/>
                <a:gd name="connsiteX1" fmla="*/ 625653 w 2943949"/>
                <a:gd name="connsiteY1" fmla="*/ 681648 h 2211519"/>
                <a:gd name="connsiteX2" fmla="*/ 25579 w 2943949"/>
                <a:gd name="connsiteY2" fmla="*/ 435421 h 2211519"/>
                <a:gd name="connsiteX3" fmla="*/ 1352554 w 2943949"/>
                <a:gd name="connsiteY3" fmla="*/ 16280 h 2211519"/>
                <a:gd name="connsiteX4" fmla="*/ 2305973 w 2943949"/>
                <a:gd name="connsiteY4" fmla="*/ 133222 h 2211519"/>
                <a:gd name="connsiteX5" fmla="*/ 2509768 w 2943949"/>
                <a:gd name="connsiteY5" fmla="*/ 482184 h 2211519"/>
                <a:gd name="connsiteX6" fmla="*/ 2917980 w 2943949"/>
                <a:gd name="connsiteY6" fmla="*/ 1067627 h 2211519"/>
                <a:gd name="connsiteX7" fmla="*/ 1731387 w 2943949"/>
                <a:gd name="connsiteY7" fmla="*/ 2211519 h 2211519"/>
                <a:gd name="connsiteX8" fmla="*/ 544794 w 2943949"/>
                <a:gd name="connsiteY8" fmla="*/ 1067627 h 2211519"/>
                <a:gd name="connsiteX0" fmla="*/ 544794 w 3516134"/>
                <a:gd name="connsiteY0" fmla="*/ 1067627 h 2211519"/>
                <a:gd name="connsiteX1" fmla="*/ 625653 w 3516134"/>
                <a:gd name="connsiteY1" fmla="*/ 681648 h 2211519"/>
                <a:gd name="connsiteX2" fmla="*/ 25579 w 3516134"/>
                <a:gd name="connsiteY2" fmla="*/ 435421 h 2211519"/>
                <a:gd name="connsiteX3" fmla="*/ 1352554 w 3516134"/>
                <a:gd name="connsiteY3" fmla="*/ 16280 h 2211519"/>
                <a:gd name="connsiteX4" fmla="*/ 2305973 w 3516134"/>
                <a:gd name="connsiteY4" fmla="*/ 133222 h 2211519"/>
                <a:gd name="connsiteX5" fmla="*/ 3492863 w 3516134"/>
                <a:gd name="connsiteY5" fmla="*/ 282440 h 2211519"/>
                <a:gd name="connsiteX6" fmla="*/ 2917980 w 3516134"/>
                <a:gd name="connsiteY6" fmla="*/ 1067627 h 2211519"/>
                <a:gd name="connsiteX7" fmla="*/ 1731387 w 3516134"/>
                <a:gd name="connsiteY7" fmla="*/ 2211519 h 2211519"/>
                <a:gd name="connsiteX8" fmla="*/ 544794 w 3516134"/>
                <a:gd name="connsiteY8" fmla="*/ 1067627 h 2211519"/>
                <a:gd name="connsiteX0" fmla="*/ 877810 w 3849150"/>
                <a:gd name="connsiteY0" fmla="*/ 1067627 h 2211519"/>
                <a:gd name="connsiteX1" fmla="*/ 34478 w 3849150"/>
                <a:gd name="connsiteY1" fmla="*/ 882091 h 2211519"/>
                <a:gd name="connsiteX2" fmla="*/ 358595 w 3849150"/>
                <a:gd name="connsiteY2" fmla="*/ 435421 h 2211519"/>
                <a:gd name="connsiteX3" fmla="*/ 1685570 w 3849150"/>
                <a:gd name="connsiteY3" fmla="*/ 16280 h 2211519"/>
                <a:gd name="connsiteX4" fmla="*/ 2638989 w 3849150"/>
                <a:gd name="connsiteY4" fmla="*/ 133222 h 2211519"/>
                <a:gd name="connsiteX5" fmla="*/ 3825879 w 3849150"/>
                <a:gd name="connsiteY5" fmla="*/ 282440 h 2211519"/>
                <a:gd name="connsiteX6" fmla="*/ 3250996 w 3849150"/>
                <a:gd name="connsiteY6" fmla="*/ 1067627 h 2211519"/>
                <a:gd name="connsiteX7" fmla="*/ 2064403 w 3849150"/>
                <a:gd name="connsiteY7" fmla="*/ 2211519 h 2211519"/>
                <a:gd name="connsiteX8" fmla="*/ 877810 w 3849150"/>
                <a:gd name="connsiteY8" fmla="*/ 1067627 h 2211519"/>
                <a:gd name="connsiteX0" fmla="*/ 876466 w 3847806"/>
                <a:gd name="connsiteY0" fmla="*/ 1067627 h 1813842"/>
                <a:gd name="connsiteX1" fmla="*/ 33134 w 3847806"/>
                <a:gd name="connsiteY1" fmla="*/ 882091 h 1813842"/>
                <a:gd name="connsiteX2" fmla="*/ 357251 w 3847806"/>
                <a:gd name="connsiteY2" fmla="*/ 435421 h 1813842"/>
                <a:gd name="connsiteX3" fmla="*/ 1684226 w 3847806"/>
                <a:gd name="connsiteY3" fmla="*/ 16280 h 1813842"/>
                <a:gd name="connsiteX4" fmla="*/ 2637645 w 3847806"/>
                <a:gd name="connsiteY4" fmla="*/ 133222 h 1813842"/>
                <a:gd name="connsiteX5" fmla="*/ 3824535 w 3847806"/>
                <a:gd name="connsiteY5" fmla="*/ 282440 h 1813842"/>
                <a:gd name="connsiteX6" fmla="*/ 3249652 w 3847806"/>
                <a:gd name="connsiteY6" fmla="*/ 1067627 h 1813842"/>
                <a:gd name="connsiteX7" fmla="*/ 1842516 w 3847806"/>
                <a:gd name="connsiteY7" fmla="*/ 1813842 h 1813842"/>
                <a:gd name="connsiteX8" fmla="*/ 876466 w 3847806"/>
                <a:gd name="connsiteY8" fmla="*/ 1067627 h 1813842"/>
                <a:gd name="connsiteX0" fmla="*/ 876466 w 3847288"/>
                <a:gd name="connsiteY0" fmla="*/ 1067627 h 1813842"/>
                <a:gd name="connsiteX1" fmla="*/ 33134 w 3847288"/>
                <a:gd name="connsiteY1" fmla="*/ 882091 h 1813842"/>
                <a:gd name="connsiteX2" fmla="*/ 357251 w 3847288"/>
                <a:gd name="connsiteY2" fmla="*/ 435421 h 1813842"/>
                <a:gd name="connsiteX3" fmla="*/ 1684226 w 3847288"/>
                <a:gd name="connsiteY3" fmla="*/ 16280 h 1813842"/>
                <a:gd name="connsiteX4" fmla="*/ 2637645 w 3847288"/>
                <a:gd name="connsiteY4" fmla="*/ 133222 h 1813842"/>
                <a:gd name="connsiteX5" fmla="*/ 3824535 w 3847288"/>
                <a:gd name="connsiteY5" fmla="*/ 282440 h 1813842"/>
                <a:gd name="connsiteX6" fmla="*/ 3406376 w 3847288"/>
                <a:gd name="connsiteY6" fmla="*/ 832636 h 1813842"/>
                <a:gd name="connsiteX7" fmla="*/ 3249652 w 3847288"/>
                <a:gd name="connsiteY7" fmla="*/ 1067627 h 1813842"/>
                <a:gd name="connsiteX8" fmla="*/ 1842516 w 3847288"/>
                <a:gd name="connsiteY8" fmla="*/ 1813842 h 1813842"/>
                <a:gd name="connsiteX9" fmla="*/ 876466 w 3847288"/>
                <a:gd name="connsiteY9" fmla="*/ 1067627 h 1813842"/>
                <a:gd name="connsiteX0" fmla="*/ 876466 w 3847288"/>
                <a:gd name="connsiteY0" fmla="*/ 1067627 h 1875908"/>
                <a:gd name="connsiteX1" fmla="*/ 33134 w 3847288"/>
                <a:gd name="connsiteY1" fmla="*/ 882091 h 1875908"/>
                <a:gd name="connsiteX2" fmla="*/ 357251 w 3847288"/>
                <a:gd name="connsiteY2" fmla="*/ 435421 h 1875908"/>
                <a:gd name="connsiteX3" fmla="*/ 1684226 w 3847288"/>
                <a:gd name="connsiteY3" fmla="*/ 16280 h 1875908"/>
                <a:gd name="connsiteX4" fmla="*/ 2637645 w 3847288"/>
                <a:gd name="connsiteY4" fmla="*/ 133222 h 1875908"/>
                <a:gd name="connsiteX5" fmla="*/ 3824535 w 3847288"/>
                <a:gd name="connsiteY5" fmla="*/ 282440 h 1875908"/>
                <a:gd name="connsiteX6" fmla="*/ 3406376 w 3847288"/>
                <a:gd name="connsiteY6" fmla="*/ 832636 h 1875908"/>
                <a:gd name="connsiteX7" fmla="*/ 3210707 w 3847288"/>
                <a:gd name="connsiteY7" fmla="*/ 1722139 h 1875908"/>
                <a:gd name="connsiteX8" fmla="*/ 1842516 w 3847288"/>
                <a:gd name="connsiteY8" fmla="*/ 1813842 h 1875908"/>
                <a:gd name="connsiteX9" fmla="*/ 876466 w 3847288"/>
                <a:gd name="connsiteY9" fmla="*/ 1067627 h 1875908"/>
                <a:gd name="connsiteX0" fmla="*/ 876572 w 3847394"/>
                <a:gd name="connsiteY0" fmla="*/ 1067627 h 1835704"/>
                <a:gd name="connsiteX1" fmla="*/ 33240 w 3847394"/>
                <a:gd name="connsiteY1" fmla="*/ 882091 h 1835704"/>
                <a:gd name="connsiteX2" fmla="*/ 357357 w 3847394"/>
                <a:gd name="connsiteY2" fmla="*/ 435421 h 1835704"/>
                <a:gd name="connsiteX3" fmla="*/ 1684332 w 3847394"/>
                <a:gd name="connsiteY3" fmla="*/ 16280 h 1835704"/>
                <a:gd name="connsiteX4" fmla="*/ 2637751 w 3847394"/>
                <a:gd name="connsiteY4" fmla="*/ 133222 h 1835704"/>
                <a:gd name="connsiteX5" fmla="*/ 3824641 w 3847394"/>
                <a:gd name="connsiteY5" fmla="*/ 282440 h 1835704"/>
                <a:gd name="connsiteX6" fmla="*/ 3406482 w 3847394"/>
                <a:gd name="connsiteY6" fmla="*/ 832636 h 1835704"/>
                <a:gd name="connsiteX7" fmla="*/ 3210813 w 3847394"/>
                <a:gd name="connsiteY7" fmla="*/ 1722139 h 1835704"/>
                <a:gd name="connsiteX8" fmla="*/ 1860768 w 3847394"/>
                <a:gd name="connsiteY8" fmla="*/ 1744748 h 1835704"/>
                <a:gd name="connsiteX9" fmla="*/ 876572 w 3847394"/>
                <a:gd name="connsiteY9" fmla="*/ 1067627 h 1835704"/>
                <a:gd name="connsiteX0" fmla="*/ 876572 w 3847394"/>
                <a:gd name="connsiteY0" fmla="*/ 1067627 h 2060515"/>
                <a:gd name="connsiteX1" fmla="*/ 33240 w 3847394"/>
                <a:gd name="connsiteY1" fmla="*/ 882091 h 2060515"/>
                <a:gd name="connsiteX2" fmla="*/ 357357 w 3847394"/>
                <a:gd name="connsiteY2" fmla="*/ 435421 h 2060515"/>
                <a:gd name="connsiteX3" fmla="*/ 1684332 w 3847394"/>
                <a:gd name="connsiteY3" fmla="*/ 16280 h 2060515"/>
                <a:gd name="connsiteX4" fmla="*/ 2637751 w 3847394"/>
                <a:gd name="connsiteY4" fmla="*/ 133222 h 2060515"/>
                <a:gd name="connsiteX5" fmla="*/ 3824641 w 3847394"/>
                <a:gd name="connsiteY5" fmla="*/ 282440 h 2060515"/>
                <a:gd name="connsiteX6" fmla="*/ 3406482 w 3847394"/>
                <a:gd name="connsiteY6" fmla="*/ 832636 h 2060515"/>
                <a:gd name="connsiteX7" fmla="*/ 3210813 w 3847394"/>
                <a:gd name="connsiteY7" fmla="*/ 1722139 h 2060515"/>
                <a:gd name="connsiteX8" fmla="*/ 1860768 w 3847394"/>
                <a:gd name="connsiteY8" fmla="*/ 1744748 h 2060515"/>
                <a:gd name="connsiteX9" fmla="*/ 876572 w 3847394"/>
                <a:gd name="connsiteY9" fmla="*/ 1067627 h 2060515"/>
                <a:gd name="connsiteX0" fmla="*/ 876572 w 3847394"/>
                <a:gd name="connsiteY0" fmla="*/ 1067627 h 2060515"/>
                <a:gd name="connsiteX1" fmla="*/ 33240 w 3847394"/>
                <a:gd name="connsiteY1" fmla="*/ 882091 h 2060515"/>
                <a:gd name="connsiteX2" fmla="*/ 357357 w 3847394"/>
                <a:gd name="connsiteY2" fmla="*/ 435421 h 2060515"/>
                <a:gd name="connsiteX3" fmla="*/ 1684332 w 3847394"/>
                <a:gd name="connsiteY3" fmla="*/ 16280 h 2060515"/>
                <a:gd name="connsiteX4" fmla="*/ 2637751 w 3847394"/>
                <a:gd name="connsiteY4" fmla="*/ 133222 h 2060515"/>
                <a:gd name="connsiteX5" fmla="*/ 3824641 w 3847394"/>
                <a:gd name="connsiteY5" fmla="*/ 282440 h 2060515"/>
                <a:gd name="connsiteX6" fmla="*/ 3406482 w 3847394"/>
                <a:gd name="connsiteY6" fmla="*/ 832636 h 2060515"/>
                <a:gd name="connsiteX7" fmla="*/ 3210813 w 3847394"/>
                <a:gd name="connsiteY7" fmla="*/ 1722139 h 2060515"/>
                <a:gd name="connsiteX8" fmla="*/ 1860768 w 3847394"/>
                <a:gd name="connsiteY8" fmla="*/ 1744748 h 2060515"/>
                <a:gd name="connsiteX9" fmla="*/ 876572 w 3847394"/>
                <a:gd name="connsiteY9" fmla="*/ 1067627 h 2060515"/>
                <a:gd name="connsiteX0" fmla="*/ 876572 w 3847394"/>
                <a:gd name="connsiteY0" fmla="*/ 1067627 h 1769325"/>
                <a:gd name="connsiteX1" fmla="*/ 33240 w 3847394"/>
                <a:gd name="connsiteY1" fmla="*/ 882091 h 1769325"/>
                <a:gd name="connsiteX2" fmla="*/ 357357 w 3847394"/>
                <a:gd name="connsiteY2" fmla="*/ 435421 h 1769325"/>
                <a:gd name="connsiteX3" fmla="*/ 1684332 w 3847394"/>
                <a:gd name="connsiteY3" fmla="*/ 16280 h 1769325"/>
                <a:gd name="connsiteX4" fmla="*/ 2637751 w 3847394"/>
                <a:gd name="connsiteY4" fmla="*/ 133222 h 1769325"/>
                <a:gd name="connsiteX5" fmla="*/ 3824641 w 3847394"/>
                <a:gd name="connsiteY5" fmla="*/ 282440 h 1769325"/>
                <a:gd name="connsiteX6" fmla="*/ 3406482 w 3847394"/>
                <a:gd name="connsiteY6" fmla="*/ 832636 h 1769325"/>
                <a:gd name="connsiteX7" fmla="*/ 3210813 w 3847394"/>
                <a:gd name="connsiteY7" fmla="*/ 1722139 h 1769325"/>
                <a:gd name="connsiteX8" fmla="*/ 1860768 w 3847394"/>
                <a:gd name="connsiteY8" fmla="*/ 1744748 h 1769325"/>
                <a:gd name="connsiteX9" fmla="*/ 876572 w 3847394"/>
                <a:gd name="connsiteY9" fmla="*/ 1067627 h 1769325"/>
                <a:gd name="connsiteX0" fmla="*/ 876572 w 3847394"/>
                <a:gd name="connsiteY0" fmla="*/ 1067627 h 1769325"/>
                <a:gd name="connsiteX1" fmla="*/ 33240 w 3847394"/>
                <a:gd name="connsiteY1" fmla="*/ 882091 h 1769325"/>
                <a:gd name="connsiteX2" fmla="*/ 357357 w 3847394"/>
                <a:gd name="connsiteY2" fmla="*/ 435421 h 1769325"/>
                <a:gd name="connsiteX3" fmla="*/ 1684332 w 3847394"/>
                <a:gd name="connsiteY3" fmla="*/ 16280 h 1769325"/>
                <a:gd name="connsiteX4" fmla="*/ 2637751 w 3847394"/>
                <a:gd name="connsiteY4" fmla="*/ 133222 h 1769325"/>
                <a:gd name="connsiteX5" fmla="*/ 3824641 w 3847394"/>
                <a:gd name="connsiteY5" fmla="*/ 282440 h 1769325"/>
                <a:gd name="connsiteX6" fmla="*/ 3406482 w 3847394"/>
                <a:gd name="connsiteY6" fmla="*/ 832636 h 1769325"/>
                <a:gd name="connsiteX7" fmla="*/ 3210813 w 3847394"/>
                <a:gd name="connsiteY7" fmla="*/ 1722139 h 1769325"/>
                <a:gd name="connsiteX8" fmla="*/ 1860768 w 3847394"/>
                <a:gd name="connsiteY8" fmla="*/ 1744748 h 1769325"/>
                <a:gd name="connsiteX9" fmla="*/ 876572 w 3847394"/>
                <a:gd name="connsiteY9" fmla="*/ 1067627 h 1769325"/>
                <a:gd name="connsiteX0" fmla="*/ 1524729 w 3833222"/>
                <a:gd name="connsiteY0" fmla="*/ 739324 h 1769325"/>
                <a:gd name="connsiteX1" fmla="*/ 19068 w 3833222"/>
                <a:gd name="connsiteY1" fmla="*/ 882091 h 1769325"/>
                <a:gd name="connsiteX2" fmla="*/ 343185 w 3833222"/>
                <a:gd name="connsiteY2" fmla="*/ 435421 h 1769325"/>
                <a:gd name="connsiteX3" fmla="*/ 1670160 w 3833222"/>
                <a:gd name="connsiteY3" fmla="*/ 16280 h 1769325"/>
                <a:gd name="connsiteX4" fmla="*/ 2623579 w 3833222"/>
                <a:gd name="connsiteY4" fmla="*/ 133222 h 1769325"/>
                <a:gd name="connsiteX5" fmla="*/ 3810469 w 3833222"/>
                <a:gd name="connsiteY5" fmla="*/ 282440 h 1769325"/>
                <a:gd name="connsiteX6" fmla="*/ 3392310 w 3833222"/>
                <a:gd name="connsiteY6" fmla="*/ 832636 h 1769325"/>
                <a:gd name="connsiteX7" fmla="*/ 3196641 w 3833222"/>
                <a:gd name="connsiteY7" fmla="*/ 1722139 h 1769325"/>
                <a:gd name="connsiteX8" fmla="*/ 1846596 w 3833222"/>
                <a:gd name="connsiteY8" fmla="*/ 1744748 h 1769325"/>
                <a:gd name="connsiteX9" fmla="*/ 1524729 w 3833222"/>
                <a:gd name="connsiteY9" fmla="*/ 739324 h 1769325"/>
                <a:gd name="connsiteX0" fmla="*/ 1524729 w 3833222"/>
                <a:gd name="connsiteY0" fmla="*/ 739324 h 1769325"/>
                <a:gd name="connsiteX1" fmla="*/ 19068 w 3833222"/>
                <a:gd name="connsiteY1" fmla="*/ 882091 h 1769325"/>
                <a:gd name="connsiteX2" fmla="*/ 343185 w 3833222"/>
                <a:gd name="connsiteY2" fmla="*/ 435421 h 1769325"/>
                <a:gd name="connsiteX3" fmla="*/ 1670160 w 3833222"/>
                <a:gd name="connsiteY3" fmla="*/ 16280 h 1769325"/>
                <a:gd name="connsiteX4" fmla="*/ 2623579 w 3833222"/>
                <a:gd name="connsiteY4" fmla="*/ 133222 h 1769325"/>
                <a:gd name="connsiteX5" fmla="*/ 3810469 w 3833222"/>
                <a:gd name="connsiteY5" fmla="*/ 282440 h 1769325"/>
                <a:gd name="connsiteX6" fmla="*/ 3392310 w 3833222"/>
                <a:gd name="connsiteY6" fmla="*/ 832636 h 1769325"/>
                <a:gd name="connsiteX7" fmla="*/ 3196641 w 3833222"/>
                <a:gd name="connsiteY7" fmla="*/ 1722139 h 1769325"/>
                <a:gd name="connsiteX8" fmla="*/ 1846596 w 3833222"/>
                <a:gd name="connsiteY8" fmla="*/ 1744748 h 1769325"/>
                <a:gd name="connsiteX9" fmla="*/ 1524729 w 3833222"/>
                <a:gd name="connsiteY9" fmla="*/ 739324 h 1769325"/>
                <a:gd name="connsiteX0" fmla="*/ 1524729 w 3833222"/>
                <a:gd name="connsiteY0" fmla="*/ 739324 h 1744748"/>
                <a:gd name="connsiteX1" fmla="*/ 19068 w 3833222"/>
                <a:gd name="connsiteY1" fmla="*/ 882091 h 1744748"/>
                <a:gd name="connsiteX2" fmla="*/ 343185 w 3833222"/>
                <a:gd name="connsiteY2" fmla="*/ 435421 h 1744748"/>
                <a:gd name="connsiteX3" fmla="*/ 1670160 w 3833222"/>
                <a:gd name="connsiteY3" fmla="*/ 16280 h 1744748"/>
                <a:gd name="connsiteX4" fmla="*/ 2623579 w 3833222"/>
                <a:gd name="connsiteY4" fmla="*/ 133222 h 1744748"/>
                <a:gd name="connsiteX5" fmla="*/ 3810469 w 3833222"/>
                <a:gd name="connsiteY5" fmla="*/ 282440 h 1744748"/>
                <a:gd name="connsiteX6" fmla="*/ 3392310 w 3833222"/>
                <a:gd name="connsiteY6" fmla="*/ 832636 h 1744748"/>
                <a:gd name="connsiteX7" fmla="*/ 3196641 w 3833222"/>
                <a:gd name="connsiteY7" fmla="*/ 1722139 h 1744748"/>
                <a:gd name="connsiteX8" fmla="*/ 1846596 w 3833222"/>
                <a:gd name="connsiteY8" fmla="*/ 1744748 h 1744748"/>
                <a:gd name="connsiteX9" fmla="*/ 1524729 w 3833222"/>
                <a:gd name="connsiteY9" fmla="*/ 739324 h 1744748"/>
                <a:gd name="connsiteX0" fmla="*/ 1524729 w 3833222"/>
                <a:gd name="connsiteY0" fmla="*/ 739324 h 1744748"/>
                <a:gd name="connsiteX1" fmla="*/ 19068 w 3833222"/>
                <a:gd name="connsiteY1" fmla="*/ 882091 h 1744748"/>
                <a:gd name="connsiteX2" fmla="*/ 343185 w 3833222"/>
                <a:gd name="connsiteY2" fmla="*/ 435421 h 1744748"/>
                <a:gd name="connsiteX3" fmla="*/ 1670160 w 3833222"/>
                <a:gd name="connsiteY3" fmla="*/ 16280 h 1744748"/>
                <a:gd name="connsiteX4" fmla="*/ 2623579 w 3833222"/>
                <a:gd name="connsiteY4" fmla="*/ 133222 h 1744748"/>
                <a:gd name="connsiteX5" fmla="*/ 3810469 w 3833222"/>
                <a:gd name="connsiteY5" fmla="*/ 282440 h 1744748"/>
                <a:gd name="connsiteX6" fmla="*/ 3392310 w 3833222"/>
                <a:gd name="connsiteY6" fmla="*/ 832636 h 1744748"/>
                <a:gd name="connsiteX7" fmla="*/ 3196641 w 3833222"/>
                <a:gd name="connsiteY7" fmla="*/ 1722139 h 1744748"/>
                <a:gd name="connsiteX8" fmla="*/ 1846596 w 3833222"/>
                <a:gd name="connsiteY8" fmla="*/ 1744748 h 1744748"/>
                <a:gd name="connsiteX9" fmla="*/ 1524729 w 3833222"/>
                <a:gd name="connsiteY9" fmla="*/ 739324 h 1744748"/>
                <a:gd name="connsiteX0" fmla="*/ 1524729 w 3833222"/>
                <a:gd name="connsiteY0" fmla="*/ 739324 h 1839385"/>
                <a:gd name="connsiteX1" fmla="*/ 19068 w 3833222"/>
                <a:gd name="connsiteY1" fmla="*/ 882091 h 1839385"/>
                <a:gd name="connsiteX2" fmla="*/ 343185 w 3833222"/>
                <a:gd name="connsiteY2" fmla="*/ 435421 h 1839385"/>
                <a:gd name="connsiteX3" fmla="*/ 1670160 w 3833222"/>
                <a:gd name="connsiteY3" fmla="*/ 16280 h 1839385"/>
                <a:gd name="connsiteX4" fmla="*/ 2623579 w 3833222"/>
                <a:gd name="connsiteY4" fmla="*/ 133222 h 1839385"/>
                <a:gd name="connsiteX5" fmla="*/ 3810469 w 3833222"/>
                <a:gd name="connsiteY5" fmla="*/ 282440 h 1839385"/>
                <a:gd name="connsiteX6" fmla="*/ 3392310 w 3833222"/>
                <a:gd name="connsiteY6" fmla="*/ 832636 h 1839385"/>
                <a:gd name="connsiteX7" fmla="*/ 3697750 w 3833222"/>
                <a:gd name="connsiteY7" fmla="*/ 1838972 h 1839385"/>
                <a:gd name="connsiteX8" fmla="*/ 1846596 w 3833222"/>
                <a:gd name="connsiteY8" fmla="*/ 1744748 h 1839385"/>
                <a:gd name="connsiteX9" fmla="*/ 1524729 w 3833222"/>
                <a:gd name="connsiteY9" fmla="*/ 739324 h 1839385"/>
                <a:gd name="connsiteX0" fmla="*/ 1524729 w 3854161"/>
                <a:gd name="connsiteY0" fmla="*/ 739324 h 1839385"/>
                <a:gd name="connsiteX1" fmla="*/ 19068 w 3854161"/>
                <a:gd name="connsiteY1" fmla="*/ 882091 h 1839385"/>
                <a:gd name="connsiteX2" fmla="*/ 343185 w 3854161"/>
                <a:gd name="connsiteY2" fmla="*/ 435421 h 1839385"/>
                <a:gd name="connsiteX3" fmla="*/ 1670160 w 3854161"/>
                <a:gd name="connsiteY3" fmla="*/ 16280 h 1839385"/>
                <a:gd name="connsiteX4" fmla="*/ 2623579 w 3854161"/>
                <a:gd name="connsiteY4" fmla="*/ 133222 h 1839385"/>
                <a:gd name="connsiteX5" fmla="*/ 3810469 w 3854161"/>
                <a:gd name="connsiteY5" fmla="*/ 282440 h 1839385"/>
                <a:gd name="connsiteX6" fmla="*/ 3578376 w 3854161"/>
                <a:gd name="connsiteY6" fmla="*/ 630379 h 1839385"/>
                <a:gd name="connsiteX7" fmla="*/ 3392310 w 3854161"/>
                <a:gd name="connsiteY7" fmla="*/ 832636 h 1839385"/>
                <a:gd name="connsiteX8" fmla="*/ 3697750 w 3854161"/>
                <a:gd name="connsiteY8" fmla="*/ 1838972 h 1839385"/>
                <a:gd name="connsiteX9" fmla="*/ 1846596 w 3854161"/>
                <a:gd name="connsiteY9" fmla="*/ 1744748 h 1839385"/>
                <a:gd name="connsiteX10" fmla="*/ 1524729 w 3854161"/>
                <a:gd name="connsiteY10" fmla="*/ 739324 h 1839385"/>
                <a:gd name="connsiteX0" fmla="*/ 1524729 w 4214072"/>
                <a:gd name="connsiteY0" fmla="*/ 739324 h 1839385"/>
                <a:gd name="connsiteX1" fmla="*/ 19068 w 4214072"/>
                <a:gd name="connsiteY1" fmla="*/ 882091 h 1839385"/>
                <a:gd name="connsiteX2" fmla="*/ 343185 w 4214072"/>
                <a:gd name="connsiteY2" fmla="*/ 435421 h 1839385"/>
                <a:gd name="connsiteX3" fmla="*/ 1670160 w 4214072"/>
                <a:gd name="connsiteY3" fmla="*/ 16280 h 1839385"/>
                <a:gd name="connsiteX4" fmla="*/ 2623579 w 4214072"/>
                <a:gd name="connsiteY4" fmla="*/ 133222 h 1839385"/>
                <a:gd name="connsiteX5" fmla="*/ 3810469 w 4214072"/>
                <a:gd name="connsiteY5" fmla="*/ 282440 h 1839385"/>
                <a:gd name="connsiteX6" fmla="*/ 4203855 w 4214072"/>
                <a:gd name="connsiteY6" fmla="*/ 779874 h 1839385"/>
                <a:gd name="connsiteX7" fmla="*/ 3392310 w 4214072"/>
                <a:gd name="connsiteY7" fmla="*/ 832636 h 1839385"/>
                <a:gd name="connsiteX8" fmla="*/ 3697750 w 4214072"/>
                <a:gd name="connsiteY8" fmla="*/ 1838972 h 1839385"/>
                <a:gd name="connsiteX9" fmla="*/ 1846596 w 4214072"/>
                <a:gd name="connsiteY9" fmla="*/ 1744748 h 1839385"/>
                <a:gd name="connsiteX10" fmla="*/ 1524729 w 4214072"/>
                <a:gd name="connsiteY10" fmla="*/ 739324 h 1839385"/>
                <a:gd name="connsiteX0" fmla="*/ 1524729 w 4214072"/>
                <a:gd name="connsiteY0" fmla="*/ 919224 h 2019285"/>
                <a:gd name="connsiteX1" fmla="*/ 19068 w 4214072"/>
                <a:gd name="connsiteY1" fmla="*/ 1061991 h 2019285"/>
                <a:gd name="connsiteX2" fmla="*/ 613420 w 4214072"/>
                <a:gd name="connsiteY2" fmla="*/ 36324 h 2019285"/>
                <a:gd name="connsiteX3" fmla="*/ 1670160 w 4214072"/>
                <a:gd name="connsiteY3" fmla="*/ 196180 h 2019285"/>
                <a:gd name="connsiteX4" fmla="*/ 2623579 w 4214072"/>
                <a:gd name="connsiteY4" fmla="*/ 313122 h 2019285"/>
                <a:gd name="connsiteX5" fmla="*/ 3810469 w 4214072"/>
                <a:gd name="connsiteY5" fmla="*/ 462340 h 2019285"/>
                <a:gd name="connsiteX6" fmla="*/ 4203855 w 4214072"/>
                <a:gd name="connsiteY6" fmla="*/ 959774 h 2019285"/>
                <a:gd name="connsiteX7" fmla="*/ 3392310 w 4214072"/>
                <a:gd name="connsiteY7" fmla="*/ 1012536 h 2019285"/>
                <a:gd name="connsiteX8" fmla="*/ 3697750 w 4214072"/>
                <a:gd name="connsiteY8" fmla="*/ 2018872 h 2019285"/>
                <a:gd name="connsiteX9" fmla="*/ 1846596 w 4214072"/>
                <a:gd name="connsiteY9" fmla="*/ 1924648 h 2019285"/>
                <a:gd name="connsiteX10" fmla="*/ 1524729 w 4214072"/>
                <a:gd name="connsiteY10" fmla="*/ 919224 h 2019285"/>
                <a:gd name="connsiteX0" fmla="*/ 1050978 w 3740321"/>
                <a:gd name="connsiteY0" fmla="*/ 919224 h 2019285"/>
                <a:gd name="connsiteX1" fmla="*/ 25767 w 3740321"/>
                <a:gd name="connsiteY1" fmla="*/ 582518 h 2019285"/>
                <a:gd name="connsiteX2" fmla="*/ 139669 w 3740321"/>
                <a:gd name="connsiteY2" fmla="*/ 36324 h 2019285"/>
                <a:gd name="connsiteX3" fmla="*/ 1196409 w 3740321"/>
                <a:gd name="connsiteY3" fmla="*/ 196180 h 2019285"/>
                <a:gd name="connsiteX4" fmla="*/ 2149828 w 3740321"/>
                <a:gd name="connsiteY4" fmla="*/ 313122 h 2019285"/>
                <a:gd name="connsiteX5" fmla="*/ 3336718 w 3740321"/>
                <a:gd name="connsiteY5" fmla="*/ 462340 h 2019285"/>
                <a:gd name="connsiteX6" fmla="*/ 3730104 w 3740321"/>
                <a:gd name="connsiteY6" fmla="*/ 959774 h 2019285"/>
                <a:gd name="connsiteX7" fmla="*/ 2918559 w 3740321"/>
                <a:gd name="connsiteY7" fmla="*/ 1012536 h 2019285"/>
                <a:gd name="connsiteX8" fmla="*/ 3223999 w 3740321"/>
                <a:gd name="connsiteY8" fmla="*/ 2018872 h 2019285"/>
                <a:gd name="connsiteX9" fmla="*/ 1372845 w 3740321"/>
                <a:gd name="connsiteY9" fmla="*/ 1924648 h 2019285"/>
                <a:gd name="connsiteX10" fmla="*/ 1050978 w 3740321"/>
                <a:gd name="connsiteY10" fmla="*/ 919224 h 2019285"/>
                <a:gd name="connsiteX0" fmla="*/ 1050978 w 3818864"/>
                <a:gd name="connsiteY0" fmla="*/ 919224 h 2019285"/>
                <a:gd name="connsiteX1" fmla="*/ 25767 w 3818864"/>
                <a:gd name="connsiteY1" fmla="*/ 582518 h 2019285"/>
                <a:gd name="connsiteX2" fmla="*/ 139669 w 3818864"/>
                <a:gd name="connsiteY2" fmla="*/ 36324 h 2019285"/>
                <a:gd name="connsiteX3" fmla="*/ 1196409 w 3818864"/>
                <a:gd name="connsiteY3" fmla="*/ 196180 h 2019285"/>
                <a:gd name="connsiteX4" fmla="*/ 2149828 w 3818864"/>
                <a:gd name="connsiteY4" fmla="*/ 313122 h 2019285"/>
                <a:gd name="connsiteX5" fmla="*/ 3729928 w 3818864"/>
                <a:gd name="connsiteY5" fmla="*/ 33814 h 2019285"/>
                <a:gd name="connsiteX6" fmla="*/ 3730104 w 3818864"/>
                <a:gd name="connsiteY6" fmla="*/ 959774 h 2019285"/>
                <a:gd name="connsiteX7" fmla="*/ 2918559 w 3818864"/>
                <a:gd name="connsiteY7" fmla="*/ 1012536 h 2019285"/>
                <a:gd name="connsiteX8" fmla="*/ 3223999 w 3818864"/>
                <a:gd name="connsiteY8" fmla="*/ 2018872 h 2019285"/>
                <a:gd name="connsiteX9" fmla="*/ 1372845 w 3818864"/>
                <a:gd name="connsiteY9" fmla="*/ 1924648 h 2019285"/>
                <a:gd name="connsiteX10" fmla="*/ 1050978 w 3818864"/>
                <a:gd name="connsiteY10" fmla="*/ 919224 h 2019285"/>
                <a:gd name="connsiteX0" fmla="*/ 1050978 w 3867646"/>
                <a:gd name="connsiteY0" fmla="*/ 919224 h 2019285"/>
                <a:gd name="connsiteX1" fmla="*/ 25767 w 3867646"/>
                <a:gd name="connsiteY1" fmla="*/ 582518 h 2019285"/>
                <a:gd name="connsiteX2" fmla="*/ 139669 w 3867646"/>
                <a:gd name="connsiteY2" fmla="*/ 36324 h 2019285"/>
                <a:gd name="connsiteX3" fmla="*/ 1196409 w 3867646"/>
                <a:gd name="connsiteY3" fmla="*/ 196180 h 2019285"/>
                <a:gd name="connsiteX4" fmla="*/ 2149828 w 3867646"/>
                <a:gd name="connsiteY4" fmla="*/ 313122 h 2019285"/>
                <a:gd name="connsiteX5" fmla="*/ 3729928 w 3867646"/>
                <a:gd name="connsiteY5" fmla="*/ 33814 h 2019285"/>
                <a:gd name="connsiteX6" fmla="*/ 3825161 w 3867646"/>
                <a:gd name="connsiteY6" fmla="*/ 541578 h 2019285"/>
                <a:gd name="connsiteX7" fmla="*/ 2918559 w 3867646"/>
                <a:gd name="connsiteY7" fmla="*/ 1012536 h 2019285"/>
                <a:gd name="connsiteX8" fmla="*/ 3223999 w 3867646"/>
                <a:gd name="connsiteY8" fmla="*/ 2018872 h 2019285"/>
                <a:gd name="connsiteX9" fmla="*/ 1372845 w 3867646"/>
                <a:gd name="connsiteY9" fmla="*/ 1924648 h 2019285"/>
                <a:gd name="connsiteX10" fmla="*/ 1050978 w 3867646"/>
                <a:gd name="connsiteY10" fmla="*/ 919224 h 2019285"/>
                <a:gd name="connsiteX0" fmla="*/ 963784 w 3780452"/>
                <a:gd name="connsiteY0" fmla="*/ 919224 h 2019285"/>
                <a:gd name="connsiteX1" fmla="*/ 145019 w 3780452"/>
                <a:gd name="connsiteY1" fmla="*/ 415156 h 2019285"/>
                <a:gd name="connsiteX2" fmla="*/ 52475 w 3780452"/>
                <a:gd name="connsiteY2" fmla="*/ 36324 h 2019285"/>
                <a:gd name="connsiteX3" fmla="*/ 1109215 w 3780452"/>
                <a:gd name="connsiteY3" fmla="*/ 196180 h 2019285"/>
                <a:gd name="connsiteX4" fmla="*/ 2062634 w 3780452"/>
                <a:gd name="connsiteY4" fmla="*/ 313122 h 2019285"/>
                <a:gd name="connsiteX5" fmla="*/ 3642734 w 3780452"/>
                <a:gd name="connsiteY5" fmla="*/ 33814 h 2019285"/>
                <a:gd name="connsiteX6" fmla="*/ 3737967 w 3780452"/>
                <a:gd name="connsiteY6" fmla="*/ 541578 h 2019285"/>
                <a:gd name="connsiteX7" fmla="*/ 2831365 w 3780452"/>
                <a:gd name="connsiteY7" fmla="*/ 1012536 h 2019285"/>
                <a:gd name="connsiteX8" fmla="*/ 3136805 w 3780452"/>
                <a:gd name="connsiteY8" fmla="*/ 2018872 h 2019285"/>
                <a:gd name="connsiteX9" fmla="*/ 1285651 w 3780452"/>
                <a:gd name="connsiteY9" fmla="*/ 1924648 h 2019285"/>
                <a:gd name="connsiteX10" fmla="*/ 963784 w 3780452"/>
                <a:gd name="connsiteY10" fmla="*/ 919224 h 2019285"/>
                <a:gd name="connsiteX0" fmla="*/ 1035537 w 3852205"/>
                <a:gd name="connsiteY0" fmla="*/ 919224 h 2019285"/>
                <a:gd name="connsiteX1" fmla="*/ 216772 w 3852205"/>
                <a:gd name="connsiteY1" fmla="*/ 415156 h 2019285"/>
                <a:gd name="connsiteX2" fmla="*/ 124228 w 3852205"/>
                <a:gd name="connsiteY2" fmla="*/ 36324 h 2019285"/>
                <a:gd name="connsiteX3" fmla="*/ 1180968 w 3852205"/>
                <a:gd name="connsiteY3" fmla="*/ 196180 h 2019285"/>
                <a:gd name="connsiteX4" fmla="*/ 2134387 w 3852205"/>
                <a:gd name="connsiteY4" fmla="*/ 313122 h 2019285"/>
                <a:gd name="connsiteX5" fmla="*/ 3714487 w 3852205"/>
                <a:gd name="connsiteY5" fmla="*/ 33814 h 2019285"/>
                <a:gd name="connsiteX6" fmla="*/ 3809720 w 3852205"/>
                <a:gd name="connsiteY6" fmla="*/ 541578 h 2019285"/>
                <a:gd name="connsiteX7" fmla="*/ 2903118 w 3852205"/>
                <a:gd name="connsiteY7" fmla="*/ 1012536 h 2019285"/>
                <a:gd name="connsiteX8" fmla="*/ 3208558 w 3852205"/>
                <a:gd name="connsiteY8" fmla="*/ 2018872 h 2019285"/>
                <a:gd name="connsiteX9" fmla="*/ 1357404 w 3852205"/>
                <a:gd name="connsiteY9" fmla="*/ 1924648 h 2019285"/>
                <a:gd name="connsiteX10" fmla="*/ 1035537 w 3852205"/>
                <a:gd name="connsiteY10" fmla="*/ 919224 h 2019285"/>
                <a:gd name="connsiteX0" fmla="*/ 1035537 w 3852205"/>
                <a:gd name="connsiteY0" fmla="*/ 919224 h 2019285"/>
                <a:gd name="connsiteX1" fmla="*/ 216772 w 3852205"/>
                <a:gd name="connsiteY1" fmla="*/ 415156 h 2019285"/>
                <a:gd name="connsiteX2" fmla="*/ 124228 w 3852205"/>
                <a:gd name="connsiteY2" fmla="*/ 36324 h 2019285"/>
                <a:gd name="connsiteX3" fmla="*/ 1180968 w 3852205"/>
                <a:gd name="connsiteY3" fmla="*/ 196180 h 2019285"/>
                <a:gd name="connsiteX4" fmla="*/ 2134387 w 3852205"/>
                <a:gd name="connsiteY4" fmla="*/ 313122 h 2019285"/>
                <a:gd name="connsiteX5" fmla="*/ 3714487 w 3852205"/>
                <a:gd name="connsiteY5" fmla="*/ 33814 h 2019285"/>
                <a:gd name="connsiteX6" fmla="*/ 3809720 w 3852205"/>
                <a:gd name="connsiteY6" fmla="*/ 541578 h 2019285"/>
                <a:gd name="connsiteX7" fmla="*/ 2903118 w 3852205"/>
                <a:gd name="connsiteY7" fmla="*/ 1012536 h 2019285"/>
                <a:gd name="connsiteX8" fmla="*/ 3208558 w 3852205"/>
                <a:gd name="connsiteY8" fmla="*/ 2018872 h 2019285"/>
                <a:gd name="connsiteX9" fmla="*/ 1357404 w 3852205"/>
                <a:gd name="connsiteY9" fmla="*/ 1924648 h 2019285"/>
                <a:gd name="connsiteX10" fmla="*/ 1035537 w 3852205"/>
                <a:gd name="connsiteY10" fmla="*/ 919224 h 2019285"/>
                <a:gd name="connsiteX0" fmla="*/ 1042300 w 3858968"/>
                <a:gd name="connsiteY0" fmla="*/ 919224 h 2019285"/>
                <a:gd name="connsiteX1" fmla="*/ 207622 w 3858968"/>
                <a:gd name="connsiteY1" fmla="*/ 588241 h 2019285"/>
                <a:gd name="connsiteX2" fmla="*/ 130991 w 3858968"/>
                <a:gd name="connsiteY2" fmla="*/ 36324 h 2019285"/>
                <a:gd name="connsiteX3" fmla="*/ 1187731 w 3858968"/>
                <a:gd name="connsiteY3" fmla="*/ 196180 h 2019285"/>
                <a:gd name="connsiteX4" fmla="*/ 2141150 w 3858968"/>
                <a:gd name="connsiteY4" fmla="*/ 313122 h 2019285"/>
                <a:gd name="connsiteX5" fmla="*/ 3721250 w 3858968"/>
                <a:gd name="connsiteY5" fmla="*/ 33814 h 2019285"/>
                <a:gd name="connsiteX6" fmla="*/ 3816483 w 3858968"/>
                <a:gd name="connsiteY6" fmla="*/ 541578 h 2019285"/>
                <a:gd name="connsiteX7" fmla="*/ 2909881 w 3858968"/>
                <a:gd name="connsiteY7" fmla="*/ 1012536 h 2019285"/>
                <a:gd name="connsiteX8" fmla="*/ 3215321 w 3858968"/>
                <a:gd name="connsiteY8" fmla="*/ 2018872 h 2019285"/>
                <a:gd name="connsiteX9" fmla="*/ 1364167 w 3858968"/>
                <a:gd name="connsiteY9" fmla="*/ 1924648 h 2019285"/>
                <a:gd name="connsiteX10" fmla="*/ 1042300 w 3858968"/>
                <a:gd name="connsiteY10" fmla="*/ 919224 h 2019285"/>
                <a:gd name="connsiteX0" fmla="*/ 1042300 w 3858968"/>
                <a:gd name="connsiteY0" fmla="*/ 958966 h 2059027"/>
                <a:gd name="connsiteX1" fmla="*/ 207622 w 3858968"/>
                <a:gd name="connsiteY1" fmla="*/ 627983 h 2059027"/>
                <a:gd name="connsiteX2" fmla="*/ 130991 w 3858968"/>
                <a:gd name="connsiteY2" fmla="*/ 76066 h 2059027"/>
                <a:gd name="connsiteX3" fmla="*/ 341622 w 3858968"/>
                <a:gd name="connsiteY3" fmla="*/ 21554 h 2059027"/>
                <a:gd name="connsiteX4" fmla="*/ 1187731 w 3858968"/>
                <a:gd name="connsiteY4" fmla="*/ 235922 h 2059027"/>
                <a:gd name="connsiteX5" fmla="*/ 2141150 w 3858968"/>
                <a:gd name="connsiteY5" fmla="*/ 352864 h 2059027"/>
                <a:gd name="connsiteX6" fmla="*/ 3721250 w 3858968"/>
                <a:gd name="connsiteY6" fmla="*/ 73556 h 2059027"/>
                <a:gd name="connsiteX7" fmla="*/ 3816483 w 3858968"/>
                <a:gd name="connsiteY7" fmla="*/ 581320 h 2059027"/>
                <a:gd name="connsiteX8" fmla="*/ 2909881 w 3858968"/>
                <a:gd name="connsiteY8" fmla="*/ 1052278 h 2059027"/>
                <a:gd name="connsiteX9" fmla="*/ 3215321 w 3858968"/>
                <a:gd name="connsiteY9" fmla="*/ 2058614 h 2059027"/>
                <a:gd name="connsiteX10" fmla="*/ 1364167 w 3858968"/>
                <a:gd name="connsiteY10" fmla="*/ 1964390 h 2059027"/>
                <a:gd name="connsiteX11" fmla="*/ 1042300 w 3858968"/>
                <a:gd name="connsiteY11" fmla="*/ 958966 h 2059027"/>
                <a:gd name="connsiteX0" fmla="*/ 1042300 w 3858968"/>
                <a:gd name="connsiteY0" fmla="*/ 1008465 h 2108526"/>
                <a:gd name="connsiteX1" fmla="*/ 207622 w 3858968"/>
                <a:gd name="connsiteY1" fmla="*/ 677482 h 2108526"/>
                <a:gd name="connsiteX2" fmla="*/ 130991 w 3858968"/>
                <a:gd name="connsiteY2" fmla="*/ 125565 h 2108526"/>
                <a:gd name="connsiteX3" fmla="*/ 550301 w 3858968"/>
                <a:gd name="connsiteY3" fmla="*/ 7682 h 2108526"/>
                <a:gd name="connsiteX4" fmla="*/ 1187731 w 3858968"/>
                <a:gd name="connsiteY4" fmla="*/ 285421 h 2108526"/>
                <a:gd name="connsiteX5" fmla="*/ 2141150 w 3858968"/>
                <a:gd name="connsiteY5" fmla="*/ 402363 h 2108526"/>
                <a:gd name="connsiteX6" fmla="*/ 3721250 w 3858968"/>
                <a:gd name="connsiteY6" fmla="*/ 123055 h 2108526"/>
                <a:gd name="connsiteX7" fmla="*/ 3816483 w 3858968"/>
                <a:gd name="connsiteY7" fmla="*/ 630819 h 2108526"/>
                <a:gd name="connsiteX8" fmla="*/ 2909881 w 3858968"/>
                <a:gd name="connsiteY8" fmla="*/ 1101777 h 2108526"/>
                <a:gd name="connsiteX9" fmla="*/ 3215321 w 3858968"/>
                <a:gd name="connsiteY9" fmla="*/ 2108113 h 2108526"/>
                <a:gd name="connsiteX10" fmla="*/ 1364167 w 3858968"/>
                <a:gd name="connsiteY10" fmla="*/ 2013889 h 2108526"/>
                <a:gd name="connsiteX11" fmla="*/ 1042300 w 3858968"/>
                <a:gd name="connsiteY11" fmla="*/ 1008465 h 2108526"/>
                <a:gd name="connsiteX0" fmla="*/ 1042300 w 3858968"/>
                <a:gd name="connsiteY0" fmla="*/ 1000783 h 2100844"/>
                <a:gd name="connsiteX1" fmla="*/ 207622 w 3858968"/>
                <a:gd name="connsiteY1" fmla="*/ 669800 h 2100844"/>
                <a:gd name="connsiteX2" fmla="*/ 130991 w 3858968"/>
                <a:gd name="connsiteY2" fmla="*/ 117883 h 2100844"/>
                <a:gd name="connsiteX3" fmla="*/ 550301 w 3858968"/>
                <a:gd name="connsiteY3" fmla="*/ 0 h 2100844"/>
                <a:gd name="connsiteX4" fmla="*/ 1187731 w 3858968"/>
                <a:gd name="connsiteY4" fmla="*/ 277739 h 2100844"/>
                <a:gd name="connsiteX5" fmla="*/ 2141150 w 3858968"/>
                <a:gd name="connsiteY5" fmla="*/ 394681 h 2100844"/>
                <a:gd name="connsiteX6" fmla="*/ 3721250 w 3858968"/>
                <a:gd name="connsiteY6" fmla="*/ 115373 h 2100844"/>
                <a:gd name="connsiteX7" fmla="*/ 3816483 w 3858968"/>
                <a:gd name="connsiteY7" fmla="*/ 623137 h 2100844"/>
                <a:gd name="connsiteX8" fmla="*/ 2909881 w 3858968"/>
                <a:gd name="connsiteY8" fmla="*/ 1094095 h 2100844"/>
                <a:gd name="connsiteX9" fmla="*/ 3215321 w 3858968"/>
                <a:gd name="connsiteY9" fmla="*/ 2100431 h 2100844"/>
                <a:gd name="connsiteX10" fmla="*/ 1364167 w 3858968"/>
                <a:gd name="connsiteY10" fmla="*/ 2006207 h 2100844"/>
                <a:gd name="connsiteX11" fmla="*/ 1042300 w 3858968"/>
                <a:gd name="connsiteY11" fmla="*/ 1000783 h 2100844"/>
                <a:gd name="connsiteX0" fmla="*/ 1002122 w 3818790"/>
                <a:gd name="connsiteY0" fmla="*/ 1041567 h 2141628"/>
                <a:gd name="connsiteX1" fmla="*/ 167444 w 3818790"/>
                <a:gd name="connsiteY1" fmla="*/ 710584 h 2141628"/>
                <a:gd name="connsiteX2" fmla="*/ 172190 w 3818790"/>
                <a:gd name="connsiteY2" fmla="*/ 17548 h 2141628"/>
                <a:gd name="connsiteX3" fmla="*/ 510123 w 3818790"/>
                <a:gd name="connsiteY3" fmla="*/ 40784 h 2141628"/>
                <a:gd name="connsiteX4" fmla="*/ 1147553 w 3818790"/>
                <a:gd name="connsiteY4" fmla="*/ 318523 h 2141628"/>
                <a:gd name="connsiteX5" fmla="*/ 2100972 w 3818790"/>
                <a:gd name="connsiteY5" fmla="*/ 435465 h 2141628"/>
                <a:gd name="connsiteX6" fmla="*/ 3681072 w 3818790"/>
                <a:gd name="connsiteY6" fmla="*/ 156157 h 2141628"/>
                <a:gd name="connsiteX7" fmla="*/ 3776305 w 3818790"/>
                <a:gd name="connsiteY7" fmla="*/ 663921 h 2141628"/>
                <a:gd name="connsiteX8" fmla="*/ 2869703 w 3818790"/>
                <a:gd name="connsiteY8" fmla="*/ 1134879 h 2141628"/>
                <a:gd name="connsiteX9" fmla="*/ 3175143 w 3818790"/>
                <a:gd name="connsiteY9" fmla="*/ 2141215 h 2141628"/>
                <a:gd name="connsiteX10" fmla="*/ 1323989 w 3818790"/>
                <a:gd name="connsiteY10" fmla="*/ 2046991 h 2141628"/>
                <a:gd name="connsiteX11" fmla="*/ 1002122 w 3818790"/>
                <a:gd name="connsiteY11" fmla="*/ 1041567 h 2141628"/>
                <a:gd name="connsiteX0" fmla="*/ 907545 w 3724213"/>
                <a:gd name="connsiteY0" fmla="*/ 1041567 h 2141628"/>
                <a:gd name="connsiteX1" fmla="*/ 325934 w 3724213"/>
                <a:gd name="connsiteY1" fmla="*/ 703187 h 2141628"/>
                <a:gd name="connsiteX2" fmla="*/ 77613 w 3724213"/>
                <a:gd name="connsiteY2" fmla="*/ 17548 h 2141628"/>
                <a:gd name="connsiteX3" fmla="*/ 415546 w 3724213"/>
                <a:gd name="connsiteY3" fmla="*/ 40784 h 2141628"/>
                <a:gd name="connsiteX4" fmla="*/ 1052976 w 3724213"/>
                <a:gd name="connsiteY4" fmla="*/ 318523 h 2141628"/>
                <a:gd name="connsiteX5" fmla="*/ 2006395 w 3724213"/>
                <a:gd name="connsiteY5" fmla="*/ 435465 h 2141628"/>
                <a:gd name="connsiteX6" fmla="*/ 3586495 w 3724213"/>
                <a:gd name="connsiteY6" fmla="*/ 156157 h 2141628"/>
                <a:gd name="connsiteX7" fmla="*/ 3681728 w 3724213"/>
                <a:gd name="connsiteY7" fmla="*/ 663921 h 2141628"/>
                <a:gd name="connsiteX8" fmla="*/ 2775126 w 3724213"/>
                <a:gd name="connsiteY8" fmla="*/ 1134879 h 2141628"/>
                <a:gd name="connsiteX9" fmla="*/ 3080566 w 3724213"/>
                <a:gd name="connsiteY9" fmla="*/ 2141215 h 2141628"/>
                <a:gd name="connsiteX10" fmla="*/ 1229412 w 3724213"/>
                <a:gd name="connsiteY10" fmla="*/ 2046991 h 2141628"/>
                <a:gd name="connsiteX11" fmla="*/ 907545 w 3724213"/>
                <a:gd name="connsiteY11" fmla="*/ 1041567 h 2141628"/>
                <a:gd name="connsiteX0" fmla="*/ 907545 w 3703014"/>
                <a:gd name="connsiteY0" fmla="*/ 1041567 h 2141628"/>
                <a:gd name="connsiteX1" fmla="*/ 325934 w 3703014"/>
                <a:gd name="connsiteY1" fmla="*/ 703187 h 2141628"/>
                <a:gd name="connsiteX2" fmla="*/ 77613 w 3703014"/>
                <a:gd name="connsiteY2" fmla="*/ 17548 h 2141628"/>
                <a:gd name="connsiteX3" fmla="*/ 415546 w 3703014"/>
                <a:gd name="connsiteY3" fmla="*/ 40784 h 2141628"/>
                <a:gd name="connsiteX4" fmla="*/ 1052976 w 3703014"/>
                <a:gd name="connsiteY4" fmla="*/ 318523 h 2141628"/>
                <a:gd name="connsiteX5" fmla="*/ 2006395 w 3703014"/>
                <a:gd name="connsiteY5" fmla="*/ 435465 h 2141628"/>
                <a:gd name="connsiteX6" fmla="*/ 3411732 w 3703014"/>
                <a:gd name="connsiteY6" fmla="*/ 162921 h 2141628"/>
                <a:gd name="connsiteX7" fmla="*/ 3586495 w 3703014"/>
                <a:gd name="connsiteY7" fmla="*/ 156157 h 2141628"/>
                <a:gd name="connsiteX8" fmla="*/ 3681728 w 3703014"/>
                <a:gd name="connsiteY8" fmla="*/ 663921 h 2141628"/>
                <a:gd name="connsiteX9" fmla="*/ 2775126 w 3703014"/>
                <a:gd name="connsiteY9" fmla="*/ 1134879 h 2141628"/>
                <a:gd name="connsiteX10" fmla="*/ 3080566 w 3703014"/>
                <a:gd name="connsiteY10" fmla="*/ 2141215 h 2141628"/>
                <a:gd name="connsiteX11" fmla="*/ 1229412 w 3703014"/>
                <a:gd name="connsiteY11" fmla="*/ 2046991 h 2141628"/>
                <a:gd name="connsiteX12" fmla="*/ 907545 w 3703014"/>
                <a:gd name="connsiteY12" fmla="*/ 1041567 h 2141628"/>
                <a:gd name="connsiteX0" fmla="*/ 907545 w 3703014"/>
                <a:gd name="connsiteY0" fmla="*/ 1069079 h 2169140"/>
                <a:gd name="connsiteX1" fmla="*/ 325934 w 3703014"/>
                <a:gd name="connsiteY1" fmla="*/ 730699 h 2169140"/>
                <a:gd name="connsiteX2" fmla="*/ 77613 w 3703014"/>
                <a:gd name="connsiteY2" fmla="*/ 45060 h 2169140"/>
                <a:gd name="connsiteX3" fmla="*/ 415546 w 3703014"/>
                <a:gd name="connsiteY3" fmla="*/ 68296 h 2169140"/>
                <a:gd name="connsiteX4" fmla="*/ 1052976 w 3703014"/>
                <a:gd name="connsiteY4" fmla="*/ 346035 h 2169140"/>
                <a:gd name="connsiteX5" fmla="*/ 2006395 w 3703014"/>
                <a:gd name="connsiteY5" fmla="*/ 462977 h 2169140"/>
                <a:gd name="connsiteX6" fmla="*/ 3341103 w 3703014"/>
                <a:gd name="connsiteY6" fmla="*/ 9391 h 2169140"/>
                <a:gd name="connsiteX7" fmla="*/ 3586495 w 3703014"/>
                <a:gd name="connsiteY7" fmla="*/ 183669 h 2169140"/>
                <a:gd name="connsiteX8" fmla="*/ 3681728 w 3703014"/>
                <a:gd name="connsiteY8" fmla="*/ 691433 h 2169140"/>
                <a:gd name="connsiteX9" fmla="*/ 2775126 w 3703014"/>
                <a:gd name="connsiteY9" fmla="*/ 1162391 h 2169140"/>
                <a:gd name="connsiteX10" fmla="*/ 3080566 w 3703014"/>
                <a:gd name="connsiteY10" fmla="*/ 2168727 h 2169140"/>
                <a:gd name="connsiteX11" fmla="*/ 1229412 w 3703014"/>
                <a:gd name="connsiteY11" fmla="*/ 2074503 h 2169140"/>
                <a:gd name="connsiteX12" fmla="*/ 907545 w 3703014"/>
                <a:gd name="connsiteY12" fmla="*/ 1069079 h 2169140"/>
                <a:gd name="connsiteX0" fmla="*/ 907545 w 3703014"/>
                <a:gd name="connsiteY0" fmla="*/ 1069079 h 2169140"/>
                <a:gd name="connsiteX1" fmla="*/ 325934 w 3703014"/>
                <a:gd name="connsiteY1" fmla="*/ 730699 h 2169140"/>
                <a:gd name="connsiteX2" fmla="*/ 77613 w 3703014"/>
                <a:gd name="connsiteY2" fmla="*/ 45060 h 2169140"/>
                <a:gd name="connsiteX3" fmla="*/ 415546 w 3703014"/>
                <a:gd name="connsiteY3" fmla="*/ 68296 h 2169140"/>
                <a:gd name="connsiteX4" fmla="*/ 1052976 w 3703014"/>
                <a:gd name="connsiteY4" fmla="*/ 346035 h 2169140"/>
                <a:gd name="connsiteX5" fmla="*/ 2006395 w 3703014"/>
                <a:gd name="connsiteY5" fmla="*/ 462977 h 2169140"/>
                <a:gd name="connsiteX6" fmla="*/ 3341103 w 3703014"/>
                <a:gd name="connsiteY6" fmla="*/ 9391 h 2169140"/>
                <a:gd name="connsiteX7" fmla="*/ 3586495 w 3703014"/>
                <a:gd name="connsiteY7" fmla="*/ 183669 h 2169140"/>
                <a:gd name="connsiteX8" fmla="*/ 3681728 w 3703014"/>
                <a:gd name="connsiteY8" fmla="*/ 691433 h 2169140"/>
                <a:gd name="connsiteX9" fmla="*/ 2775126 w 3703014"/>
                <a:gd name="connsiteY9" fmla="*/ 1162391 h 2169140"/>
                <a:gd name="connsiteX10" fmla="*/ 3080566 w 3703014"/>
                <a:gd name="connsiteY10" fmla="*/ 2168727 h 2169140"/>
                <a:gd name="connsiteX11" fmla="*/ 1229412 w 3703014"/>
                <a:gd name="connsiteY11" fmla="*/ 2074503 h 2169140"/>
                <a:gd name="connsiteX12" fmla="*/ 907545 w 3703014"/>
                <a:gd name="connsiteY12" fmla="*/ 1069079 h 2169140"/>
                <a:gd name="connsiteX0" fmla="*/ 907545 w 3703014"/>
                <a:gd name="connsiteY0" fmla="*/ 1059688 h 2159749"/>
                <a:gd name="connsiteX1" fmla="*/ 325934 w 3703014"/>
                <a:gd name="connsiteY1" fmla="*/ 721308 h 2159749"/>
                <a:gd name="connsiteX2" fmla="*/ 77613 w 3703014"/>
                <a:gd name="connsiteY2" fmla="*/ 35669 h 2159749"/>
                <a:gd name="connsiteX3" fmla="*/ 415546 w 3703014"/>
                <a:gd name="connsiteY3" fmla="*/ 58905 h 2159749"/>
                <a:gd name="connsiteX4" fmla="*/ 1052976 w 3703014"/>
                <a:gd name="connsiteY4" fmla="*/ 336644 h 2159749"/>
                <a:gd name="connsiteX5" fmla="*/ 2006395 w 3703014"/>
                <a:gd name="connsiteY5" fmla="*/ 453586 h 2159749"/>
                <a:gd name="connsiteX6" fmla="*/ 3341103 w 3703014"/>
                <a:gd name="connsiteY6" fmla="*/ 0 h 2159749"/>
                <a:gd name="connsiteX7" fmla="*/ 3586495 w 3703014"/>
                <a:gd name="connsiteY7" fmla="*/ 174278 h 2159749"/>
                <a:gd name="connsiteX8" fmla="*/ 3681728 w 3703014"/>
                <a:gd name="connsiteY8" fmla="*/ 682042 h 2159749"/>
                <a:gd name="connsiteX9" fmla="*/ 2775126 w 3703014"/>
                <a:gd name="connsiteY9" fmla="*/ 1153000 h 2159749"/>
                <a:gd name="connsiteX10" fmla="*/ 3080566 w 3703014"/>
                <a:gd name="connsiteY10" fmla="*/ 2159336 h 2159749"/>
                <a:gd name="connsiteX11" fmla="*/ 1229412 w 3703014"/>
                <a:gd name="connsiteY11" fmla="*/ 2065112 h 2159749"/>
                <a:gd name="connsiteX12" fmla="*/ 907545 w 3703014"/>
                <a:gd name="connsiteY12" fmla="*/ 1059688 h 2159749"/>
                <a:gd name="connsiteX0" fmla="*/ 907545 w 3734735"/>
                <a:gd name="connsiteY0" fmla="*/ 1059688 h 2159749"/>
                <a:gd name="connsiteX1" fmla="*/ 325934 w 3734735"/>
                <a:gd name="connsiteY1" fmla="*/ 721308 h 2159749"/>
                <a:gd name="connsiteX2" fmla="*/ 77613 w 3734735"/>
                <a:gd name="connsiteY2" fmla="*/ 35669 h 2159749"/>
                <a:gd name="connsiteX3" fmla="*/ 415546 w 3734735"/>
                <a:gd name="connsiteY3" fmla="*/ 58905 h 2159749"/>
                <a:gd name="connsiteX4" fmla="*/ 1052976 w 3734735"/>
                <a:gd name="connsiteY4" fmla="*/ 336644 h 2159749"/>
                <a:gd name="connsiteX5" fmla="*/ 2006395 w 3734735"/>
                <a:gd name="connsiteY5" fmla="*/ 453586 h 2159749"/>
                <a:gd name="connsiteX6" fmla="*/ 3341103 w 3734735"/>
                <a:gd name="connsiteY6" fmla="*/ 0 h 2159749"/>
                <a:gd name="connsiteX7" fmla="*/ 3701374 w 3734735"/>
                <a:gd name="connsiteY7" fmla="*/ 130588 h 2159749"/>
                <a:gd name="connsiteX8" fmla="*/ 3681728 w 3734735"/>
                <a:gd name="connsiteY8" fmla="*/ 682042 h 2159749"/>
                <a:gd name="connsiteX9" fmla="*/ 2775126 w 3734735"/>
                <a:gd name="connsiteY9" fmla="*/ 1153000 h 2159749"/>
                <a:gd name="connsiteX10" fmla="*/ 3080566 w 3734735"/>
                <a:gd name="connsiteY10" fmla="*/ 2159336 h 2159749"/>
                <a:gd name="connsiteX11" fmla="*/ 1229412 w 3734735"/>
                <a:gd name="connsiteY11" fmla="*/ 2065112 h 2159749"/>
                <a:gd name="connsiteX12" fmla="*/ 907545 w 3734735"/>
                <a:gd name="connsiteY12" fmla="*/ 1059688 h 2159749"/>
                <a:gd name="connsiteX0" fmla="*/ 907545 w 3734735"/>
                <a:gd name="connsiteY0" fmla="*/ 1059688 h 2159749"/>
                <a:gd name="connsiteX1" fmla="*/ 325934 w 3734735"/>
                <a:gd name="connsiteY1" fmla="*/ 721308 h 2159749"/>
                <a:gd name="connsiteX2" fmla="*/ 77613 w 3734735"/>
                <a:gd name="connsiteY2" fmla="*/ 35669 h 2159749"/>
                <a:gd name="connsiteX3" fmla="*/ 415546 w 3734735"/>
                <a:gd name="connsiteY3" fmla="*/ 58905 h 2159749"/>
                <a:gd name="connsiteX4" fmla="*/ 1052976 w 3734735"/>
                <a:gd name="connsiteY4" fmla="*/ 336644 h 2159749"/>
                <a:gd name="connsiteX5" fmla="*/ 2006395 w 3734735"/>
                <a:gd name="connsiteY5" fmla="*/ 453586 h 2159749"/>
                <a:gd name="connsiteX6" fmla="*/ 3341103 w 3734735"/>
                <a:gd name="connsiteY6" fmla="*/ 0 h 2159749"/>
                <a:gd name="connsiteX7" fmla="*/ 3701374 w 3734735"/>
                <a:gd name="connsiteY7" fmla="*/ 130588 h 2159749"/>
                <a:gd name="connsiteX8" fmla="*/ 3681728 w 3734735"/>
                <a:gd name="connsiteY8" fmla="*/ 682042 h 2159749"/>
                <a:gd name="connsiteX9" fmla="*/ 2775126 w 3734735"/>
                <a:gd name="connsiteY9" fmla="*/ 1153000 h 2159749"/>
                <a:gd name="connsiteX10" fmla="*/ 3080566 w 3734735"/>
                <a:gd name="connsiteY10" fmla="*/ 2159336 h 2159749"/>
                <a:gd name="connsiteX11" fmla="*/ 1229412 w 3734735"/>
                <a:gd name="connsiteY11" fmla="*/ 2065112 h 2159749"/>
                <a:gd name="connsiteX12" fmla="*/ 907545 w 3734735"/>
                <a:gd name="connsiteY12" fmla="*/ 1059688 h 2159749"/>
                <a:gd name="connsiteX0" fmla="*/ 907545 w 3748769"/>
                <a:gd name="connsiteY0" fmla="*/ 1059688 h 2159749"/>
                <a:gd name="connsiteX1" fmla="*/ 325934 w 3748769"/>
                <a:gd name="connsiteY1" fmla="*/ 721308 h 2159749"/>
                <a:gd name="connsiteX2" fmla="*/ 77613 w 3748769"/>
                <a:gd name="connsiteY2" fmla="*/ 35669 h 2159749"/>
                <a:gd name="connsiteX3" fmla="*/ 415546 w 3748769"/>
                <a:gd name="connsiteY3" fmla="*/ 58905 h 2159749"/>
                <a:gd name="connsiteX4" fmla="*/ 1052976 w 3748769"/>
                <a:gd name="connsiteY4" fmla="*/ 336644 h 2159749"/>
                <a:gd name="connsiteX5" fmla="*/ 2006395 w 3748769"/>
                <a:gd name="connsiteY5" fmla="*/ 453586 h 2159749"/>
                <a:gd name="connsiteX6" fmla="*/ 3341103 w 3748769"/>
                <a:gd name="connsiteY6" fmla="*/ 0 h 2159749"/>
                <a:gd name="connsiteX7" fmla="*/ 3723987 w 3748769"/>
                <a:gd name="connsiteY7" fmla="*/ 269474 h 2159749"/>
                <a:gd name="connsiteX8" fmla="*/ 3681728 w 3748769"/>
                <a:gd name="connsiteY8" fmla="*/ 682042 h 2159749"/>
                <a:gd name="connsiteX9" fmla="*/ 2775126 w 3748769"/>
                <a:gd name="connsiteY9" fmla="*/ 1153000 h 2159749"/>
                <a:gd name="connsiteX10" fmla="*/ 3080566 w 3748769"/>
                <a:gd name="connsiteY10" fmla="*/ 2159336 h 2159749"/>
                <a:gd name="connsiteX11" fmla="*/ 1229412 w 3748769"/>
                <a:gd name="connsiteY11" fmla="*/ 2065112 h 2159749"/>
                <a:gd name="connsiteX12" fmla="*/ 907545 w 3748769"/>
                <a:gd name="connsiteY12" fmla="*/ 1059688 h 2159749"/>
                <a:gd name="connsiteX0" fmla="*/ 907545 w 3748769"/>
                <a:gd name="connsiteY0" fmla="*/ 1059688 h 2159749"/>
                <a:gd name="connsiteX1" fmla="*/ 325934 w 3748769"/>
                <a:gd name="connsiteY1" fmla="*/ 721308 h 2159749"/>
                <a:gd name="connsiteX2" fmla="*/ 77613 w 3748769"/>
                <a:gd name="connsiteY2" fmla="*/ 35669 h 2159749"/>
                <a:gd name="connsiteX3" fmla="*/ 415546 w 3748769"/>
                <a:gd name="connsiteY3" fmla="*/ 58905 h 2159749"/>
                <a:gd name="connsiteX4" fmla="*/ 1052976 w 3748769"/>
                <a:gd name="connsiteY4" fmla="*/ 336644 h 2159749"/>
                <a:gd name="connsiteX5" fmla="*/ 2006395 w 3748769"/>
                <a:gd name="connsiteY5" fmla="*/ 453586 h 2159749"/>
                <a:gd name="connsiteX6" fmla="*/ 3341103 w 3748769"/>
                <a:gd name="connsiteY6" fmla="*/ 0 h 2159749"/>
                <a:gd name="connsiteX7" fmla="*/ 3723987 w 3748769"/>
                <a:gd name="connsiteY7" fmla="*/ 269474 h 2159749"/>
                <a:gd name="connsiteX8" fmla="*/ 3681728 w 3748769"/>
                <a:gd name="connsiteY8" fmla="*/ 682042 h 2159749"/>
                <a:gd name="connsiteX9" fmla="*/ 2775126 w 3748769"/>
                <a:gd name="connsiteY9" fmla="*/ 1153000 h 2159749"/>
                <a:gd name="connsiteX10" fmla="*/ 3080566 w 3748769"/>
                <a:gd name="connsiteY10" fmla="*/ 2159336 h 2159749"/>
                <a:gd name="connsiteX11" fmla="*/ 1229412 w 3748769"/>
                <a:gd name="connsiteY11" fmla="*/ 2065112 h 2159749"/>
                <a:gd name="connsiteX12" fmla="*/ 907545 w 3748769"/>
                <a:gd name="connsiteY12" fmla="*/ 1059688 h 2159749"/>
                <a:gd name="connsiteX0" fmla="*/ 907545 w 3797430"/>
                <a:gd name="connsiteY0" fmla="*/ 1059688 h 2159749"/>
                <a:gd name="connsiteX1" fmla="*/ 325934 w 3797430"/>
                <a:gd name="connsiteY1" fmla="*/ 721308 h 2159749"/>
                <a:gd name="connsiteX2" fmla="*/ 77613 w 3797430"/>
                <a:gd name="connsiteY2" fmla="*/ 35669 h 2159749"/>
                <a:gd name="connsiteX3" fmla="*/ 415546 w 3797430"/>
                <a:gd name="connsiteY3" fmla="*/ 58905 h 2159749"/>
                <a:gd name="connsiteX4" fmla="*/ 1052976 w 3797430"/>
                <a:gd name="connsiteY4" fmla="*/ 336644 h 2159749"/>
                <a:gd name="connsiteX5" fmla="*/ 2006395 w 3797430"/>
                <a:gd name="connsiteY5" fmla="*/ 453586 h 2159749"/>
                <a:gd name="connsiteX6" fmla="*/ 3341103 w 3797430"/>
                <a:gd name="connsiteY6" fmla="*/ 0 h 2159749"/>
                <a:gd name="connsiteX7" fmla="*/ 3723987 w 3797430"/>
                <a:gd name="connsiteY7" fmla="*/ 269474 h 2159749"/>
                <a:gd name="connsiteX8" fmla="*/ 3681728 w 3797430"/>
                <a:gd name="connsiteY8" fmla="*/ 682042 h 2159749"/>
                <a:gd name="connsiteX9" fmla="*/ 2775126 w 3797430"/>
                <a:gd name="connsiteY9" fmla="*/ 1153000 h 2159749"/>
                <a:gd name="connsiteX10" fmla="*/ 3080566 w 3797430"/>
                <a:gd name="connsiteY10" fmla="*/ 2159336 h 2159749"/>
                <a:gd name="connsiteX11" fmla="*/ 1229412 w 3797430"/>
                <a:gd name="connsiteY11" fmla="*/ 2065112 h 2159749"/>
                <a:gd name="connsiteX12" fmla="*/ 907545 w 3797430"/>
                <a:gd name="connsiteY12" fmla="*/ 1059688 h 2159749"/>
                <a:gd name="connsiteX0" fmla="*/ 907545 w 3797430"/>
                <a:gd name="connsiteY0" fmla="*/ 1059688 h 2159749"/>
                <a:gd name="connsiteX1" fmla="*/ 325934 w 3797430"/>
                <a:gd name="connsiteY1" fmla="*/ 721308 h 2159749"/>
                <a:gd name="connsiteX2" fmla="*/ 77613 w 3797430"/>
                <a:gd name="connsiteY2" fmla="*/ 35669 h 2159749"/>
                <a:gd name="connsiteX3" fmla="*/ 415546 w 3797430"/>
                <a:gd name="connsiteY3" fmla="*/ 58905 h 2159749"/>
                <a:gd name="connsiteX4" fmla="*/ 1052976 w 3797430"/>
                <a:gd name="connsiteY4" fmla="*/ 336644 h 2159749"/>
                <a:gd name="connsiteX5" fmla="*/ 2006395 w 3797430"/>
                <a:gd name="connsiteY5" fmla="*/ 453586 h 2159749"/>
                <a:gd name="connsiteX6" fmla="*/ 3341103 w 3797430"/>
                <a:gd name="connsiteY6" fmla="*/ 0 h 2159749"/>
                <a:gd name="connsiteX7" fmla="*/ 3723987 w 3797430"/>
                <a:gd name="connsiteY7" fmla="*/ 269474 h 2159749"/>
                <a:gd name="connsiteX8" fmla="*/ 3681728 w 3797430"/>
                <a:gd name="connsiteY8" fmla="*/ 682042 h 2159749"/>
                <a:gd name="connsiteX9" fmla="*/ 2928529 w 3797430"/>
                <a:gd name="connsiteY9" fmla="*/ 1075111 h 2159749"/>
                <a:gd name="connsiteX10" fmla="*/ 3080566 w 3797430"/>
                <a:gd name="connsiteY10" fmla="*/ 2159336 h 2159749"/>
                <a:gd name="connsiteX11" fmla="*/ 1229412 w 3797430"/>
                <a:gd name="connsiteY11" fmla="*/ 2065112 h 2159749"/>
                <a:gd name="connsiteX12" fmla="*/ 907545 w 3797430"/>
                <a:gd name="connsiteY12" fmla="*/ 1059688 h 2159749"/>
                <a:gd name="connsiteX0" fmla="*/ 907545 w 3797430"/>
                <a:gd name="connsiteY0" fmla="*/ 1059688 h 2159749"/>
                <a:gd name="connsiteX1" fmla="*/ 325934 w 3797430"/>
                <a:gd name="connsiteY1" fmla="*/ 721308 h 2159749"/>
                <a:gd name="connsiteX2" fmla="*/ 77613 w 3797430"/>
                <a:gd name="connsiteY2" fmla="*/ 35669 h 2159749"/>
                <a:gd name="connsiteX3" fmla="*/ 415546 w 3797430"/>
                <a:gd name="connsiteY3" fmla="*/ 58905 h 2159749"/>
                <a:gd name="connsiteX4" fmla="*/ 1052976 w 3797430"/>
                <a:gd name="connsiteY4" fmla="*/ 336644 h 2159749"/>
                <a:gd name="connsiteX5" fmla="*/ 2006395 w 3797430"/>
                <a:gd name="connsiteY5" fmla="*/ 453586 h 2159749"/>
                <a:gd name="connsiteX6" fmla="*/ 3341103 w 3797430"/>
                <a:gd name="connsiteY6" fmla="*/ 0 h 2159749"/>
                <a:gd name="connsiteX7" fmla="*/ 3723987 w 3797430"/>
                <a:gd name="connsiteY7" fmla="*/ 269474 h 2159749"/>
                <a:gd name="connsiteX8" fmla="*/ 3681728 w 3797430"/>
                <a:gd name="connsiteY8" fmla="*/ 682042 h 2159749"/>
                <a:gd name="connsiteX9" fmla="*/ 2928529 w 3797430"/>
                <a:gd name="connsiteY9" fmla="*/ 1075111 h 2159749"/>
                <a:gd name="connsiteX10" fmla="*/ 3080566 w 3797430"/>
                <a:gd name="connsiteY10" fmla="*/ 2159336 h 2159749"/>
                <a:gd name="connsiteX11" fmla="*/ 1229412 w 3797430"/>
                <a:gd name="connsiteY11" fmla="*/ 2065112 h 2159749"/>
                <a:gd name="connsiteX12" fmla="*/ 907545 w 3797430"/>
                <a:gd name="connsiteY12" fmla="*/ 1059688 h 2159749"/>
                <a:gd name="connsiteX0" fmla="*/ 907545 w 3797430"/>
                <a:gd name="connsiteY0" fmla="*/ 1059688 h 2197578"/>
                <a:gd name="connsiteX1" fmla="*/ 325934 w 3797430"/>
                <a:gd name="connsiteY1" fmla="*/ 721308 h 2197578"/>
                <a:gd name="connsiteX2" fmla="*/ 77613 w 3797430"/>
                <a:gd name="connsiteY2" fmla="*/ 35669 h 2197578"/>
                <a:gd name="connsiteX3" fmla="*/ 415546 w 3797430"/>
                <a:gd name="connsiteY3" fmla="*/ 58905 h 2197578"/>
                <a:gd name="connsiteX4" fmla="*/ 1052976 w 3797430"/>
                <a:gd name="connsiteY4" fmla="*/ 336644 h 2197578"/>
                <a:gd name="connsiteX5" fmla="*/ 2006395 w 3797430"/>
                <a:gd name="connsiteY5" fmla="*/ 453586 h 2197578"/>
                <a:gd name="connsiteX6" fmla="*/ 3341103 w 3797430"/>
                <a:gd name="connsiteY6" fmla="*/ 0 h 2197578"/>
                <a:gd name="connsiteX7" fmla="*/ 3723987 w 3797430"/>
                <a:gd name="connsiteY7" fmla="*/ 269474 h 2197578"/>
                <a:gd name="connsiteX8" fmla="*/ 3681728 w 3797430"/>
                <a:gd name="connsiteY8" fmla="*/ 682042 h 2197578"/>
                <a:gd name="connsiteX9" fmla="*/ 2928529 w 3797430"/>
                <a:gd name="connsiteY9" fmla="*/ 1075111 h 2197578"/>
                <a:gd name="connsiteX10" fmla="*/ 3080566 w 3797430"/>
                <a:gd name="connsiteY10" fmla="*/ 2159336 h 2197578"/>
                <a:gd name="connsiteX11" fmla="*/ 1002587 w 3797430"/>
                <a:gd name="connsiteY11" fmla="*/ 2197578 h 2197578"/>
                <a:gd name="connsiteX12" fmla="*/ 907545 w 3797430"/>
                <a:gd name="connsiteY12" fmla="*/ 1059688 h 2197578"/>
                <a:gd name="connsiteX0" fmla="*/ 907545 w 3797430"/>
                <a:gd name="connsiteY0" fmla="*/ 1059688 h 2197578"/>
                <a:gd name="connsiteX1" fmla="*/ 325934 w 3797430"/>
                <a:gd name="connsiteY1" fmla="*/ 721308 h 2197578"/>
                <a:gd name="connsiteX2" fmla="*/ 77613 w 3797430"/>
                <a:gd name="connsiteY2" fmla="*/ 35669 h 2197578"/>
                <a:gd name="connsiteX3" fmla="*/ 415546 w 3797430"/>
                <a:gd name="connsiteY3" fmla="*/ 58905 h 2197578"/>
                <a:gd name="connsiteX4" fmla="*/ 1052976 w 3797430"/>
                <a:gd name="connsiteY4" fmla="*/ 336644 h 2197578"/>
                <a:gd name="connsiteX5" fmla="*/ 2006395 w 3797430"/>
                <a:gd name="connsiteY5" fmla="*/ 453586 h 2197578"/>
                <a:gd name="connsiteX6" fmla="*/ 3341103 w 3797430"/>
                <a:gd name="connsiteY6" fmla="*/ 0 h 2197578"/>
                <a:gd name="connsiteX7" fmla="*/ 3723987 w 3797430"/>
                <a:gd name="connsiteY7" fmla="*/ 269474 h 2197578"/>
                <a:gd name="connsiteX8" fmla="*/ 3681728 w 3797430"/>
                <a:gd name="connsiteY8" fmla="*/ 682042 h 2197578"/>
                <a:gd name="connsiteX9" fmla="*/ 2928529 w 3797430"/>
                <a:gd name="connsiteY9" fmla="*/ 1075111 h 2197578"/>
                <a:gd name="connsiteX10" fmla="*/ 3080566 w 3797430"/>
                <a:gd name="connsiteY10" fmla="*/ 2159336 h 2197578"/>
                <a:gd name="connsiteX11" fmla="*/ 1002587 w 3797430"/>
                <a:gd name="connsiteY11" fmla="*/ 2197578 h 2197578"/>
                <a:gd name="connsiteX12" fmla="*/ 907545 w 3797430"/>
                <a:gd name="connsiteY12" fmla="*/ 1059688 h 2197578"/>
                <a:gd name="connsiteX0" fmla="*/ 907545 w 3797430"/>
                <a:gd name="connsiteY0" fmla="*/ 1059688 h 2159336"/>
                <a:gd name="connsiteX1" fmla="*/ 325934 w 3797430"/>
                <a:gd name="connsiteY1" fmla="*/ 721308 h 2159336"/>
                <a:gd name="connsiteX2" fmla="*/ 77613 w 3797430"/>
                <a:gd name="connsiteY2" fmla="*/ 35669 h 2159336"/>
                <a:gd name="connsiteX3" fmla="*/ 415546 w 3797430"/>
                <a:gd name="connsiteY3" fmla="*/ 58905 h 2159336"/>
                <a:gd name="connsiteX4" fmla="*/ 1052976 w 3797430"/>
                <a:gd name="connsiteY4" fmla="*/ 336644 h 2159336"/>
                <a:gd name="connsiteX5" fmla="*/ 2006395 w 3797430"/>
                <a:gd name="connsiteY5" fmla="*/ 453586 h 2159336"/>
                <a:gd name="connsiteX6" fmla="*/ 3341103 w 3797430"/>
                <a:gd name="connsiteY6" fmla="*/ 0 h 2159336"/>
                <a:gd name="connsiteX7" fmla="*/ 3723987 w 3797430"/>
                <a:gd name="connsiteY7" fmla="*/ 269474 h 2159336"/>
                <a:gd name="connsiteX8" fmla="*/ 3681728 w 3797430"/>
                <a:gd name="connsiteY8" fmla="*/ 682042 h 2159336"/>
                <a:gd name="connsiteX9" fmla="*/ 2928529 w 3797430"/>
                <a:gd name="connsiteY9" fmla="*/ 1075111 h 2159336"/>
                <a:gd name="connsiteX10" fmla="*/ 3080566 w 3797430"/>
                <a:gd name="connsiteY10" fmla="*/ 2159336 h 2159336"/>
                <a:gd name="connsiteX11" fmla="*/ 907545 w 3797430"/>
                <a:gd name="connsiteY11" fmla="*/ 1059688 h 2159336"/>
                <a:gd name="connsiteX0" fmla="*/ 907545 w 3797430"/>
                <a:gd name="connsiteY0" fmla="*/ 1059688 h 1114032"/>
                <a:gd name="connsiteX1" fmla="*/ 325934 w 3797430"/>
                <a:gd name="connsiteY1" fmla="*/ 721308 h 1114032"/>
                <a:gd name="connsiteX2" fmla="*/ 77613 w 3797430"/>
                <a:gd name="connsiteY2" fmla="*/ 35669 h 1114032"/>
                <a:gd name="connsiteX3" fmla="*/ 415546 w 3797430"/>
                <a:gd name="connsiteY3" fmla="*/ 58905 h 1114032"/>
                <a:gd name="connsiteX4" fmla="*/ 1052976 w 3797430"/>
                <a:gd name="connsiteY4" fmla="*/ 336644 h 1114032"/>
                <a:gd name="connsiteX5" fmla="*/ 2006395 w 3797430"/>
                <a:gd name="connsiteY5" fmla="*/ 453586 h 1114032"/>
                <a:gd name="connsiteX6" fmla="*/ 3341103 w 3797430"/>
                <a:gd name="connsiteY6" fmla="*/ 0 h 1114032"/>
                <a:gd name="connsiteX7" fmla="*/ 3723987 w 3797430"/>
                <a:gd name="connsiteY7" fmla="*/ 269474 h 1114032"/>
                <a:gd name="connsiteX8" fmla="*/ 3681728 w 3797430"/>
                <a:gd name="connsiteY8" fmla="*/ 682042 h 1114032"/>
                <a:gd name="connsiteX9" fmla="*/ 2928529 w 3797430"/>
                <a:gd name="connsiteY9" fmla="*/ 1075111 h 1114032"/>
                <a:gd name="connsiteX10" fmla="*/ 907545 w 3797430"/>
                <a:gd name="connsiteY10" fmla="*/ 1059688 h 1114032"/>
                <a:gd name="connsiteX0" fmla="*/ 907545 w 3797430"/>
                <a:gd name="connsiteY0" fmla="*/ 1191596 h 1245940"/>
                <a:gd name="connsiteX1" fmla="*/ 325934 w 3797430"/>
                <a:gd name="connsiteY1" fmla="*/ 853216 h 1245940"/>
                <a:gd name="connsiteX2" fmla="*/ 77613 w 3797430"/>
                <a:gd name="connsiteY2" fmla="*/ 167577 h 1245940"/>
                <a:gd name="connsiteX3" fmla="*/ 982680 w 3797430"/>
                <a:gd name="connsiteY3" fmla="*/ 0 h 1245940"/>
                <a:gd name="connsiteX4" fmla="*/ 1052976 w 3797430"/>
                <a:gd name="connsiteY4" fmla="*/ 468552 h 1245940"/>
                <a:gd name="connsiteX5" fmla="*/ 2006395 w 3797430"/>
                <a:gd name="connsiteY5" fmla="*/ 585494 h 1245940"/>
                <a:gd name="connsiteX6" fmla="*/ 3341103 w 3797430"/>
                <a:gd name="connsiteY6" fmla="*/ 131908 h 1245940"/>
                <a:gd name="connsiteX7" fmla="*/ 3723987 w 3797430"/>
                <a:gd name="connsiteY7" fmla="*/ 401382 h 1245940"/>
                <a:gd name="connsiteX8" fmla="*/ 3681728 w 3797430"/>
                <a:gd name="connsiteY8" fmla="*/ 813950 h 1245940"/>
                <a:gd name="connsiteX9" fmla="*/ 2928529 w 3797430"/>
                <a:gd name="connsiteY9" fmla="*/ 1207019 h 1245940"/>
                <a:gd name="connsiteX10" fmla="*/ 907545 w 3797430"/>
                <a:gd name="connsiteY10" fmla="*/ 1191596 h 1245940"/>
                <a:gd name="connsiteX0" fmla="*/ 907545 w 3797430"/>
                <a:gd name="connsiteY0" fmla="*/ 1191596 h 1245940"/>
                <a:gd name="connsiteX1" fmla="*/ 325934 w 3797430"/>
                <a:gd name="connsiteY1" fmla="*/ 853216 h 1245940"/>
                <a:gd name="connsiteX2" fmla="*/ 77613 w 3797430"/>
                <a:gd name="connsiteY2" fmla="*/ 167577 h 1245940"/>
                <a:gd name="connsiteX3" fmla="*/ 982680 w 3797430"/>
                <a:gd name="connsiteY3" fmla="*/ 0 h 1245940"/>
                <a:gd name="connsiteX4" fmla="*/ 1052976 w 3797430"/>
                <a:gd name="connsiteY4" fmla="*/ 468552 h 1245940"/>
                <a:gd name="connsiteX5" fmla="*/ 2006395 w 3797430"/>
                <a:gd name="connsiteY5" fmla="*/ 585494 h 1245940"/>
                <a:gd name="connsiteX6" fmla="*/ 3341103 w 3797430"/>
                <a:gd name="connsiteY6" fmla="*/ 131908 h 1245940"/>
                <a:gd name="connsiteX7" fmla="*/ 3723987 w 3797430"/>
                <a:gd name="connsiteY7" fmla="*/ 401382 h 1245940"/>
                <a:gd name="connsiteX8" fmla="*/ 3681728 w 3797430"/>
                <a:gd name="connsiteY8" fmla="*/ 813950 h 1245940"/>
                <a:gd name="connsiteX9" fmla="*/ 2928529 w 3797430"/>
                <a:gd name="connsiteY9" fmla="*/ 1207019 h 1245940"/>
                <a:gd name="connsiteX10" fmla="*/ 907545 w 3797430"/>
                <a:gd name="connsiteY10" fmla="*/ 1191596 h 1245940"/>
                <a:gd name="connsiteX0" fmla="*/ 907545 w 3797430"/>
                <a:gd name="connsiteY0" fmla="*/ 1198016 h 1252360"/>
                <a:gd name="connsiteX1" fmla="*/ 325934 w 3797430"/>
                <a:gd name="connsiteY1" fmla="*/ 859636 h 1252360"/>
                <a:gd name="connsiteX2" fmla="*/ 77613 w 3797430"/>
                <a:gd name="connsiteY2" fmla="*/ 173997 h 1252360"/>
                <a:gd name="connsiteX3" fmla="*/ 982680 w 3797430"/>
                <a:gd name="connsiteY3" fmla="*/ 6420 h 1252360"/>
                <a:gd name="connsiteX4" fmla="*/ 1052976 w 3797430"/>
                <a:gd name="connsiteY4" fmla="*/ 474972 h 1252360"/>
                <a:gd name="connsiteX5" fmla="*/ 2006395 w 3797430"/>
                <a:gd name="connsiteY5" fmla="*/ 591914 h 1252360"/>
                <a:gd name="connsiteX6" fmla="*/ 3341103 w 3797430"/>
                <a:gd name="connsiteY6" fmla="*/ 138328 h 1252360"/>
                <a:gd name="connsiteX7" fmla="*/ 3723987 w 3797430"/>
                <a:gd name="connsiteY7" fmla="*/ 407802 h 1252360"/>
                <a:gd name="connsiteX8" fmla="*/ 3681728 w 3797430"/>
                <a:gd name="connsiteY8" fmla="*/ 820370 h 1252360"/>
                <a:gd name="connsiteX9" fmla="*/ 2928529 w 3797430"/>
                <a:gd name="connsiteY9" fmla="*/ 1213439 h 1252360"/>
                <a:gd name="connsiteX10" fmla="*/ 907545 w 3797430"/>
                <a:gd name="connsiteY10" fmla="*/ 1198016 h 1252360"/>
                <a:gd name="connsiteX0" fmla="*/ 907545 w 3797430"/>
                <a:gd name="connsiteY0" fmla="*/ 1198016 h 1553917"/>
                <a:gd name="connsiteX1" fmla="*/ 325934 w 3797430"/>
                <a:gd name="connsiteY1" fmla="*/ 859636 h 1553917"/>
                <a:gd name="connsiteX2" fmla="*/ 77613 w 3797430"/>
                <a:gd name="connsiteY2" fmla="*/ 173997 h 1553917"/>
                <a:gd name="connsiteX3" fmla="*/ 982680 w 3797430"/>
                <a:gd name="connsiteY3" fmla="*/ 6420 h 1553917"/>
                <a:gd name="connsiteX4" fmla="*/ 1052976 w 3797430"/>
                <a:gd name="connsiteY4" fmla="*/ 474972 h 1553917"/>
                <a:gd name="connsiteX5" fmla="*/ 2006395 w 3797430"/>
                <a:gd name="connsiteY5" fmla="*/ 591914 h 1553917"/>
                <a:gd name="connsiteX6" fmla="*/ 3341103 w 3797430"/>
                <a:gd name="connsiteY6" fmla="*/ 138328 h 1553917"/>
                <a:gd name="connsiteX7" fmla="*/ 3723987 w 3797430"/>
                <a:gd name="connsiteY7" fmla="*/ 407802 h 1553917"/>
                <a:gd name="connsiteX8" fmla="*/ 3681728 w 3797430"/>
                <a:gd name="connsiteY8" fmla="*/ 820370 h 1553917"/>
                <a:gd name="connsiteX9" fmla="*/ 1098294 w 3797430"/>
                <a:gd name="connsiteY9" fmla="*/ 1545231 h 1553917"/>
                <a:gd name="connsiteX10" fmla="*/ 907545 w 3797430"/>
                <a:gd name="connsiteY10" fmla="*/ 1198016 h 1553917"/>
                <a:gd name="connsiteX0" fmla="*/ 907545 w 3828517"/>
                <a:gd name="connsiteY0" fmla="*/ 1198016 h 1553917"/>
                <a:gd name="connsiteX1" fmla="*/ 325934 w 3828517"/>
                <a:gd name="connsiteY1" fmla="*/ 859636 h 1553917"/>
                <a:gd name="connsiteX2" fmla="*/ 77613 w 3828517"/>
                <a:gd name="connsiteY2" fmla="*/ 173997 h 1553917"/>
                <a:gd name="connsiteX3" fmla="*/ 982680 w 3828517"/>
                <a:gd name="connsiteY3" fmla="*/ 6420 h 1553917"/>
                <a:gd name="connsiteX4" fmla="*/ 1052976 w 3828517"/>
                <a:gd name="connsiteY4" fmla="*/ 474972 h 1553917"/>
                <a:gd name="connsiteX5" fmla="*/ 2006395 w 3828517"/>
                <a:gd name="connsiteY5" fmla="*/ 591914 h 1553917"/>
                <a:gd name="connsiteX6" fmla="*/ 3341103 w 3828517"/>
                <a:gd name="connsiteY6" fmla="*/ 138328 h 1553917"/>
                <a:gd name="connsiteX7" fmla="*/ 3723987 w 3828517"/>
                <a:gd name="connsiteY7" fmla="*/ 407802 h 1553917"/>
                <a:gd name="connsiteX8" fmla="*/ 1208008 w 3828517"/>
                <a:gd name="connsiteY8" fmla="*/ 1352467 h 1553917"/>
                <a:gd name="connsiteX9" fmla="*/ 1098294 w 3828517"/>
                <a:gd name="connsiteY9" fmla="*/ 1545231 h 1553917"/>
                <a:gd name="connsiteX10" fmla="*/ 907545 w 3828517"/>
                <a:gd name="connsiteY10" fmla="*/ 1198016 h 1553917"/>
                <a:gd name="connsiteX0" fmla="*/ 907545 w 3344736"/>
                <a:gd name="connsiteY0" fmla="*/ 1198016 h 1553917"/>
                <a:gd name="connsiteX1" fmla="*/ 325934 w 3344736"/>
                <a:gd name="connsiteY1" fmla="*/ 859636 h 1553917"/>
                <a:gd name="connsiteX2" fmla="*/ 77613 w 3344736"/>
                <a:gd name="connsiteY2" fmla="*/ 173997 h 1553917"/>
                <a:gd name="connsiteX3" fmla="*/ 982680 w 3344736"/>
                <a:gd name="connsiteY3" fmla="*/ 6420 h 1553917"/>
                <a:gd name="connsiteX4" fmla="*/ 1052976 w 3344736"/>
                <a:gd name="connsiteY4" fmla="*/ 474972 h 1553917"/>
                <a:gd name="connsiteX5" fmla="*/ 2006395 w 3344736"/>
                <a:gd name="connsiteY5" fmla="*/ 591914 h 1553917"/>
                <a:gd name="connsiteX6" fmla="*/ 3341103 w 3344736"/>
                <a:gd name="connsiteY6" fmla="*/ 138328 h 1553917"/>
                <a:gd name="connsiteX7" fmla="*/ 1816842 w 3344736"/>
                <a:gd name="connsiteY7" fmla="*/ 1088695 h 1553917"/>
                <a:gd name="connsiteX8" fmla="*/ 1208008 w 3344736"/>
                <a:gd name="connsiteY8" fmla="*/ 1352467 h 1553917"/>
                <a:gd name="connsiteX9" fmla="*/ 1098294 w 3344736"/>
                <a:gd name="connsiteY9" fmla="*/ 1545231 h 1553917"/>
                <a:gd name="connsiteX10" fmla="*/ 907545 w 3344736"/>
                <a:gd name="connsiteY10" fmla="*/ 1198016 h 1553917"/>
                <a:gd name="connsiteX0" fmla="*/ 907545 w 2302240"/>
                <a:gd name="connsiteY0" fmla="*/ 1198016 h 1553917"/>
                <a:gd name="connsiteX1" fmla="*/ 325934 w 2302240"/>
                <a:gd name="connsiteY1" fmla="*/ 859636 h 1553917"/>
                <a:gd name="connsiteX2" fmla="*/ 77613 w 2302240"/>
                <a:gd name="connsiteY2" fmla="*/ 173997 h 1553917"/>
                <a:gd name="connsiteX3" fmla="*/ 982680 w 2302240"/>
                <a:gd name="connsiteY3" fmla="*/ 6420 h 1553917"/>
                <a:gd name="connsiteX4" fmla="*/ 1052976 w 2302240"/>
                <a:gd name="connsiteY4" fmla="*/ 474972 h 1553917"/>
                <a:gd name="connsiteX5" fmla="*/ 2006395 w 2302240"/>
                <a:gd name="connsiteY5" fmla="*/ 591914 h 1553917"/>
                <a:gd name="connsiteX6" fmla="*/ 2291287 w 2302240"/>
                <a:gd name="connsiteY6" fmla="*/ 704622 h 1553917"/>
                <a:gd name="connsiteX7" fmla="*/ 1816842 w 2302240"/>
                <a:gd name="connsiteY7" fmla="*/ 1088695 h 1553917"/>
                <a:gd name="connsiteX8" fmla="*/ 1208008 w 2302240"/>
                <a:gd name="connsiteY8" fmla="*/ 1352467 h 1553917"/>
                <a:gd name="connsiteX9" fmla="*/ 1098294 w 2302240"/>
                <a:gd name="connsiteY9" fmla="*/ 1545231 h 1553917"/>
                <a:gd name="connsiteX10" fmla="*/ 907545 w 2302240"/>
                <a:gd name="connsiteY10" fmla="*/ 1198016 h 1553917"/>
                <a:gd name="connsiteX0" fmla="*/ 907545 w 2302240"/>
                <a:gd name="connsiteY0" fmla="*/ 1198016 h 1553917"/>
                <a:gd name="connsiteX1" fmla="*/ 325934 w 2302240"/>
                <a:gd name="connsiteY1" fmla="*/ 859636 h 1553917"/>
                <a:gd name="connsiteX2" fmla="*/ 77613 w 2302240"/>
                <a:gd name="connsiteY2" fmla="*/ 173997 h 1553917"/>
                <a:gd name="connsiteX3" fmla="*/ 982680 w 2302240"/>
                <a:gd name="connsiteY3" fmla="*/ 6420 h 1553917"/>
                <a:gd name="connsiteX4" fmla="*/ 1052976 w 2302240"/>
                <a:gd name="connsiteY4" fmla="*/ 474972 h 1553917"/>
                <a:gd name="connsiteX5" fmla="*/ 1350486 w 2302240"/>
                <a:gd name="connsiteY5" fmla="*/ 670779 h 1553917"/>
                <a:gd name="connsiteX6" fmla="*/ 2291287 w 2302240"/>
                <a:gd name="connsiteY6" fmla="*/ 704622 h 1553917"/>
                <a:gd name="connsiteX7" fmla="*/ 1816842 w 2302240"/>
                <a:gd name="connsiteY7" fmla="*/ 1088695 h 1553917"/>
                <a:gd name="connsiteX8" fmla="*/ 1208008 w 2302240"/>
                <a:gd name="connsiteY8" fmla="*/ 1352467 h 1553917"/>
                <a:gd name="connsiteX9" fmla="*/ 1098294 w 2302240"/>
                <a:gd name="connsiteY9" fmla="*/ 1545231 h 1553917"/>
                <a:gd name="connsiteX10" fmla="*/ 907545 w 2302240"/>
                <a:gd name="connsiteY10" fmla="*/ 1198016 h 1553917"/>
                <a:gd name="connsiteX0" fmla="*/ 907545 w 2300681"/>
                <a:gd name="connsiteY0" fmla="*/ 1198016 h 1553917"/>
                <a:gd name="connsiteX1" fmla="*/ 325934 w 2300681"/>
                <a:gd name="connsiteY1" fmla="*/ 859636 h 1553917"/>
                <a:gd name="connsiteX2" fmla="*/ 77613 w 2300681"/>
                <a:gd name="connsiteY2" fmla="*/ 173997 h 1553917"/>
                <a:gd name="connsiteX3" fmla="*/ 982680 w 2300681"/>
                <a:gd name="connsiteY3" fmla="*/ 6420 h 1553917"/>
                <a:gd name="connsiteX4" fmla="*/ 1052976 w 2300681"/>
                <a:gd name="connsiteY4" fmla="*/ 474972 h 1553917"/>
                <a:gd name="connsiteX5" fmla="*/ 1350486 w 2300681"/>
                <a:gd name="connsiteY5" fmla="*/ 670779 h 1553917"/>
                <a:gd name="connsiteX6" fmla="*/ 2291287 w 2300681"/>
                <a:gd name="connsiteY6" fmla="*/ 704622 h 1553917"/>
                <a:gd name="connsiteX7" fmla="*/ 1743979 w 2300681"/>
                <a:gd name="connsiteY7" fmla="*/ 803663 h 1553917"/>
                <a:gd name="connsiteX8" fmla="*/ 1208008 w 2300681"/>
                <a:gd name="connsiteY8" fmla="*/ 1352467 h 1553917"/>
                <a:gd name="connsiteX9" fmla="*/ 1098294 w 2300681"/>
                <a:gd name="connsiteY9" fmla="*/ 1545231 h 1553917"/>
                <a:gd name="connsiteX10" fmla="*/ 907545 w 2300681"/>
                <a:gd name="connsiteY10" fmla="*/ 1198016 h 1553917"/>
                <a:gd name="connsiteX0" fmla="*/ 907545 w 2301661"/>
                <a:gd name="connsiteY0" fmla="*/ 1198016 h 1553917"/>
                <a:gd name="connsiteX1" fmla="*/ 325934 w 2301661"/>
                <a:gd name="connsiteY1" fmla="*/ 859636 h 1553917"/>
                <a:gd name="connsiteX2" fmla="*/ 77613 w 2301661"/>
                <a:gd name="connsiteY2" fmla="*/ 173997 h 1553917"/>
                <a:gd name="connsiteX3" fmla="*/ 982680 w 2301661"/>
                <a:gd name="connsiteY3" fmla="*/ 6420 h 1553917"/>
                <a:gd name="connsiteX4" fmla="*/ 1052976 w 2301661"/>
                <a:gd name="connsiteY4" fmla="*/ 474972 h 1553917"/>
                <a:gd name="connsiteX5" fmla="*/ 1350486 w 2301661"/>
                <a:gd name="connsiteY5" fmla="*/ 670779 h 1553917"/>
                <a:gd name="connsiteX6" fmla="*/ 2291287 w 2301661"/>
                <a:gd name="connsiteY6" fmla="*/ 704622 h 1553917"/>
                <a:gd name="connsiteX7" fmla="*/ 1792274 w 2301661"/>
                <a:gd name="connsiteY7" fmla="*/ 1407228 h 1553917"/>
                <a:gd name="connsiteX8" fmla="*/ 1208008 w 2301661"/>
                <a:gd name="connsiteY8" fmla="*/ 1352467 h 1553917"/>
                <a:gd name="connsiteX9" fmla="*/ 1098294 w 2301661"/>
                <a:gd name="connsiteY9" fmla="*/ 1545231 h 1553917"/>
                <a:gd name="connsiteX10" fmla="*/ 907545 w 2301661"/>
                <a:gd name="connsiteY10" fmla="*/ 1198016 h 1553917"/>
                <a:gd name="connsiteX0" fmla="*/ 907545 w 2301661"/>
                <a:gd name="connsiteY0" fmla="*/ 1198016 h 1553917"/>
                <a:gd name="connsiteX1" fmla="*/ 325934 w 2301661"/>
                <a:gd name="connsiteY1" fmla="*/ 859636 h 1553917"/>
                <a:gd name="connsiteX2" fmla="*/ 77613 w 2301661"/>
                <a:gd name="connsiteY2" fmla="*/ 173997 h 1553917"/>
                <a:gd name="connsiteX3" fmla="*/ 982680 w 2301661"/>
                <a:gd name="connsiteY3" fmla="*/ 6420 h 1553917"/>
                <a:gd name="connsiteX4" fmla="*/ 1052976 w 2301661"/>
                <a:gd name="connsiteY4" fmla="*/ 474972 h 1553917"/>
                <a:gd name="connsiteX5" fmla="*/ 1350486 w 2301661"/>
                <a:gd name="connsiteY5" fmla="*/ 670779 h 1553917"/>
                <a:gd name="connsiteX6" fmla="*/ 2291287 w 2301661"/>
                <a:gd name="connsiteY6" fmla="*/ 704622 h 1553917"/>
                <a:gd name="connsiteX7" fmla="*/ 1792274 w 2301661"/>
                <a:gd name="connsiteY7" fmla="*/ 1407228 h 1553917"/>
                <a:gd name="connsiteX8" fmla="*/ 1208008 w 2301661"/>
                <a:gd name="connsiteY8" fmla="*/ 1352467 h 1553917"/>
                <a:gd name="connsiteX9" fmla="*/ 1098294 w 2301661"/>
                <a:gd name="connsiteY9" fmla="*/ 1545231 h 1553917"/>
                <a:gd name="connsiteX10" fmla="*/ 907545 w 2301661"/>
                <a:gd name="connsiteY10" fmla="*/ 1198016 h 1553917"/>
                <a:gd name="connsiteX0" fmla="*/ 907545 w 2293547"/>
                <a:gd name="connsiteY0" fmla="*/ 1198016 h 1553917"/>
                <a:gd name="connsiteX1" fmla="*/ 325934 w 2293547"/>
                <a:gd name="connsiteY1" fmla="*/ 859636 h 1553917"/>
                <a:gd name="connsiteX2" fmla="*/ 77613 w 2293547"/>
                <a:gd name="connsiteY2" fmla="*/ 173997 h 1553917"/>
                <a:gd name="connsiteX3" fmla="*/ 982680 w 2293547"/>
                <a:gd name="connsiteY3" fmla="*/ 6420 h 1553917"/>
                <a:gd name="connsiteX4" fmla="*/ 1052976 w 2293547"/>
                <a:gd name="connsiteY4" fmla="*/ 474972 h 1553917"/>
                <a:gd name="connsiteX5" fmla="*/ 1350486 w 2293547"/>
                <a:gd name="connsiteY5" fmla="*/ 670779 h 1553917"/>
                <a:gd name="connsiteX6" fmla="*/ 2291287 w 2293547"/>
                <a:gd name="connsiteY6" fmla="*/ 704622 h 1553917"/>
                <a:gd name="connsiteX7" fmla="*/ 1792274 w 2293547"/>
                <a:gd name="connsiteY7" fmla="*/ 1407228 h 1553917"/>
                <a:gd name="connsiteX8" fmla="*/ 1208008 w 2293547"/>
                <a:gd name="connsiteY8" fmla="*/ 1352467 h 1553917"/>
                <a:gd name="connsiteX9" fmla="*/ 1098294 w 2293547"/>
                <a:gd name="connsiteY9" fmla="*/ 1545231 h 1553917"/>
                <a:gd name="connsiteX10" fmla="*/ 907545 w 2293547"/>
                <a:gd name="connsiteY10" fmla="*/ 1198016 h 1553917"/>
                <a:gd name="connsiteX0" fmla="*/ 907545 w 1915000"/>
                <a:gd name="connsiteY0" fmla="*/ 1198016 h 1553917"/>
                <a:gd name="connsiteX1" fmla="*/ 325934 w 1915000"/>
                <a:gd name="connsiteY1" fmla="*/ 859636 h 1553917"/>
                <a:gd name="connsiteX2" fmla="*/ 77613 w 1915000"/>
                <a:gd name="connsiteY2" fmla="*/ 173997 h 1553917"/>
                <a:gd name="connsiteX3" fmla="*/ 982680 w 1915000"/>
                <a:gd name="connsiteY3" fmla="*/ 6420 h 1553917"/>
                <a:gd name="connsiteX4" fmla="*/ 1052976 w 1915000"/>
                <a:gd name="connsiteY4" fmla="*/ 474972 h 1553917"/>
                <a:gd name="connsiteX5" fmla="*/ 1350486 w 1915000"/>
                <a:gd name="connsiteY5" fmla="*/ 670779 h 1553917"/>
                <a:gd name="connsiteX6" fmla="*/ 1901567 w 1915000"/>
                <a:gd name="connsiteY6" fmla="*/ 838623 h 1553917"/>
                <a:gd name="connsiteX7" fmla="*/ 1792274 w 1915000"/>
                <a:gd name="connsiteY7" fmla="*/ 1407228 h 1553917"/>
                <a:gd name="connsiteX8" fmla="*/ 1208008 w 1915000"/>
                <a:gd name="connsiteY8" fmla="*/ 1352467 h 1553917"/>
                <a:gd name="connsiteX9" fmla="*/ 1098294 w 1915000"/>
                <a:gd name="connsiteY9" fmla="*/ 1545231 h 1553917"/>
                <a:gd name="connsiteX10" fmla="*/ 907545 w 1915000"/>
                <a:gd name="connsiteY10" fmla="*/ 1198016 h 1553917"/>
                <a:gd name="connsiteX0" fmla="*/ 907545 w 1915000"/>
                <a:gd name="connsiteY0" fmla="*/ 1198016 h 1553917"/>
                <a:gd name="connsiteX1" fmla="*/ 325934 w 1915000"/>
                <a:gd name="connsiteY1" fmla="*/ 859636 h 1553917"/>
                <a:gd name="connsiteX2" fmla="*/ 77613 w 1915000"/>
                <a:gd name="connsiteY2" fmla="*/ 173997 h 1553917"/>
                <a:gd name="connsiteX3" fmla="*/ 982680 w 1915000"/>
                <a:gd name="connsiteY3" fmla="*/ 6420 h 1553917"/>
                <a:gd name="connsiteX4" fmla="*/ 1052976 w 1915000"/>
                <a:gd name="connsiteY4" fmla="*/ 474972 h 1553917"/>
                <a:gd name="connsiteX5" fmla="*/ 1414556 w 1915000"/>
                <a:gd name="connsiteY5" fmla="*/ 820553 h 1553917"/>
                <a:gd name="connsiteX6" fmla="*/ 1901567 w 1915000"/>
                <a:gd name="connsiteY6" fmla="*/ 838623 h 1553917"/>
                <a:gd name="connsiteX7" fmla="*/ 1792274 w 1915000"/>
                <a:gd name="connsiteY7" fmla="*/ 1407228 h 1553917"/>
                <a:gd name="connsiteX8" fmla="*/ 1208008 w 1915000"/>
                <a:gd name="connsiteY8" fmla="*/ 1352467 h 1553917"/>
                <a:gd name="connsiteX9" fmla="*/ 1098294 w 1915000"/>
                <a:gd name="connsiteY9" fmla="*/ 1545231 h 1553917"/>
                <a:gd name="connsiteX10" fmla="*/ 907545 w 1915000"/>
                <a:gd name="connsiteY10" fmla="*/ 1198016 h 1553917"/>
                <a:gd name="connsiteX0" fmla="*/ 907545 w 1915000"/>
                <a:gd name="connsiteY0" fmla="*/ 1198016 h 1553917"/>
                <a:gd name="connsiteX1" fmla="*/ 325934 w 1915000"/>
                <a:gd name="connsiteY1" fmla="*/ 859636 h 1553917"/>
                <a:gd name="connsiteX2" fmla="*/ 77613 w 1915000"/>
                <a:gd name="connsiteY2" fmla="*/ 173997 h 1553917"/>
                <a:gd name="connsiteX3" fmla="*/ 982680 w 1915000"/>
                <a:gd name="connsiteY3" fmla="*/ 6420 h 1553917"/>
                <a:gd name="connsiteX4" fmla="*/ 1052976 w 1915000"/>
                <a:gd name="connsiteY4" fmla="*/ 474972 h 1553917"/>
                <a:gd name="connsiteX5" fmla="*/ 1414556 w 1915000"/>
                <a:gd name="connsiteY5" fmla="*/ 820553 h 1553917"/>
                <a:gd name="connsiteX6" fmla="*/ 1901567 w 1915000"/>
                <a:gd name="connsiteY6" fmla="*/ 838623 h 1553917"/>
                <a:gd name="connsiteX7" fmla="*/ 1792274 w 1915000"/>
                <a:gd name="connsiteY7" fmla="*/ 1407228 h 1553917"/>
                <a:gd name="connsiteX8" fmla="*/ 1208008 w 1915000"/>
                <a:gd name="connsiteY8" fmla="*/ 1352467 h 1553917"/>
                <a:gd name="connsiteX9" fmla="*/ 1098294 w 1915000"/>
                <a:gd name="connsiteY9" fmla="*/ 1545231 h 1553917"/>
                <a:gd name="connsiteX10" fmla="*/ 907545 w 1915000"/>
                <a:gd name="connsiteY10" fmla="*/ 1198016 h 1553917"/>
                <a:gd name="connsiteX0" fmla="*/ 907545 w 1915000"/>
                <a:gd name="connsiteY0" fmla="*/ 1198016 h 1553917"/>
                <a:gd name="connsiteX1" fmla="*/ 325934 w 1915000"/>
                <a:gd name="connsiteY1" fmla="*/ 859636 h 1553917"/>
                <a:gd name="connsiteX2" fmla="*/ 77613 w 1915000"/>
                <a:gd name="connsiteY2" fmla="*/ 173997 h 1553917"/>
                <a:gd name="connsiteX3" fmla="*/ 982680 w 1915000"/>
                <a:gd name="connsiteY3" fmla="*/ 6420 h 1553917"/>
                <a:gd name="connsiteX4" fmla="*/ 1052976 w 1915000"/>
                <a:gd name="connsiteY4" fmla="*/ 474972 h 1553917"/>
                <a:gd name="connsiteX5" fmla="*/ 1414556 w 1915000"/>
                <a:gd name="connsiteY5" fmla="*/ 820553 h 1553917"/>
                <a:gd name="connsiteX6" fmla="*/ 1901567 w 1915000"/>
                <a:gd name="connsiteY6" fmla="*/ 838623 h 1553917"/>
                <a:gd name="connsiteX7" fmla="*/ 1792274 w 1915000"/>
                <a:gd name="connsiteY7" fmla="*/ 1407228 h 1553917"/>
                <a:gd name="connsiteX8" fmla="*/ 1208008 w 1915000"/>
                <a:gd name="connsiteY8" fmla="*/ 1352467 h 1553917"/>
                <a:gd name="connsiteX9" fmla="*/ 1098294 w 1915000"/>
                <a:gd name="connsiteY9" fmla="*/ 1545231 h 1553917"/>
                <a:gd name="connsiteX10" fmla="*/ 907545 w 1915000"/>
                <a:gd name="connsiteY10" fmla="*/ 1198016 h 1553917"/>
                <a:gd name="connsiteX0" fmla="*/ 907545 w 1985949"/>
                <a:gd name="connsiteY0" fmla="*/ 1198016 h 1553917"/>
                <a:gd name="connsiteX1" fmla="*/ 325934 w 1985949"/>
                <a:gd name="connsiteY1" fmla="*/ 859636 h 1553917"/>
                <a:gd name="connsiteX2" fmla="*/ 77613 w 1985949"/>
                <a:gd name="connsiteY2" fmla="*/ 173997 h 1553917"/>
                <a:gd name="connsiteX3" fmla="*/ 982680 w 1985949"/>
                <a:gd name="connsiteY3" fmla="*/ 6420 h 1553917"/>
                <a:gd name="connsiteX4" fmla="*/ 1052976 w 1985949"/>
                <a:gd name="connsiteY4" fmla="*/ 474972 h 1553917"/>
                <a:gd name="connsiteX5" fmla="*/ 1414556 w 1985949"/>
                <a:gd name="connsiteY5" fmla="*/ 820553 h 1553917"/>
                <a:gd name="connsiteX6" fmla="*/ 1901567 w 1985949"/>
                <a:gd name="connsiteY6" fmla="*/ 838623 h 1553917"/>
                <a:gd name="connsiteX7" fmla="*/ 1792274 w 1985949"/>
                <a:gd name="connsiteY7" fmla="*/ 1407228 h 1553917"/>
                <a:gd name="connsiteX8" fmla="*/ 1208008 w 1985949"/>
                <a:gd name="connsiteY8" fmla="*/ 1352467 h 1553917"/>
                <a:gd name="connsiteX9" fmla="*/ 1098294 w 1985949"/>
                <a:gd name="connsiteY9" fmla="*/ 1545231 h 1553917"/>
                <a:gd name="connsiteX10" fmla="*/ 907545 w 1985949"/>
                <a:gd name="connsiteY10" fmla="*/ 1198016 h 1553917"/>
                <a:gd name="connsiteX0" fmla="*/ 907545 w 1903008"/>
                <a:gd name="connsiteY0" fmla="*/ 1198016 h 1553917"/>
                <a:gd name="connsiteX1" fmla="*/ 325934 w 1903008"/>
                <a:gd name="connsiteY1" fmla="*/ 859636 h 1553917"/>
                <a:gd name="connsiteX2" fmla="*/ 77613 w 1903008"/>
                <a:gd name="connsiteY2" fmla="*/ 173997 h 1553917"/>
                <a:gd name="connsiteX3" fmla="*/ 982680 w 1903008"/>
                <a:gd name="connsiteY3" fmla="*/ 6420 h 1553917"/>
                <a:gd name="connsiteX4" fmla="*/ 1052976 w 1903008"/>
                <a:gd name="connsiteY4" fmla="*/ 474972 h 1553917"/>
                <a:gd name="connsiteX5" fmla="*/ 1414556 w 1903008"/>
                <a:gd name="connsiteY5" fmla="*/ 820553 h 1553917"/>
                <a:gd name="connsiteX6" fmla="*/ 1901567 w 1903008"/>
                <a:gd name="connsiteY6" fmla="*/ 838623 h 1553917"/>
                <a:gd name="connsiteX7" fmla="*/ 1552188 w 1903008"/>
                <a:gd name="connsiteY7" fmla="*/ 1196455 h 1553917"/>
                <a:gd name="connsiteX8" fmla="*/ 1208008 w 1903008"/>
                <a:gd name="connsiteY8" fmla="*/ 1352467 h 1553917"/>
                <a:gd name="connsiteX9" fmla="*/ 1098294 w 1903008"/>
                <a:gd name="connsiteY9" fmla="*/ 1545231 h 1553917"/>
                <a:gd name="connsiteX10" fmla="*/ 907545 w 1903008"/>
                <a:gd name="connsiteY10" fmla="*/ 1198016 h 1553917"/>
                <a:gd name="connsiteX0" fmla="*/ 907545 w 1632744"/>
                <a:gd name="connsiteY0" fmla="*/ 1198016 h 1553917"/>
                <a:gd name="connsiteX1" fmla="*/ 325934 w 1632744"/>
                <a:gd name="connsiteY1" fmla="*/ 859636 h 1553917"/>
                <a:gd name="connsiteX2" fmla="*/ 77613 w 1632744"/>
                <a:gd name="connsiteY2" fmla="*/ 173997 h 1553917"/>
                <a:gd name="connsiteX3" fmla="*/ 982680 w 1632744"/>
                <a:gd name="connsiteY3" fmla="*/ 6420 h 1553917"/>
                <a:gd name="connsiteX4" fmla="*/ 1052976 w 1632744"/>
                <a:gd name="connsiteY4" fmla="*/ 474972 h 1553917"/>
                <a:gd name="connsiteX5" fmla="*/ 1414556 w 1632744"/>
                <a:gd name="connsiteY5" fmla="*/ 820553 h 1553917"/>
                <a:gd name="connsiteX6" fmla="*/ 1567820 w 1632744"/>
                <a:gd name="connsiteY6" fmla="*/ 928236 h 1553917"/>
                <a:gd name="connsiteX7" fmla="*/ 1552188 w 1632744"/>
                <a:gd name="connsiteY7" fmla="*/ 1196455 h 1553917"/>
                <a:gd name="connsiteX8" fmla="*/ 1208008 w 1632744"/>
                <a:gd name="connsiteY8" fmla="*/ 1352467 h 1553917"/>
                <a:gd name="connsiteX9" fmla="*/ 1098294 w 1632744"/>
                <a:gd name="connsiteY9" fmla="*/ 1545231 h 1553917"/>
                <a:gd name="connsiteX10" fmla="*/ 907545 w 1632744"/>
                <a:gd name="connsiteY10" fmla="*/ 1198016 h 1553917"/>
                <a:gd name="connsiteX0" fmla="*/ 907545 w 1602110"/>
                <a:gd name="connsiteY0" fmla="*/ 1198016 h 1553917"/>
                <a:gd name="connsiteX1" fmla="*/ 325934 w 1602110"/>
                <a:gd name="connsiteY1" fmla="*/ 859636 h 1553917"/>
                <a:gd name="connsiteX2" fmla="*/ 77613 w 1602110"/>
                <a:gd name="connsiteY2" fmla="*/ 173997 h 1553917"/>
                <a:gd name="connsiteX3" fmla="*/ 982680 w 1602110"/>
                <a:gd name="connsiteY3" fmla="*/ 6420 h 1553917"/>
                <a:gd name="connsiteX4" fmla="*/ 1052976 w 1602110"/>
                <a:gd name="connsiteY4" fmla="*/ 474972 h 1553917"/>
                <a:gd name="connsiteX5" fmla="*/ 1245100 w 1602110"/>
                <a:gd name="connsiteY5" fmla="*/ 790822 h 1553917"/>
                <a:gd name="connsiteX6" fmla="*/ 1567820 w 1602110"/>
                <a:gd name="connsiteY6" fmla="*/ 928236 h 1553917"/>
                <a:gd name="connsiteX7" fmla="*/ 1552188 w 1602110"/>
                <a:gd name="connsiteY7" fmla="*/ 1196455 h 1553917"/>
                <a:gd name="connsiteX8" fmla="*/ 1208008 w 1602110"/>
                <a:gd name="connsiteY8" fmla="*/ 1352467 h 1553917"/>
                <a:gd name="connsiteX9" fmla="*/ 1098294 w 1602110"/>
                <a:gd name="connsiteY9" fmla="*/ 1545231 h 1553917"/>
                <a:gd name="connsiteX10" fmla="*/ 907545 w 1602110"/>
                <a:gd name="connsiteY10" fmla="*/ 1198016 h 1553917"/>
                <a:gd name="connsiteX0" fmla="*/ 907545 w 1602110"/>
                <a:gd name="connsiteY0" fmla="*/ 1198016 h 1553917"/>
                <a:gd name="connsiteX1" fmla="*/ 325934 w 1602110"/>
                <a:gd name="connsiteY1" fmla="*/ 859636 h 1553917"/>
                <a:gd name="connsiteX2" fmla="*/ 77613 w 1602110"/>
                <a:gd name="connsiteY2" fmla="*/ 173997 h 1553917"/>
                <a:gd name="connsiteX3" fmla="*/ 982680 w 1602110"/>
                <a:gd name="connsiteY3" fmla="*/ 6420 h 1553917"/>
                <a:gd name="connsiteX4" fmla="*/ 1052976 w 1602110"/>
                <a:gd name="connsiteY4" fmla="*/ 474972 h 1553917"/>
                <a:gd name="connsiteX5" fmla="*/ 1245100 w 1602110"/>
                <a:gd name="connsiteY5" fmla="*/ 790822 h 1553917"/>
                <a:gd name="connsiteX6" fmla="*/ 1567820 w 1602110"/>
                <a:gd name="connsiteY6" fmla="*/ 928236 h 1553917"/>
                <a:gd name="connsiteX7" fmla="*/ 1552188 w 1602110"/>
                <a:gd name="connsiteY7" fmla="*/ 1196455 h 1553917"/>
                <a:gd name="connsiteX8" fmla="*/ 1208008 w 1602110"/>
                <a:gd name="connsiteY8" fmla="*/ 1352467 h 1553917"/>
                <a:gd name="connsiteX9" fmla="*/ 1098294 w 1602110"/>
                <a:gd name="connsiteY9" fmla="*/ 1545231 h 1553917"/>
                <a:gd name="connsiteX10" fmla="*/ 907545 w 1602110"/>
                <a:gd name="connsiteY10" fmla="*/ 1198016 h 1553917"/>
                <a:gd name="connsiteX0" fmla="*/ 907545 w 1602110"/>
                <a:gd name="connsiteY0" fmla="*/ 1198016 h 1553917"/>
                <a:gd name="connsiteX1" fmla="*/ 325934 w 1602110"/>
                <a:gd name="connsiteY1" fmla="*/ 859636 h 1553917"/>
                <a:gd name="connsiteX2" fmla="*/ 77613 w 1602110"/>
                <a:gd name="connsiteY2" fmla="*/ 173997 h 1553917"/>
                <a:gd name="connsiteX3" fmla="*/ 982680 w 1602110"/>
                <a:gd name="connsiteY3" fmla="*/ 6420 h 1553917"/>
                <a:gd name="connsiteX4" fmla="*/ 851555 w 1602110"/>
                <a:gd name="connsiteY4" fmla="*/ 510706 h 1553917"/>
                <a:gd name="connsiteX5" fmla="*/ 1245100 w 1602110"/>
                <a:gd name="connsiteY5" fmla="*/ 790822 h 1553917"/>
                <a:gd name="connsiteX6" fmla="*/ 1567820 w 1602110"/>
                <a:gd name="connsiteY6" fmla="*/ 928236 h 1553917"/>
                <a:gd name="connsiteX7" fmla="*/ 1552188 w 1602110"/>
                <a:gd name="connsiteY7" fmla="*/ 1196455 h 1553917"/>
                <a:gd name="connsiteX8" fmla="*/ 1208008 w 1602110"/>
                <a:gd name="connsiteY8" fmla="*/ 1352467 h 1553917"/>
                <a:gd name="connsiteX9" fmla="*/ 1098294 w 1602110"/>
                <a:gd name="connsiteY9" fmla="*/ 1545231 h 1553917"/>
                <a:gd name="connsiteX10" fmla="*/ 907545 w 1602110"/>
                <a:gd name="connsiteY10" fmla="*/ 1198016 h 1553917"/>
                <a:gd name="connsiteX0" fmla="*/ 907545 w 1602110"/>
                <a:gd name="connsiteY0" fmla="*/ 1198016 h 1553917"/>
                <a:gd name="connsiteX1" fmla="*/ 325934 w 1602110"/>
                <a:gd name="connsiteY1" fmla="*/ 859636 h 1553917"/>
                <a:gd name="connsiteX2" fmla="*/ 77613 w 1602110"/>
                <a:gd name="connsiteY2" fmla="*/ 173997 h 1553917"/>
                <a:gd name="connsiteX3" fmla="*/ 982680 w 1602110"/>
                <a:gd name="connsiteY3" fmla="*/ 6420 h 1553917"/>
                <a:gd name="connsiteX4" fmla="*/ 851555 w 1602110"/>
                <a:gd name="connsiteY4" fmla="*/ 510706 h 1553917"/>
                <a:gd name="connsiteX5" fmla="*/ 1245100 w 1602110"/>
                <a:gd name="connsiteY5" fmla="*/ 790822 h 1553917"/>
                <a:gd name="connsiteX6" fmla="*/ 1567820 w 1602110"/>
                <a:gd name="connsiteY6" fmla="*/ 928236 h 1553917"/>
                <a:gd name="connsiteX7" fmla="*/ 1552188 w 1602110"/>
                <a:gd name="connsiteY7" fmla="*/ 1196455 h 1553917"/>
                <a:gd name="connsiteX8" fmla="*/ 1208008 w 1602110"/>
                <a:gd name="connsiteY8" fmla="*/ 1352467 h 1553917"/>
                <a:gd name="connsiteX9" fmla="*/ 1098294 w 1602110"/>
                <a:gd name="connsiteY9" fmla="*/ 1545231 h 1553917"/>
                <a:gd name="connsiteX10" fmla="*/ 907545 w 1602110"/>
                <a:gd name="connsiteY10" fmla="*/ 1198016 h 1553917"/>
                <a:gd name="connsiteX0" fmla="*/ 907545 w 1664234"/>
                <a:gd name="connsiteY0" fmla="*/ 1198016 h 1553917"/>
                <a:gd name="connsiteX1" fmla="*/ 325934 w 1664234"/>
                <a:gd name="connsiteY1" fmla="*/ 859636 h 1553917"/>
                <a:gd name="connsiteX2" fmla="*/ 77613 w 1664234"/>
                <a:gd name="connsiteY2" fmla="*/ 173997 h 1553917"/>
                <a:gd name="connsiteX3" fmla="*/ 982680 w 1664234"/>
                <a:gd name="connsiteY3" fmla="*/ 6420 h 1553917"/>
                <a:gd name="connsiteX4" fmla="*/ 851555 w 1664234"/>
                <a:gd name="connsiteY4" fmla="*/ 510706 h 1553917"/>
                <a:gd name="connsiteX5" fmla="*/ 1245100 w 1664234"/>
                <a:gd name="connsiteY5" fmla="*/ 790822 h 1553917"/>
                <a:gd name="connsiteX6" fmla="*/ 1647104 w 1664234"/>
                <a:gd name="connsiteY6" fmla="*/ 963831 h 1553917"/>
                <a:gd name="connsiteX7" fmla="*/ 1552188 w 1664234"/>
                <a:gd name="connsiteY7" fmla="*/ 1196455 h 1553917"/>
                <a:gd name="connsiteX8" fmla="*/ 1208008 w 1664234"/>
                <a:gd name="connsiteY8" fmla="*/ 1352467 h 1553917"/>
                <a:gd name="connsiteX9" fmla="*/ 1098294 w 1664234"/>
                <a:gd name="connsiteY9" fmla="*/ 1545231 h 1553917"/>
                <a:gd name="connsiteX10" fmla="*/ 907545 w 1664234"/>
                <a:gd name="connsiteY10" fmla="*/ 1198016 h 1553917"/>
                <a:gd name="connsiteX0" fmla="*/ 907545 w 1666256"/>
                <a:gd name="connsiteY0" fmla="*/ 1198016 h 1553917"/>
                <a:gd name="connsiteX1" fmla="*/ 325934 w 1666256"/>
                <a:gd name="connsiteY1" fmla="*/ 859636 h 1553917"/>
                <a:gd name="connsiteX2" fmla="*/ 77613 w 1666256"/>
                <a:gd name="connsiteY2" fmla="*/ 173997 h 1553917"/>
                <a:gd name="connsiteX3" fmla="*/ 982680 w 1666256"/>
                <a:gd name="connsiteY3" fmla="*/ 6420 h 1553917"/>
                <a:gd name="connsiteX4" fmla="*/ 851555 w 1666256"/>
                <a:gd name="connsiteY4" fmla="*/ 510706 h 1553917"/>
                <a:gd name="connsiteX5" fmla="*/ 1245100 w 1666256"/>
                <a:gd name="connsiteY5" fmla="*/ 790822 h 1553917"/>
                <a:gd name="connsiteX6" fmla="*/ 1647104 w 1666256"/>
                <a:gd name="connsiteY6" fmla="*/ 963831 h 1553917"/>
                <a:gd name="connsiteX7" fmla="*/ 1552188 w 1666256"/>
                <a:gd name="connsiteY7" fmla="*/ 1196455 h 1553917"/>
                <a:gd name="connsiteX8" fmla="*/ 1119231 w 1666256"/>
                <a:gd name="connsiteY8" fmla="*/ 1240520 h 1553917"/>
                <a:gd name="connsiteX9" fmla="*/ 1098294 w 1666256"/>
                <a:gd name="connsiteY9" fmla="*/ 1545231 h 1553917"/>
                <a:gd name="connsiteX10" fmla="*/ 907545 w 1666256"/>
                <a:gd name="connsiteY10" fmla="*/ 1198016 h 1553917"/>
                <a:gd name="connsiteX0" fmla="*/ 907545 w 1664249"/>
                <a:gd name="connsiteY0" fmla="*/ 1198016 h 1553917"/>
                <a:gd name="connsiteX1" fmla="*/ 325934 w 1664249"/>
                <a:gd name="connsiteY1" fmla="*/ 859636 h 1553917"/>
                <a:gd name="connsiteX2" fmla="*/ 77613 w 1664249"/>
                <a:gd name="connsiteY2" fmla="*/ 173997 h 1553917"/>
                <a:gd name="connsiteX3" fmla="*/ 982680 w 1664249"/>
                <a:gd name="connsiteY3" fmla="*/ 6420 h 1553917"/>
                <a:gd name="connsiteX4" fmla="*/ 851555 w 1664249"/>
                <a:gd name="connsiteY4" fmla="*/ 510706 h 1553917"/>
                <a:gd name="connsiteX5" fmla="*/ 1245100 w 1664249"/>
                <a:gd name="connsiteY5" fmla="*/ 790822 h 1553917"/>
                <a:gd name="connsiteX6" fmla="*/ 1647104 w 1664249"/>
                <a:gd name="connsiteY6" fmla="*/ 963831 h 1553917"/>
                <a:gd name="connsiteX7" fmla="*/ 1552188 w 1664249"/>
                <a:gd name="connsiteY7" fmla="*/ 1196455 h 1553917"/>
                <a:gd name="connsiteX8" fmla="*/ 1207308 w 1664249"/>
                <a:gd name="connsiteY8" fmla="*/ 1411372 h 1553917"/>
                <a:gd name="connsiteX9" fmla="*/ 1098294 w 1664249"/>
                <a:gd name="connsiteY9" fmla="*/ 1545231 h 1553917"/>
                <a:gd name="connsiteX10" fmla="*/ 907545 w 1664249"/>
                <a:gd name="connsiteY10" fmla="*/ 1198016 h 1553917"/>
                <a:gd name="connsiteX0" fmla="*/ 907545 w 1676366"/>
                <a:gd name="connsiteY0" fmla="*/ 1198016 h 1553917"/>
                <a:gd name="connsiteX1" fmla="*/ 325934 w 1676366"/>
                <a:gd name="connsiteY1" fmla="*/ 859636 h 1553917"/>
                <a:gd name="connsiteX2" fmla="*/ 77613 w 1676366"/>
                <a:gd name="connsiteY2" fmla="*/ 173997 h 1553917"/>
                <a:gd name="connsiteX3" fmla="*/ 982680 w 1676366"/>
                <a:gd name="connsiteY3" fmla="*/ 6420 h 1553917"/>
                <a:gd name="connsiteX4" fmla="*/ 851555 w 1676366"/>
                <a:gd name="connsiteY4" fmla="*/ 510706 h 1553917"/>
                <a:gd name="connsiteX5" fmla="*/ 1245100 w 1676366"/>
                <a:gd name="connsiteY5" fmla="*/ 790822 h 1553917"/>
                <a:gd name="connsiteX6" fmla="*/ 1647104 w 1676366"/>
                <a:gd name="connsiteY6" fmla="*/ 963831 h 1553917"/>
                <a:gd name="connsiteX7" fmla="*/ 1596576 w 1676366"/>
                <a:gd name="connsiteY7" fmla="*/ 1252428 h 1553917"/>
                <a:gd name="connsiteX8" fmla="*/ 1207308 w 1676366"/>
                <a:gd name="connsiteY8" fmla="*/ 1411372 h 1553917"/>
                <a:gd name="connsiteX9" fmla="*/ 1098294 w 1676366"/>
                <a:gd name="connsiteY9" fmla="*/ 1545231 h 1553917"/>
                <a:gd name="connsiteX10" fmla="*/ 907545 w 1676366"/>
                <a:gd name="connsiteY10" fmla="*/ 1198016 h 1553917"/>
                <a:gd name="connsiteX0" fmla="*/ 907545 w 1676366"/>
                <a:gd name="connsiteY0" fmla="*/ 1198016 h 1704276"/>
                <a:gd name="connsiteX1" fmla="*/ 325934 w 1676366"/>
                <a:gd name="connsiteY1" fmla="*/ 859636 h 1704276"/>
                <a:gd name="connsiteX2" fmla="*/ 77613 w 1676366"/>
                <a:gd name="connsiteY2" fmla="*/ 173997 h 1704276"/>
                <a:gd name="connsiteX3" fmla="*/ 982680 w 1676366"/>
                <a:gd name="connsiteY3" fmla="*/ 6420 h 1704276"/>
                <a:gd name="connsiteX4" fmla="*/ 851555 w 1676366"/>
                <a:gd name="connsiteY4" fmla="*/ 510706 h 1704276"/>
                <a:gd name="connsiteX5" fmla="*/ 1245100 w 1676366"/>
                <a:gd name="connsiteY5" fmla="*/ 790822 h 1704276"/>
                <a:gd name="connsiteX6" fmla="*/ 1647104 w 1676366"/>
                <a:gd name="connsiteY6" fmla="*/ 963831 h 1704276"/>
                <a:gd name="connsiteX7" fmla="*/ 1596576 w 1676366"/>
                <a:gd name="connsiteY7" fmla="*/ 1252428 h 1704276"/>
                <a:gd name="connsiteX8" fmla="*/ 1207308 w 1676366"/>
                <a:gd name="connsiteY8" fmla="*/ 1411372 h 1704276"/>
                <a:gd name="connsiteX9" fmla="*/ 1117277 w 1676366"/>
                <a:gd name="connsiteY9" fmla="*/ 1697937 h 1704276"/>
                <a:gd name="connsiteX10" fmla="*/ 907545 w 1676366"/>
                <a:gd name="connsiteY10" fmla="*/ 1198016 h 1704276"/>
                <a:gd name="connsiteX0" fmla="*/ 907545 w 1672664"/>
                <a:gd name="connsiteY0" fmla="*/ 1198016 h 1704276"/>
                <a:gd name="connsiteX1" fmla="*/ 325934 w 1672664"/>
                <a:gd name="connsiteY1" fmla="*/ 859636 h 1704276"/>
                <a:gd name="connsiteX2" fmla="*/ 77613 w 1672664"/>
                <a:gd name="connsiteY2" fmla="*/ 173997 h 1704276"/>
                <a:gd name="connsiteX3" fmla="*/ 982680 w 1672664"/>
                <a:gd name="connsiteY3" fmla="*/ 6420 h 1704276"/>
                <a:gd name="connsiteX4" fmla="*/ 851555 w 1672664"/>
                <a:gd name="connsiteY4" fmla="*/ 510706 h 1704276"/>
                <a:gd name="connsiteX5" fmla="*/ 1245100 w 1672664"/>
                <a:gd name="connsiteY5" fmla="*/ 790822 h 1704276"/>
                <a:gd name="connsiteX6" fmla="*/ 1647104 w 1672664"/>
                <a:gd name="connsiteY6" fmla="*/ 963831 h 1704276"/>
                <a:gd name="connsiteX7" fmla="*/ 1596576 w 1672664"/>
                <a:gd name="connsiteY7" fmla="*/ 1252428 h 1704276"/>
                <a:gd name="connsiteX8" fmla="*/ 1309903 w 1672664"/>
                <a:gd name="connsiteY8" fmla="*/ 1526948 h 1704276"/>
                <a:gd name="connsiteX9" fmla="*/ 1117277 w 1672664"/>
                <a:gd name="connsiteY9" fmla="*/ 1697937 h 1704276"/>
                <a:gd name="connsiteX10" fmla="*/ 907545 w 1672664"/>
                <a:gd name="connsiteY10" fmla="*/ 1198016 h 1704276"/>
                <a:gd name="connsiteX0" fmla="*/ 907545 w 1714538"/>
                <a:gd name="connsiteY0" fmla="*/ 1198016 h 1704276"/>
                <a:gd name="connsiteX1" fmla="*/ 325934 w 1714538"/>
                <a:gd name="connsiteY1" fmla="*/ 859636 h 1704276"/>
                <a:gd name="connsiteX2" fmla="*/ 77613 w 1714538"/>
                <a:gd name="connsiteY2" fmla="*/ 173997 h 1704276"/>
                <a:gd name="connsiteX3" fmla="*/ 982680 w 1714538"/>
                <a:gd name="connsiteY3" fmla="*/ 6420 h 1704276"/>
                <a:gd name="connsiteX4" fmla="*/ 851555 w 1714538"/>
                <a:gd name="connsiteY4" fmla="*/ 510706 h 1704276"/>
                <a:gd name="connsiteX5" fmla="*/ 1245100 w 1714538"/>
                <a:gd name="connsiteY5" fmla="*/ 790822 h 1704276"/>
                <a:gd name="connsiteX6" fmla="*/ 1647104 w 1714538"/>
                <a:gd name="connsiteY6" fmla="*/ 963831 h 1704276"/>
                <a:gd name="connsiteX7" fmla="*/ 1596576 w 1714538"/>
                <a:gd name="connsiteY7" fmla="*/ 1252428 h 1704276"/>
                <a:gd name="connsiteX8" fmla="*/ 1309903 w 1714538"/>
                <a:gd name="connsiteY8" fmla="*/ 1526948 h 1704276"/>
                <a:gd name="connsiteX9" fmla="*/ 1117277 w 1714538"/>
                <a:gd name="connsiteY9" fmla="*/ 1697937 h 1704276"/>
                <a:gd name="connsiteX10" fmla="*/ 907545 w 1714538"/>
                <a:gd name="connsiteY10" fmla="*/ 1198016 h 1704276"/>
                <a:gd name="connsiteX0" fmla="*/ 907545 w 1714538"/>
                <a:gd name="connsiteY0" fmla="*/ 1312773 h 1819033"/>
                <a:gd name="connsiteX1" fmla="*/ 325934 w 1714538"/>
                <a:gd name="connsiteY1" fmla="*/ 974393 h 1819033"/>
                <a:gd name="connsiteX2" fmla="*/ 77613 w 1714538"/>
                <a:gd name="connsiteY2" fmla="*/ 288754 h 1819033"/>
                <a:gd name="connsiteX3" fmla="*/ 982680 w 1714538"/>
                <a:gd name="connsiteY3" fmla="*/ 121177 h 1819033"/>
                <a:gd name="connsiteX4" fmla="*/ 851555 w 1714538"/>
                <a:gd name="connsiteY4" fmla="*/ 625463 h 1819033"/>
                <a:gd name="connsiteX5" fmla="*/ 1245100 w 1714538"/>
                <a:gd name="connsiteY5" fmla="*/ 905579 h 1819033"/>
                <a:gd name="connsiteX6" fmla="*/ 1647104 w 1714538"/>
                <a:gd name="connsiteY6" fmla="*/ 1078588 h 1819033"/>
                <a:gd name="connsiteX7" fmla="*/ 1596576 w 1714538"/>
                <a:gd name="connsiteY7" fmla="*/ 1367185 h 1819033"/>
                <a:gd name="connsiteX8" fmla="*/ 1309903 w 1714538"/>
                <a:gd name="connsiteY8" fmla="*/ 1641705 h 1819033"/>
                <a:gd name="connsiteX9" fmla="*/ 1117277 w 1714538"/>
                <a:gd name="connsiteY9" fmla="*/ 1812694 h 1819033"/>
                <a:gd name="connsiteX10" fmla="*/ 907545 w 1714538"/>
                <a:gd name="connsiteY10" fmla="*/ 1312773 h 1819033"/>
                <a:gd name="connsiteX0" fmla="*/ 907545 w 1714538"/>
                <a:gd name="connsiteY0" fmla="*/ 1312773 h 1819033"/>
                <a:gd name="connsiteX1" fmla="*/ 325934 w 1714538"/>
                <a:gd name="connsiteY1" fmla="*/ 974393 h 1819033"/>
                <a:gd name="connsiteX2" fmla="*/ 77613 w 1714538"/>
                <a:gd name="connsiteY2" fmla="*/ 288754 h 1819033"/>
                <a:gd name="connsiteX3" fmla="*/ 982680 w 1714538"/>
                <a:gd name="connsiteY3" fmla="*/ 121177 h 1819033"/>
                <a:gd name="connsiteX4" fmla="*/ 917354 w 1714538"/>
                <a:gd name="connsiteY4" fmla="*/ 723195 h 1819033"/>
                <a:gd name="connsiteX5" fmla="*/ 1245100 w 1714538"/>
                <a:gd name="connsiteY5" fmla="*/ 905579 h 1819033"/>
                <a:gd name="connsiteX6" fmla="*/ 1647104 w 1714538"/>
                <a:gd name="connsiteY6" fmla="*/ 1078588 h 1819033"/>
                <a:gd name="connsiteX7" fmla="*/ 1596576 w 1714538"/>
                <a:gd name="connsiteY7" fmla="*/ 1367185 h 1819033"/>
                <a:gd name="connsiteX8" fmla="*/ 1309903 w 1714538"/>
                <a:gd name="connsiteY8" fmla="*/ 1641705 h 1819033"/>
                <a:gd name="connsiteX9" fmla="*/ 1117277 w 1714538"/>
                <a:gd name="connsiteY9" fmla="*/ 1812694 h 1819033"/>
                <a:gd name="connsiteX10" fmla="*/ 907545 w 1714538"/>
                <a:gd name="connsiteY10" fmla="*/ 1312773 h 1819033"/>
                <a:gd name="connsiteX0" fmla="*/ 907545 w 1596576"/>
                <a:gd name="connsiteY0" fmla="*/ 1312773 h 1819033"/>
                <a:gd name="connsiteX1" fmla="*/ 325934 w 1596576"/>
                <a:gd name="connsiteY1" fmla="*/ 974393 h 1819033"/>
                <a:gd name="connsiteX2" fmla="*/ 77613 w 1596576"/>
                <a:gd name="connsiteY2" fmla="*/ 288754 h 1819033"/>
                <a:gd name="connsiteX3" fmla="*/ 982680 w 1596576"/>
                <a:gd name="connsiteY3" fmla="*/ 121177 h 1819033"/>
                <a:gd name="connsiteX4" fmla="*/ 917354 w 1596576"/>
                <a:gd name="connsiteY4" fmla="*/ 723195 h 1819033"/>
                <a:gd name="connsiteX5" fmla="*/ 1245100 w 1596576"/>
                <a:gd name="connsiteY5" fmla="*/ 905579 h 1819033"/>
                <a:gd name="connsiteX6" fmla="*/ 1596576 w 1596576"/>
                <a:gd name="connsiteY6" fmla="*/ 1367185 h 1819033"/>
                <a:gd name="connsiteX7" fmla="*/ 1309903 w 1596576"/>
                <a:gd name="connsiteY7" fmla="*/ 1641705 h 1819033"/>
                <a:gd name="connsiteX8" fmla="*/ 1117277 w 1596576"/>
                <a:gd name="connsiteY8" fmla="*/ 1812694 h 1819033"/>
                <a:gd name="connsiteX9" fmla="*/ 907545 w 1596576"/>
                <a:gd name="connsiteY9" fmla="*/ 1312773 h 1819033"/>
                <a:gd name="connsiteX0" fmla="*/ 907545 w 1631878"/>
                <a:gd name="connsiteY0" fmla="*/ 1312773 h 1819033"/>
                <a:gd name="connsiteX1" fmla="*/ 325934 w 1631878"/>
                <a:gd name="connsiteY1" fmla="*/ 974393 h 1819033"/>
                <a:gd name="connsiteX2" fmla="*/ 77613 w 1631878"/>
                <a:gd name="connsiteY2" fmla="*/ 288754 h 1819033"/>
                <a:gd name="connsiteX3" fmla="*/ 982680 w 1631878"/>
                <a:gd name="connsiteY3" fmla="*/ 121177 h 1819033"/>
                <a:gd name="connsiteX4" fmla="*/ 917354 w 1631878"/>
                <a:gd name="connsiteY4" fmla="*/ 723195 h 1819033"/>
                <a:gd name="connsiteX5" fmla="*/ 1245100 w 1631878"/>
                <a:gd name="connsiteY5" fmla="*/ 905579 h 1819033"/>
                <a:gd name="connsiteX6" fmla="*/ 1596576 w 1631878"/>
                <a:gd name="connsiteY6" fmla="*/ 1367185 h 1819033"/>
                <a:gd name="connsiteX7" fmla="*/ 1309903 w 1631878"/>
                <a:gd name="connsiteY7" fmla="*/ 1641705 h 1819033"/>
                <a:gd name="connsiteX8" fmla="*/ 1117277 w 1631878"/>
                <a:gd name="connsiteY8" fmla="*/ 1812694 h 1819033"/>
                <a:gd name="connsiteX9" fmla="*/ 907545 w 1631878"/>
                <a:gd name="connsiteY9" fmla="*/ 1312773 h 1819033"/>
                <a:gd name="connsiteX0" fmla="*/ 907545 w 1631878"/>
                <a:gd name="connsiteY0" fmla="*/ 1312773 h 1819033"/>
                <a:gd name="connsiteX1" fmla="*/ 325934 w 1631878"/>
                <a:gd name="connsiteY1" fmla="*/ 974393 h 1819033"/>
                <a:gd name="connsiteX2" fmla="*/ 77613 w 1631878"/>
                <a:gd name="connsiteY2" fmla="*/ 288754 h 1819033"/>
                <a:gd name="connsiteX3" fmla="*/ 982680 w 1631878"/>
                <a:gd name="connsiteY3" fmla="*/ 121177 h 1819033"/>
                <a:gd name="connsiteX4" fmla="*/ 917354 w 1631878"/>
                <a:gd name="connsiteY4" fmla="*/ 723195 h 1819033"/>
                <a:gd name="connsiteX5" fmla="*/ 1245100 w 1631878"/>
                <a:gd name="connsiteY5" fmla="*/ 905579 h 1819033"/>
                <a:gd name="connsiteX6" fmla="*/ 1596576 w 1631878"/>
                <a:gd name="connsiteY6" fmla="*/ 1367185 h 1819033"/>
                <a:gd name="connsiteX7" fmla="*/ 1309903 w 1631878"/>
                <a:gd name="connsiteY7" fmla="*/ 1641705 h 1819033"/>
                <a:gd name="connsiteX8" fmla="*/ 1117277 w 1631878"/>
                <a:gd name="connsiteY8" fmla="*/ 1812694 h 1819033"/>
                <a:gd name="connsiteX9" fmla="*/ 907545 w 1631878"/>
                <a:gd name="connsiteY9" fmla="*/ 1312773 h 1819033"/>
                <a:gd name="connsiteX0" fmla="*/ 907545 w 1631878"/>
                <a:gd name="connsiteY0" fmla="*/ 1312773 h 1819033"/>
                <a:gd name="connsiteX1" fmla="*/ 325934 w 1631878"/>
                <a:gd name="connsiteY1" fmla="*/ 974393 h 1819033"/>
                <a:gd name="connsiteX2" fmla="*/ 77613 w 1631878"/>
                <a:gd name="connsiteY2" fmla="*/ 288754 h 1819033"/>
                <a:gd name="connsiteX3" fmla="*/ 982680 w 1631878"/>
                <a:gd name="connsiteY3" fmla="*/ 121177 h 1819033"/>
                <a:gd name="connsiteX4" fmla="*/ 917354 w 1631878"/>
                <a:gd name="connsiteY4" fmla="*/ 723195 h 1819033"/>
                <a:gd name="connsiteX5" fmla="*/ 1245100 w 1631878"/>
                <a:gd name="connsiteY5" fmla="*/ 905579 h 1819033"/>
                <a:gd name="connsiteX6" fmla="*/ 1596576 w 1631878"/>
                <a:gd name="connsiteY6" fmla="*/ 1367185 h 1819033"/>
                <a:gd name="connsiteX7" fmla="*/ 1309903 w 1631878"/>
                <a:gd name="connsiteY7" fmla="*/ 1641705 h 1819033"/>
                <a:gd name="connsiteX8" fmla="*/ 1117277 w 1631878"/>
                <a:gd name="connsiteY8" fmla="*/ 1812694 h 1819033"/>
                <a:gd name="connsiteX9" fmla="*/ 907545 w 1631878"/>
                <a:gd name="connsiteY9" fmla="*/ 1312773 h 1819033"/>
                <a:gd name="connsiteX0" fmla="*/ 907545 w 1631878"/>
                <a:gd name="connsiteY0" fmla="*/ 1312773 h 1819033"/>
                <a:gd name="connsiteX1" fmla="*/ 325934 w 1631878"/>
                <a:gd name="connsiteY1" fmla="*/ 974393 h 1819033"/>
                <a:gd name="connsiteX2" fmla="*/ 77613 w 1631878"/>
                <a:gd name="connsiteY2" fmla="*/ 288754 h 1819033"/>
                <a:gd name="connsiteX3" fmla="*/ 982680 w 1631878"/>
                <a:gd name="connsiteY3" fmla="*/ 121177 h 1819033"/>
                <a:gd name="connsiteX4" fmla="*/ 917354 w 1631878"/>
                <a:gd name="connsiteY4" fmla="*/ 723195 h 1819033"/>
                <a:gd name="connsiteX5" fmla="*/ 1245100 w 1631878"/>
                <a:gd name="connsiteY5" fmla="*/ 905579 h 1819033"/>
                <a:gd name="connsiteX6" fmla="*/ 1596576 w 1631878"/>
                <a:gd name="connsiteY6" fmla="*/ 1367185 h 1819033"/>
                <a:gd name="connsiteX7" fmla="*/ 1309903 w 1631878"/>
                <a:gd name="connsiteY7" fmla="*/ 1641705 h 1819033"/>
                <a:gd name="connsiteX8" fmla="*/ 1117277 w 1631878"/>
                <a:gd name="connsiteY8" fmla="*/ 1812694 h 1819033"/>
                <a:gd name="connsiteX9" fmla="*/ 907545 w 1631878"/>
                <a:gd name="connsiteY9" fmla="*/ 1312773 h 1819033"/>
                <a:gd name="connsiteX0" fmla="*/ 907545 w 1631878"/>
                <a:gd name="connsiteY0" fmla="*/ 1312773 h 1819033"/>
                <a:gd name="connsiteX1" fmla="*/ 325934 w 1631878"/>
                <a:gd name="connsiteY1" fmla="*/ 974393 h 1819033"/>
                <a:gd name="connsiteX2" fmla="*/ 77613 w 1631878"/>
                <a:gd name="connsiteY2" fmla="*/ 288754 h 1819033"/>
                <a:gd name="connsiteX3" fmla="*/ 982680 w 1631878"/>
                <a:gd name="connsiteY3" fmla="*/ 121177 h 1819033"/>
                <a:gd name="connsiteX4" fmla="*/ 917354 w 1631878"/>
                <a:gd name="connsiteY4" fmla="*/ 723195 h 1819033"/>
                <a:gd name="connsiteX5" fmla="*/ 1245100 w 1631878"/>
                <a:gd name="connsiteY5" fmla="*/ 905579 h 1819033"/>
                <a:gd name="connsiteX6" fmla="*/ 1596576 w 1631878"/>
                <a:gd name="connsiteY6" fmla="*/ 1367185 h 1819033"/>
                <a:gd name="connsiteX7" fmla="*/ 1309903 w 1631878"/>
                <a:gd name="connsiteY7" fmla="*/ 1641705 h 1819033"/>
                <a:gd name="connsiteX8" fmla="*/ 1117277 w 1631878"/>
                <a:gd name="connsiteY8" fmla="*/ 1812694 h 1819033"/>
                <a:gd name="connsiteX9" fmla="*/ 907545 w 1631878"/>
                <a:gd name="connsiteY9" fmla="*/ 1312773 h 1819033"/>
                <a:gd name="connsiteX0" fmla="*/ 907545 w 1631878"/>
                <a:gd name="connsiteY0" fmla="*/ 1542433 h 2048693"/>
                <a:gd name="connsiteX1" fmla="*/ 325934 w 1631878"/>
                <a:gd name="connsiteY1" fmla="*/ 1204053 h 2048693"/>
                <a:gd name="connsiteX2" fmla="*/ 77613 w 1631878"/>
                <a:gd name="connsiteY2" fmla="*/ 518414 h 2048693"/>
                <a:gd name="connsiteX3" fmla="*/ 982680 w 1631878"/>
                <a:gd name="connsiteY3" fmla="*/ 350837 h 2048693"/>
                <a:gd name="connsiteX4" fmla="*/ 917354 w 1631878"/>
                <a:gd name="connsiteY4" fmla="*/ 952855 h 2048693"/>
                <a:gd name="connsiteX5" fmla="*/ 1245100 w 1631878"/>
                <a:gd name="connsiteY5" fmla="*/ 1135239 h 2048693"/>
                <a:gd name="connsiteX6" fmla="*/ 1596576 w 1631878"/>
                <a:gd name="connsiteY6" fmla="*/ 1596845 h 2048693"/>
                <a:gd name="connsiteX7" fmla="*/ 1309903 w 1631878"/>
                <a:gd name="connsiteY7" fmla="*/ 1871365 h 2048693"/>
                <a:gd name="connsiteX8" fmla="*/ 1117277 w 1631878"/>
                <a:gd name="connsiteY8" fmla="*/ 2042354 h 2048693"/>
                <a:gd name="connsiteX9" fmla="*/ 907545 w 1631878"/>
                <a:gd name="connsiteY9" fmla="*/ 1542433 h 2048693"/>
                <a:gd name="connsiteX0" fmla="*/ 907545 w 1631878"/>
                <a:gd name="connsiteY0" fmla="*/ 1630597 h 2136857"/>
                <a:gd name="connsiteX1" fmla="*/ 325934 w 1631878"/>
                <a:gd name="connsiteY1" fmla="*/ 1292217 h 2136857"/>
                <a:gd name="connsiteX2" fmla="*/ 77613 w 1631878"/>
                <a:gd name="connsiteY2" fmla="*/ 606578 h 2136857"/>
                <a:gd name="connsiteX3" fmla="*/ 1072977 w 1631878"/>
                <a:gd name="connsiteY3" fmla="*/ 308090 h 2136857"/>
                <a:gd name="connsiteX4" fmla="*/ 917354 w 1631878"/>
                <a:gd name="connsiteY4" fmla="*/ 1041019 h 2136857"/>
                <a:gd name="connsiteX5" fmla="*/ 1245100 w 1631878"/>
                <a:gd name="connsiteY5" fmla="*/ 1223403 h 2136857"/>
                <a:gd name="connsiteX6" fmla="*/ 1596576 w 1631878"/>
                <a:gd name="connsiteY6" fmla="*/ 1685009 h 2136857"/>
                <a:gd name="connsiteX7" fmla="*/ 1309903 w 1631878"/>
                <a:gd name="connsiteY7" fmla="*/ 1959529 h 2136857"/>
                <a:gd name="connsiteX8" fmla="*/ 1117277 w 1631878"/>
                <a:gd name="connsiteY8" fmla="*/ 2130518 h 2136857"/>
                <a:gd name="connsiteX9" fmla="*/ 907545 w 1631878"/>
                <a:gd name="connsiteY9" fmla="*/ 1630597 h 2136857"/>
                <a:gd name="connsiteX0" fmla="*/ 1005406 w 1729739"/>
                <a:gd name="connsiteY0" fmla="*/ 1630597 h 2136857"/>
                <a:gd name="connsiteX1" fmla="*/ 423795 w 1729739"/>
                <a:gd name="connsiteY1" fmla="*/ 1292217 h 2136857"/>
                <a:gd name="connsiteX2" fmla="*/ 175474 w 1729739"/>
                <a:gd name="connsiteY2" fmla="*/ 606578 h 2136857"/>
                <a:gd name="connsiteX3" fmla="*/ 1170838 w 1729739"/>
                <a:gd name="connsiteY3" fmla="*/ 308090 h 2136857"/>
                <a:gd name="connsiteX4" fmla="*/ 1015215 w 1729739"/>
                <a:gd name="connsiteY4" fmla="*/ 1041019 h 2136857"/>
                <a:gd name="connsiteX5" fmla="*/ 1342961 w 1729739"/>
                <a:gd name="connsiteY5" fmla="*/ 1223403 h 2136857"/>
                <a:gd name="connsiteX6" fmla="*/ 1694437 w 1729739"/>
                <a:gd name="connsiteY6" fmla="*/ 1685009 h 2136857"/>
                <a:gd name="connsiteX7" fmla="*/ 1407764 w 1729739"/>
                <a:gd name="connsiteY7" fmla="*/ 1959529 h 2136857"/>
                <a:gd name="connsiteX8" fmla="*/ 1215138 w 1729739"/>
                <a:gd name="connsiteY8" fmla="*/ 2130518 h 2136857"/>
                <a:gd name="connsiteX9" fmla="*/ 1005406 w 1729739"/>
                <a:gd name="connsiteY9" fmla="*/ 1630597 h 2136857"/>
                <a:gd name="connsiteX0" fmla="*/ 1062241 w 1786574"/>
                <a:gd name="connsiteY0" fmla="*/ 1691472 h 2197732"/>
                <a:gd name="connsiteX1" fmla="*/ 480630 w 1786574"/>
                <a:gd name="connsiteY1" fmla="*/ 1353092 h 2197732"/>
                <a:gd name="connsiteX2" fmla="*/ 160201 w 1786574"/>
                <a:gd name="connsiteY2" fmla="*/ 488217 h 2197732"/>
                <a:gd name="connsiteX3" fmla="*/ 1227673 w 1786574"/>
                <a:gd name="connsiteY3" fmla="*/ 368965 h 2197732"/>
                <a:gd name="connsiteX4" fmla="*/ 1072050 w 1786574"/>
                <a:gd name="connsiteY4" fmla="*/ 1101894 h 2197732"/>
                <a:gd name="connsiteX5" fmla="*/ 1399796 w 1786574"/>
                <a:gd name="connsiteY5" fmla="*/ 1284278 h 2197732"/>
                <a:gd name="connsiteX6" fmla="*/ 1751272 w 1786574"/>
                <a:gd name="connsiteY6" fmla="*/ 1745884 h 2197732"/>
                <a:gd name="connsiteX7" fmla="*/ 1464599 w 1786574"/>
                <a:gd name="connsiteY7" fmla="*/ 2020404 h 2197732"/>
                <a:gd name="connsiteX8" fmla="*/ 1271973 w 1786574"/>
                <a:gd name="connsiteY8" fmla="*/ 2191393 h 2197732"/>
                <a:gd name="connsiteX9" fmla="*/ 1062241 w 1786574"/>
                <a:gd name="connsiteY9" fmla="*/ 1691472 h 2197732"/>
                <a:gd name="connsiteX0" fmla="*/ 973432 w 1697765"/>
                <a:gd name="connsiteY0" fmla="*/ 1668525 h 2174785"/>
                <a:gd name="connsiteX1" fmla="*/ 391821 w 1697765"/>
                <a:gd name="connsiteY1" fmla="*/ 1330145 h 2174785"/>
                <a:gd name="connsiteX2" fmla="*/ 71392 w 1697765"/>
                <a:gd name="connsiteY2" fmla="*/ 465270 h 2174785"/>
                <a:gd name="connsiteX3" fmla="*/ 1138864 w 1697765"/>
                <a:gd name="connsiteY3" fmla="*/ 346018 h 2174785"/>
                <a:gd name="connsiteX4" fmla="*/ 983241 w 1697765"/>
                <a:gd name="connsiteY4" fmla="*/ 1078947 h 2174785"/>
                <a:gd name="connsiteX5" fmla="*/ 1310987 w 1697765"/>
                <a:gd name="connsiteY5" fmla="*/ 1261331 h 2174785"/>
                <a:gd name="connsiteX6" fmla="*/ 1662463 w 1697765"/>
                <a:gd name="connsiteY6" fmla="*/ 1722937 h 2174785"/>
                <a:gd name="connsiteX7" fmla="*/ 1375790 w 1697765"/>
                <a:gd name="connsiteY7" fmla="*/ 1997457 h 2174785"/>
                <a:gd name="connsiteX8" fmla="*/ 1183164 w 1697765"/>
                <a:gd name="connsiteY8" fmla="*/ 2168446 h 2174785"/>
                <a:gd name="connsiteX9" fmla="*/ 973432 w 1697765"/>
                <a:gd name="connsiteY9" fmla="*/ 1668525 h 2174785"/>
                <a:gd name="connsiteX0" fmla="*/ 953702 w 1678035"/>
                <a:gd name="connsiteY0" fmla="*/ 1595333 h 2101869"/>
                <a:gd name="connsiteX1" fmla="*/ 319606 w 1678035"/>
                <a:gd name="connsiteY1" fmla="*/ 1135314 h 2101869"/>
                <a:gd name="connsiteX2" fmla="*/ 51662 w 1678035"/>
                <a:gd name="connsiteY2" fmla="*/ 392078 h 2101869"/>
                <a:gd name="connsiteX3" fmla="*/ 1119134 w 1678035"/>
                <a:gd name="connsiteY3" fmla="*/ 272826 h 2101869"/>
                <a:gd name="connsiteX4" fmla="*/ 963511 w 1678035"/>
                <a:gd name="connsiteY4" fmla="*/ 1005755 h 2101869"/>
                <a:gd name="connsiteX5" fmla="*/ 1291257 w 1678035"/>
                <a:gd name="connsiteY5" fmla="*/ 1188139 h 2101869"/>
                <a:gd name="connsiteX6" fmla="*/ 1642733 w 1678035"/>
                <a:gd name="connsiteY6" fmla="*/ 1649745 h 2101869"/>
                <a:gd name="connsiteX7" fmla="*/ 1356060 w 1678035"/>
                <a:gd name="connsiteY7" fmla="*/ 1924265 h 2101869"/>
                <a:gd name="connsiteX8" fmla="*/ 1163434 w 1678035"/>
                <a:gd name="connsiteY8" fmla="*/ 2095254 h 2101869"/>
                <a:gd name="connsiteX9" fmla="*/ 953702 w 1678035"/>
                <a:gd name="connsiteY9" fmla="*/ 1595333 h 2101869"/>
                <a:gd name="connsiteX0" fmla="*/ 947902 w 1672235"/>
                <a:gd name="connsiteY0" fmla="*/ 1595333 h 2101869"/>
                <a:gd name="connsiteX1" fmla="*/ 313806 w 1672235"/>
                <a:gd name="connsiteY1" fmla="*/ 1135314 h 2101869"/>
                <a:gd name="connsiteX2" fmla="*/ 45862 w 1672235"/>
                <a:gd name="connsiteY2" fmla="*/ 392078 h 2101869"/>
                <a:gd name="connsiteX3" fmla="*/ 1113334 w 1672235"/>
                <a:gd name="connsiteY3" fmla="*/ 272826 h 2101869"/>
                <a:gd name="connsiteX4" fmla="*/ 957711 w 1672235"/>
                <a:gd name="connsiteY4" fmla="*/ 1005755 h 2101869"/>
                <a:gd name="connsiteX5" fmla="*/ 1285457 w 1672235"/>
                <a:gd name="connsiteY5" fmla="*/ 1188139 h 2101869"/>
                <a:gd name="connsiteX6" fmla="*/ 1636933 w 1672235"/>
                <a:gd name="connsiteY6" fmla="*/ 1649745 h 2101869"/>
                <a:gd name="connsiteX7" fmla="*/ 1350260 w 1672235"/>
                <a:gd name="connsiteY7" fmla="*/ 1924265 h 2101869"/>
                <a:gd name="connsiteX8" fmla="*/ 1157634 w 1672235"/>
                <a:gd name="connsiteY8" fmla="*/ 2095254 h 2101869"/>
                <a:gd name="connsiteX9" fmla="*/ 947902 w 1672235"/>
                <a:gd name="connsiteY9" fmla="*/ 1595333 h 2101869"/>
                <a:gd name="connsiteX0" fmla="*/ 947902 w 1672235"/>
                <a:gd name="connsiteY0" fmla="*/ 1595333 h 2101869"/>
                <a:gd name="connsiteX1" fmla="*/ 313806 w 1672235"/>
                <a:gd name="connsiteY1" fmla="*/ 1135314 h 2101869"/>
                <a:gd name="connsiteX2" fmla="*/ 45862 w 1672235"/>
                <a:gd name="connsiteY2" fmla="*/ 392078 h 2101869"/>
                <a:gd name="connsiteX3" fmla="*/ 1113334 w 1672235"/>
                <a:gd name="connsiteY3" fmla="*/ 272826 h 2101869"/>
                <a:gd name="connsiteX4" fmla="*/ 957711 w 1672235"/>
                <a:gd name="connsiteY4" fmla="*/ 1005755 h 2101869"/>
                <a:gd name="connsiteX5" fmla="*/ 1285457 w 1672235"/>
                <a:gd name="connsiteY5" fmla="*/ 1188139 h 2101869"/>
                <a:gd name="connsiteX6" fmla="*/ 1636933 w 1672235"/>
                <a:gd name="connsiteY6" fmla="*/ 1649745 h 2101869"/>
                <a:gd name="connsiteX7" fmla="*/ 1350260 w 1672235"/>
                <a:gd name="connsiteY7" fmla="*/ 1924265 h 2101869"/>
                <a:gd name="connsiteX8" fmla="*/ 1157634 w 1672235"/>
                <a:gd name="connsiteY8" fmla="*/ 2095254 h 2101869"/>
                <a:gd name="connsiteX9" fmla="*/ 947902 w 1672235"/>
                <a:gd name="connsiteY9" fmla="*/ 1595333 h 2101869"/>
                <a:gd name="connsiteX0" fmla="*/ 916230 w 1640563"/>
                <a:gd name="connsiteY0" fmla="*/ 1602721 h 2108816"/>
                <a:gd name="connsiteX1" fmla="*/ 526650 w 1640563"/>
                <a:gd name="connsiteY1" fmla="*/ 1341887 h 2108816"/>
                <a:gd name="connsiteX2" fmla="*/ 14190 w 1640563"/>
                <a:gd name="connsiteY2" fmla="*/ 399466 h 2108816"/>
                <a:gd name="connsiteX3" fmla="*/ 1081662 w 1640563"/>
                <a:gd name="connsiteY3" fmla="*/ 280214 h 2108816"/>
                <a:gd name="connsiteX4" fmla="*/ 926039 w 1640563"/>
                <a:gd name="connsiteY4" fmla="*/ 1013143 h 2108816"/>
                <a:gd name="connsiteX5" fmla="*/ 1253785 w 1640563"/>
                <a:gd name="connsiteY5" fmla="*/ 1195527 h 2108816"/>
                <a:gd name="connsiteX6" fmla="*/ 1605261 w 1640563"/>
                <a:gd name="connsiteY6" fmla="*/ 1657133 h 2108816"/>
                <a:gd name="connsiteX7" fmla="*/ 1318588 w 1640563"/>
                <a:gd name="connsiteY7" fmla="*/ 1931653 h 2108816"/>
                <a:gd name="connsiteX8" fmla="*/ 1125962 w 1640563"/>
                <a:gd name="connsiteY8" fmla="*/ 2102642 h 2108816"/>
                <a:gd name="connsiteX9" fmla="*/ 916230 w 1640563"/>
                <a:gd name="connsiteY9" fmla="*/ 1602721 h 2108816"/>
                <a:gd name="connsiteX0" fmla="*/ 916230 w 1606350"/>
                <a:gd name="connsiteY0" fmla="*/ 1602721 h 2108816"/>
                <a:gd name="connsiteX1" fmla="*/ 526650 w 1606350"/>
                <a:gd name="connsiteY1" fmla="*/ 1341887 h 2108816"/>
                <a:gd name="connsiteX2" fmla="*/ 14190 w 1606350"/>
                <a:gd name="connsiteY2" fmla="*/ 399466 h 2108816"/>
                <a:gd name="connsiteX3" fmla="*/ 1081662 w 1606350"/>
                <a:gd name="connsiteY3" fmla="*/ 280214 h 2108816"/>
                <a:gd name="connsiteX4" fmla="*/ 926039 w 1606350"/>
                <a:gd name="connsiteY4" fmla="*/ 1013143 h 2108816"/>
                <a:gd name="connsiteX5" fmla="*/ 1253785 w 1606350"/>
                <a:gd name="connsiteY5" fmla="*/ 1195527 h 2108816"/>
                <a:gd name="connsiteX6" fmla="*/ 1605261 w 1606350"/>
                <a:gd name="connsiteY6" fmla="*/ 1657133 h 2108816"/>
                <a:gd name="connsiteX7" fmla="*/ 1357992 w 1606350"/>
                <a:gd name="connsiteY7" fmla="*/ 2014896 h 2108816"/>
                <a:gd name="connsiteX8" fmla="*/ 1125962 w 1606350"/>
                <a:gd name="connsiteY8" fmla="*/ 2102642 h 2108816"/>
                <a:gd name="connsiteX9" fmla="*/ 916230 w 1606350"/>
                <a:gd name="connsiteY9" fmla="*/ 1602721 h 2108816"/>
                <a:gd name="connsiteX0" fmla="*/ 916230 w 1606497"/>
                <a:gd name="connsiteY0" fmla="*/ 1602721 h 2102840"/>
                <a:gd name="connsiteX1" fmla="*/ 526650 w 1606497"/>
                <a:gd name="connsiteY1" fmla="*/ 1341887 h 2102840"/>
                <a:gd name="connsiteX2" fmla="*/ 14190 w 1606497"/>
                <a:gd name="connsiteY2" fmla="*/ 399466 h 2102840"/>
                <a:gd name="connsiteX3" fmla="*/ 1081662 w 1606497"/>
                <a:gd name="connsiteY3" fmla="*/ 280214 h 2102840"/>
                <a:gd name="connsiteX4" fmla="*/ 926039 w 1606497"/>
                <a:gd name="connsiteY4" fmla="*/ 1013143 h 2102840"/>
                <a:gd name="connsiteX5" fmla="*/ 1253785 w 1606497"/>
                <a:gd name="connsiteY5" fmla="*/ 1195527 h 2102840"/>
                <a:gd name="connsiteX6" fmla="*/ 1605261 w 1606497"/>
                <a:gd name="connsiteY6" fmla="*/ 1657133 h 2102840"/>
                <a:gd name="connsiteX7" fmla="*/ 1125962 w 1606497"/>
                <a:gd name="connsiteY7" fmla="*/ 2102642 h 2102840"/>
                <a:gd name="connsiteX8" fmla="*/ 916230 w 1606497"/>
                <a:gd name="connsiteY8" fmla="*/ 1602721 h 2102840"/>
                <a:gd name="connsiteX0" fmla="*/ 916230 w 1605282"/>
                <a:gd name="connsiteY0" fmla="*/ 1602721 h 2103532"/>
                <a:gd name="connsiteX1" fmla="*/ 526650 w 1605282"/>
                <a:gd name="connsiteY1" fmla="*/ 1341887 h 2103532"/>
                <a:gd name="connsiteX2" fmla="*/ 14190 w 1605282"/>
                <a:gd name="connsiteY2" fmla="*/ 399466 h 2103532"/>
                <a:gd name="connsiteX3" fmla="*/ 1081662 w 1605282"/>
                <a:gd name="connsiteY3" fmla="*/ 280214 h 2103532"/>
                <a:gd name="connsiteX4" fmla="*/ 926039 w 1605282"/>
                <a:gd name="connsiteY4" fmla="*/ 1013143 h 2103532"/>
                <a:gd name="connsiteX5" fmla="*/ 1253785 w 1605282"/>
                <a:gd name="connsiteY5" fmla="*/ 1195527 h 2103532"/>
                <a:gd name="connsiteX6" fmla="*/ 1605261 w 1605282"/>
                <a:gd name="connsiteY6" fmla="*/ 1657133 h 2103532"/>
                <a:gd name="connsiteX7" fmla="*/ 1125962 w 1605282"/>
                <a:gd name="connsiteY7" fmla="*/ 2102642 h 2103532"/>
                <a:gd name="connsiteX8" fmla="*/ 916230 w 1605282"/>
                <a:gd name="connsiteY8" fmla="*/ 1602721 h 2103532"/>
                <a:gd name="connsiteX0" fmla="*/ 1124915 w 1604235"/>
                <a:gd name="connsiteY0" fmla="*/ 2102642 h 2115707"/>
                <a:gd name="connsiteX1" fmla="*/ 525603 w 1604235"/>
                <a:gd name="connsiteY1" fmla="*/ 1341887 h 2115707"/>
                <a:gd name="connsiteX2" fmla="*/ 13143 w 1604235"/>
                <a:gd name="connsiteY2" fmla="*/ 399466 h 2115707"/>
                <a:gd name="connsiteX3" fmla="*/ 1080615 w 1604235"/>
                <a:gd name="connsiteY3" fmla="*/ 280214 h 2115707"/>
                <a:gd name="connsiteX4" fmla="*/ 924992 w 1604235"/>
                <a:gd name="connsiteY4" fmla="*/ 1013143 h 2115707"/>
                <a:gd name="connsiteX5" fmla="*/ 1252738 w 1604235"/>
                <a:gd name="connsiteY5" fmla="*/ 1195527 h 2115707"/>
                <a:gd name="connsiteX6" fmla="*/ 1604214 w 1604235"/>
                <a:gd name="connsiteY6" fmla="*/ 1657133 h 2115707"/>
                <a:gd name="connsiteX7" fmla="*/ 1124915 w 1604235"/>
                <a:gd name="connsiteY7" fmla="*/ 2102642 h 2115707"/>
                <a:gd name="connsiteX0" fmla="*/ 1124915 w 1604235"/>
                <a:gd name="connsiteY0" fmla="*/ 2102642 h 2258417"/>
                <a:gd name="connsiteX1" fmla="*/ 525603 w 1604235"/>
                <a:gd name="connsiteY1" fmla="*/ 1341887 h 2258417"/>
                <a:gd name="connsiteX2" fmla="*/ 13143 w 1604235"/>
                <a:gd name="connsiteY2" fmla="*/ 399466 h 2258417"/>
                <a:gd name="connsiteX3" fmla="*/ 1080615 w 1604235"/>
                <a:gd name="connsiteY3" fmla="*/ 280214 h 2258417"/>
                <a:gd name="connsiteX4" fmla="*/ 924992 w 1604235"/>
                <a:gd name="connsiteY4" fmla="*/ 1013143 h 2258417"/>
                <a:gd name="connsiteX5" fmla="*/ 1252738 w 1604235"/>
                <a:gd name="connsiteY5" fmla="*/ 1195527 h 2258417"/>
                <a:gd name="connsiteX6" fmla="*/ 1604214 w 1604235"/>
                <a:gd name="connsiteY6" fmla="*/ 1657133 h 2258417"/>
                <a:gd name="connsiteX7" fmla="*/ 1124915 w 1604235"/>
                <a:gd name="connsiteY7" fmla="*/ 2102642 h 2258417"/>
                <a:gd name="connsiteX0" fmla="*/ 1124915 w 1604235"/>
                <a:gd name="connsiteY0" fmla="*/ 2102642 h 2258417"/>
                <a:gd name="connsiteX1" fmla="*/ 525603 w 1604235"/>
                <a:gd name="connsiteY1" fmla="*/ 1341887 h 2258417"/>
                <a:gd name="connsiteX2" fmla="*/ 13143 w 1604235"/>
                <a:gd name="connsiteY2" fmla="*/ 399466 h 2258417"/>
                <a:gd name="connsiteX3" fmla="*/ 1080615 w 1604235"/>
                <a:gd name="connsiteY3" fmla="*/ 280214 h 2258417"/>
                <a:gd name="connsiteX4" fmla="*/ 924992 w 1604235"/>
                <a:gd name="connsiteY4" fmla="*/ 1013143 h 2258417"/>
                <a:gd name="connsiteX5" fmla="*/ 1252738 w 1604235"/>
                <a:gd name="connsiteY5" fmla="*/ 1195527 h 2258417"/>
                <a:gd name="connsiteX6" fmla="*/ 1604214 w 1604235"/>
                <a:gd name="connsiteY6" fmla="*/ 1657133 h 2258417"/>
                <a:gd name="connsiteX7" fmla="*/ 1124915 w 1604235"/>
                <a:gd name="connsiteY7" fmla="*/ 2102642 h 2258417"/>
                <a:gd name="connsiteX0" fmla="*/ 833365 w 1614413"/>
                <a:gd name="connsiteY0" fmla="*/ 2024648 h 2154882"/>
                <a:gd name="connsiteX1" fmla="*/ 525603 w 1614413"/>
                <a:gd name="connsiteY1" fmla="*/ 1341887 h 2154882"/>
                <a:gd name="connsiteX2" fmla="*/ 13143 w 1614413"/>
                <a:gd name="connsiteY2" fmla="*/ 399466 h 2154882"/>
                <a:gd name="connsiteX3" fmla="*/ 1080615 w 1614413"/>
                <a:gd name="connsiteY3" fmla="*/ 280214 h 2154882"/>
                <a:gd name="connsiteX4" fmla="*/ 924992 w 1614413"/>
                <a:gd name="connsiteY4" fmla="*/ 1013143 h 2154882"/>
                <a:gd name="connsiteX5" fmla="*/ 1252738 w 1614413"/>
                <a:gd name="connsiteY5" fmla="*/ 1195527 h 2154882"/>
                <a:gd name="connsiteX6" fmla="*/ 1604214 w 1614413"/>
                <a:gd name="connsiteY6" fmla="*/ 1657133 h 2154882"/>
                <a:gd name="connsiteX7" fmla="*/ 833365 w 1614413"/>
                <a:gd name="connsiteY7" fmla="*/ 2024648 h 2154882"/>
                <a:gd name="connsiteX0" fmla="*/ 875702 w 1656750"/>
                <a:gd name="connsiteY0" fmla="*/ 2024648 h 2154882"/>
                <a:gd name="connsiteX1" fmla="*/ 567940 w 1656750"/>
                <a:gd name="connsiteY1" fmla="*/ 1341887 h 2154882"/>
                <a:gd name="connsiteX2" fmla="*/ 55480 w 1656750"/>
                <a:gd name="connsiteY2" fmla="*/ 399466 h 2154882"/>
                <a:gd name="connsiteX3" fmla="*/ 1122952 w 1656750"/>
                <a:gd name="connsiteY3" fmla="*/ 280214 h 2154882"/>
                <a:gd name="connsiteX4" fmla="*/ 967329 w 1656750"/>
                <a:gd name="connsiteY4" fmla="*/ 1013143 h 2154882"/>
                <a:gd name="connsiteX5" fmla="*/ 1295075 w 1656750"/>
                <a:gd name="connsiteY5" fmla="*/ 1195527 h 2154882"/>
                <a:gd name="connsiteX6" fmla="*/ 1646551 w 1656750"/>
                <a:gd name="connsiteY6" fmla="*/ 1657133 h 2154882"/>
                <a:gd name="connsiteX7" fmla="*/ 875702 w 1656750"/>
                <a:gd name="connsiteY7" fmla="*/ 2024648 h 2154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6750" h="2154882">
                  <a:moveTo>
                    <a:pt x="875702" y="2024648"/>
                  </a:moveTo>
                  <a:cubicBezTo>
                    <a:pt x="677712" y="1626984"/>
                    <a:pt x="1118297" y="1595454"/>
                    <a:pt x="567940" y="1341887"/>
                  </a:cubicBezTo>
                  <a:cubicBezTo>
                    <a:pt x="-93927" y="825841"/>
                    <a:pt x="-37022" y="576412"/>
                    <a:pt x="55480" y="399466"/>
                  </a:cubicBezTo>
                  <a:cubicBezTo>
                    <a:pt x="147982" y="222521"/>
                    <a:pt x="423921" y="-331267"/>
                    <a:pt x="1122952" y="280214"/>
                  </a:cubicBezTo>
                  <a:cubicBezTo>
                    <a:pt x="1540556" y="399821"/>
                    <a:pt x="1181318" y="977079"/>
                    <a:pt x="967329" y="1013143"/>
                  </a:cubicBezTo>
                  <a:cubicBezTo>
                    <a:pt x="1028917" y="1108048"/>
                    <a:pt x="1223273" y="1010410"/>
                    <a:pt x="1295075" y="1195527"/>
                  </a:cubicBezTo>
                  <a:cubicBezTo>
                    <a:pt x="1408279" y="1302859"/>
                    <a:pt x="1716447" y="1518946"/>
                    <a:pt x="1646551" y="1657133"/>
                  </a:cubicBezTo>
                  <a:cubicBezTo>
                    <a:pt x="1576656" y="1795320"/>
                    <a:pt x="1073692" y="2422312"/>
                    <a:pt x="875702" y="2024648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A57DB1FA-97BF-1346-89F8-4215E55DC8B2}"/>
                </a:ext>
              </a:extLst>
            </p:cNvPr>
            <p:cNvSpPr/>
            <p:nvPr/>
          </p:nvSpPr>
          <p:spPr>
            <a:xfrm>
              <a:off x="8169438" y="4263776"/>
              <a:ext cx="2943029" cy="1358577"/>
            </a:xfrm>
            <a:custGeom>
              <a:avLst/>
              <a:gdLst>
                <a:gd name="connsiteX0" fmla="*/ 0 w 1873329"/>
                <a:gd name="connsiteY0" fmla="*/ 1264043 h 1264043"/>
                <a:gd name="connsiteX1" fmla="*/ 316011 w 1873329"/>
                <a:gd name="connsiteY1" fmla="*/ 0 h 1264043"/>
                <a:gd name="connsiteX2" fmla="*/ 1557318 w 1873329"/>
                <a:gd name="connsiteY2" fmla="*/ 0 h 1264043"/>
                <a:gd name="connsiteX3" fmla="*/ 1873329 w 1873329"/>
                <a:gd name="connsiteY3" fmla="*/ 1264043 h 1264043"/>
                <a:gd name="connsiteX4" fmla="*/ 0 w 1873329"/>
                <a:gd name="connsiteY4" fmla="*/ 1264043 h 1264043"/>
                <a:gd name="connsiteX0" fmla="*/ 255489 w 2128818"/>
                <a:gd name="connsiteY0" fmla="*/ 1264043 h 1264043"/>
                <a:gd name="connsiteX1" fmla="*/ 0 w 2128818"/>
                <a:gd name="connsiteY1" fmla="*/ 285751 h 1264043"/>
                <a:gd name="connsiteX2" fmla="*/ 1812807 w 2128818"/>
                <a:gd name="connsiteY2" fmla="*/ 0 h 1264043"/>
                <a:gd name="connsiteX3" fmla="*/ 2128818 w 2128818"/>
                <a:gd name="connsiteY3" fmla="*/ 1264043 h 1264043"/>
                <a:gd name="connsiteX4" fmla="*/ 255489 w 2128818"/>
                <a:gd name="connsiteY4" fmla="*/ 1264043 h 1264043"/>
                <a:gd name="connsiteX0" fmla="*/ 255489 w 2128818"/>
                <a:gd name="connsiteY0" fmla="*/ 1264043 h 1265802"/>
                <a:gd name="connsiteX1" fmla="*/ 0 w 2128818"/>
                <a:gd name="connsiteY1" fmla="*/ 285751 h 1265802"/>
                <a:gd name="connsiteX2" fmla="*/ 1812807 w 2128818"/>
                <a:gd name="connsiteY2" fmla="*/ 0 h 1265802"/>
                <a:gd name="connsiteX3" fmla="*/ 2128818 w 2128818"/>
                <a:gd name="connsiteY3" fmla="*/ 1264043 h 1265802"/>
                <a:gd name="connsiteX4" fmla="*/ 1184177 w 2128818"/>
                <a:gd name="connsiteY4" fmla="*/ 1265802 h 1265802"/>
                <a:gd name="connsiteX5" fmla="*/ 255489 w 2128818"/>
                <a:gd name="connsiteY5" fmla="*/ 1264043 h 1265802"/>
                <a:gd name="connsiteX0" fmla="*/ 255489 w 2128818"/>
                <a:gd name="connsiteY0" fmla="*/ 1264043 h 1280088"/>
                <a:gd name="connsiteX1" fmla="*/ 0 w 2128818"/>
                <a:gd name="connsiteY1" fmla="*/ 285751 h 1280088"/>
                <a:gd name="connsiteX2" fmla="*/ 1812807 w 2128818"/>
                <a:gd name="connsiteY2" fmla="*/ 0 h 1280088"/>
                <a:gd name="connsiteX3" fmla="*/ 2128818 w 2128818"/>
                <a:gd name="connsiteY3" fmla="*/ 1264043 h 1280088"/>
                <a:gd name="connsiteX4" fmla="*/ 1184177 w 2128818"/>
                <a:gd name="connsiteY4" fmla="*/ 1265802 h 1280088"/>
                <a:gd name="connsiteX5" fmla="*/ 698402 w 2128818"/>
                <a:gd name="connsiteY5" fmla="*/ 1280088 h 1280088"/>
                <a:gd name="connsiteX6" fmla="*/ 255489 w 2128818"/>
                <a:gd name="connsiteY6" fmla="*/ 1264043 h 1280088"/>
                <a:gd name="connsiteX0" fmla="*/ 255489 w 2128818"/>
                <a:gd name="connsiteY0" fmla="*/ 1264043 h 1280088"/>
                <a:gd name="connsiteX1" fmla="*/ 0 w 2128818"/>
                <a:gd name="connsiteY1" fmla="*/ 285751 h 1280088"/>
                <a:gd name="connsiteX2" fmla="*/ 1812807 w 2128818"/>
                <a:gd name="connsiteY2" fmla="*/ 0 h 1280088"/>
                <a:gd name="connsiteX3" fmla="*/ 2128818 w 2128818"/>
                <a:gd name="connsiteY3" fmla="*/ 1264043 h 1280088"/>
                <a:gd name="connsiteX4" fmla="*/ 1527077 w 2128818"/>
                <a:gd name="connsiteY4" fmla="*/ 1265801 h 1280088"/>
                <a:gd name="connsiteX5" fmla="*/ 1184177 w 2128818"/>
                <a:gd name="connsiteY5" fmla="*/ 1265802 h 1280088"/>
                <a:gd name="connsiteX6" fmla="*/ 698402 w 2128818"/>
                <a:gd name="connsiteY6" fmla="*/ 1280088 h 1280088"/>
                <a:gd name="connsiteX7" fmla="*/ 255489 w 2128818"/>
                <a:gd name="connsiteY7" fmla="*/ 1264043 h 1280088"/>
                <a:gd name="connsiteX0" fmla="*/ 255489 w 2128818"/>
                <a:gd name="connsiteY0" fmla="*/ 1264043 h 1280088"/>
                <a:gd name="connsiteX1" fmla="*/ 0 w 2128818"/>
                <a:gd name="connsiteY1" fmla="*/ 285751 h 1280088"/>
                <a:gd name="connsiteX2" fmla="*/ 1812807 w 2128818"/>
                <a:gd name="connsiteY2" fmla="*/ 0 h 1280088"/>
                <a:gd name="connsiteX3" fmla="*/ 2128818 w 2128818"/>
                <a:gd name="connsiteY3" fmla="*/ 1264043 h 1280088"/>
                <a:gd name="connsiteX4" fmla="*/ 1527077 w 2128818"/>
                <a:gd name="connsiteY4" fmla="*/ 1265801 h 1280088"/>
                <a:gd name="connsiteX5" fmla="*/ 1041302 w 2128818"/>
                <a:gd name="connsiteY5" fmla="*/ 751452 h 1280088"/>
                <a:gd name="connsiteX6" fmla="*/ 698402 w 2128818"/>
                <a:gd name="connsiteY6" fmla="*/ 1280088 h 1280088"/>
                <a:gd name="connsiteX7" fmla="*/ 255489 w 2128818"/>
                <a:gd name="connsiteY7" fmla="*/ 1264043 h 1280088"/>
                <a:gd name="connsiteX0" fmla="*/ 0 w 2559129"/>
                <a:gd name="connsiteY0" fmla="*/ 1292618 h 1292618"/>
                <a:gd name="connsiteX1" fmla="*/ 430311 w 2559129"/>
                <a:gd name="connsiteY1" fmla="*/ 285751 h 1292618"/>
                <a:gd name="connsiteX2" fmla="*/ 2243118 w 2559129"/>
                <a:gd name="connsiteY2" fmla="*/ 0 h 1292618"/>
                <a:gd name="connsiteX3" fmla="*/ 2559129 w 2559129"/>
                <a:gd name="connsiteY3" fmla="*/ 1264043 h 1292618"/>
                <a:gd name="connsiteX4" fmla="*/ 1957388 w 2559129"/>
                <a:gd name="connsiteY4" fmla="*/ 1265801 h 1292618"/>
                <a:gd name="connsiteX5" fmla="*/ 1471613 w 2559129"/>
                <a:gd name="connsiteY5" fmla="*/ 751452 h 1292618"/>
                <a:gd name="connsiteX6" fmla="*/ 1128713 w 2559129"/>
                <a:gd name="connsiteY6" fmla="*/ 1280088 h 1292618"/>
                <a:gd name="connsiteX7" fmla="*/ 0 w 2559129"/>
                <a:gd name="connsiteY7" fmla="*/ 1292618 h 1292618"/>
                <a:gd name="connsiteX0" fmla="*/ 0 w 2844879"/>
                <a:gd name="connsiteY0" fmla="*/ 1292618 h 1292618"/>
                <a:gd name="connsiteX1" fmla="*/ 430311 w 2844879"/>
                <a:gd name="connsiteY1" fmla="*/ 285751 h 1292618"/>
                <a:gd name="connsiteX2" fmla="*/ 2243118 w 2844879"/>
                <a:gd name="connsiteY2" fmla="*/ 0 h 1292618"/>
                <a:gd name="connsiteX3" fmla="*/ 2844879 w 2844879"/>
                <a:gd name="connsiteY3" fmla="*/ 1049731 h 1292618"/>
                <a:gd name="connsiteX4" fmla="*/ 1957388 w 2844879"/>
                <a:gd name="connsiteY4" fmla="*/ 1265801 h 1292618"/>
                <a:gd name="connsiteX5" fmla="*/ 1471613 w 2844879"/>
                <a:gd name="connsiteY5" fmla="*/ 751452 h 1292618"/>
                <a:gd name="connsiteX6" fmla="*/ 1128713 w 2844879"/>
                <a:gd name="connsiteY6" fmla="*/ 1280088 h 1292618"/>
                <a:gd name="connsiteX7" fmla="*/ 0 w 2844879"/>
                <a:gd name="connsiteY7" fmla="*/ 1292618 h 1292618"/>
                <a:gd name="connsiteX0" fmla="*/ 0 w 2844879"/>
                <a:gd name="connsiteY0" fmla="*/ 1292618 h 1292618"/>
                <a:gd name="connsiteX1" fmla="*/ 430311 w 2844879"/>
                <a:gd name="connsiteY1" fmla="*/ 285751 h 1292618"/>
                <a:gd name="connsiteX2" fmla="*/ 2243118 w 2844879"/>
                <a:gd name="connsiteY2" fmla="*/ 0 h 1292618"/>
                <a:gd name="connsiteX3" fmla="*/ 2844879 w 2844879"/>
                <a:gd name="connsiteY3" fmla="*/ 1049731 h 1292618"/>
                <a:gd name="connsiteX4" fmla="*/ 1957388 w 2844879"/>
                <a:gd name="connsiteY4" fmla="*/ 1265801 h 1292618"/>
                <a:gd name="connsiteX5" fmla="*/ 1471613 w 2844879"/>
                <a:gd name="connsiteY5" fmla="*/ 751452 h 1292618"/>
                <a:gd name="connsiteX6" fmla="*/ 1128713 w 2844879"/>
                <a:gd name="connsiteY6" fmla="*/ 1280088 h 1292618"/>
                <a:gd name="connsiteX7" fmla="*/ 0 w 2844879"/>
                <a:gd name="connsiteY7" fmla="*/ 1292618 h 1292618"/>
                <a:gd name="connsiteX0" fmla="*/ 0 w 2844879"/>
                <a:gd name="connsiteY0" fmla="*/ 1292618 h 1292618"/>
                <a:gd name="connsiteX1" fmla="*/ 287436 w 2844879"/>
                <a:gd name="connsiteY1" fmla="*/ 385763 h 1292618"/>
                <a:gd name="connsiteX2" fmla="*/ 2243118 w 2844879"/>
                <a:gd name="connsiteY2" fmla="*/ 0 h 1292618"/>
                <a:gd name="connsiteX3" fmla="*/ 2844879 w 2844879"/>
                <a:gd name="connsiteY3" fmla="*/ 1049731 h 1292618"/>
                <a:gd name="connsiteX4" fmla="*/ 1957388 w 2844879"/>
                <a:gd name="connsiteY4" fmla="*/ 1265801 h 1292618"/>
                <a:gd name="connsiteX5" fmla="*/ 1471613 w 2844879"/>
                <a:gd name="connsiteY5" fmla="*/ 751452 h 1292618"/>
                <a:gd name="connsiteX6" fmla="*/ 1128713 w 2844879"/>
                <a:gd name="connsiteY6" fmla="*/ 1280088 h 1292618"/>
                <a:gd name="connsiteX7" fmla="*/ 0 w 2844879"/>
                <a:gd name="connsiteY7" fmla="*/ 1292618 h 1292618"/>
                <a:gd name="connsiteX0" fmla="*/ 0 w 2844879"/>
                <a:gd name="connsiteY0" fmla="*/ 1307374 h 1307374"/>
                <a:gd name="connsiteX1" fmla="*/ 287436 w 2844879"/>
                <a:gd name="connsiteY1" fmla="*/ 400519 h 1307374"/>
                <a:gd name="connsiteX2" fmla="*/ 2243118 w 2844879"/>
                <a:gd name="connsiteY2" fmla="*/ 14756 h 1307374"/>
                <a:gd name="connsiteX3" fmla="*/ 2844879 w 2844879"/>
                <a:gd name="connsiteY3" fmla="*/ 1064487 h 1307374"/>
                <a:gd name="connsiteX4" fmla="*/ 1957388 w 2844879"/>
                <a:gd name="connsiteY4" fmla="*/ 1280557 h 1307374"/>
                <a:gd name="connsiteX5" fmla="*/ 1471613 w 2844879"/>
                <a:gd name="connsiteY5" fmla="*/ 766208 h 1307374"/>
                <a:gd name="connsiteX6" fmla="*/ 1128713 w 2844879"/>
                <a:gd name="connsiteY6" fmla="*/ 1294844 h 1307374"/>
                <a:gd name="connsiteX7" fmla="*/ 0 w 2844879"/>
                <a:gd name="connsiteY7" fmla="*/ 1307374 h 1307374"/>
                <a:gd name="connsiteX0" fmla="*/ 0 w 2844879"/>
                <a:gd name="connsiteY0" fmla="*/ 1307374 h 1307374"/>
                <a:gd name="connsiteX1" fmla="*/ 287436 w 2844879"/>
                <a:gd name="connsiteY1" fmla="*/ 400519 h 1307374"/>
                <a:gd name="connsiteX2" fmla="*/ 2243118 w 2844879"/>
                <a:gd name="connsiteY2" fmla="*/ 14756 h 1307374"/>
                <a:gd name="connsiteX3" fmla="*/ 2844879 w 2844879"/>
                <a:gd name="connsiteY3" fmla="*/ 1064487 h 1307374"/>
                <a:gd name="connsiteX4" fmla="*/ 1957388 w 2844879"/>
                <a:gd name="connsiteY4" fmla="*/ 1280557 h 1307374"/>
                <a:gd name="connsiteX5" fmla="*/ 1471613 w 2844879"/>
                <a:gd name="connsiteY5" fmla="*/ 766208 h 1307374"/>
                <a:gd name="connsiteX6" fmla="*/ 1128713 w 2844879"/>
                <a:gd name="connsiteY6" fmla="*/ 1294844 h 1307374"/>
                <a:gd name="connsiteX7" fmla="*/ 0 w 2844879"/>
                <a:gd name="connsiteY7" fmla="*/ 1307374 h 1307374"/>
                <a:gd name="connsiteX0" fmla="*/ 944 w 2845823"/>
                <a:gd name="connsiteY0" fmla="*/ 1307374 h 1307374"/>
                <a:gd name="connsiteX1" fmla="*/ 288380 w 2845823"/>
                <a:gd name="connsiteY1" fmla="*/ 400519 h 1307374"/>
                <a:gd name="connsiteX2" fmla="*/ 2244062 w 2845823"/>
                <a:gd name="connsiteY2" fmla="*/ 14756 h 1307374"/>
                <a:gd name="connsiteX3" fmla="*/ 2845823 w 2845823"/>
                <a:gd name="connsiteY3" fmla="*/ 1064487 h 1307374"/>
                <a:gd name="connsiteX4" fmla="*/ 1958332 w 2845823"/>
                <a:gd name="connsiteY4" fmla="*/ 1280557 h 1307374"/>
                <a:gd name="connsiteX5" fmla="*/ 1472557 w 2845823"/>
                <a:gd name="connsiteY5" fmla="*/ 766208 h 1307374"/>
                <a:gd name="connsiteX6" fmla="*/ 1129657 w 2845823"/>
                <a:gd name="connsiteY6" fmla="*/ 1294844 h 1307374"/>
                <a:gd name="connsiteX7" fmla="*/ 944 w 2845823"/>
                <a:gd name="connsiteY7" fmla="*/ 1307374 h 1307374"/>
                <a:gd name="connsiteX0" fmla="*/ 138578 w 2769144"/>
                <a:gd name="connsiteY0" fmla="*/ 1693137 h 1693137"/>
                <a:gd name="connsiteX1" fmla="*/ 211701 w 2769144"/>
                <a:gd name="connsiteY1" fmla="*/ 400519 h 1693137"/>
                <a:gd name="connsiteX2" fmla="*/ 2167383 w 2769144"/>
                <a:gd name="connsiteY2" fmla="*/ 14756 h 1693137"/>
                <a:gd name="connsiteX3" fmla="*/ 2769144 w 2769144"/>
                <a:gd name="connsiteY3" fmla="*/ 1064487 h 1693137"/>
                <a:gd name="connsiteX4" fmla="*/ 1881653 w 2769144"/>
                <a:gd name="connsiteY4" fmla="*/ 1280557 h 1693137"/>
                <a:gd name="connsiteX5" fmla="*/ 1395878 w 2769144"/>
                <a:gd name="connsiteY5" fmla="*/ 766208 h 1693137"/>
                <a:gd name="connsiteX6" fmla="*/ 1052978 w 2769144"/>
                <a:gd name="connsiteY6" fmla="*/ 1294844 h 1693137"/>
                <a:gd name="connsiteX7" fmla="*/ 138578 w 2769144"/>
                <a:gd name="connsiteY7" fmla="*/ 1693137 h 1693137"/>
                <a:gd name="connsiteX0" fmla="*/ 138578 w 2769144"/>
                <a:gd name="connsiteY0" fmla="*/ 1693137 h 1693137"/>
                <a:gd name="connsiteX1" fmla="*/ 211701 w 2769144"/>
                <a:gd name="connsiteY1" fmla="*/ 400519 h 1693137"/>
                <a:gd name="connsiteX2" fmla="*/ 2167383 w 2769144"/>
                <a:gd name="connsiteY2" fmla="*/ 14756 h 1693137"/>
                <a:gd name="connsiteX3" fmla="*/ 2769144 w 2769144"/>
                <a:gd name="connsiteY3" fmla="*/ 1064487 h 1693137"/>
                <a:gd name="connsiteX4" fmla="*/ 1881653 w 2769144"/>
                <a:gd name="connsiteY4" fmla="*/ 1280557 h 1693137"/>
                <a:gd name="connsiteX5" fmla="*/ 1395878 w 2769144"/>
                <a:gd name="connsiteY5" fmla="*/ 766208 h 1693137"/>
                <a:gd name="connsiteX6" fmla="*/ 1224428 w 2769144"/>
                <a:gd name="connsiteY6" fmla="*/ 1366281 h 1693137"/>
                <a:gd name="connsiteX7" fmla="*/ 138578 w 2769144"/>
                <a:gd name="connsiteY7" fmla="*/ 1693137 h 1693137"/>
                <a:gd name="connsiteX0" fmla="*/ 138578 w 2769144"/>
                <a:gd name="connsiteY0" fmla="*/ 1693137 h 1693137"/>
                <a:gd name="connsiteX1" fmla="*/ 211701 w 2769144"/>
                <a:gd name="connsiteY1" fmla="*/ 400519 h 1693137"/>
                <a:gd name="connsiteX2" fmla="*/ 2167383 w 2769144"/>
                <a:gd name="connsiteY2" fmla="*/ 14756 h 1693137"/>
                <a:gd name="connsiteX3" fmla="*/ 2769144 w 2769144"/>
                <a:gd name="connsiteY3" fmla="*/ 1064487 h 1693137"/>
                <a:gd name="connsiteX4" fmla="*/ 1881653 w 2769144"/>
                <a:gd name="connsiteY4" fmla="*/ 1280557 h 1693137"/>
                <a:gd name="connsiteX5" fmla="*/ 1395878 w 2769144"/>
                <a:gd name="connsiteY5" fmla="*/ 766208 h 1693137"/>
                <a:gd name="connsiteX6" fmla="*/ 1224428 w 2769144"/>
                <a:gd name="connsiteY6" fmla="*/ 1366281 h 1693137"/>
                <a:gd name="connsiteX7" fmla="*/ 138578 w 2769144"/>
                <a:gd name="connsiteY7" fmla="*/ 1693137 h 1693137"/>
                <a:gd name="connsiteX0" fmla="*/ 138578 w 2769144"/>
                <a:gd name="connsiteY0" fmla="*/ 1693137 h 1693137"/>
                <a:gd name="connsiteX1" fmla="*/ 211701 w 2769144"/>
                <a:gd name="connsiteY1" fmla="*/ 400519 h 1693137"/>
                <a:gd name="connsiteX2" fmla="*/ 2167383 w 2769144"/>
                <a:gd name="connsiteY2" fmla="*/ 14756 h 1693137"/>
                <a:gd name="connsiteX3" fmla="*/ 2769144 w 2769144"/>
                <a:gd name="connsiteY3" fmla="*/ 1064487 h 1693137"/>
                <a:gd name="connsiteX4" fmla="*/ 1881653 w 2769144"/>
                <a:gd name="connsiteY4" fmla="*/ 1280557 h 1693137"/>
                <a:gd name="connsiteX5" fmla="*/ 1395878 w 2769144"/>
                <a:gd name="connsiteY5" fmla="*/ 766208 h 1693137"/>
                <a:gd name="connsiteX6" fmla="*/ 1224428 w 2769144"/>
                <a:gd name="connsiteY6" fmla="*/ 1366281 h 1693137"/>
                <a:gd name="connsiteX7" fmla="*/ 138578 w 276914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881653 w 2926484"/>
                <a:gd name="connsiteY4" fmla="*/ 1280557 h 1693137"/>
                <a:gd name="connsiteX5" fmla="*/ 1395878 w 2926484"/>
                <a:gd name="connsiteY5" fmla="*/ 766208 h 1693137"/>
                <a:gd name="connsiteX6" fmla="*/ 1224428 w 2926484"/>
                <a:gd name="connsiteY6" fmla="*/ 1366281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881653 w 2926484"/>
                <a:gd name="connsiteY4" fmla="*/ 1280557 h 1693137"/>
                <a:gd name="connsiteX5" fmla="*/ 1395878 w 2926484"/>
                <a:gd name="connsiteY5" fmla="*/ 766208 h 1693137"/>
                <a:gd name="connsiteX6" fmla="*/ 1224428 w 2926484"/>
                <a:gd name="connsiteY6" fmla="*/ 1366281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881653 w 2926484"/>
                <a:gd name="connsiteY4" fmla="*/ 1280557 h 1693137"/>
                <a:gd name="connsiteX5" fmla="*/ 1395878 w 2926484"/>
                <a:gd name="connsiteY5" fmla="*/ 766208 h 1693137"/>
                <a:gd name="connsiteX6" fmla="*/ 1224428 w 2926484"/>
                <a:gd name="connsiteY6" fmla="*/ 1366281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881653 w 2926484"/>
                <a:gd name="connsiteY4" fmla="*/ 1280557 h 1693137"/>
                <a:gd name="connsiteX5" fmla="*/ 1395878 w 2926484"/>
                <a:gd name="connsiteY5" fmla="*/ 766208 h 1693137"/>
                <a:gd name="connsiteX6" fmla="*/ 1224428 w 2926484"/>
                <a:gd name="connsiteY6" fmla="*/ 1366281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881653 w 2926484"/>
                <a:gd name="connsiteY4" fmla="*/ 1280557 h 1693137"/>
                <a:gd name="connsiteX5" fmla="*/ 1395878 w 2926484"/>
                <a:gd name="connsiteY5" fmla="*/ 766208 h 1693137"/>
                <a:gd name="connsiteX6" fmla="*/ 1224428 w 2926484"/>
                <a:gd name="connsiteY6" fmla="*/ 1366281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924515 w 2926484"/>
                <a:gd name="connsiteY4" fmla="*/ 1080532 h 1693137"/>
                <a:gd name="connsiteX5" fmla="*/ 1395878 w 2926484"/>
                <a:gd name="connsiteY5" fmla="*/ 766208 h 1693137"/>
                <a:gd name="connsiteX6" fmla="*/ 1224428 w 2926484"/>
                <a:gd name="connsiteY6" fmla="*/ 1366281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924515 w 2926484"/>
                <a:gd name="connsiteY4" fmla="*/ 1080532 h 1693137"/>
                <a:gd name="connsiteX5" fmla="*/ 1395878 w 2926484"/>
                <a:gd name="connsiteY5" fmla="*/ 766208 h 1693137"/>
                <a:gd name="connsiteX6" fmla="*/ 1224428 w 2926484"/>
                <a:gd name="connsiteY6" fmla="*/ 1366281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924515 w 2926484"/>
                <a:gd name="connsiteY4" fmla="*/ 1080532 h 1693137"/>
                <a:gd name="connsiteX5" fmla="*/ 1395878 w 2926484"/>
                <a:gd name="connsiteY5" fmla="*/ 766208 h 1693137"/>
                <a:gd name="connsiteX6" fmla="*/ 1224428 w 2926484"/>
                <a:gd name="connsiteY6" fmla="*/ 1366281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924515 w 2926484"/>
                <a:gd name="connsiteY4" fmla="*/ 1080532 h 1693137"/>
                <a:gd name="connsiteX5" fmla="*/ 1481603 w 2926484"/>
                <a:gd name="connsiteY5" fmla="*/ 866220 h 1693137"/>
                <a:gd name="connsiteX6" fmla="*/ 1224428 w 2926484"/>
                <a:gd name="connsiteY6" fmla="*/ 1366281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924515 w 2926484"/>
                <a:gd name="connsiteY4" fmla="*/ 1080532 h 1693137"/>
                <a:gd name="connsiteX5" fmla="*/ 1481603 w 2926484"/>
                <a:gd name="connsiteY5" fmla="*/ 866220 h 1693137"/>
                <a:gd name="connsiteX6" fmla="*/ 1224428 w 2926484"/>
                <a:gd name="connsiteY6" fmla="*/ 1366281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924515 w 2926484"/>
                <a:gd name="connsiteY4" fmla="*/ 1080532 h 1693137"/>
                <a:gd name="connsiteX5" fmla="*/ 1481603 w 2926484"/>
                <a:gd name="connsiteY5" fmla="*/ 866220 h 1693137"/>
                <a:gd name="connsiteX6" fmla="*/ 1224428 w 2926484"/>
                <a:gd name="connsiteY6" fmla="*/ 1366281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924515 w 2926484"/>
                <a:gd name="connsiteY4" fmla="*/ 1080532 h 1693137"/>
                <a:gd name="connsiteX5" fmla="*/ 1481603 w 2926484"/>
                <a:gd name="connsiteY5" fmla="*/ 866220 h 1693137"/>
                <a:gd name="connsiteX6" fmla="*/ 1067266 w 2926484"/>
                <a:gd name="connsiteY6" fmla="*/ 1323418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924515 w 2926484"/>
                <a:gd name="connsiteY4" fmla="*/ 1080532 h 1693137"/>
                <a:gd name="connsiteX5" fmla="*/ 1495891 w 2926484"/>
                <a:gd name="connsiteY5" fmla="*/ 966232 h 1693137"/>
                <a:gd name="connsiteX6" fmla="*/ 1067266 w 2926484"/>
                <a:gd name="connsiteY6" fmla="*/ 1323418 h 1693137"/>
                <a:gd name="connsiteX7" fmla="*/ 138578 w 2926484"/>
                <a:gd name="connsiteY7" fmla="*/ 1693137 h 1693137"/>
                <a:gd name="connsiteX0" fmla="*/ 138578 w 2926484"/>
                <a:gd name="connsiteY0" fmla="*/ 1693137 h 1693137"/>
                <a:gd name="connsiteX1" fmla="*/ 211701 w 2926484"/>
                <a:gd name="connsiteY1" fmla="*/ 400519 h 1693137"/>
                <a:gd name="connsiteX2" fmla="*/ 2167383 w 2926484"/>
                <a:gd name="connsiteY2" fmla="*/ 14756 h 1693137"/>
                <a:gd name="connsiteX3" fmla="*/ 2769144 w 2926484"/>
                <a:gd name="connsiteY3" fmla="*/ 1064487 h 1693137"/>
                <a:gd name="connsiteX4" fmla="*/ 1924515 w 2926484"/>
                <a:gd name="connsiteY4" fmla="*/ 1080532 h 1693137"/>
                <a:gd name="connsiteX5" fmla="*/ 1495891 w 2926484"/>
                <a:gd name="connsiteY5" fmla="*/ 966232 h 1693137"/>
                <a:gd name="connsiteX6" fmla="*/ 1067266 w 2926484"/>
                <a:gd name="connsiteY6" fmla="*/ 1323418 h 1693137"/>
                <a:gd name="connsiteX7" fmla="*/ 138578 w 2926484"/>
                <a:gd name="connsiteY7" fmla="*/ 1693137 h 1693137"/>
                <a:gd name="connsiteX0" fmla="*/ 138578 w 2987657"/>
                <a:gd name="connsiteY0" fmla="*/ 1693137 h 1693137"/>
                <a:gd name="connsiteX1" fmla="*/ 211701 w 2987657"/>
                <a:gd name="connsiteY1" fmla="*/ 400519 h 1693137"/>
                <a:gd name="connsiteX2" fmla="*/ 2167383 w 2987657"/>
                <a:gd name="connsiteY2" fmla="*/ 14756 h 1693137"/>
                <a:gd name="connsiteX3" fmla="*/ 2854869 w 2987657"/>
                <a:gd name="connsiteY3" fmla="*/ 1207362 h 1693137"/>
                <a:gd name="connsiteX4" fmla="*/ 1924515 w 2987657"/>
                <a:gd name="connsiteY4" fmla="*/ 1080532 h 1693137"/>
                <a:gd name="connsiteX5" fmla="*/ 1495891 w 2987657"/>
                <a:gd name="connsiteY5" fmla="*/ 966232 h 1693137"/>
                <a:gd name="connsiteX6" fmla="*/ 1067266 w 2987657"/>
                <a:gd name="connsiteY6" fmla="*/ 1323418 h 1693137"/>
                <a:gd name="connsiteX7" fmla="*/ 138578 w 2987657"/>
                <a:gd name="connsiteY7" fmla="*/ 1693137 h 1693137"/>
                <a:gd name="connsiteX0" fmla="*/ 117709 w 2995363"/>
                <a:gd name="connsiteY0" fmla="*/ 1364524 h 1364524"/>
                <a:gd name="connsiteX1" fmla="*/ 219407 w 2995363"/>
                <a:gd name="connsiteY1" fmla="*/ 400519 h 1364524"/>
                <a:gd name="connsiteX2" fmla="*/ 2175089 w 2995363"/>
                <a:gd name="connsiteY2" fmla="*/ 14756 h 1364524"/>
                <a:gd name="connsiteX3" fmla="*/ 2862575 w 2995363"/>
                <a:gd name="connsiteY3" fmla="*/ 1207362 h 1364524"/>
                <a:gd name="connsiteX4" fmla="*/ 1932221 w 2995363"/>
                <a:gd name="connsiteY4" fmla="*/ 1080532 h 1364524"/>
                <a:gd name="connsiteX5" fmla="*/ 1503597 w 2995363"/>
                <a:gd name="connsiteY5" fmla="*/ 966232 h 1364524"/>
                <a:gd name="connsiteX6" fmla="*/ 1074972 w 2995363"/>
                <a:gd name="connsiteY6" fmla="*/ 1323418 h 1364524"/>
                <a:gd name="connsiteX7" fmla="*/ 117709 w 2995363"/>
                <a:gd name="connsiteY7" fmla="*/ 1364524 h 1364524"/>
                <a:gd name="connsiteX0" fmla="*/ 117709 w 2995363"/>
                <a:gd name="connsiteY0" fmla="*/ 1364524 h 1364524"/>
                <a:gd name="connsiteX1" fmla="*/ 219407 w 2995363"/>
                <a:gd name="connsiteY1" fmla="*/ 400519 h 1364524"/>
                <a:gd name="connsiteX2" fmla="*/ 2175089 w 2995363"/>
                <a:gd name="connsiteY2" fmla="*/ 14756 h 1364524"/>
                <a:gd name="connsiteX3" fmla="*/ 2862575 w 2995363"/>
                <a:gd name="connsiteY3" fmla="*/ 1207362 h 1364524"/>
                <a:gd name="connsiteX4" fmla="*/ 1932221 w 2995363"/>
                <a:gd name="connsiteY4" fmla="*/ 1080532 h 1364524"/>
                <a:gd name="connsiteX5" fmla="*/ 1503597 w 2995363"/>
                <a:gd name="connsiteY5" fmla="*/ 966232 h 1364524"/>
                <a:gd name="connsiteX6" fmla="*/ 1274997 w 2995363"/>
                <a:gd name="connsiteY6" fmla="*/ 1266268 h 1364524"/>
                <a:gd name="connsiteX7" fmla="*/ 117709 w 2995363"/>
                <a:gd name="connsiteY7" fmla="*/ 1364524 h 1364524"/>
                <a:gd name="connsiteX0" fmla="*/ 117709 w 2995363"/>
                <a:gd name="connsiteY0" fmla="*/ 1364524 h 1364524"/>
                <a:gd name="connsiteX1" fmla="*/ 219407 w 2995363"/>
                <a:gd name="connsiteY1" fmla="*/ 400519 h 1364524"/>
                <a:gd name="connsiteX2" fmla="*/ 2175089 w 2995363"/>
                <a:gd name="connsiteY2" fmla="*/ 14756 h 1364524"/>
                <a:gd name="connsiteX3" fmla="*/ 2862575 w 2995363"/>
                <a:gd name="connsiteY3" fmla="*/ 1207362 h 1364524"/>
                <a:gd name="connsiteX4" fmla="*/ 1932221 w 2995363"/>
                <a:gd name="connsiteY4" fmla="*/ 1080532 h 1364524"/>
                <a:gd name="connsiteX5" fmla="*/ 1503597 w 2995363"/>
                <a:gd name="connsiteY5" fmla="*/ 966232 h 1364524"/>
                <a:gd name="connsiteX6" fmla="*/ 1274997 w 2995363"/>
                <a:gd name="connsiteY6" fmla="*/ 1266268 h 1364524"/>
                <a:gd name="connsiteX7" fmla="*/ 117709 w 2995363"/>
                <a:gd name="connsiteY7" fmla="*/ 1364524 h 1364524"/>
                <a:gd name="connsiteX0" fmla="*/ 117709 w 2995363"/>
                <a:gd name="connsiteY0" fmla="*/ 1364524 h 1364524"/>
                <a:gd name="connsiteX1" fmla="*/ 219407 w 2995363"/>
                <a:gd name="connsiteY1" fmla="*/ 400519 h 1364524"/>
                <a:gd name="connsiteX2" fmla="*/ 2175089 w 2995363"/>
                <a:gd name="connsiteY2" fmla="*/ 14756 h 1364524"/>
                <a:gd name="connsiteX3" fmla="*/ 2862575 w 2995363"/>
                <a:gd name="connsiteY3" fmla="*/ 1207362 h 1364524"/>
                <a:gd name="connsiteX4" fmla="*/ 1932221 w 2995363"/>
                <a:gd name="connsiteY4" fmla="*/ 1080532 h 1364524"/>
                <a:gd name="connsiteX5" fmla="*/ 1503597 w 2995363"/>
                <a:gd name="connsiteY5" fmla="*/ 966232 h 1364524"/>
                <a:gd name="connsiteX6" fmla="*/ 1274997 w 2995363"/>
                <a:gd name="connsiteY6" fmla="*/ 1266268 h 1364524"/>
                <a:gd name="connsiteX7" fmla="*/ 117709 w 2995363"/>
                <a:gd name="connsiteY7" fmla="*/ 1364524 h 1364524"/>
                <a:gd name="connsiteX0" fmla="*/ 117709 w 3049877"/>
                <a:gd name="connsiteY0" fmla="*/ 1364524 h 1364524"/>
                <a:gd name="connsiteX1" fmla="*/ 219407 w 3049877"/>
                <a:gd name="connsiteY1" fmla="*/ 400519 h 1364524"/>
                <a:gd name="connsiteX2" fmla="*/ 2175089 w 3049877"/>
                <a:gd name="connsiteY2" fmla="*/ 14756 h 1364524"/>
                <a:gd name="connsiteX3" fmla="*/ 2934012 w 3049877"/>
                <a:gd name="connsiteY3" fmla="*/ 864462 h 1364524"/>
                <a:gd name="connsiteX4" fmla="*/ 1932221 w 3049877"/>
                <a:gd name="connsiteY4" fmla="*/ 1080532 h 1364524"/>
                <a:gd name="connsiteX5" fmla="*/ 1503597 w 3049877"/>
                <a:gd name="connsiteY5" fmla="*/ 966232 h 1364524"/>
                <a:gd name="connsiteX6" fmla="*/ 1274997 w 3049877"/>
                <a:gd name="connsiteY6" fmla="*/ 1266268 h 1364524"/>
                <a:gd name="connsiteX7" fmla="*/ 117709 w 3049877"/>
                <a:gd name="connsiteY7" fmla="*/ 1364524 h 1364524"/>
                <a:gd name="connsiteX0" fmla="*/ 117709 w 2934012"/>
                <a:gd name="connsiteY0" fmla="*/ 1364524 h 1364524"/>
                <a:gd name="connsiteX1" fmla="*/ 219407 w 2934012"/>
                <a:gd name="connsiteY1" fmla="*/ 400519 h 1364524"/>
                <a:gd name="connsiteX2" fmla="*/ 2175089 w 2934012"/>
                <a:gd name="connsiteY2" fmla="*/ 14756 h 1364524"/>
                <a:gd name="connsiteX3" fmla="*/ 2934012 w 2934012"/>
                <a:gd name="connsiteY3" fmla="*/ 864462 h 1364524"/>
                <a:gd name="connsiteX4" fmla="*/ 1932221 w 2934012"/>
                <a:gd name="connsiteY4" fmla="*/ 1080532 h 1364524"/>
                <a:gd name="connsiteX5" fmla="*/ 1503597 w 2934012"/>
                <a:gd name="connsiteY5" fmla="*/ 966232 h 1364524"/>
                <a:gd name="connsiteX6" fmla="*/ 1274997 w 2934012"/>
                <a:gd name="connsiteY6" fmla="*/ 1266268 h 1364524"/>
                <a:gd name="connsiteX7" fmla="*/ 117709 w 2934012"/>
                <a:gd name="connsiteY7" fmla="*/ 1364524 h 1364524"/>
                <a:gd name="connsiteX0" fmla="*/ 117709 w 2934012"/>
                <a:gd name="connsiteY0" fmla="*/ 1364524 h 1364524"/>
                <a:gd name="connsiteX1" fmla="*/ 219407 w 2934012"/>
                <a:gd name="connsiteY1" fmla="*/ 400519 h 1364524"/>
                <a:gd name="connsiteX2" fmla="*/ 2175089 w 2934012"/>
                <a:gd name="connsiteY2" fmla="*/ 14756 h 1364524"/>
                <a:gd name="connsiteX3" fmla="*/ 2934012 w 2934012"/>
                <a:gd name="connsiteY3" fmla="*/ 864462 h 1364524"/>
                <a:gd name="connsiteX4" fmla="*/ 1932221 w 2934012"/>
                <a:gd name="connsiteY4" fmla="*/ 1080532 h 1364524"/>
                <a:gd name="connsiteX5" fmla="*/ 1503597 w 2934012"/>
                <a:gd name="connsiteY5" fmla="*/ 966232 h 1364524"/>
                <a:gd name="connsiteX6" fmla="*/ 1274997 w 2934012"/>
                <a:gd name="connsiteY6" fmla="*/ 1266268 h 1364524"/>
                <a:gd name="connsiteX7" fmla="*/ 117709 w 2934012"/>
                <a:gd name="connsiteY7" fmla="*/ 1364524 h 1364524"/>
                <a:gd name="connsiteX0" fmla="*/ 117709 w 2905437"/>
                <a:gd name="connsiteY0" fmla="*/ 1364524 h 1364524"/>
                <a:gd name="connsiteX1" fmla="*/ 219407 w 2905437"/>
                <a:gd name="connsiteY1" fmla="*/ 400519 h 1364524"/>
                <a:gd name="connsiteX2" fmla="*/ 2175089 w 2905437"/>
                <a:gd name="connsiteY2" fmla="*/ 14756 h 1364524"/>
                <a:gd name="connsiteX3" fmla="*/ 2905437 w 2905437"/>
                <a:gd name="connsiteY3" fmla="*/ 664437 h 1364524"/>
                <a:gd name="connsiteX4" fmla="*/ 1932221 w 2905437"/>
                <a:gd name="connsiteY4" fmla="*/ 1080532 h 1364524"/>
                <a:gd name="connsiteX5" fmla="*/ 1503597 w 2905437"/>
                <a:gd name="connsiteY5" fmla="*/ 966232 h 1364524"/>
                <a:gd name="connsiteX6" fmla="*/ 1274997 w 2905437"/>
                <a:gd name="connsiteY6" fmla="*/ 1266268 h 1364524"/>
                <a:gd name="connsiteX7" fmla="*/ 117709 w 2905437"/>
                <a:gd name="connsiteY7" fmla="*/ 1364524 h 1364524"/>
                <a:gd name="connsiteX0" fmla="*/ 117709 w 2905437"/>
                <a:gd name="connsiteY0" fmla="*/ 1364524 h 1364524"/>
                <a:gd name="connsiteX1" fmla="*/ 219407 w 2905437"/>
                <a:gd name="connsiteY1" fmla="*/ 400519 h 1364524"/>
                <a:gd name="connsiteX2" fmla="*/ 2175089 w 2905437"/>
                <a:gd name="connsiteY2" fmla="*/ 14756 h 1364524"/>
                <a:gd name="connsiteX3" fmla="*/ 2905437 w 2905437"/>
                <a:gd name="connsiteY3" fmla="*/ 664437 h 1364524"/>
                <a:gd name="connsiteX4" fmla="*/ 1932221 w 2905437"/>
                <a:gd name="connsiteY4" fmla="*/ 1080532 h 1364524"/>
                <a:gd name="connsiteX5" fmla="*/ 1503597 w 2905437"/>
                <a:gd name="connsiteY5" fmla="*/ 966232 h 1364524"/>
                <a:gd name="connsiteX6" fmla="*/ 1274997 w 2905437"/>
                <a:gd name="connsiteY6" fmla="*/ 1266268 h 1364524"/>
                <a:gd name="connsiteX7" fmla="*/ 117709 w 2905437"/>
                <a:gd name="connsiteY7" fmla="*/ 1364524 h 1364524"/>
                <a:gd name="connsiteX0" fmla="*/ 117709 w 2905437"/>
                <a:gd name="connsiteY0" fmla="*/ 1364524 h 1364524"/>
                <a:gd name="connsiteX1" fmla="*/ 219407 w 2905437"/>
                <a:gd name="connsiteY1" fmla="*/ 400519 h 1364524"/>
                <a:gd name="connsiteX2" fmla="*/ 2175089 w 2905437"/>
                <a:gd name="connsiteY2" fmla="*/ 14756 h 1364524"/>
                <a:gd name="connsiteX3" fmla="*/ 2905437 w 2905437"/>
                <a:gd name="connsiteY3" fmla="*/ 664437 h 1364524"/>
                <a:gd name="connsiteX4" fmla="*/ 1932221 w 2905437"/>
                <a:gd name="connsiteY4" fmla="*/ 1080532 h 1364524"/>
                <a:gd name="connsiteX5" fmla="*/ 1503597 w 2905437"/>
                <a:gd name="connsiteY5" fmla="*/ 966232 h 1364524"/>
                <a:gd name="connsiteX6" fmla="*/ 1274997 w 2905437"/>
                <a:gd name="connsiteY6" fmla="*/ 1266268 h 1364524"/>
                <a:gd name="connsiteX7" fmla="*/ 117709 w 2905437"/>
                <a:gd name="connsiteY7" fmla="*/ 1364524 h 1364524"/>
                <a:gd name="connsiteX0" fmla="*/ 117709 w 2998770"/>
                <a:gd name="connsiteY0" fmla="*/ 1364524 h 1364524"/>
                <a:gd name="connsiteX1" fmla="*/ 219407 w 2998770"/>
                <a:gd name="connsiteY1" fmla="*/ 400519 h 1364524"/>
                <a:gd name="connsiteX2" fmla="*/ 2175089 w 2998770"/>
                <a:gd name="connsiteY2" fmla="*/ 14756 h 1364524"/>
                <a:gd name="connsiteX3" fmla="*/ 2998770 w 2998770"/>
                <a:gd name="connsiteY3" fmla="*/ 708069 h 1364524"/>
                <a:gd name="connsiteX4" fmla="*/ 1932221 w 2998770"/>
                <a:gd name="connsiteY4" fmla="*/ 1080532 h 1364524"/>
                <a:gd name="connsiteX5" fmla="*/ 1503597 w 2998770"/>
                <a:gd name="connsiteY5" fmla="*/ 966232 h 1364524"/>
                <a:gd name="connsiteX6" fmla="*/ 1274997 w 2998770"/>
                <a:gd name="connsiteY6" fmla="*/ 1266268 h 1364524"/>
                <a:gd name="connsiteX7" fmla="*/ 117709 w 2998770"/>
                <a:gd name="connsiteY7" fmla="*/ 1364524 h 1364524"/>
                <a:gd name="connsiteX0" fmla="*/ 117709 w 2998770"/>
                <a:gd name="connsiteY0" fmla="*/ 1364524 h 1364524"/>
                <a:gd name="connsiteX1" fmla="*/ 219407 w 2998770"/>
                <a:gd name="connsiteY1" fmla="*/ 400519 h 1364524"/>
                <a:gd name="connsiteX2" fmla="*/ 2175089 w 2998770"/>
                <a:gd name="connsiteY2" fmla="*/ 14756 h 1364524"/>
                <a:gd name="connsiteX3" fmla="*/ 2998770 w 2998770"/>
                <a:gd name="connsiteY3" fmla="*/ 708069 h 1364524"/>
                <a:gd name="connsiteX4" fmla="*/ 1932221 w 2998770"/>
                <a:gd name="connsiteY4" fmla="*/ 1080532 h 1364524"/>
                <a:gd name="connsiteX5" fmla="*/ 1503597 w 2998770"/>
                <a:gd name="connsiteY5" fmla="*/ 966232 h 1364524"/>
                <a:gd name="connsiteX6" fmla="*/ 1274997 w 2998770"/>
                <a:gd name="connsiteY6" fmla="*/ 1266268 h 1364524"/>
                <a:gd name="connsiteX7" fmla="*/ 117709 w 2998770"/>
                <a:gd name="connsiteY7" fmla="*/ 1364524 h 1364524"/>
                <a:gd name="connsiteX0" fmla="*/ 140199 w 3021260"/>
                <a:gd name="connsiteY0" fmla="*/ 1364524 h 1364524"/>
                <a:gd name="connsiteX1" fmla="*/ 241897 w 3021260"/>
                <a:gd name="connsiteY1" fmla="*/ 400519 h 1364524"/>
                <a:gd name="connsiteX2" fmla="*/ 2197579 w 3021260"/>
                <a:gd name="connsiteY2" fmla="*/ 14756 h 1364524"/>
                <a:gd name="connsiteX3" fmla="*/ 3021260 w 3021260"/>
                <a:gd name="connsiteY3" fmla="*/ 708069 h 1364524"/>
                <a:gd name="connsiteX4" fmla="*/ 1954711 w 3021260"/>
                <a:gd name="connsiteY4" fmla="*/ 1080532 h 1364524"/>
                <a:gd name="connsiteX5" fmla="*/ 1526087 w 3021260"/>
                <a:gd name="connsiteY5" fmla="*/ 966232 h 1364524"/>
                <a:gd name="connsiteX6" fmla="*/ 1297487 w 3021260"/>
                <a:gd name="connsiteY6" fmla="*/ 1266268 h 1364524"/>
                <a:gd name="connsiteX7" fmla="*/ 140199 w 3021260"/>
                <a:gd name="connsiteY7" fmla="*/ 1364524 h 1364524"/>
                <a:gd name="connsiteX0" fmla="*/ 43878 w 2924939"/>
                <a:gd name="connsiteY0" fmla="*/ 1364524 h 1364524"/>
                <a:gd name="connsiteX1" fmla="*/ 145576 w 2924939"/>
                <a:gd name="connsiteY1" fmla="*/ 400519 h 1364524"/>
                <a:gd name="connsiteX2" fmla="*/ 2101258 w 2924939"/>
                <a:gd name="connsiteY2" fmla="*/ 14756 h 1364524"/>
                <a:gd name="connsiteX3" fmla="*/ 2924939 w 2924939"/>
                <a:gd name="connsiteY3" fmla="*/ 708069 h 1364524"/>
                <a:gd name="connsiteX4" fmla="*/ 1858390 w 2924939"/>
                <a:gd name="connsiteY4" fmla="*/ 1080532 h 1364524"/>
                <a:gd name="connsiteX5" fmla="*/ 1429766 w 2924939"/>
                <a:gd name="connsiteY5" fmla="*/ 966232 h 1364524"/>
                <a:gd name="connsiteX6" fmla="*/ 1201166 w 2924939"/>
                <a:gd name="connsiteY6" fmla="*/ 1266268 h 1364524"/>
                <a:gd name="connsiteX7" fmla="*/ 43878 w 2924939"/>
                <a:gd name="connsiteY7" fmla="*/ 1364524 h 1364524"/>
                <a:gd name="connsiteX0" fmla="*/ 37291 w 2918352"/>
                <a:gd name="connsiteY0" fmla="*/ 1356110 h 1356110"/>
                <a:gd name="connsiteX1" fmla="*/ 150603 w 2918352"/>
                <a:gd name="connsiteY1" fmla="*/ 563757 h 1356110"/>
                <a:gd name="connsiteX2" fmla="*/ 2094671 w 2918352"/>
                <a:gd name="connsiteY2" fmla="*/ 6342 h 1356110"/>
                <a:gd name="connsiteX3" fmla="*/ 2918352 w 2918352"/>
                <a:gd name="connsiteY3" fmla="*/ 699655 h 1356110"/>
                <a:gd name="connsiteX4" fmla="*/ 1851803 w 2918352"/>
                <a:gd name="connsiteY4" fmla="*/ 1072118 h 1356110"/>
                <a:gd name="connsiteX5" fmla="*/ 1423179 w 2918352"/>
                <a:gd name="connsiteY5" fmla="*/ 957818 h 1356110"/>
                <a:gd name="connsiteX6" fmla="*/ 1194579 w 2918352"/>
                <a:gd name="connsiteY6" fmla="*/ 1257854 h 1356110"/>
                <a:gd name="connsiteX7" fmla="*/ 37291 w 2918352"/>
                <a:gd name="connsiteY7" fmla="*/ 1356110 h 1356110"/>
                <a:gd name="connsiteX0" fmla="*/ 61968 w 2943029"/>
                <a:gd name="connsiteY0" fmla="*/ 1358577 h 1358577"/>
                <a:gd name="connsiteX1" fmla="*/ 134159 w 2943029"/>
                <a:gd name="connsiteY1" fmla="*/ 485760 h 1358577"/>
                <a:gd name="connsiteX2" fmla="*/ 2119348 w 2943029"/>
                <a:gd name="connsiteY2" fmla="*/ 8809 h 1358577"/>
                <a:gd name="connsiteX3" fmla="*/ 2943029 w 2943029"/>
                <a:gd name="connsiteY3" fmla="*/ 702122 h 1358577"/>
                <a:gd name="connsiteX4" fmla="*/ 1876480 w 2943029"/>
                <a:gd name="connsiteY4" fmla="*/ 1074585 h 1358577"/>
                <a:gd name="connsiteX5" fmla="*/ 1447856 w 2943029"/>
                <a:gd name="connsiteY5" fmla="*/ 960285 h 1358577"/>
                <a:gd name="connsiteX6" fmla="*/ 1219256 w 2943029"/>
                <a:gd name="connsiteY6" fmla="*/ 1260321 h 1358577"/>
                <a:gd name="connsiteX7" fmla="*/ 61968 w 2943029"/>
                <a:gd name="connsiteY7" fmla="*/ 1358577 h 1358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43029" h="1358577">
                  <a:moveTo>
                    <a:pt x="61968" y="1358577"/>
                  </a:moveTo>
                  <a:cubicBezTo>
                    <a:pt x="69626" y="1141934"/>
                    <a:pt x="-122660" y="1226388"/>
                    <a:pt x="134159" y="485760"/>
                  </a:cubicBezTo>
                  <a:cubicBezTo>
                    <a:pt x="695566" y="104760"/>
                    <a:pt x="1557942" y="-38816"/>
                    <a:pt x="2119348" y="8809"/>
                  </a:cubicBezTo>
                  <a:cubicBezTo>
                    <a:pt x="3034310" y="358719"/>
                    <a:pt x="2707794" y="446758"/>
                    <a:pt x="2943029" y="702122"/>
                  </a:cubicBezTo>
                  <a:cubicBezTo>
                    <a:pt x="2475749" y="474108"/>
                    <a:pt x="1872272" y="588225"/>
                    <a:pt x="1876480" y="1074585"/>
                  </a:cubicBezTo>
                  <a:cubicBezTo>
                    <a:pt x="1714555" y="931711"/>
                    <a:pt x="1609781" y="1131735"/>
                    <a:pt x="1447856" y="960285"/>
                  </a:cubicBezTo>
                  <a:cubicBezTo>
                    <a:pt x="1390706" y="1160309"/>
                    <a:pt x="1376419" y="931709"/>
                    <a:pt x="1219256" y="1260321"/>
                  </a:cubicBezTo>
                  <a:cubicBezTo>
                    <a:pt x="743006" y="1097811"/>
                    <a:pt x="538218" y="849576"/>
                    <a:pt x="61968" y="1358577"/>
                  </a:cubicBez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ardrop 20">
            <a:extLst>
              <a:ext uri="{FF2B5EF4-FFF2-40B4-BE49-F238E27FC236}">
                <a16:creationId xmlns:a16="http://schemas.microsoft.com/office/drawing/2014/main" id="{C070FE54-6DB9-324E-A483-2E4D806DDDC5}"/>
              </a:ext>
            </a:extLst>
          </p:cNvPr>
          <p:cNvSpPr/>
          <p:nvPr/>
        </p:nvSpPr>
        <p:spPr>
          <a:xfrm rot="15819429">
            <a:off x="5732856" y="1681134"/>
            <a:ext cx="315348" cy="530533"/>
          </a:xfrm>
          <a:custGeom>
            <a:avLst/>
            <a:gdLst>
              <a:gd name="connsiteX0" fmla="*/ 0 w 971550"/>
              <a:gd name="connsiteY0" fmla="*/ 529045 h 1058090"/>
              <a:gd name="connsiteX1" fmla="*/ 485775 w 971550"/>
              <a:gd name="connsiteY1" fmla="*/ 0 h 1058090"/>
              <a:gd name="connsiteX2" fmla="*/ 1457325 w 971550"/>
              <a:gd name="connsiteY2" fmla="*/ -529045 h 1058090"/>
              <a:gd name="connsiteX3" fmla="*/ 971550 w 971550"/>
              <a:gd name="connsiteY3" fmla="*/ 529045 h 1058090"/>
              <a:gd name="connsiteX4" fmla="*/ 485775 w 971550"/>
              <a:gd name="connsiteY4" fmla="*/ 1058090 h 1058090"/>
              <a:gd name="connsiteX5" fmla="*/ 0 w 971550"/>
              <a:gd name="connsiteY5" fmla="*/ 529045 h 1058090"/>
              <a:gd name="connsiteX0" fmla="*/ 0 w 1471738"/>
              <a:gd name="connsiteY0" fmla="*/ 1065473 h 1594678"/>
              <a:gd name="connsiteX1" fmla="*/ 485775 w 1471738"/>
              <a:gd name="connsiteY1" fmla="*/ 536428 h 1594678"/>
              <a:gd name="connsiteX2" fmla="*/ 1457325 w 1471738"/>
              <a:gd name="connsiteY2" fmla="*/ 7383 h 1594678"/>
              <a:gd name="connsiteX3" fmla="*/ 1093250 w 1471738"/>
              <a:gd name="connsiteY3" fmla="*/ 1021562 h 1594678"/>
              <a:gd name="connsiteX4" fmla="*/ 485775 w 1471738"/>
              <a:gd name="connsiteY4" fmla="*/ 1594518 h 1594678"/>
              <a:gd name="connsiteX5" fmla="*/ 0 w 1471738"/>
              <a:gd name="connsiteY5" fmla="*/ 1065473 h 1594678"/>
              <a:gd name="connsiteX0" fmla="*/ 397 w 1469104"/>
              <a:gd name="connsiteY0" fmla="*/ 1062719 h 1591869"/>
              <a:gd name="connsiteX1" fmla="*/ 565091 w 1469104"/>
              <a:gd name="connsiteY1" fmla="*/ 617581 h 1591869"/>
              <a:gd name="connsiteX2" fmla="*/ 1457722 w 1469104"/>
              <a:gd name="connsiteY2" fmla="*/ 4629 h 1591869"/>
              <a:gd name="connsiteX3" fmla="*/ 1093647 w 1469104"/>
              <a:gd name="connsiteY3" fmla="*/ 1018808 h 1591869"/>
              <a:gd name="connsiteX4" fmla="*/ 486172 w 1469104"/>
              <a:gd name="connsiteY4" fmla="*/ 1591764 h 1591869"/>
              <a:gd name="connsiteX5" fmla="*/ 397 w 1469104"/>
              <a:gd name="connsiteY5" fmla="*/ 1062719 h 1591869"/>
              <a:gd name="connsiteX0" fmla="*/ 628 w 1324839"/>
              <a:gd name="connsiteY0" fmla="*/ 1176615 h 1595107"/>
              <a:gd name="connsiteX1" fmla="*/ 420826 w 1324839"/>
              <a:gd name="connsiteY1" fmla="*/ 619233 h 1595107"/>
              <a:gd name="connsiteX2" fmla="*/ 1313457 w 1324839"/>
              <a:gd name="connsiteY2" fmla="*/ 6281 h 1595107"/>
              <a:gd name="connsiteX3" fmla="*/ 949382 w 1324839"/>
              <a:gd name="connsiteY3" fmla="*/ 1020460 h 1595107"/>
              <a:gd name="connsiteX4" fmla="*/ 341907 w 1324839"/>
              <a:gd name="connsiteY4" fmla="*/ 1593416 h 1595107"/>
              <a:gd name="connsiteX5" fmla="*/ 628 w 1324839"/>
              <a:gd name="connsiteY5" fmla="*/ 1176615 h 1595107"/>
              <a:gd name="connsiteX0" fmla="*/ 1822 w 1326033"/>
              <a:gd name="connsiteY0" fmla="*/ 1176615 h 1555840"/>
              <a:gd name="connsiteX1" fmla="*/ 422020 w 1326033"/>
              <a:gd name="connsiteY1" fmla="*/ 619233 h 1555840"/>
              <a:gd name="connsiteX2" fmla="*/ 1314651 w 1326033"/>
              <a:gd name="connsiteY2" fmla="*/ 6281 h 1555840"/>
              <a:gd name="connsiteX3" fmla="*/ 950576 w 1326033"/>
              <a:gd name="connsiteY3" fmla="*/ 1020460 h 1555840"/>
              <a:gd name="connsiteX4" fmla="*/ 568720 w 1326033"/>
              <a:gd name="connsiteY4" fmla="*/ 1553942 h 1555840"/>
              <a:gd name="connsiteX5" fmla="*/ 1822 w 1326033"/>
              <a:gd name="connsiteY5" fmla="*/ 1176615 h 1555840"/>
              <a:gd name="connsiteX0" fmla="*/ 1822 w 1327923"/>
              <a:gd name="connsiteY0" fmla="*/ 1180458 h 1557872"/>
              <a:gd name="connsiteX1" fmla="*/ 422020 w 1327923"/>
              <a:gd name="connsiteY1" fmla="*/ 623076 h 1557872"/>
              <a:gd name="connsiteX2" fmla="*/ 1314651 w 1327923"/>
              <a:gd name="connsiteY2" fmla="*/ 10124 h 1557872"/>
              <a:gd name="connsiteX3" fmla="*/ 980594 w 1327923"/>
              <a:gd name="connsiteY3" fmla="*/ 1149338 h 1557872"/>
              <a:gd name="connsiteX4" fmla="*/ 568720 w 1327923"/>
              <a:gd name="connsiteY4" fmla="*/ 1557785 h 1557872"/>
              <a:gd name="connsiteX5" fmla="*/ 1822 w 1327923"/>
              <a:gd name="connsiteY5" fmla="*/ 1180458 h 1557872"/>
              <a:gd name="connsiteX0" fmla="*/ 90 w 1319432"/>
              <a:gd name="connsiteY0" fmla="*/ 1174040 h 1551444"/>
              <a:gd name="connsiteX1" fmla="*/ 609246 w 1319432"/>
              <a:gd name="connsiteY1" fmla="*/ 791694 h 1551444"/>
              <a:gd name="connsiteX2" fmla="*/ 1312919 w 1319432"/>
              <a:gd name="connsiteY2" fmla="*/ 3706 h 1551444"/>
              <a:gd name="connsiteX3" fmla="*/ 978862 w 1319432"/>
              <a:gd name="connsiteY3" fmla="*/ 1142920 h 1551444"/>
              <a:gd name="connsiteX4" fmla="*/ 566988 w 1319432"/>
              <a:gd name="connsiteY4" fmla="*/ 1551367 h 1551444"/>
              <a:gd name="connsiteX5" fmla="*/ 90 w 1319432"/>
              <a:gd name="connsiteY5" fmla="*/ 1174040 h 1551444"/>
              <a:gd name="connsiteX0" fmla="*/ 90 w 1319432"/>
              <a:gd name="connsiteY0" fmla="*/ 1173055 h 1550459"/>
              <a:gd name="connsiteX1" fmla="*/ 609246 w 1319432"/>
              <a:gd name="connsiteY1" fmla="*/ 790709 h 1550459"/>
              <a:gd name="connsiteX2" fmla="*/ 1312919 w 1319432"/>
              <a:gd name="connsiteY2" fmla="*/ 2721 h 1550459"/>
              <a:gd name="connsiteX3" fmla="*/ 978862 w 1319432"/>
              <a:gd name="connsiteY3" fmla="*/ 1141935 h 1550459"/>
              <a:gd name="connsiteX4" fmla="*/ 566988 w 1319432"/>
              <a:gd name="connsiteY4" fmla="*/ 1550382 h 1550459"/>
              <a:gd name="connsiteX5" fmla="*/ 90 w 1319432"/>
              <a:gd name="connsiteY5" fmla="*/ 1173055 h 1550459"/>
              <a:gd name="connsiteX0" fmla="*/ 165 w 1319030"/>
              <a:gd name="connsiteY0" fmla="*/ 1177555 h 1554969"/>
              <a:gd name="connsiteX1" fmla="*/ 624868 w 1319030"/>
              <a:gd name="connsiteY1" fmla="*/ 615155 h 1554969"/>
              <a:gd name="connsiteX2" fmla="*/ 1312994 w 1319030"/>
              <a:gd name="connsiteY2" fmla="*/ 7221 h 1554969"/>
              <a:gd name="connsiteX3" fmla="*/ 978937 w 1319030"/>
              <a:gd name="connsiteY3" fmla="*/ 1146435 h 1554969"/>
              <a:gd name="connsiteX4" fmla="*/ 567063 w 1319030"/>
              <a:gd name="connsiteY4" fmla="*/ 1554882 h 1554969"/>
              <a:gd name="connsiteX5" fmla="*/ 165 w 1319030"/>
              <a:gd name="connsiteY5" fmla="*/ 1177555 h 1554969"/>
              <a:gd name="connsiteX0" fmla="*/ 165 w 1321626"/>
              <a:gd name="connsiteY0" fmla="*/ 1177555 h 1554969"/>
              <a:gd name="connsiteX1" fmla="*/ 624868 w 1321626"/>
              <a:gd name="connsiteY1" fmla="*/ 615155 h 1554969"/>
              <a:gd name="connsiteX2" fmla="*/ 1312994 w 1321626"/>
              <a:gd name="connsiteY2" fmla="*/ 7221 h 1554969"/>
              <a:gd name="connsiteX3" fmla="*/ 978937 w 1321626"/>
              <a:gd name="connsiteY3" fmla="*/ 1146435 h 1554969"/>
              <a:gd name="connsiteX4" fmla="*/ 567063 w 1321626"/>
              <a:gd name="connsiteY4" fmla="*/ 1554882 h 1554969"/>
              <a:gd name="connsiteX5" fmla="*/ 165 w 1321626"/>
              <a:gd name="connsiteY5" fmla="*/ 1177555 h 1554969"/>
              <a:gd name="connsiteX0" fmla="*/ 908 w 1322369"/>
              <a:gd name="connsiteY0" fmla="*/ 1177555 h 1571641"/>
              <a:gd name="connsiteX1" fmla="*/ 625611 w 1322369"/>
              <a:gd name="connsiteY1" fmla="*/ 615155 h 1571641"/>
              <a:gd name="connsiteX2" fmla="*/ 1313737 w 1322369"/>
              <a:gd name="connsiteY2" fmla="*/ 7221 h 1571641"/>
              <a:gd name="connsiteX3" fmla="*/ 979680 w 1322369"/>
              <a:gd name="connsiteY3" fmla="*/ 1146435 h 1571641"/>
              <a:gd name="connsiteX4" fmla="*/ 498342 w 1322369"/>
              <a:gd name="connsiteY4" fmla="*/ 1571559 h 1571641"/>
              <a:gd name="connsiteX5" fmla="*/ 908 w 1322369"/>
              <a:gd name="connsiteY5" fmla="*/ 1177555 h 1571641"/>
              <a:gd name="connsiteX0" fmla="*/ 1366 w 1173342"/>
              <a:gd name="connsiteY0" fmla="*/ 1129988 h 1574630"/>
              <a:gd name="connsiteX1" fmla="*/ 476584 w 1173342"/>
              <a:gd name="connsiteY1" fmla="*/ 618170 h 1574630"/>
              <a:gd name="connsiteX2" fmla="*/ 1164710 w 1173342"/>
              <a:gd name="connsiteY2" fmla="*/ 10236 h 1574630"/>
              <a:gd name="connsiteX3" fmla="*/ 830653 w 1173342"/>
              <a:gd name="connsiteY3" fmla="*/ 1149450 h 1574630"/>
              <a:gd name="connsiteX4" fmla="*/ 349315 w 1173342"/>
              <a:gd name="connsiteY4" fmla="*/ 1574574 h 1574630"/>
              <a:gd name="connsiteX5" fmla="*/ 1366 w 1173342"/>
              <a:gd name="connsiteY5" fmla="*/ 1129988 h 1574630"/>
              <a:gd name="connsiteX0" fmla="*/ 2251 w 1172656"/>
              <a:gd name="connsiteY0" fmla="*/ 1123752 h 1568394"/>
              <a:gd name="connsiteX1" fmla="*/ 517494 w 1172656"/>
              <a:gd name="connsiteY1" fmla="*/ 778646 h 1568394"/>
              <a:gd name="connsiteX2" fmla="*/ 1165595 w 1172656"/>
              <a:gd name="connsiteY2" fmla="*/ 4000 h 1568394"/>
              <a:gd name="connsiteX3" fmla="*/ 831538 w 1172656"/>
              <a:gd name="connsiteY3" fmla="*/ 1143214 h 1568394"/>
              <a:gd name="connsiteX4" fmla="*/ 350200 w 1172656"/>
              <a:gd name="connsiteY4" fmla="*/ 1568338 h 1568394"/>
              <a:gd name="connsiteX5" fmla="*/ 2251 w 1172656"/>
              <a:gd name="connsiteY5" fmla="*/ 1123752 h 1568394"/>
              <a:gd name="connsiteX0" fmla="*/ 2251 w 974804"/>
              <a:gd name="connsiteY0" fmla="*/ 912268 h 1356910"/>
              <a:gd name="connsiteX1" fmla="*/ 517494 w 974804"/>
              <a:gd name="connsiteY1" fmla="*/ 567162 h 1356910"/>
              <a:gd name="connsiteX2" fmla="*/ 952217 w 974804"/>
              <a:gd name="connsiteY2" fmla="*/ 5374 h 1356910"/>
              <a:gd name="connsiteX3" fmla="*/ 831538 w 974804"/>
              <a:gd name="connsiteY3" fmla="*/ 931730 h 1356910"/>
              <a:gd name="connsiteX4" fmla="*/ 350200 w 974804"/>
              <a:gd name="connsiteY4" fmla="*/ 1356854 h 1356910"/>
              <a:gd name="connsiteX5" fmla="*/ 2251 w 974804"/>
              <a:gd name="connsiteY5" fmla="*/ 912268 h 1356910"/>
              <a:gd name="connsiteX0" fmla="*/ 14069 w 986622"/>
              <a:gd name="connsiteY0" fmla="*/ 912268 h 1356910"/>
              <a:gd name="connsiteX1" fmla="*/ 529312 w 986622"/>
              <a:gd name="connsiteY1" fmla="*/ 567162 h 1356910"/>
              <a:gd name="connsiteX2" fmla="*/ 964035 w 986622"/>
              <a:gd name="connsiteY2" fmla="*/ 5374 h 1356910"/>
              <a:gd name="connsiteX3" fmla="*/ 843356 w 986622"/>
              <a:gd name="connsiteY3" fmla="*/ 931730 h 1356910"/>
              <a:gd name="connsiteX4" fmla="*/ 362018 w 986622"/>
              <a:gd name="connsiteY4" fmla="*/ 1356854 h 1356910"/>
              <a:gd name="connsiteX5" fmla="*/ 14069 w 986622"/>
              <a:gd name="connsiteY5" fmla="*/ 912268 h 1356910"/>
              <a:gd name="connsiteX0" fmla="*/ 588 w 979438"/>
              <a:gd name="connsiteY0" fmla="*/ 914485 h 1359127"/>
              <a:gd name="connsiteX1" fmla="*/ 429691 w 979438"/>
              <a:gd name="connsiteY1" fmla="*/ 516592 h 1359127"/>
              <a:gd name="connsiteX2" fmla="*/ 950554 w 979438"/>
              <a:gd name="connsiteY2" fmla="*/ 7591 h 1359127"/>
              <a:gd name="connsiteX3" fmla="*/ 829875 w 979438"/>
              <a:gd name="connsiteY3" fmla="*/ 933947 h 1359127"/>
              <a:gd name="connsiteX4" fmla="*/ 348537 w 979438"/>
              <a:gd name="connsiteY4" fmla="*/ 1359071 h 1359127"/>
              <a:gd name="connsiteX5" fmla="*/ 588 w 979438"/>
              <a:gd name="connsiteY5" fmla="*/ 914485 h 1359127"/>
              <a:gd name="connsiteX0" fmla="*/ 12 w 978862"/>
              <a:gd name="connsiteY0" fmla="*/ 914485 h 1359127"/>
              <a:gd name="connsiteX1" fmla="*/ 429115 w 978862"/>
              <a:gd name="connsiteY1" fmla="*/ 516592 h 1359127"/>
              <a:gd name="connsiteX2" fmla="*/ 949978 w 978862"/>
              <a:gd name="connsiteY2" fmla="*/ 7591 h 1359127"/>
              <a:gd name="connsiteX3" fmla="*/ 829299 w 978862"/>
              <a:gd name="connsiteY3" fmla="*/ 933947 h 1359127"/>
              <a:gd name="connsiteX4" fmla="*/ 347961 w 978862"/>
              <a:gd name="connsiteY4" fmla="*/ 1359071 h 1359127"/>
              <a:gd name="connsiteX5" fmla="*/ 12 w 978862"/>
              <a:gd name="connsiteY5" fmla="*/ 914485 h 1359127"/>
              <a:gd name="connsiteX0" fmla="*/ 4444 w 971340"/>
              <a:gd name="connsiteY0" fmla="*/ 921565 h 1366207"/>
              <a:gd name="connsiteX1" fmla="*/ 597476 w 971340"/>
              <a:gd name="connsiteY1" fmla="*/ 410848 h 1366207"/>
              <a:gd name="connsiteX2" fmla="*/ 954410 w 971340"/>
              <a:gd name="connsiteY2" fmla="*/ 14671 h 1366207"/>
              <a:gd name="connsiteX3" fmla="*/ 833731 w 971340"/>
              <a:gd name="connsiteY3" fmla="*/ 941027 h 1366207"/>
              <a:gd name="connsiteX4" fmla="*/ 352393 w 971340"/>
              <a:gd name="connsiteY4" fmla="*/ 1366151 h 1366207"/>
              <a:gd name="connsiteX5" fmla="*/ 4444 w 971340"/>
              <a:gd name="connsiteY5" fmla="*/ 921565 h 1366207"/>
              <a:gd name="connsiteX0" fmla="*/ 4444 w 971340"/>
              <a:gd name="connsiteY0" fmla="*/ 919474 h 1364116"/>
              <a:gd name="connsiteX1" fmla="*/ 597476 w 971340"/>
              <a:gd name="connsiteY1" fmla="*/ 408757 h 1364116"/>
              <a:gd name="connsiteX2" fmla="*/ 954410 w 971340"/>
              <a:gd name="connsiteY2" fmla="*/ 12580 h 1364116"/>
              <a:gd name="connsiteX3" fmla="*/ 833731 w 971340"/>
              <a:gd name="connsiteY3" fmla="*/ 938936 h 1364116"/>
              <a:gd name="connsiteX4" fmla="*/ 352393 w 971340"/>
              <a:gd name="connsiteY4" fmla="*/ 1364060 h 1364116"/>
              <a:gd name="connsiteX5" fmla="*/ 4444 w 971340"/>
              <a:gd name="connsiteY5" fmla="*/ 919474 h 1364116"/>
              <a:gd name="connsiteX0" fmla="*/ 4444 w 971340"/>
              <a:gd name="connsiteY0" fmla="*/ 919474 h 1364307"/>
              <a:gd name="connsiteX1" fmla="*/ 597476 w 971340"/>
              <a:gd name="connsiteY1" fmla="*/ 408757 h 1364307"/>
              <a:gd name="connsiteX2" fmla="*/ 954410 w 971340"/>
              <a:gd name="connsiteY2" fmla="*/ 12580 h 1364307"/>
              <a:gd name="connsiteX3" fmla="*/ 833731 w 971340"/>
              <a:gd name="connsiteY3" fmla="*/ 938936 h 1364307"/>
              <a:gd name="connsiteX4" fmla="*/ 352393 w 971340"/>
              <a:gd name="connsiteY4" fmla="*/ 1364060 h 1364307"/>
              <a:gd name="connsiteX5" fmla="*/ 4444 w 971340"/>
              <a:gd name="connsiteY5" fmla="*/ 919474 h 1364307"/>
              <a:gd name="connsiteX0" fmla="*/ 4731 w 1021305"/>
              <a:gd name="connsiteY0" fmla="*/ 920209 h 1365886"/>
              <a:gd name="connsiteX1" fmla="*/ 597763 w 1021305"/>
              <a:gd name="connsiteY1" fmla="*/ 409492 h 1365886"/>
              <a:gd name="connsiteX2" fmla="*/ 954697 w 1021305"/>
              <a:gd name="connsiteY2" fmla="*/ 13315 h 1365886"/>
              <a:gd name="connsiteX3" fmla="*/ 941273 w 1021305"/>
              <a:gd name="connsiteY3" fmla="*/ 958001 h 1365886"/>
              <a:gd name="connsiteX4" fmla="*/ 352680 w 1021305"/>
              <a:gd name="connsiteY4" fmla="*/ 1364795 h 1365886"/>
              <a:gd name="connsiteX5" fmla="*/ 4731 w 1021305"/>
              <a:gd name="connsiteY5" fmla="*/ 920209 h 136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1305" h="1365886">
                <a:moveTo>
                  <a:pt x="4731" y="920209"/>
                </a:moveTo>
                <a:cubicBezTo>
                  <a:pt x="45578" y="760992"/>
                  <a:pt x="165466" y="582335"/>
                  <a:pt x="597763" y="409492"/>
                </a:cubicBezTo>
                <a:cubicBezTo>
                  <a:pt x="801012" y="328228"/>
                  <a:pt x="897445" y="-78103"/>
                  <a:pt x="954697" y="13315"/>
                </a:cubicBezTo>
                <a:cubicBezTo>
                  <a:pt x="1011949" y="104733"/>
                  <a:pt x="1076314" y="616963"/>
                  <a:pt x="941273" y="958001"/>
                </a:cubicBezTo>
                <a:cubicBezTo>
                  <a:pt x="836251" y="1363559"/>
                  <a:pt x="508770" y="1371094"/>
                  <a:pt x="352680" y="1364795"/>
                </a:cubicBezTo>
                <a:cubicBezTo>
                  <a:pt x="196590" y="1358496"/>
                  <a:pt x="-36116" y="1079426"/>
                  <a:pt x="4731" y="920209"/>
                </a:cubicBez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ardrop 20">
            <a:extLst>
              <a:ext uri="{FF2B5EF4-FFF2-40B4-BE49-F238E27FC236}">
                <a16:creationId xmlns:a16="http://schemas.microsoft.com/office/drawing/2014/main" id="{9ADB3610-AF52-BE49-82ED-9595842F8580}"/>
              </a:ext>
            </a:extLst>
          </p:cNvPr>
          <p:cNvSpPr/>
          <p:nvPr/>
        </p:nvSpPr>
        <p:spPr>
          <a:xfrm rot="14152064">
            <a:off x="5457599" y="1176402"/>
            <a:ext cx="315348" cy="530533"/>
          </a:xfrm>
          <a:custGeom>
            <a:avLst/>
            <a:gdLst>
              <a:gd name="connsiteX0" fmla="*/ 0 w 971550"/>
              <a:gd name="connsiteY0" fmla="*/ 529045 h 1058090"/>
              <a:gd name="connsiteX1" fmla="*/ 485775 w 971550"/>
              <a:gd name="connsiteY1" fmla="*/ 0 h 1058090"/>
              <a:gd name="connsiteX2" fmla="*/ 1457325 w 971550"/>
              <a:gd name="connsiteY2" fmla="*/ -529045 h 1058090"/>
              <a:gd name="connsiteX3" fmla="*/ 971550 w 971550"/>
              <a:gd name="connsiteY3" fmla="*/ 529045 h 1058090"/>
              <a:gd name="connsiteX4" fmla="*/ 485775 w 971550"/>
              <a:gd name="connsiteY4" fmla="*/ 1058090 h 1058090"/>
              <a:gd name="connsiteX5" fmla="*/ 0 w 971550"/>
              <a:gd name="connsiteY5" fmla="*/ 529045 h 1058090"/>
              <a:gd name="connsiteX0" fmla="*/ 0 w 1471738"/>
              <a:gd name="connsiteY0" fmla="*/ 1065473 h 1594678"/>
              <a:gd name="connsiteX1" fmla="*/ 485775 w 1471738"/>
              <a:gd name="connsiteY1" fmla="*/ 536428 h 1594678"/>
              <a:gd name="connsiteX2" fmla="*/ 1457325 w 1471738"/>
              <a:gd name="connsiteY2" fmla="*/ 7383 h 1594678"/>
              <a:gd name="connsiteX3" fmla="*/ 1093250 w 1471738"/>
              <a:gd name="connsiteY3" fmla="*/ 1021562 h 1594678"/>
              <a:gd name="connsiteX4" fmla="*/ 485775 w 1471738"/>
              <a:gd name="connsiteY4" fmla="*/ 1594518 h 1594678"/>
              <a:gd name="connsiteX5" fmla="*/ 0 w 1471738"/>
              <a:gd name="connsiteY5" fmla="*/ 1065473 h 1594678"/>
              <a:gd name="connsiteX0" fmla="*/ 397 w 1469104"/>
              <a:gd name="connsiteY0" fmla="*/ 1062719 h 1591869"/>
              <a:gd name="connsiteX1" fmla="*/ 565091 w 1469104"/>
              <a:gd name="connsiteY1" fmla="*/ 617581 h 1591869"/>
              <a:gd name="connsiteX2" fmla="*/ 1457722 w 1469104"/>
              <a:gd name="connsiteY2" fmla="*/ 4629 h 1591869"/>
              <a:gd name="connsiteX3" fmla="*/ 1093647 w 1469104"/>
              <a:gd name="connsiteY3" fmla="*/ 1018808 h 1591869"/>
              <a:gd name="connsiteX4" fmla="*/ 486172 w 1469104"/>
              <a:gd name="connsiteY4" fmla="*/ 1591764 h 1591869"/>
              <a:gd name="connsiteX5" fmla="*/ 397 w 1469104"/>
              <a:gd name="connsiteY5" fmla="*/ 1062719 h 1591869"/>
              <a:gd name="connsiteX0" fmla="*/ 628 w 1324839"/>
              <a:gd name="connsiteY0" fmla="*/ 1176615 h 1595107"/>
              <a:gd name="connsiteX1" fmla="*/ 420826 w 1324839"/>
              <a:gd name="connsiteY1" fmla="*/ 619233 h 1595107"/>
              <a:gd name="connsiteX2" fmla="*/ 1313457 w 1324839"/>
              <a:gd name="connsiteY2" fmla="*/ 6281 h 1595107"/>
              <a:gd name="connsiteX3" fmla="*/ 949382 w 1324839"/>
              <a:gd name="connsiteY3" fmla="*/ 1020460 h 1595107"/>
              <a:gd name="connsiteX4" fmla="*/ 341907 w 1324839"/>
              <a:gd name="connsiteY4" fmla="*/ 1593416 h 1595107"/>
              <a:gd name="connsiteX5" fmla="*/ 628 w 1324839"/>
              <a:gd name="connsiteY5" fmla="*/ 1176615 h 1595107"/>
              <a:gd name="connsiteX0" fmla="*/ 1822 w 1326033"/>
              <a:gd name="connsiteY0" fmla="*/ 1176615 h 1555840"/>
              <a:gd name="connsiteX1" fmla="*/ 422020 w 1326033"/>
              <a:gd name="connsiteY1" fmla="*/ 619233 h 1555840"/>
              <a:gd name="connsiteX2" fmla="*/ 1314651 w 1326033"/>
              <a:gd name="connsiteY2" fmla="*/ 6281 h 1555840"/>
              <a:gd name="connsiteX3" fmla="*/ 950576 w 1326033"/>
              <a:gd name="connsiteY3" fmla="*/ 1020460 h 1555840"/>
              <a:gd name="connsiteX4" fmla="*/ 568720 w 1326033"/>
              <a:gd name="connsiteY4" fmla="*/ 1553942 h 1555840"/>
              <a:gd name="connsiteX5" fmla="*/ 1822 w 1326033"/>
              <a:gd name="connsiteY5" fmla="*/ 1176615 h 1555840"/>
              <a:gd name="connsiteX0" fmla="*/ 1822 w 1327923"/>
              <a:gd name="connsiteY0" fmla="*/ 1180458 h 1557872"/>
              <a:gd name="connsiteX1" fmla="*/ 422020 w 1327923"/>
              <a:gd name="connsiteY1" fmla="*/ 623076 h 1557872"/>
              <a:gd name="connsiteX2" fmla="*/ 1314651 w 1327923"/>
              <a:gd name="connsiteY2" fmla="*/ 10124 h 1557872"/>
              <a:gd name="connsiteX3" fmla="*/ 980594 w 1327923"/>
              <a:gd name="connsiteY3" fmla="*/ 1149338 h 1557872"/>
              <a:gd name="connsiteX4" fmla="*/ 568720 w 1327923"/>
              <a:gd name="connsiteY4" fmla="*/ 1557785 h 1557872"/>
              <a:gd name="connsiteX5" fmla="*/ 1822 w 1327923"/>
              <a:gd name="connsiteY5" fmla="*/ 1180458 h 1557872"/>
              <a:gd name="connsiteX0" fmla="*/ 90 w 1319432"/>
              <a:gd name="connsiteY0" fmla="*/ 1174040 h 1551444"/>
              <a:gd name="connsiteX1" fmla="*/ 609246 w 1319432"/>
              <a:gd name="connsiteY1" fmla="*/ 791694 h 1551444"/>
              <a:gd name="connsiteX2" fmla="*/ 1312919 w 1319432"/>
              <a:gd name="connsiteY2" fmla="*/ 3706 h 1551444"/>
              <a:gd name="connsiteX3" fmla="*/ 978862 w 1319432"/>
              <a:gd name="connsiteY3" fmla="*/ 1142920 h 1551444"/>
              <a:gd name="connsiteX4" fmla="*/ 566988 w 1319432"/>
              <a:gd name="connsiteY4" fmla="*/ 1551367 h 1551444"/>
              <a:gd name="connsiteX5" fmla="*/ 90 w 1319432"/>
              <a:gd name="connsiteY5" fmla="*/ 1174040 h 1551444"/>
              <a:gd name="connsiteX0" fmla="*/ 90 w 1319432"/>
              <a:gd name="connsiteY0" fmla="*/ 1173055 h 1550459"/>
              <a:gd name="connsiteX1" fmla="*/ 609246 w 1319432"/>
              <a:gd name="connsiteY1" fmla="*/ 790709 h 1550459"/>
              <a:gd name="connsiteX2" fmla="*/ 1312919 w 1319432"/>
              <a:gd name="connsiteY2" fmla="*/ 2721 h 1550459"/>
              <a:gd name="connsiteX3" fmla="*/ 978862 w 1319432"/>
              <a:gd name="connsiteY3" fmla="*/ 1141935 h 1550459"/>
              <a:gd name="connsiteX4" fmla="*/ 566988 w 1319432"/>
              <a:gd name="connsiteY4" fmla="*/ 1550382 h 1550459"/>
              <a:gd name="connsiteX5" fmla="*/ 90 w 1319432"/>
              <a:gd name="connsiteY5" fmla="*/ 1173055 h 1550459"/>
              <a:gd name="connsiteX0" fmla="*/ 165 w 1319030"/>
              <a:gd name="connsiteY0" fmla="*/ 1177555 h 1554969"/>
              <a:gd name="connsiteX1" fmla="*/ 624868 w 1319030"/>
              <a:gd name="connsiteY1" fmla="*/ 615155 h 1554969"/>
              <a:gd name="connsiteX2" fmla="*/ 1312994 w 1319030"/>
              <a:gd name="connsiteY2" fmla="*/ 7221 h 1554969"/>
              <a:gd name="connsiteX3" fmla="*/ 978937 w 1319030"/>
              <a:gd name="connsiteY3" fmla="*/ 1146435 h 1554969"/>
              <a:gd name="connsiteX4" fmla="*/ 567063 w 1319030"/>
              <a:gd name="connsiteY4" fmla="*/ 1554882 h 1554969"/>
              <a:gd name="connsiteX5" fmla="*/ 165 w 1319030"/>
              <a:gd name="connsiteY5" fmla="*/ 1177555 h 1554969"/>
              <a:gd name="connsiteX0" fmla="*/ 165 w 1321626"/>
              <a:gd name="connsiteY0" fmla="*/ 1177555 h 1554969"/>
              <a:gd name="connsiteX1" fmla="*/ 624868 w 1321626"/>
              <a:gd name="connsiteY1" fmla="*/ 615155 h 1554969"/>
              <a:gd name="connsiteX2" fmla="*/ 1312994 w 1321626"/>
              <a:gd name="connsiteY2" fmla="*/ 7221 h 1554969"/>
              <a:gd name="connsiteX3" fmla="*/ 978937 w 1321626"/>
              <a:gd name="connsiteY3" fmla="*/ 1146435 h 1554969"/>
              <a:gd name="connsiteX4" fmla="*/ 567063 w 1321626"/>
              <a:gd name="connsiteY4" fmla="*/ 1554882 h 1554969"/>
              <a:gd name="connsiteX5" fmla="*/ 165 w 1321626"/>
              <a:gd name="connsiteY5" fmla="*/ 1177555 h 1554969"/>
              <a:gd name="connsiteX0" fmla="*/ 908 w 1322369"/>
              <a:gd name="connsiteY0" fmla="*/ 1177555 h 1571641"/>
              <a:gd name="connsiteX1" fmla="*/ 625611 w 1322369"/>
              <a:gd name="connsiteY1" fmla="*/ 615155 h 1571641"/>
              <a:gd name="connsiteX2" fmla="*/ 1313737 w 1322369"/>
              <a:gd name="connsiteY2" fmla="*/ 7221 h 1571641"/>
              <a:gd name="connsiteX3" fmla="*/ 979680 w 1322369"/>
              <a:gd name="connsiteY3" fmla="*/ 1146435 h 1571641"/>
              <a:gd name="connsiteX4" fmla="*/ 498342 w 1322369"/>
              <a:gd name="connsiteY4" fmla="*/ 1571559 h 1571641"/>
              <a:gd name="connsiteX5" fmla="*/ 908 w 1322369"/>
              <a:gd name="connsiteY5" fmla="*/ 1177555 h 1571641"/>
              <a:gd name="connsiteX0" fmla="*/ 1366 w 1173342"/>
              <a:gd name="connsiteY0" fmla="*/ 1129988 h 1574630"/>
              <a:gd name="connsiteX1" fmla="*/ 476584 w 1173342"/>
              <a:gd name="connsiteY1" fmla="*/ 618170 h 1574630"/>
              <a:gd name="connsiteX2" fmla="*/ 1164710 w 1173342"/>
              <a:gd name="connsiteY2" fmla="*/ 10236 h 1574630"/>
              <a:gd name="connsiteX3" fmla="*/ 830653 w 1173342"/>
              <a:gd name="connsiteY3" fmla="*/ 1149450 h 1574630"/>
              <a:gd name="connsiteX4" fmla="*/ 349315 w 1173342"/>
              <a:gd name="connsiteY4" fmla="*/ 1574574 h 1574630"/>
              <a:gd name="connsiteX5" fmla="*/ 1366 w 1173342"/>
              <a:gd name="connsiteY5" fmla="*/ 1129988 h 1574630"/>
              <a:gd name="connsiteX0" fmla="*/ 2251 w 1172656"/>
              <a:gd name="connsiteY0" fmla="*/ 1123752 h 1568394"/>
              <a:gd name="connsiteX1" fmla="*/ 517494 w 1172656"/>
              <a:gd name="connsiteY1" fmla="*/ 778646 h 1568394"/>
              <a:gd name="connsiteX2" fmla="*/ 1165595 w 1172656"/>
              <a:gd name="connsiteY2" fmla="*/ 4000 h 1568394"/>
              <a:gd name="connsiteX3" fmla="*/ 831538 w 1172656"/>
              <a:gd name="connsiteY3" fmla="*/ 1143214 h 1568394"/>
              <a:gd name="connsiteX4" fmla="*/ 350200 w 1172656"/>
              <a:gd name="connsiteY4" fmla="*/ 1568338 h 1568394"/>
              <a:gd name="connsiteX5" fmla="*/ 2251 w 1172656"/>
              <a:gd name="connsiteY5" fmla="*/ 1123752 h 1568394"/>
              <a:gd name="connsiteX0" fmla="*/ 2251 w 974804"/>
              <a:gd name="connsiteY0" fmla="*/ 912268 h 1356910"/>
              <a:gd name="connsiteX1" fmla="*/ 517494 w 974804"/>
              <a:gd name="connsiteY1" fmla="*/ 567162 h 1356910"/>
              <a:gd name="connsiteX2" fmla="*/ 952217 w 974804"/>
              <a:gd name="connsiteY2" fmla="*/ 5374 h 1356910"/>
              <a:gd name="connsiteX3" fmla="*/ 831538 w 974804"/>
              <a:gd name="connsiteY3" fmla="*/ 931730 h 1356910"/>
              <a:gd name="connsiteX4" fmla="*/ 350200 w 974804"/>
              <a:gd name="connsiteY4" fmla="*/ 1356854 h 1356910"/>
              <a:gd name="connsiteX5" fmla="*/ 2251 w 974804"/>
              <a:gd name="connsiteY5" fmla="*/ 912268 h 1356910"/>
              <a:gd name="connsiteX0" fmla="*/ 14069 w 986622"/>
              <a:gd name="connsiteY0" fmla="*/ 912268 h 1356910"/>
              <a:gd name="connsiteX1" fmla="*/ 529312 w 986622"/>
              <a:gd name="connsiteY1" fmla="*/ 567162 h 1356910"/>
              <a:gd name="connsiteX2" fmla="*/ 964035 w 986622"/>
              <a:gd name="connsiteY2" fmla="*/ 5374 h 1356910"/>
              <a:gd name="connsiteX3" fmla="*/ 843356 w 986622"/>
              <a:gd name="connsiteY3" fmla="*/ 931730 h 1356910"/>
              <a:gd name="connsiteX4" fmla="*/ 362018 w 986622"/>
              <a:gd name="connsiteY4" fmla="*/ 1356854 h 1356910"/>
              <a:gd name="connsiteX5" fmla="*/ 14069 w 986622"/>
              <a:gd name="connsiteY5" fmla="*/ 912268 h 1356910"/>
              <a:gd name="connsiteX0" fmla="*/ 588 w 979438"/>
              <a:gd name="connsiteY0" fmla="*/ 914485 h 1359127"/>
              <a:gd name="connsiteX1" fmla="*/ 429691 w 979438"/>
              <a:gd name="connsiteY1" fmla="*/ 516592 h 1359127"/>
              <a:gd name="connsiteX2" fmla="*/ 950554 w 979438"/>
              <a:gd name="connsiteY2" fmla="*/ 7591 h 1359127"/>
              <a:gd name="connsiteX3" fmla="*/ 829875 w 979438"/>
              <a:gd name="connsiteY3" fmla="*/ 933947 h 1359127"/>
              <a:gd name="connsiteX4" fmla="*/ 348537 w 979438"/>
              <a:gd name="connsiteY4" fmla="*/ 1359071 h 1359127"/>
              <a:gd name="connsiteX5" fmla="*/ 588 w 979438"/>
              <a:gd name="connsiteY5" fmla="*/ 914485 h 1359127"/>
              <a:gd name="connsiteX0" fmla="*/ 12 w 978862"/>
              <a:gd name="connsiteY0" fmla="*/ 914485 h 1359127"/>
              <a:gd name="connsiteX1" fmla="*/ 429115 w 978862"/>
              <a:gd name="connsiteY1" fmla="*/ 516592 h 1359127"/>
              <a:gd name="connsiteX2" fmla="*/ 949978 w 978862"/>
              <a:gd name="connsiteY2" fmla="*/ 7591 h 1359127"/>
              <a:gd name="connsiteX3" fmla="*/ 829299 w 978862"/>
              <a:gd name="connsiteY3" fmla="*/ 933947 h 1359127"/>
              <a:gd name="connsiteX4" fmla="*/ 347961 w 978862"/>
              <a:gd name="connsiteY4" fmla="*/ 1359071 h 1359127"/>
              <a:gd name="connsiteX5" fmla="*/ 12 w 978862"/>
              <a:gd name="connsiteY5" fmla="*/ 914485 h 1359127"/>
              <a:gd name="connsiteX0" fmla="*/ 4444 w 971340"/>
              <a:gd name="connsiteY0" fmla="*/ 921565 h 1366207"/>
              <a:gd name="connsiteX1" fmla="*/ 597476 w 971340"/>
              <a:gd name="connsiteY1" fmla="*/ 410848 h 1366207"/>
              <a:gd name="connsiteX2" fmla="*/ 954410 w 971340"/>
              <a:gd name="connsiteY2" fmla="*/ 14671 h 1366207"/>
              <a:gd name="connsiteX3" fmla="*/ 833731 w 971340"/>
              <a:gd name="connsiteY3" fmla="*/ 941027 h 1366207"/>
              <a:gd name="connsiteX4" fmla="*/ 352393 w 971340"/>
              <a:gd name="connsiteY4" fmla="*/ 1366151 h 1366207"/>
              <a:gd name="connsiteX5" fmla="*/ 4444 w 971340"/>
              <a:gd name="connsiteY5" fmla="*/ 921565 h 1366207"/>
              <a:gd name="connsiteX0" fmla="*/ 4444 w 971340"/>
              <a:gd name="connsiteY0" fmla="*/ 919474 h 1364116"/>
              <a:gd name="connsiteX1" fmla="*/ 597476 w 971340"/>
              <a:gd name="connsiteY1" fmla="*/ 408757 h 1364116"/>
              <a:gd name="connsiteX2" fmla="*/ 954410 w 971340"/>
              <a:gd name="connsiteY2" fmla="*/ 12580 h 1364116"/>
              <a:gd name="connsiteX3" fmla="*/ 833731 w 971340"/>
              <a:gd name="connsiteY3" fmla="*/ 938936 h 1364116"/>
              <a:gd name="connsiteX4" fmla="*/ 352393 w 971340"/>
              <a:gd name="connsiteY4" fmla="*/ 1364060 h 1364116"/>
              <a:gd name="connsiteX5" fmla="*/ 4444 w 971340"/>
              <a:gd name="connsiteY5" fmla="*/ 919474 h 1364116"/>
              <a:gd name="connsiteX0" fmla="*/ 4444 w 971340"/>
              <a:gd name="connsiteY0" fmla="*/ 919474 h 1364307"/>
              <a:gd name="connsiteX1" fmla="*/ 597476 w 971340"/>
              <a:gd name="connsiteY1" fmla="*/ 408757 h 1364307"/>
              <a:gd name="connsiteX2" fmla="*/ 954410 w 971340"/>
              <a:gd name="connsiteY2" fmla="*/ 12580 h 1364307"/>
              <a:gd name="connsiteX3" fmla="*/ 833731 w 971340"/>
              <a:gd name="connsiteY3" fmla="*/ 938936 h 1364307"/>
              <a:gd name="connsiteX4" fmla="*/ 352393 w 971340"/>
              <a:gd name="connsiteY4" fmla="*/ 1364060 h 1364307"/>
              <a:gd name="connsiteX5" fmla="*/ 4444 w 971340"/>
              <a:gd name="connsiteY5" fmla="*/ 919474 h 1364307"/>
              <a:gd name="connsiteX0" fmla="*/ 4731 w 1021305"/>
              <a:gd name="connsiteY0" fmla="*/ 920209 h 1365886"/>
              <a:gd name="connsiteX1" fmla="*/ 597763 w 1021305"/>
              <a:gd name="connsiteY1" fmla="*/ 409492 h 1365886"/>
              <a:gd name="connsiteX2" fmla="*/ 954697 w 1021305"/>
              <a:gd name="connsiteY2" fmla="*/ 13315 h 1365886"/>
              <a:gd name="connsiteX3" fmla="*/ 941273 w 1021305"/>
              <a:gd name="connsiteY3" fmla="*/ 958001 h 1365886"/>
              <a:gd name="connsiteX4" fmla="*/ 352680 w 1021305"/>
              <a:gd name="connsiteY4" fmla="*/ 1364795 h 1365886"/>
              <a:gd name="connsiteX5" fmla="*/ 4731 w 1021305"/>
              <a:gd name="connsiteY5" fmla="*/ 920209 h 136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1305" h="1365886">
                <a:moveTo>
                  <a:pt x="4731" y="920209"/>
                </a:moveTo>
                <a:cubicBezTo>
                  <a:pt x="45578" y="760992"/>
                  <a:pt x="165466" y="582335"/>
                  <a:pt x="597763" y="409492"/>
                </a:cubicBezTo>
                <a:cubicBezTo>
                  <a:pt x="801012" y="328228"/>
                  <a:pt x="897445" y="-78103"/>
                  <a:pt x="954697" y="13315"/>
                </a:cubicBezTo>
                <a:cubicBezTo>
                  <a:pt x="1011949" y="104733"/>
                  <a:pt x="1076314" y="616963"/>
                  <a:pt x="941273" y="958001"/>
                </a:cubicBezTo>
                <a:cubicBezTo>
                  <a:pt x="836251" y="1363559"/>
                  <a:pt x="508770" y="1371094"/>
                  <a:pt x="352680" y="1364795"/>
                </a:cubicBezTo>
                <a:cubicBezTo>
                  <a:pt x="196590" y="1358496"/>
                  <a:pt x="-36116" y="1079426"/>
                  <a:pt x="4731" y="920209"/>
                </a:cubicBez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ardrop 20">
            <a:extLst>
              <a:ext uri="{FF2B5EF4-FFF2-40B4-BE49-F238E27FC236}">
                <a16:creationId xmlns:a16="http://schemas.microsoft.com/office/drawing/2014/main" id="{6A3D4FB9-853E-0143-91AB-9D4D32467F4C}"/>
              </a:ext>
            </a:extLst>
          </p:cNvPr>
          <p:cNvSpPr/>
          <p:nvPr/>
        </p:nvSpPr>
        <p:spPr>
          <a:xfrm rot="14152064" flipV="1">
            <a:off x="2921272" y="2113476"/>
            <a:ext cx="346114" cy="485144"/>
          </a:xfrm>
          <a:custGeom>
            <a:avLst/>
            <a:gdLst>
              <a:gd name="connsiteX0" fmla="*/ 0 w 971550"/>
              <a:gd name="connsiteY0" fmla="*/ 529045 h 1058090"/>
              <a:gd name="connsiteX1" fmla="*/ 485775 w 971550"/>
              <a:gd name="connsiteY1" fmla="*/ 0 h 1058090"/>
              <a:gd name="connsiteX2" fmla="*/ 1457325 w 971550"/>
              <a:gd name="connsiteY2" fmla="*/ -529045 h 1058090"/>
              <a:gd name="connsiteX3" fmla="*/ 971550 w 971550"/>
              <a:gd name="connsiteY3" fmla="*/ 529045 h 1058090"/>
              <a:gd name="connsiteX4" fmla="*/ 485775 w 971550"/>
              <a:gd name="connsiteY4" fmla="*/ 1058090 h 1058090"/>
              <a:gd name="connsiteX5" fmla="*/ 0 w 971550"/>
              <a:gd name="connsiteY5" fmla="*/ 529045 h 1058090"/>
              <a:gd name="connsiteX0" fmla="*/ 0 w 1471738"/>
              <a:gd name="connsiteY0" fmla="*/ 1065473 h 1594678"/>
              <a:gd name="connsiteX1" fmla="*/ 485775 w 1471738"/>
              <a:gd name="connsiteY1" fmla="*/ 536428 h 1594678"/>
              <a:gd name="connsiteX2" fmla="*/ 1457325 w 1471738"/>
              <a:gd name="connsiteY2" fmla="*/ 7383 h 1594678"/>
              <a:gd name="connsiteX3" fmla="*/ 1093250 w 1471738"/>
              <a:gd name="connsiteY3" fmla="*/ 1021562 h 1594678"/>
              <a:gd name="connsiteX4" fmla="*/ 485775 w 1471738"/>
              <a:gd name="connsiteY4" fmla="*/ 1594518 h 1594678"/>
              <a:gd name="connsiteX5" fmla="*/ 0 w 1471738"/>
              <a:gd name="connsiteY5" fmla="*/ 1065473 h 1594678"/>
              <a:gd name="connsiteX0" fmla="*/ 397 w 1469104"/>
              <a:gd name="connsiteY0" fmla="*/ 1062719 h 1591869"/>
              <a:gd name="connsiteX1" fmla="*/ 565091 w 1469104"/>
              <a:gd name="connsiteY1" fmla="*/ 617581 h 1591869"/>
              <a:gd name="connsiteX2" fmla="*/ 1457722 w 1469104"/>
              <a:gd name="connsiteY2" fmla="*/ 4629 h 1591869"/>
              <a:gd name="connsiteX3" fmla="*/ 1093647 w 1469104"/>
              <a:gd name="connsiteY3" fmla="*/ 1018808 h 1591869"/>
              <a:gd name="connsiteX4" fmla="*/ 486172 w 1469104"/>
              <a:gd name="connsiteY4" fmla="*/ 1591764 h 1591869"/>
              <a:gd name="connsiteX5" fmla="*/ 397 w 1469104"/>
              <a:gd name="connsiteY5" fmla="*/ 1062719 h 1591869"/>
              <a:gd name="connsiteX0" fmla="*/ 628 w 1324839"/>
              <a:gd name="connsiteY0" fmla="*/ 1176615 h 1595107"/>
              <a:gd name="connsiteX1" fmla="*/ 420826 w 1324839"/>
              <a:gd name="connsiteY1" fmla="*/ 619233 h 1595107"/>
              <a:gd name="connsiteX2" fmla="*/ 1313457 w 1324839"/>
              <a:gd name="connsiteY2" fmla="*/ 6281 h 1595107"/>
              <a:gd name="connsiteX3" fmla="*/ 949382 w 1324839"/>
              <a:gd name="connsiteY3" fmla="*/ 1020460 h 1595107"/>
              <a:gd name="connsiteX4" fmla="*/ 341907 w 1324839"/>
              <a:gd name="connsiteY4" fmla="*/ 1593416 h 1595107"/>
              <a:gd name="connsiteX5" fmla="*/ 628 w 1324839"/>
              <a:gd name="connsiteY5" fmla="*/ 1176615 h 1595107"/>
              <a:gd name="connsiteX0" fmla="*/ 1822 w 1326033"/>
              <a:gd name="connsiteY0" fmla="*/ 1176615 h 1555840"/>
              <a:gd name="connsiteX1" fmla="*/ 422020 w 1326033"/>
              <a:gd name="connsiteY1" fmla="*/ 619233 h 1555840"/>
              <a:gd name="connsiteX2" fmla="*/ 1314651 w 1326033"/>
              <a:gd name="connsiteY2" fmla="*/ 6281 h 1555840"/>
              <a:gd name="connsiteX3" fmla="*/ 950576 w 1326033"/>
              <a:gd name="connsiteY3" fmla="*/ 1020460 h 1555840"/>
              <a:gd name="connsiteX4" fmla="*/ 568720 w 1326033"/>
              <a:gd name="connsiteY4" fmla="*/ 1553942 h 1555840"/>
              <a:gd name="connsiteX5" fmla="*/ 1822 w 1326033"/>
              <a:gd name="connsiteY5" fmla="*/ 1176615 h 1555840"/>
              <a:gd name="connsiteX0" fmla="*/ 1822 w 1327923"/>
              <a:gd name="connsiteY0" fmla="*/ 1180458 h 1557872"/>
              <a:gd name="connsiteX1" fmla="*/ 422020 w 1327923"/>
              <a:gd name="connsiteY1" fmla="*/ 623076 h 1557872"/>
              <a:gd name="connsiteX2" fmla="*/ 1314651 w 1327923"/>
              <a:gd name="connsiteY2" fmla="*/ 10124 h 1557872"/>
              <a:gd name="connsiteX3" fmla="*/ 980594 w 1327923"/>
              <a:gd name="connsiteY3" fmla="*/ 1149338 h 1557872"/>
              <a:gd name="connsiteX4" fmla="*/ 568720 w 1327923"/>
              <a:gd name="connsiteY4" fmla="*/ 1557785 h 1557872"/>
              <a:gd name="connsiteX5" fmla="*/ 1822 w 1327923"/>
              <a:gd name="connsiteY5" fmla="*/ 1180458 h 1557872"/>
              <a:gd name="connsiteX0" fmla="*/ 90 w 1319432"/>
              <a:gd name="connsiteY0" fmla="*/ 1174040 h 1551444"/>
              <a:gd name="connsiteX1" fmla="*/ 609246 w 1319432"/>
              <a:gd name="connsiteY1" fmla="*/ 791694 h 1551444"/>
              <a:gd name="connsiteX2" fmla="*/ 1312919 w 1319432"/>
              <a:gd name="connsiteY2" fmla="*/ 3706 h 1551444"/>
              <a:gd name="connsiteX3" fmla="*/ 978862 w 1319432"/>
              <a:gd name="connsiteY3" fmla="*/ 1142920 h 1551444"/>
              <a:gd name="connsiteX4" fmla="*/ 566988 w 1319432"/>
              <a:gd name="connsiteY4" fmla="*/ 1551367 h 1551444"/>
              <a:gd name="connsiteX5" fmla="*/ 90 w 1319432"/>
              <a:gd name="connsiteY5" fmla="*/ 1174040 h 1551444"/>
              <a:gd name="connsiteX0" fmla="*/ 90 w 1319432"/>
              <a:gd name="connsiteY0" fmla="*/ 1173055 h 1550459"/>
              <a:gd name="connsiteX1" fmla="*/ 609246 w 1319432"/>
              <a:gd name="connsiteY1" fmla="*/ 790709 h 1550459"/>
              <a:gd name="connsiteX2" fmla="*/ 1312919 w 1319432"/>
              <a:gd name="connsiteY2" fmla="*/ 2721 h 1550459"/>
              <a:gd name="connsiteX3" fmla="*/ 978862 w 1319432"/>
              <a:gd name="connsiteY3" fmla="*/ 1141935 h 1550459"/>
              <a:gd name="connsiteX4" fmla="*/ 566988 w 1319432"/>
              <a:gd name="connsiteY4" fmla="*/ 1550382 h 1550459"/>
              <a:gd name="connsiteX5" fmla="*/ 90 w 1319432"/>
              <a:gd name="connsiteY5" fmla="*/ 1173055 h 1550459"/>
              <a:gd name="connsiteX0" fmla="*/ 165 w 1319030"/>
              <a:gd name="connsiteY0" fmla="*/ 1177555 h 1554969"/>
              <a:gd name="connsiteX1" fmla="*/ 624868 w 1319030"/>
              <a:gd name="connsiteY1" fmla="*/ 615155 h 1554969"/>
              <a:gd name="connsiteX2" fmla="*/ 1312994 w 1319030"/>
              <a:gd name="connsiteY2" fmla="*/ 7221 h 1554969"/>
              <a:gd name="connsiteX3" fmla="*/ 978937 w 1319030"/>
              <a:gd name="connsiteY3" fmla="*/ 1146435 h 1554969"/>
              <a:gd name="connsiteX4" fmla="*/ 567063 w 1319030"/>
              <a:gd name="connsiteY4" fmla="*/ 1554882 h 1554969"/>
              <a:gd name="connsiteX5" fmla="*/ 165 w 1319030"/>
              <a:gd name="connsiteY5" fmla="*/ 1177555 h 1554969"/>
              <a:gd name="connsiteX0" fmla="*/ 165 w 1321626"/>
              <a:gd name="connsiteY0" fmla="*/ 1177555 h 1554969"/>
              <a:gd name="connsiteX1" fmla="*/ 624868 w 1321626"/>
              <a:gd name="connsiteY1" fmla="*/ 615155 h 1554969"/>
              <a:gd name="connsiteX2" fmla="*/ 1312994 w 1321626"/>
              <a:gd name="connsiteY2" fmla="*/ 7221 h 1554969"/>
              <a:gd name="connsiteX3" fmla="*/ 978937 w 1321626"/>
              <a:gd name="connsiteY3" fmla="*/ 1146435 h 1554969"/>
              <a:gd name="connsiteX4" fmla="*/ 567063 w 1321626"/>
              <a:gd name="connsiteY4" fmla="*/ 1554882 h 1554969"/>
              <a:gd name="connsiteX5" fmla="*/ 165 w 1321626"/>
              <a:gd name="connsiteY5" fmla="*/ 1177555 h 1554969"/>
              <a:gd name="connsiteX0" fmla="*/ 908 w 1322369"/>
              <a:gd name="connsiteY0" fmla="*/ 1177555 h 1571641"/>
              <a:gd name="connsiteX1" fmla="*/ 625611 w 1322369"/>
              <a:gd name="connsiteY1" fmla="*/ 615155 h 1571641"/>
              <a:gd name="connsiteX2" fmla="*/ 1313737 w 1322369"/>
              <a:gd name="connsiteY2" fmla="*/ 7221 h 1571641"/>
              <a:gd name="connsiteX3" fmla="*/ 979680 w 1322369"/>
              <a:gd name="connsiteY3" fmla="*/ 1146435 h 1571641"/>
              <a:gd name="connsiteX4" fmla="*/ 498342 w 1322369"/>
              <a:gd name="connsiteY4" fmla="*/ 1571559 h 1571641"/>
              <a:gd name="connsiteX5" fmla="*/ 908 w 1322369"/>
              <a:gd name="connsiteY5" fmla="*/ 1177555 h 1571641"/>
              <a:gd name="connsiteX0" fmla="*/ 1366 w 1173342"/>
              <a:gd name="connsiteY0" fmla="*/ 1129988 h 1574630"/>
              <a:gd name="connsiteX1" fmla="*/ 476584 w 1173342"/>
              <a:gd name="connsiteY1" fmla="*/ 618170 h 1574630"/>
              <a:gd name="connsiteX2" fmla="*/ 1164710 w 1173342"/>
              <a:gd name="connsiteY2" fmla="*/ 10236 h 1574630"/>
              <a:gd name="connsiteX3" fmla="*/ 830653 w 1173342"/>
              <a:gd name="connsiteY3" fmla="*/ 1149450 h 1574630"/>
              <a:gd name="connsiteX4" fmla="*/ 349315 w 1173342"/>
              <a:gd name="connsiteY4" fmla="*/ 1574574 h 1574630"/>
              <a:gd name="connsiteX5" fmla="*/ 1366 w 1173342"/>
              <a:gd name="connsiteY5" fmla="*/ 1129988 h 1574630"/>
              <a:gd name="connsiteX0" fmla="*/ 2251 w 1172656"/>
              <a:gd name="connsiteY0" fmla="*/ 1123752 h 1568394"/>
              <a:gd name="connsiteX1" fmla="*/ 517494 w 1172656"/>
              <a:gd name="connsiteY1" fmla="*/ 778646 h 1568394"/>
              <a:gd name="connsiteX2" fmla="*/ 1165595 w 1172656"/>
              <a:gd name="connsiteY2" fmla="*/ 4000 h 1568394"/>
              <a:gd name="connsiteX3" fmla="*/ 831538 w 1172656"/>
              <a:gd name="connsiteY3" fmla="*/ 1143214 h 1568394"/>
              <a:gd name="connsiteX4" fmla="*/ 350200 w 1172656"/>
              <a:gd name="connsiteY4" fmla="*/ 1568338 h 1568394"/>
              <a:gd name="connsiteX5" fmla="*/ 2251 w 1172656"/>
              <a:gd name="connsiteY5" fmla="*/ 1123752 h 1568394"/>
              <a:gd name="connsiteX0" fmla="*/ 2251 w 974804"/>
              <a:gd name="connsiteY0" fmla="*/ 912268 h 1356910"/>
              <a:gd name="connsiteX1" fmla="*/ 517494 w 974804"/>
              <a:gd name="connsiteY1" fmla="*/ 567162 h 1356910"/>
              <a:gd name="connsiteX2" fmla="*/ 952217 w 974804"/>
              <a:gd name="connsiteY2" fmla="*/ 5374 h 1356910"/>
              <a:gd name="connsiteX3" fmla="*/ 831538 w 974804"/>
              <a:gd name="connsiteY3" fmla="*/ 931730 h 1356910"/>
              <a:gd name="connsiteX4" fmla="*/ 350200 w 974804"/>
              <a:gd name="connsiteY4" fmla="*/ 1356854 h 1356910"/>
              <a:gd name="connsiteX5" fmla="*/ 2251 w 974804"/>
              <a:gd name="connsiteY5" fmla="*/ 912268 h 1356910"/>
              <a:gd name="connsiteX0" fmla="*/ 14069 w 986622"/>
              <a:gd name="connsiteY0" fmla="*/ 912268 h 1356910"/>
              <a:gd name="connsiteX1" fmla="*/ 529312 w 986622"/>
              <a:gd name="connsiteY1" fmla="*/ 567162 h 1356910"/>
              <a:gd name="connsiteX2" fmla="*/ 964035 w 986622"/>
              <a:gd name="connsiteY2" fmla="*/ 5374 h 1356910"/>
              <a:gd name="connsiteX3" fmla="*/ 843356 w 986622"/>
              <a:gd name="connsiteY3" fmla="*/ 931730 h 1356910"/>
              <a:gd name="connsiteX4" fmla="*/ 362018 w 986622"/>
              <a:gd name="connsiteY4" fmla="*/ 1356854 h 1356910"/>
              <a:gd name="connsiteX5" fmla="*/ 14069 w 986622"/>
              <a:gd name="connsiteY5" fmla="*/ 912268 h 1356910"/>
              <a:gd name="connsiteX0" fmla="*/ 588 w 979438"/>
              <a:gd name="connsiteY0" fmla="*/ 914485 h 1359127"/>
              <a:gd name="connsiteX1" fmla="*/ 429691 w 979438"/>
              <a:gd name="connsiteY1" fmla="*/ 516592 h 1359127"/>
              <a:gd name="connsiteX2" fmla="*/ 950554 w 979438"/>
              <a:gd name="connsiteY2" fmla="*/ 7591 h 1359127"/>
              <a:gd name="connsiteX3" fmla="*/ 829875 w 979438"/>
              <a:gd name="connsiteY3" fmla="*/ 933947 h 1359127"/>
              <a:gd name="connsiteX4" fmla="*/ 348537 w 979438"/>
              <a:gd name="connsiteY4" fmla="*/ 1359071 h 1359127"/>
              <a:gd name="connsiteX5" fmla="*/ 588 w 979438"/>
              <a:gd name="connsiteY5" fmla="*/ 914485 h 1359127"/>
              <a:gd name="connsiteX0" fmla="*/ 12 w 978862"/>
              <a:gd name="connsiteY0" fmla="*/ 914485 h 1359127"/>
              <a:gd name="connsiteX1" fmla="*/ 429115 w 978862"/>
              <a:gd name="connsiteY1" fmla="*/ 516592 h 1359127"/>
              <a:gd name="connsiteX2" fmla="*/ 949978 w 978862"/>
              <a:gd name="connsiteY2" fmla="*/ 7591 h 1359127"/>
              <a:gd name="connsiteX3" fmla="*/ 829299 w 978862"/>
              <a:gd name="connsiteY3" fmla="*/ 933947 h 1359127"/>
              <a:gd name="connsiteX4" fmla="*/ 347961 w 978862"/>
              <a:gd name="connsiteY4" fmla="*/ 1359071 h 1359127"/>
              <a:gd name="connsiteX5" fmla="*/ 12 w 978862"/>
              <a:gd name="connsiteY5" fmla="*/ 914485 h 1359127"/>
              <a:gd name="connsiteX0" fmla="*/ 4444 w 971340"/>
              <a:gd name="connsiteY0" fmla="*/ 921565 h 1366207"/>
              <a:gd name="connsiteX1" fmla="*/ 597476 w 971340"/>
              <a:gd name="connsiteY1" fmla="*/ 410848 h 1366207"/>
              <a:gd name="connsiteX2" fmla="*/ 954410 w 971340"/>
              <a:gd name="connsiteY2" fmla="*/ 14671 h 1366207"/>
              <a:gd name="connsiteX3" fmla="*/ 833731 w 971340"/>
              <a:gd name="connsiteY3" fmla="*/ 941027 h 1366207"/>
              <a:gd name="connsiteX4" fmla="*/ 352393 w 971340"/>
              <a:gd name="connsiteY4" fmla="*/ 1366151 h 1366207"/>
              <a:gd name="connsiteX5" fmla="*/ 4444 w 971340"/>
              <a:gd name="connsiteY5" fmla="*/ 921565 h 1366207"/>
              <a:gd name="connsiteX0" fmla="*/ 4444 w 971340"/>
              <a:gd name="connsiteY0" fmla="*/ 919474 h 1364116"/>
              <a:gd name="connsiteX1" fmla="*/ 597476 w 971340"/>
              <a:gd name="connsiteY1" fmla="*/ 408757 h 1364116"/>
              <a:gd name="connsiteX2" fmla="*/ 954410 w 971340"/>
              <a:gd name="connsiteY2" fmla="*/ 12580 h 1364116"/>
              <a:gd name="connsiteX3" fmla="*/ 833731 w 971340"/>
              <a:gd name="connsiteY3" fmla="*/ 938936 h 1364116"/>
              <a:gd name="connsiteX4" fmla="*/ 352393 w 971340"/>
              <a:gd name="connsiteY4" fmla="*/ 1364060 h 1364116"/>
              <a:gd name="connsiteX5" fmla="*/ 4444 w 971340"/>
              <a:gd name="connsiteY5" fmla="*/ 919474 h 1364116"/>
              <a:gd name="connsiteX0" fmla="*/ 4444 w 971340"/>
              <a:gd name="connsiteY0" fmla="*/ 919474 h 1364307"/>
              <a:gd name="connsiteX1" fmla="*/ 597476 w 971340"/>
              <a:gd name="connsiteY1" fmla="*/ 408757 h 1364307"/>
              <a:gd name="connsiteX2" fmla="*/ 954410 w 971340"/>
              <a:gd name="connsiteY2" fmla="*/ 12580 h 1364307"/>
              <a:gd name="connsiteX3" fmla="*/ 833731 w 971340"/>
              <a:gd name="connsiteY3" fmla="*/ 938936 h 1364307"/>
              <a:gd name="connsiteX4" fmla="*/ 352393 w 971340"/>
              <a:gd name="connsiteY4" fmla="*/ 1364060 h 1364307"/>
              <a:gd name="connsiteX5" fmla="*/ 4444 w 971340"/>
              <a:gd name="connsiteY5" fmla="*/ 919474 h 1364307"/>
              <a:gd name="connsiteX0" fmla="*/ 4731 w 1021305"/>
              <a:gd name="connsiteY0" fmla="*/ 920209 h 1365886"/>
              <a:gd name="connsiteX1" fmla="*/ 597763 w 1021305"/>
              <a:gd name="connsiteY1" fmla="*/ 409492 h 1365886"/>
              <a:gd name="connsiteX2" fmla="*/ 954697 w 1021305"/>
              <a:gd name="connsiteY2" fmla="*/ 13315 h 1365886"/>
              <a:gd name="connsiteX3" fmla="*/ 941273 w 1021305"/>
              <a:gd name="connsiteY3" fmla="*/ 958001 h 1365886"/>
              <a:gd name="connsiteX4" fmla="*/ 352680 w 1021305"/>
              <a:gd name="connsiteY4" fmla="*/ 1364795 h 1365886"/>
              <a:gd name="connsiteX5" fmla="*/ 4731 w 1021305"/>
              <a:gd name="connsiteY5" fmla="*/ 920209 h 136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1305" h="1365886">
                <a:moveTo>
                  <a:pt x="4731" y="920209"/>
                </a:moveTo>
                <a:cubicBezTo>
                  <a:pt x="45578" y="760992"/>
                  <a:pt x="165466" y="582335"/>
                  <a:pt x="597763" y="409492"/>
                </a:cubicBezTo>
                <a:cubicBezTo>
                  <a:pt x="801012" y="328228"/>
                  <a:pt x="897445" y="-78103"/>
                  <a:pt x="954697" y="13315"/>
                </a:cubicBezTo>
                <a:cubicBezTo>
                  <a:pt x="1011949" y="104733"/>
                  <a:pt x="1076314" y="616963"/>
                  <a:pt x="941273" y="958001"/>
                </a:cubicBezTo>
                <a:cubicBezTo>
                  <a:pt x="836251" y="1363559"/>
                  <a:pt x="508770" y="1371094"/>
                  <a:pt x="352680" y="1364795"/>
                </a:cubicBezTo>
                <a:cubicBezTo>
                  <a:pt x="196590" y="1358496"/>
                  <a:pt x="-36116" y="1079426"/>
                  <a:pt x="4731" y="920209"/>
                </a:cubicBez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ardrop 20">
            <a:extLst>
              <a:ext uri="{FF2B5EF4-FFF2-40B4-BE49-F238E27FC236}">
                <a16:creationId xmlns:a16="http://schemas.microsoft.com/office/drawing/2014/main" id="{708B1302-2E8C-7B4E-B278-B18E308D2067}"/>
              </a:ext>
            </a:extLst>
          </p:cNvPr>
          <p:cNvSpPr/>
          <p:nvPr/>
        </p:nvSpPr>
        <p:spPr>
          <a:xfrm rot="17089275" flipV="1">
            <a:off x="2817813" y="1506182"/>
            <a:ext cx="346114" cy="485144"/>
          </a:xfrm>
          <a:custGeom>
            <a:avLst/>
            <a:gdLst>
              <a:gd name="connsiteX0" fmla="*/ 0 w 971550"/>
              <a:gd name="connsiteY0" fmla="*/ 529045 h 1058090"/>
              <a:gd name="connsiteX1" fmla="*/ 485775 w 971550"/>
              <a:gd name="connsiteY1" fmla="*/ 0 h 1058090"/>
              <a:gd name="connsiteX2" fmla="*/ 1457325 w 971550"/>
              <a:gd name="connsiteY2" fmla="*/ -529045 h 1058090"/>
              <a:gd name="connsiteX3" fmla="*/ 971550 w 971550"/>
              <a:gd name="connsiteY3" fmla="*/ 529045 h 1058090"/>
              <a:gd name="connsiteX4" fmla="*/ 485775 w 971550"/>
              <a:gd name="connsiteY4" fmla="*/ 1058090 h 1058090"/>
              <a:gd name="connsiteX5" fmla="*/ 0 w 971550"/>
              <a:gd name="connsiteY5" fmla="*/ 529045 h 1058090"/>
              <a:gd name="connsiteX0" fmla="*/ 0 w 1471738"/>
              <a:gd name="connsiteY0" fmla="*/ 1065473 h 1594678"/>
              <a:gd name="connsiteX1" fmla="*/ 485775 w 1471738"/>
              <a:gd name="connsiteY1" fmla="*/ 536428 h 1594678"/>
              <a:gd name="connsiteX2" fmla="*/ 1457325 w 1471738"/>
              <a:gd name="connsiteY2" fmla="*/ 7383 h 1594678"/>
              <a:gd name="connsiteX3" fmla="*/ 1093250 w 1471738"/>
              <a:gd name="connsiteY3" fmla="*/ 1021562 h 1594678"/>
              <a:gd name="connsiteX4" fmla="*/ 485775 w 1471738"/>
              <a:gd name="connsiteY4" fmla="*/ 1594518 h 1594678"/>
              <a:gd name="connsiteX5" fmla="*/ 0 w 1471738"/>
              <a:gd name="connsiteY5" fmla="*/ 1065473 h 1594678"/>
              <a:gd name="connsiteX0" fmla="*/ 397 w 1469104"/>
              <a:gd name="connsiteY0" fmla="*/ 1062719 h 1591869"/>
              <a:gd name="connsiteX1" fmla="*/ 565091 w 1469104"/>
              <a:gd name="connsiteY1" fmla="*/ 617581 h 1591869"/>
              <a:gd name="connsiteX2" fmla="*/ 1457722 w 1469104"/>
              <a:gd name="connsiteY2" fmla="*/ 4629 h 1591869"/>
              <a:gd name="connsiteX3" fmla="*/ 1093647 w 1469104"/>
              <a:gd name="connsiteY3" fmla="*/ 1018808 h 1591869"/>
              <a:gd name="connsiteX4" fmla="*/ 486172 w 1469104"/>
              <a:gd name="connsiteY4" fmla="*/ 1591764 h 1591869"/>
              <a:gd name="connsiteX5" fmla="*/ 397 w 1469104"/>
              <a:gd name="connsiteY5" fmla="*/ 1062719 h 1591869"/>
              <a:gd name="connsiteX0" fmla="*/ 628 w 1324839"/>
              <a:gd name="connsiteY0" fmla="*/ 1176615 h 1595107"/>
              <a:gd name="connsiteX1" fmla="*/ 420826 w 1324839"/>
              <a:gd name="connsiteY1" fmla="*/ 619233 h 1595107"/>
              <a:gd name="connsiteX2" fmla="*/ 1313457 w 1324839"/>
              <a:gd name="connsiteY2" fmla="*/ 6281 h 1595107"/>
              <a:gd name="connsiteX3" fmla="*/ 949382 w 1324839"/>
              <a:gd name="connsiteY3" fmla="*/ 1020460 h 1595107"/>
              <a:gd name="connsiteX4" fmla="*/ 341907 w 1324839"/>
              <a:gd name="connsiteY4" fmla="*/ 1593416 h 1595107"/>
              <a:gd name="connsiteX5" fmla="*/ 628 w 1324839"/>
              <a:gd name="connsiteY5" fmla="*/ 1176615 h 1595107"/>
              <a:gd name="connsiteX0" fmla="*/ 1822 w 1326033"/>
              <a:gd name="connsiteY0" fmla="*/ 1176615 h 1555840"/>
              <a:gd name="connsiteX1" fmla="*/ 422020 w 1326033"/>
              <a:gd name="connsiteY1" fmla="*/ 619233 h 1555840"/>
              <a:gd name="connsiteX2" fmla="*/ 1314651 w 1326033"/>
              <a:gd name="connsiteY2" fmla="*/ 6281 h 1555840"/>
              <a:gd name="connsiteX3" fmla="*/ 950576 w 1326033"/>
              <a:gd name="connsiteY3" fmla="*/ 1020460 h 1555840"/>
              <a:gd name="connsiteX4" fmla="*/ 568720 w 1326033"/>
              <a:gd name="connsiteY4" fmla="*/ 1553942 h 1555840"/>
              <a:gd name="connsiteX5" fmla="*/ 1822 w 1326033"/>
              <a:gd name="connsiteY5" fmla="*/ 1176615 h 1555840"/>
              <a:gd name="connsiteX0" fmla="*/ 1822 w 1327923"/>
              <a:gd name="connsiteY0" fmla="*/ 1180458 h 1557872"/>
              <a:gd name="connsiteX1" fmla="*/ 422020 w 1327923"/>
              <a:gd name="connsiteY1" fmla="*/ 623076 h 1557872"/>
              <a:gd name="connsiteX2" fmla="*/ 1314651 w 1327923"/>
              <a:gd name="connsiteY2" fmla="*/ 10124 h 1557872"/>
              <a:gd name="connsiteX3" fmla="*/ 980594 w 1327923"/>
              <a:gd name="connsiteY3" fmla="*/ 1149338 h 1557872"/>
              <a:gd name="connsiteX4" fmla="*/ 568720 w 1327923"/>
              <a:gd name="connsiteY4" fmla="*/ 1557785 h 1557872"/>
              <a:gd name="connsiteX5" fmla="*/ 1822 w 1327923"/>
              <a:gd name="connsiteY5" fmla="*/ 1180458 h 1557872"/>
              <a:gd name="connsiteX0" fmla="*/ 90 w 1319432"/>
              <a:gd name="connsiteY0" fmla="*/ 1174040 h 1551444"/>
              <a:gd name="connsiteX1" fmla="*/ 609246 w 1319432"/>
              <a:gd name="connsiteY1" fmla="*/ 791694 h 1551444"/>
              <a:gd name="connsiteX2" fmla="*/ 1312919 w 1319432"/>
              <a:gd name="connsiteY2" fmla="*/ 3706 h 1551444"/>
              <a:gd name="connsiteX3" fmla="*/ 978862 w 1319432"/>
              <a:gd name="connsiteY3" fmla="*/ 1142920 h 1551444"/>
              <a:gd name="connsiteX4" fmla="*/ 566988 w 1319432"/>
              <a:gd name="connsiteY4" fmla="*/ 1551367 h 1551444"/>
              <a:gd name="connsiteX5" fmla="*/ 90 w 1319432"/>
              <a:gd name="connsiteY5" fmla="*/ 1174040 h 1551444"/>
              <a:gd name="connsiteX0" fmla="*/ 90 w 1319432"/>
              <a:gd name="connsiteY0" fmla="*/ 1173055 h 1550459"/>
              <a:gd name="connsiteX1" fmla="*/ 609246 w 1319432"/>
              <a:gd name="connsiteY1" fmla="*/ 790709 h 1550459"/>
              <a:gd name="connsiteX2" fmla="*/ 1312919 w 1319432"/>
              <a:gd name="connsiteY2" fmla="*/ 2721 h 1550459"/>
              <a:gd name="connsiteX3" fmla="*/ 978862 w 1319432"/>
              <a:gd name="connsiteY3" fmla="*/ 1141935 h 1550459"/>
              <a:gd name="connsiteX4" fmla="*/ 566988 w 1319432"/>
              <a:gd name="connsiteY4" fmla="*/ 1550382 h 1550459"/>
              <a:gd name="connsiteX5" fmla="*/ 90 w 1319432"/>
              <a:gd name="connsiteY5" fmla="*/ 1173055 h 1550459"/>
              <a:gd name="connsiteX0" fmla="*/ 165 w 1319030"/>
              <a:gd name="connsiteY0" fmla="*/ 1177555 h 1554969"/>
              <a:gd name="connsiteX1" fmla="*/ 624868 w 1319030"/>
              <a:gd name="connsiteY1" fmla="*/ 615155 h 1554969"/>
              <a:gd name="connsiteX2" fmla="*/ 1312994 w 1319030"/>
              <a:gd name="connsiteY2" fmla="*/ 7221 h 1554969"/>
              <a:gd name="connsiteX3" fmla="*/ 978937 w 1319030"/>
              <a:gd name="connsiteY3" fmla="*/ 1146435 h 1554969"/>
              <a:gd name="connsiteX4" fmla="*/ 567063 w 1319030"/>
              <a:gd name="connsiteY4" fmla="*/ 1554882 h 1554969"/>
              <a:gd name="connsiteX5" fmla="*/ 165 w 1319030"/>
              <a:gd name="connsiteY5" fmla="*/ 1177555 h 1554969"/>
              <a:gd name="connsiteX0" fmla="*/ 165 w 1321626"/>
              <a:gd name="connsiteY0" fmla="*/ 1177555 h 1554969"/>
              <a:gd name="connsiteX1" fmla="*/ 624868 w 1321626"/>
              <a:gd name="connsiteY1" fmla="*/ 615155 h 1554969"/>
              <a:gd name="connsiteX2" fmla="*/ 1312994 w 1321626"/>
              <a:gd name="connsiteY2" fmla="*/ 7221 h 1554969"/>
              <a:gd name="connsiteX3" fmla="*/ 978937 w 1321626"/>
              <a:gd name="connsiteY3" fmla="*/ 1146435 h 1554969"/>
              <a:gd name="connsiteX4" fmla="*/ 567063 w 1321626"/>
              <a:gd name="connsiteY4" fmla="*/ 1554882 h 1554969"/>
              <a:gd name="connsiteX5" fmla="*/ 165 w 1321626"/>
              <a:gd name="connsiteY5" fmla="*/ 1177555 h 1554969"/>
              <a:gd name="connsiteX0" fmla="*/ 908 w 1322369"/>
              <a:gd name="connsiteY0" fmla="*/ 1177555 h 1571641"/>
              <a:gd name="connsiteX1" fmla="*/ 625611 w 1322369"/>
              <a:gd name="connsiteY1" fmla="*/ 615155 h 1571641"/>
              <a:gd name="connsiteX2" fmla="*/ 1313737 w 1322369"/>
              <a:gd name="connsiteY2" fmla="*/ 7221 h 1571641"/>
              <a:gd name="connsiteX3" fmla="*/ 979680 w 1322369"/>
              <a:gd name="connsiteY3" fmla="*/ 1146435 h 1571641"/>
              <a:gd name="connsiteX4" fmla="*/ 498342 w 1322369"/>
              <a:gd name="connsiteY4" fmla="*/ 1571559 h 1571641"/>
              <a:gd name="connsiteX5" fmla="*/ 908 w 1322369"/>
              <a:gd name="connsiteY5" fmla="*/ 1177555 h 1571641"/>
              <a:gd name="connsiteX0" fmla="*/ 1366 w 1173342"/>
              <a:gd name="connsiteY0" fmla="*/ 1129988 h 1574630"/>
              <a:gd name="connsiteX1" fmla="*/ 476584 w 1173342"/>
              <a:gd name="connsiteY1" fmla="*/ 618170 h 1574630"/>
              <a:gd name="connsiteX2" fmla="*/ 1164710 w 1173342"/>
              <a:gd name="connsiteY2" fmla="*/ 10236 h 1574630"/>
              <a:gd name="connsiteX3" fmla="*/ 830653 w 1173342"/>
              <a:gd name="connsiteY3" fmla="*/ 1149450 h 1574630"/>
              <a:gd name="connsiteX4" fmla="*/ 349315 w 1173342"/>
              <a:gd name="connsiteY4" fmla="*/ 1574574 h 1574630"/>
              <a:gd name="connsiteX5" fmla="*/ 1366 w 1173342"/>
              <a:gd name="connsiteY5" fmla="*/ 1129988 h 1574630"/>
              <a:gd name="connsiteX0" fmla="*/ 2251 w 1172656"/>
              <a:gd name="connsiteY0" fmla="*/ 1123752 h 1568394"/>
              <a:gd name="connsiteX1" fmla="*/ 517494 w 1172656"/>
              <a:gd name="connsiteY1" fmla="*/ 778646 h 1568394"/>
              <a:gd name="connsiteX2" fmla="*/ 1165595 w 1172656"/>
              <a:gd name="connsiteY2" fmla="*/ 4000 h 1568394"/>
              <a:gd name="connsiteX3" fmla="*/ 831538 w 1172656"/>
              <a:gd name="connsiteY3" fmla="*/ 1143214 h 1568394"/>
              <a:gd name="connsiteX4" fmla="*/ 350200 w 1172656"/>
              <a:gd name="connsiteY4" fmla="*/ 1568338 h 1568394"/>
              <a:gd name="connsiteX5" fmla="*/ 2251 w 1172656"/>
              <a:gd name="connsiteY5" fmla="*/ 1123752 h 1568394"/>
              <a:gd name="connsiteX0" fmla="*/ 2251 w 974804"/>
              <a:gd name="connsiteY0" fmla="*/ 912268 h 1356910"/>
              <a:gd name="connsiteX1" fmla="*/ 517494 w 974804"/>
              <a:gd name="connsiteY1" fmla="*/ 567162 h 1356910"/>
              <a:gd name="connsiteX2" fmla="*/ 952217 w 974804"/>
              <a:gd name="connsiteY2" fmla="*/ 5374 h 1356910"/>
              <a:gd name="connsiteX3" fmla="*/ 831538 w 974804"/>
              <a:gd name="connsiteY3" fmla="*/ 931730 h 1356910"/>
              <a:gd name="connsiteX4" fmla="*/ 350200 w 974804"/>
              <a:gd name="connsiteY4" fmla="*/ 1356854 h 1356910"/>
              <a:gd name="connsiteX5" fmla="*/ 2251 w 974804"/>
              <a:gd name="connsiteY5" fmla="*/ 912268 h 1356910"/>
              <a:gd name="connsiteX0" fmla="*/ 14069 w 986622"/>
              <a:gd name="connsiteY0" fmla="*/ 912268 h 1356910"/>
              <a:gd name="connsiteX1" fmla="*/ 529312 w 986622"/>
              <a:gd name="connsiteY1" fmla="*/ 567162 h 1356910"/>
              <a:gd name="connsiteX2" fmla="*/ 964035 w 986622"/>
              <a:gd name="connsiteY2" fmla="*/ 5374 h 1356910"/>
              <a:gd name="connsiteX3" fmla="*/ 843356 w 986622"/>
              <a:gd name="connsiteY3" fmla="*/ 931730 h 1356910"/>
              <a:gd name="connsiteX4" fmla="*/ 362018 w 986622"/>
              <a:gd name="connsiteY4" fmla="*/ 1356854 h 1356910"/>
              <a:gd name="connsiteX5" fmla="*/ 14069 w 986622"/>
              <a:gd name="connsiteY5" fmla="*/ 912268 h 1356910"/>
              <a:gd name="connsiteX0" fmla="*/ 588 w 979438"/>
              <a:gd name="connsiteY0" fmla="*/ 914485 h 1359127"/>
              <a:gd name="connsiteX1" fmla="*/ 429691 w 979438"/>
              <a:gd name="connsiteY1" fmla="*/ 516592 h 1359127"/>
              <a:gd name="connsiteX2" fmla="*/ 950554 w 979438"/>
              <a:gd name="connsiteY2" fmla="*/ 7591 h 1359127"/>
              <a:gd name="connsiteX3" fmla="*/ 829875 w 979438"/>
              <a:gd name="connsiteY3" fmla="*/ 933947 h 1359127"/>
              <a:gd name="connsiteX4" fmla="*/ 348537 w 979438"/>
              <a:gd name="connsiteY4" fmla="*/ 1359071 h 1359127"/>
              <a:gd name="connsiteX5" fmla="*/ 588 w 979438"/>
              <a:gd name="connsiteY5" fmla="*/ 914485 h 1359127"/>
              <a:gd name="connsiteX0" fmla="*/ 12 w 978862"/>
              <a:gd name="connsiteY0" fmla="*/ 914485 h 1359127"/>
              <a:gd name="connsiteX1" fmla="*/ 429115 w 978862"/>
              <a:gd name="connsiteY1" fmla="*/ 516592 h 1359127"/>
              <a:gd name="connsiteX2" fmla="*/ 949978 w 978862"/>
              <a:gd name="connsiteY2" fmla="*/ 7591 h 1359127"/>
              <a:gd name="connsiteX3" fmla="*/ 829299 w 978862"/>
              <a:gd name="connsiteY3" fmla="*/ 933947 h 1359127"/>
              <a:gd name="connsiteX4" fmla="*/ 347961 w 978862"/>
              <a:gd name="connsiteY4" fmla="*/ 1359071 h 1359127"/>
              <a:gd name="connsiteX5" fmla="*/ 12 w 978862"/>
              <a:gd name="connsiteY5" fmla="*/ 914485 h 1359127"/>
              <a:gd name="connsiteX0" fmla="*/ 4444 w 971340"/>
              <a:gd name="connsiteY0" fmla="*/ 921565 h 1366207"/>
              <a:gd name="connsiteX1" fmla="*/ 597476 w 971340"/>
              <a:gd name="connsiteY1" fmla="*/ 410848 h 1366207"/>
              <a:gd name="connsiteX2" fmla="*/ 954410 w 971340"/>
              <a:gd name="connsiteY2" fmla="*/ 14671 h 1366207"/>
              <a:gd name="connsiteX3" fmla="*/ 833731 w 971340"/>
              <a:gd name="connsiteY3" fmla="*/ 941027 h 1366207"/>
              <a:gd name="connsiteX4" fmla="*/ 352393 w 971340"/>
              <a:gd name="connsiteY4" fmla="*/ 1366151 h 1366207"/>
              <a:gd name="connsiteX5" fmla="*/ 4444 w 971340"/>
              <a:gd name="connsiteY5" fmla="*/ 921565 h 1366207"/>
              <a:gd name="connsiteX0" fmla="*/ 4444 w 971340"/>
              <a:gd name="connsiteY0" fmla="*/ 919474 h 1364116"/>
              <a:gd name="connsiteX1" fmla="*/ 597476 w 971340"/>
              <a:gd name="connsiteY1" fmla="*/ 408757 h 1364116"/>
              <a:gd name="connsiteX2" fmla="*/ 954410 w 971340"/>
              <a:gd name="connsiteY2" fmla="*/ 12580 h 1364116"/>
              <a:gd name="connsiteX3" fmla="*/ 833731 w 971340"/>
              <a:gd name="connsiteY3" fmla="*/ 938936 h 1364116"/>
              <a:gd name="connsiteX4" fmla="*/ 352393 w 971340"/>
              <a:gd name="connsiteY4" fmla="*/ 1364060 h 1364116"/>
              <a:gd name="connsiteX5" fmla="*/ 4444 w 971340"/>
              <a:gd name="connsiteY5" fmla="*/ 919474 h 1364116"/>
              <a:gd name="connsiteX0" fmla="*/ 4444 w 971340"/>
              <a:gd name="connsiteY0" fmla="*/ 919474 h 1364307"/>
              <a:gd name="connsiteX1" fmla="*/ 597476 w 971340"/>
              <a:gd name="connsiteY1" fmla="*/ 408757 h 1364307"/>
              <a:gd name="connsiteX2" fmla="*/ 954410 w 971340"/>
              <a:gd name="connsiteY2" fmla="*/ 12580 h 1364307"/>
              <a:gd name="connsiteX3" fmla="*/ 833731 w 971340"/>
              <a:gd name="connsiteY3" fmla="*/ 938936 h 1364307"/>
              <a:gd name="connsiteX4" fmla="*/ 352393 w 971340"/>
              <a:gd name="connsiteY4" fmla="*/ 1364060 h 1364307"/>
              <a:gd name="connsiteX5" fmla="*/ 4444 w 971340"/>
              <a:gd name="connsiteY5" fmla="*/ 919474 h 1364307"/>
              <a:gd name="connsiteX0" fmla="*/ 4731 w 1021305"/>
              <a:gd name="connsiteY0" fmla="*/ 920209 h 1365886"/>
              <a:gd name="connsiteX1" fmla="*/ 597763 w 1021305"/>
              <a:gd name="connsiteY1" fmla="*/ 409492 h 1365886"/>
              <a:gd name="connsiteX2" fmla="*/ 954697 w 1021305"/>
              <a:gd name="connsiteY2" fmla="*/ 13315 h 1365886"/>
              <a:gd name="connsiteX3" fmla="*/ 941273 w 1021305"/>
              <a:gd name="connsiteY3" fmla="*/ 958001 h 1365886"/>
              <a:gd name="connsiteX4" fmla="*/ 352680 w 1021305"/>
              <a:gd name="connsiteY4" fmla="*/ 1364795 h 1365886"/>
              <a:gd name="connsiteX5" fmla="*/ 4731 w 1021305"/>
              <a:gd name="connsiteY5" fmla="*/ 920209 h 136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1305" h="1365886">
                <a:moveTo>
                  <a:pt x="4731" y="920209"/>
                </a:moveTo>
                <a:cubicBezTo>
                  <a:pt x="45578" y="760992"/>
                  <a:pt x="165466" y="582335"/>
                  <a:pt x="597763" y="409492"/>
                </a:cubicBezTo>
                <a:cubicBezTo>
                  <a:pt x="801012" y="328228"/>
                  <a:pt x="897445" y="-78103"/>
                  <a:pt x="954697" y="13315"/>
                </a:cubicBezTo>
                <a:cubicBezTo>
                  <a:pt x="1011949" y="104733"/>
                  <a:pt x="1076314" y="616963"/>
                  <a:pt x="941273" y="958001"/>
                </a:cubicBezTo>
                <a:cubicBezTo>
                  <a:pt x="836251" y="1363559"/>
                  <a:pt x="508770" y="1371094"/>
                  <a:pt x="352680" y="1364795"/>
                </a:cubicBezTo>
                <a:cubicBezTo>
                  <a:pt x="196590" y="1358496"/>
                  <a:pt x="-36116" y="1079426"/>
                  <a:pt x="4731" y="920209"/>
                </a:cubicBez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24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1465</TotalTime>
  <Words>235</Words>
  <Application>Microsoft Macintosh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Chalkduster</vt:lpstr>
      <vt:lpstr>Office Theme</vt:lpstr>
      <vt:lpstr>“It is more blessed to give than to receive”</vt:lpstr>
      <vt:lpstr>PowerPoint Presentation</vt:lpstr>
      <vt:lpstr>It’s better to give   ---------------- than to receive</vt:lpstr>
      <vt:lpstr>It’s better to give   ---------------- than to receive</vt:lpstr>
      <vt:lpstr>It’s better to give   ---------------- than to receive</vt:lpstr>
      <vt:lpstr>It’s better to give   ---------------- than to receive</vt:lpstr>
      <vt:lpstr>It’s better to give   ---------------- than to receive</vt:lpstr>
      <vt:lpstr>It’s better to give   ---------------- than to receive</vt:lpstr>
      <vt:lpstr>PowerPoint Presentation</vt:lpstr>
      <vt:lpstr>“remember the words of the Lord Jesus, how he himself said,  ‘It is more blessed to give than to receive.’”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“It’s better to give than to receive”</dc:title>
  <dc:creator>Bertina Smelser</dc:creator>
  <cp:lastModifiedBy>Bertina Smelser</cp:lastModifiedBy>
  <cp:revision>27</cp:revision>
  <dcterms:created xsi:type="dcterms:W3CDTF">2020-01-12T00:32:08Z</dcterms:created>
  <dcterms:modified xsi:type="dcterms:W3CDTF">2020-02-02T14:40:01Z</dcterms:modified>
</cp:coreProperties>
</file>