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75" d="100"/>
          <a:sy n="75" d="100"/>
        </p:scale>
        <p:origin x="72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BCB3-9B18-4DFB-9AA6-382F673F6688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B3ED-72F2-4A8A-B630-C9E6A8BFA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034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BCB3-9B18-4DFB-9AA6-382F673F6688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B3ED-72F2-4A8A-B630-C9E6A8BFA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36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BCB3-9B18-4DFB-9AA6-382F673F6688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B3ED-72F2-4A8A-B630-C9E6A8BFA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177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BCB3-9B18-4DFB-9AA6-382F673F6688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B3ED-72F2-4A8A-B630-C9E6A8BFA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2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BCB3-9B18-4DFB-9AA6-382F673F6688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B3ED-72F2-4A8A-B630-C9E6A8BFA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58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BCB3-9B18-4DFB-9AA6-382F673F6688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B3ED-72F2-4A8A-B630-C9E6A8BFA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60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BCB3-9B18-4DFB-9AA6-382F673F6688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B3ED-72F2-4A8A-B630-C9E6A8BFA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52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BCB3-9B18-4DFB-9AA6-382F673F6688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B3ED-72F2-4A8A-B630-C9E6A8BFA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356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BCB3-9B18-4DFB-9AA6-382F673F6688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B3ED-72F2-4A8A-B630-C9E6A8BFA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779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BCB3-9B18-4DFB-9AA6-382F673F6688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B3ED-72F2-4A8A-B630-C9E6A8BFA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13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BCB3-9B18-4DFB-9AA6-382F673F6688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B3ED-72F2-4A8A-B630-C9E6A8BFA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ABCB3-9B18-4DFB-9AA6-382F673F6688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BB3ED-72F2-4A8A-B630-C9E6A8BFA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89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092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1601"/>
            <a:ext cx="9144000" cy="787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Two Things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054101"/>
            <a:ext cx="10820400" cy="5181600"/>
          </a:xfrm>
        </p:spPr>
        <p:txBody>
          <a:bodyPr/>
          <a:lstStyle/>
          <a:p>
            <a:endParaRPr lang="en-US" dirty="0" smtClean="0"/>
          </a:p>
          <a:p>
            <a:r>
              <a:rPr lang="en-US" sz="4400" dirty="0"/>
              <a:t>1. v.3 We…baptized </a:t>
            </a:r>
            <a:r>
              <a:rPr lang="en-US" sz="4400" b="1" u="sng" dirty="0"/>
              <a:t>into</a:t>
            </a:r>
            <a:r>
              <a:rPr lang="en-US" sz="4400" dirty="0"/>
              <a:t> Christ, baptized into his death.</a:t>
            </a:r>
          </a:p>
          <a:p>
            <a:r>
              <a:rPr lang="en-US" sz="4400" dirty="0"/>
              <a:t>Rom. 5:8-10; Where </a:t>
            </a:r>
            <a:r>
              <a:rPr lang="en-US" sz="4400" dirty="0" smtClean="0"/>
              <a:t>Reconciled</a:t>
            </a:r>
            <a:endParaRPr lang="en-US" sz="4400" dirty="0"/>
          </a:p>
          <a:p>
            <a:r>
              <a:rPr lang="en-US" sz="4400" dirty="0"/>
              <a:t>I Cor. 15:23: As Christ died for our sins.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47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9100" y="1346538"/>
            <a:ext cx="113157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v. 4 Buried through baptism into death.</a:t>
            </a:r>
          </a:p>
          <a:p>
            <a:pPr algn="ctr"/>
            <a:r>
              <a:rPr lang="en-US" sz="3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“as Christ raised…we also walk in </a:t>
            </a:r>
            <a:r>
              <a:rPr lang="en-US" sz="3600" u="sng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newness of life</a:t>
            </a:r>
            <a:endParaRPr lang="en-US" sz="3600" dirty="0"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Be Born Again w/ new life, not just change, </a:t>
            </a:r>
            <a:endParaRPr lang="en-US" sz="3600" dirty="0" smtClean="0"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 smtClean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But end, death of old, Eph. 4:22; Jn. 3:3, 5</a:t>
            </a:r>
          </a:p>
          <a:p>
            <a:pPr algn="ctr"/>
            <a:endParaRPr lang="en-US" sz="3600" dirty="0"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3600" dirty="0" smtClean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Newness </a:t>
            </a:r>
            <a:r>
              <a:rPr lang="en-US" sz="3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 at believing: Acts 2:38;</a:t>
            </a:r>
          </a:p>
          <a:p>
            <a:pPr algn="ctr"/>
            <a:r>
              <a:rPr lang="en-US" sz="3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Nor after repenting: Acts 22:16</a:t>
            </a:r>
          </a:p>
          <a:p>
            <a:pPr algn="ctr"/>
            <a:r>
              <a:rPr lang="en-US" sz="3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3600" dirty="0" smtClean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Baptism brings </a:t>
            </a:r>
            <a:r>
              <a:rPr lang="en-US" sz="3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new nature, </a:t>
            </a:r>
            <a:r>
              <a:rPr lang="en-US" sz="3600" dirty="0" smtClean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&amp; new </a:t>
            </a:r>
            <a:r>
              <a:rPr lang="en-US" sz="3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way of living.</a:t>
            </a:r>
            <a:endParaRPr lang="en-US" sz="3600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05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7700" y="1206669"/>
            <a:ext cx="107569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v. 6. i.e., </a:t>
            </a:r>
            <a:r>
              <a:rPr lang="en-US" sz="3600" dirty="0" smtClean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 </a:t>
            </a:r>
            <a:r>
              <a:rPr lang="en-US" sz="3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 crucified, put to death, dead to his </a:t>
            </a:r>
            <a:r>
              <a:rPr lang="en-US" sz="3600" dirty="0" smtClean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sin</a:t>
            </a:r>
            <a:r>
              <a:rPr lang="en-US" sz="3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3600" dirty="0" smtClean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Baptized </a:t>
            </a:r>
            <a:r>
              <a:rPr lang="en-US" sz="3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into death, body of sin done </a:t>
            </a:r>
            <a:r>
              <a:rPr lang="en-US" sz="3600" dirty="0" smtClean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away</a:t>
            </a:r>
          </a:p>
          <a:p>
            <a:endParaRPr lang="en-US" sz="3600" dirty="0"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 </a:t>
            </a:r>
            <a:r>
              <a:rPr lang="en-US" sz="3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longer in bondage to sin, guilt or practice </a:t>
            </a:r>
            <a:endParaRPr lang="en-US" sz="3600" dirty="0" smtClean="0"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3600" dirty="0" smtClean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Jn</a:t>
            </a:r>
            <a:r>
              <a:rPr lang="en-US" sz="3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8:32-34; </a:t>
            </a:r>
          </a:p>
          <a:p>
            <a:r>
              <a:rPr lang="en-US" sz="3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3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v. 7 He who has died </a:t>
            </a:r>
            <a:r>
              <a:rPr lang="en-US" sz="3600" dirty="0" smtClean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(in baptism, no longer </a:t>
            </a:r>
            <a:r>
              <a:rPr lang="en-US" sz="3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guilty, </a:t>
            </a:r>
            <a:r>
              <a:rPr lang="en-US" sz="3600" dirty="0" smtClean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 living  </a:t>
            </a:r>
            <a:r>
              <a:rPr lang="en-US" sz="3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in, v.2),   </a:t>
            </a:r>
            <a:r>
              <a:rPr lang="en-US" sz="3600" dirty="0" smtClean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justified.</a:t>
            </a:r>
            <a:endParaRPr lang="en-US" sz="3600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05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7700" y="435739"/>
            <a:ext cx="108839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v.8  We died with Christ, Being buried in baptism</a:t>
            </a:r>
            <a:r>
              <a:rPr lang="en-US" sz="3600" dirty="0" smtClean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3600" dirty="0" smtClean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into </a:t>
            </a:r>
            <a:r>
              <a:rPr lang="en-US" sz="3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Christ, v. 4,  </a:t>
            </a:r>
          </a:p>
          <a:p>
            <a:r>
              <a:rPr lang="en-US" sz="3600" dirty="0" smtClean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to </a:t>
            </a:r>
            <a:r>
              <a:rPr lang="en-US" sz="3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arise and walk in newness of life, v.5.</a:t>
            </a:r>
          </a:p>
          <a:p>
            <a:r>
              <a:rPr lang="en-US" sz="3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3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3600" dirty="0" smtClean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Baptism, being united </a:t>
            </a:r>
            <a:r>
              <a:rPr lang="en-US" sz="3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 him in likeness of </a:t>
            </a:r>
            <a:r>
              <a:rPr lang="en-US" sz="3600" dirty="0" smtClean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</a:t>
            </a:r>
          </a:p>
          <a:p>
            <a:r>
              <a:rPr lang="en-US" sz="3600" dirty="0" smtClean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death </a:t>
            </a:r>
            <a:r>
              <a:rPr lang="en-US" sz="3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3600" dirty="0" smtClean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resurrection</a:t>
            </a:r>
            <a:r>
              <a:rPr lang="en-US" sz="3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r>
              <a:rPr lang="en-US" sz="3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our </a:t>
            </a:r>
            <a:r>
              <a:rPr lang="en-US" sz="3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 man was crucified with him (v. 6) </a:t>
            </a:r>
          </a:p>
          <a:p>
            <a:r>
              <a:rPr lang="en-US" sz="3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3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other words, if we have been baptized </a:t>
            </a:r>
            <a:r>
              <a:rPr lang="en-US" sz="3600" b="1" u="sng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into him</a:t>
            </a:r>
            <a:r>
              <a:rPr lang="en-US" sz="3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(6:3); </a:t>
            </a:r>
            <a:r>
              <a:rPr lang="en-US" sz="3600" dirty="0" smtClean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</a:t>
            </a:r>
            <a:r>
              <a:rPr lang="en-US" sz="3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died with him, II Cor. 5:14-15</a:t>
            </a:r>
            <a:endParaRPr lang="en-US" sz="3600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86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115368"/>
            <a:ext cx="97155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v.10-12: </a:t>
            </a:r>
            <a:r>
              <a:rPr lang="en-US" sz="4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Necessary to be dead (to </a:t>
            </a:r>
            <a:r>
              <a:rPr lang="en-US" sz="4400" dirty="0" smtClean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sinning), to be </a:t>
            </a:r>
            <a:r>
              <a:rPr lang="en-US" sz="4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alive. </a:t>
            </a:r>
            <a:endParaRPr lang="en-US" sz="4400" dirty="0" smtClean="0"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4400" dirty="0" smtClean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Dead while, and thus </a:t>
            </a:r>
            <a:r>
              <a:rPr lang="en-US" sz="4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Alive</a:t>
            </a:r>
            <a:r>
              <a:rPr lang="en-US" sz="4400" dirty="0" smtClean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I Jn. 3:6</a:t>
            </a:r>
          </a:p>
          <a:p>
            <a:endParaRPr lang="en-US" sz="4400" dirty="0"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4400" dirty="0" smtClean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Opposite </a:t>
            </a:r>
            <a:r>
              <a:rPr lang="en-US" sz="4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I Tim. </a:t>
            </a:r>
            <a:r>
              <a:rPr lang="en-US" sz="4400" dirty="0" smtClean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5:6</a:t>
            </a:r>
          </a:p>
          <a:p>
            <a:r>
              <a:rPr lang="en-US" sz="4400" dirty="0" smtClean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Dead while she lives (in sinning)</a:t>
            </a:r>
          </a:p>
        </p:txBody>
      </p:sp>
    </p:spTree>
    <p:extLst>
      <p:ext uri="{BB962C8B-B14F-4D97-AF65-F5344CB8AC3E}">
        <p14:creationId xmlns:p14="http://schemas.microsoft.com/office/powerpoint/2010/main" val="79409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5200" y="854502"/>
            <a:ext cx="10769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Conclusions: </a:t>
            </a:r>
          </a:p>
          <a:p>
            <a:endParaRPr lang="en-US" sz="3600" dirty="0"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742950">
              <a:buAutoNum type="arabicPeriod"/>
            </a:pPr>
            <a:r>
              <a:rPr lang="en-US" sz="3600" dirty="0" smtClean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Starting </a:t>
            </a:r>
            <a:r>
              <a:rPr lang="en-US" sz="3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w/ baptism into Christ</a:t>
            </a:r>
            <a:r>
              <a:rPr lang="en-US" sz="3600" dirty="0" smtClean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baptized into  </a:t>
            </a:r>
            <a:r>
              <a:rPr lang="en-US" sz="3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 </a:t>
            </a:r>
            <a:r>
              <a:rPr lang="en-US" sz="3600" dirty="0" smtClean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death </a:t>
            </a:r>
            <a:r>
              <a:rPr lang="en-US" sz="3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(I Cor. 15:3</a:t>
            </a:r>
            <a:r>
              <a:rPr lang="en-US" sz="3600" dirty="0" smtClean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pPr marL="742950" indent="-742950">
              <a:buAutoNum type="arabicPeriod"/>
            </a:pPr>
            <a:endParaRPr lang="en-US" sz="3600" dirty="0"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	Regarding </a:t>
            </a:r>
            <a:r>
              <a:rPr lang="en-US" sz="3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state: saved from sin, dead to sin, it </a:t>
            </a:r>
            <a:r>
              <a:rPr lang="en-US" sz="3600" dirty="0" smtClean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being eradicated.</a:t>
            </a:r>
            <a:endParaRPr lang="en-US" sz="3600" dirty="0"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6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Regarding manner of life dead to living in sin. </a:t>
            </a:r>
            <a:r>
              <a:rPr lang="en-US" sz="3600" dirty="0" smtClean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Rom. 6:2</a:t>
            </a:r>
            <a:endParaRPr lang="en-US" sz="3600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41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191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Palatino Linotype</vt:lpstr>
      <vt:lpstr>Times New Roman</vt:lpstr>
      <vt:lpstr>Office Theme</vt:lpstr>
      <vt:lpstr>PowerPoint Presentation</vt:lpstr>
      <vt:lpstr>Two Things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Things </dc:title>
  <dc:creator>Dale Smelser</dc:creator>
  <cp:lastModifiedBy>Dale Smelser</cp:lastModifiedBy>
  <cp:revision>12</cp:revision>
  <dcterms:created xsi:type="dcterms:W3CDTF">2019-06-16T02:26:00Z</dcterms:created>
  <dcterms:modified xsi:type="dcterms:W3CDTF">2019-06-16T13:17:09Z</dcterms:modified>
</cp:coreProperties>
</file>