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F63C-A6C6-4F4C-B6C3-E2BD38D8E17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973A-2E53-4538-867C-848A596B4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7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F63C-A6C6-4F4C-B6C3-E2BD38D8E17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973A-2E53-4538-867C-848A596B4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8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F63C-A6C6-4F4C-B6C3-E2BD38D8E17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973A-2E53-4538-867C-848A596B4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F63C-A6C6-4F4C-B6C3-E2BD38D8E17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973A-2E53-4538-867C-848A596B4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2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F63C-A6C6-4F4C-B6C3-E2BD38D8E17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973A-2E53-4538-867C-848A596B4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F63C-A6C6-4F4C-B6C3-E2BD38D8E17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973A-2E53-4538-867C-848A596B4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5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F63C-A6C6-4F4C-B6C3-E2BD38D8E17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973A-2E53-4538-867C-848A596B4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9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F63C-A6C6-4F4C-B6C3-E2BD38D8E17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973A-2E53-4538-867C-848A596B4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3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F63C-A6C6-4F4C-B6C3-E2BD38D8E17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973A-2E53-4538-867C-848A596B4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7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F63C-A6C6-4F4C-B6C3-E2BD38D8E17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973A-2E53-4538-867C-848A596B4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0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F63C-A6C6-4F4C-B6C3-E2BD38D8E17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973A-2E53-4538-867C-848A596B4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0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F63C-A6C6-4F4C-B6C3-E2BD38D8E17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7973A-2E53-4538-867C-848A596B4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2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483327"/>
            <a:ext cx="9144000" cy="1776548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Forever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05840" y="2557009"/>
            <a:ext cx="10241280" cy="3922167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Before the mountains were brought forth, Or ever you had formed the earth and the world, even from everlasting to everlasting</a:t>
            </a:r>
          </a:p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You are God (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Psm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. 90:2)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6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771" y="581297"/>
            <a:ext cx="10535195" cy="56562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rgbClr val="FFC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Entropy</a:t>
            </a:r>
            <a:endParaRPr lang="en-US" sz="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29246" y="1574076"/>
            <a:ext cx="6609806" cy="18353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103120" y="3442064"/>
            <a:ext cx="6622869" cy="21619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103120" y="1574076"/>
            <a:ext cx="39188" cy="402989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725989" y="1636123"/>
            <a:ext cx="13063" cy="3706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2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4320"/>
            <a:ext cx="9144000" cy="69233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Bootes</a:t>
            </a:r>
            <a:r>
              <a:rPr lang="en-US" dirty="0" smtClean="0"/>
              <a:t> Void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76102"/>
            <a:ext cx="9144000" cy="510757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87" y="1325380"/>
            <a:ext cx="5016136" cy="4651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5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35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Monotype Corsiva</vt:lpstr>
      <vt:lpstr>Palatino Linotype</vt:lpstr>
      <vt:lpstr>Times New Roman</vt:lpstr>
      <vt:lpstr>Office Theme</vt:lpstr>
      <vt:lpstr>Forever</vt:lpstr>
      <vt:lpstr>PowerPoint Presentation</vt:lpstr>
      <vt:lpstr>Bootes Void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Bootes Void</dc:title>
  <dc:creator>Dale Smelser</dc:creator>
  <cp:lastModifiedBy>Dale Smelser</cp:lastModifiedBy>
  <cp:revision>8</cp:revision>
  <dcterms:created xsi:type="dcterms:W3CDTF">2019-01-19T18:36:34Z</dcterms:created>
  <dcterms:modified xsi:type="dcterms:W3CDTF">2019-02-03T04:47:37Z</dcterms:modified>
</cp:coreProperties>
</file>