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6" r:id="rId9"/>
    <p:sldId id="268" r:id="rId10"/>
    <p:sldId id="278" r:id="rId11"/>
    <p:sldId id="269" r:id="rId12"/>
    <p:sldId id="270" r:id="rId13"/>
    <p:sldId id="267" r:id="rId14"/>
    <p:sldId id="271" r:id="rId15"/>
    <p:sldId id="272" r:id="rId16"/>
    <p:sldId id="273" r:id="rId17"/>
    <p:sldId id="280" r:id="rId18"/>
    <p:sldId id="274" r:id="rId19"/>
    <p:sldId id="276" r:id="rId20"/>
    <p:sldId id="275" r:id="rId21"/>
    <p:sldId id="277" r:id="rId22"/>
    <p:sldId id="257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7F22-8353-4022-8C41-98D4683D41DD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4810-CE66-430F-B702-A0F500B96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3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7F22-8353-4022-8C41-98D4683D41DD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4810-CE66-430F-B702-A0F500B96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3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7F22-8353-4022-8C41-98D4683D41DD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4810-CE66-430F-B702-A0F500B96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0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7F22-8353-4022-8C41-98D4683D41DD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4810-CE66-430F-B702-A0F500B96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1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7F22-8353-4022-8C41-98D4683D41DD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4810-CE66-430F-B702-A0F500B96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2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7F22-8353-4022-8C41-98D4683D41DD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4810-CE66-430F-B702-A0F500B96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9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7F22-8353-4022-8C41-98D4683D41DD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4810-CE66-430F-B702-A0F500B96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7F22-8353-4022-8C41-98D4683D41DD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4810-CE66-430F-B702-A0F500B96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2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7F22-8353-4022-8C41-98D4683D41DD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4810-CE66-430F-B702-A0F500B96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7F22-8353-4022-8C41-98D4683D41DD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4810-CE66-430F-B702-A0F500B96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6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7F22-8353-4022-8C41-98D4683D41DD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4810-CE66-430F-B702-A0F500B96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7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75000"/>
              </a:schemeClr>
            </a:gs>
            <a:gs pos="100000">
              <a:schemeClr val="bg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F7F22-8353-4022-8C41-98D4683D41DD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84810-CE66-430F-B702-A0F500B96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Have We Done?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411792"/>
            <a:ext cx="9144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11430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Exton</a:t>
            </a:r>
          </a:p>
          <a:p>
            <a:pPr algn="ctr"/>
            <a:r>
              <a:rPr lang="en-US" sz="2400" dirty="0" smtClean="0"/>
              <a:t>Sunday, 11 am</a:t>
            </a:r>
          </a:p>
          <a:p>
            <a:pPr algn="ctr"/>
            <a:r>
              <a:rPr lang="en-US" sz="2400" dirty="0" smtClean="0"/>
              <a:t>June 17, 2018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777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838200"/>
            <a:ext cx="7620000" cy="246221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200" b="1" dirty="0" smtClean="0"/>
              <a:t>Exodus 17</a:t>
            </a:r>
            <a:endParaRPr lang="en-US" sz="2200" b="1" dirty="0" smtClean="0">
              <a:latin typeface="Palatino Linotype" panose="02040502050505030304" pitchFamily="18" charset="0"/>
            </a:endParaRPr>
          </a:p>
          <a:p>
            <a:r>
              <a:rPr lang="en-US" sz="2200" b="1" baseline="30000" dirty="0" smtClean="0">
                <a:latin typeface="Palatino Linotype" panose="02040502050505030304" pitchFamily="18" charset="0"/>
              </a:rPr>
              <a:t>1 </a:t>
            </a:r>
            <a:r>
              <a:rPr lang="en-US" sz="2200" dirty="0" smtClean="0">
                <a:latin typeface="Palatino Linotype" panose="02040502050505030304" pitchFamily="18" charset="0"/>
              </a:rPr>
              <a:t>there </a:t>
            </a:r>
            <a:r>
              <a:rPr lang="en-US" sz="2200" dirty="0">
                <a:latin typeface="Palatino Linotype" panose="02040502050505030304" pitchFamily="18" charset="0"/>
              </a:rPr>
              <a:t>was no water for the people to </a:t>
            </a:r>
            <a:r>
              <a:rPr lang="en-US" sz="2200" dirty="0" smtClean="0">
                <a:latin typeface="Palatino Linotype" panose="02040502050505030304" pitchFamily="18" charset="0"/>
              </a:rPr>
              <a:t>drink….</a:t>
            </a:r>
          </a:p>
          <a:p>
            <a:r>
              <a:rPr lang="en-US" sz="2200" b="1" baseline="30000" dirty="0" smtClean="0">
                <a:latin typeface="Palatino Linotype" panose="02040502050505030304" pitchFamily="18" charset="0"/>
              </a:rPr>
              <a:t>5</a:t>
            </a:r>
            <a:r>
              <a:rPr lang="en-US" sz="2200" b="1" baseline="30000" dirty="0">
                <a:latin typeface="Palatino Linotype" panose="02040502050505030304" pitchFamily="18" charset="0"/>
              </a:rPr>
              <a:t> </a:t>
            </a:r>
            <a:r>
              <a:rPr lang="en-US" sz="2200" dirty="0">
                <a:latin typeface="Palatino Linotype" panose="02040502050505030304" pitchFamily="18" charset="0"/>
              </a:rPr>
              <a:t>Then </a:t>
            </a:r>
            <a:r>
              <a:rPr lang="en-US" sz="2200" dirty="0" smtClean="0">
                <a:latin typeface="Palatino Linotype" panose="02040502050505030304" pitchFamily="18" charset="0"/>
              </a:rPr>
              <a:t>the </a:t>
            </a:r>
            <a:r>
              <a:rPr lang="en-US" sz="2200" cap="small" dirty="0" smtClean="0">
                <a:latin typeface="Palatino Linotype" panose="02040502050505030304" pitchFamily="18" charset="0"/>
              </a:rPr>
              <a:t>Lord</a:t>
            </a:r>
            <a:r>
              <a:rPr lang="en-US" sz="2200" dirty="0">
                <a:latin typeface="Palatino Linotype" panose="02040502050505030304" pitchFamily="18" charset="0"/>
              </a:rPr>
              <a:t> said to Moses, </a:t>
            </a:r>
            <a:r>
              <a:rPr lang="en-US" sz="2200" dirty="0" smtClean="0">
                <a:latin typeface="Palatino Linotype" panose="02040502050505030304" pitchFamily="18" charset="0"/>
              </a:rPr>
              <a:t>“…take </a:t>
            </a:r>
            <a:r>
              <a:rPr lang="en-US" sz="2200" dirty="0">
                <a:latin typeface="Palatino Linotype" panose="02040502050505030304" pitchFamily="18" charset="0"/>
              </a:rPr>
              <a:t>in your hand your staff with which you struck the Nile, and </a:t>
            </a:r>
            <a:r>
              <a:rPr lang="en-US" sz="2200" dirty="0" smtClean="0">
                <a:latin typeface="Palatino Linotype" panose="02040502050505030304" pitchFamily="18" charset="0"/>
              </a:rPr>
              <a:t>go. </a:t>
            </a:r>
            <a:r>
              <a:rPr lang="en-US" sz="2200" b="1" baseline="30000" dirty="0" smtClean="0">
                <a:latin typeface="Palatino Linotype" panose="02040502050505030304" pitchFamily="18" charset="0"/>
              </a:rPr>
              <a:t>6</a:t>
            </a:r>
            <a:r>
              <a:rPr lang="en-US" sz="2200" b="1" baseline="30000" dirty="0">
                <a:latin typeface="Palatino Linotype" panose="02040502050505030304" pitchFamily="18" charset="0"/>
              </a:rPr>
              <a:t> </a:t>
            </a:r>
            <a:r>
              <a:rPr lang="en-US" sz="2200" dirty="0">
                <a:latin typeface="Palatino Linotype" panose="02040502050505030304" pitchFamily="18" charset="0"/>
              </a:rPr>
              <a:t>Behold, I will stand before you there on the rock at </a:t>
            </a:r>
            <a:r>
              <a:rPr lang="en-US" sz="2200" dirty="0" err="1">
                <a:latin typeface="Palatino Linotype" panose="02040502050505030304" pitchFamily="18" charset="0"/>
              </a:rPr>
              <a:t>Horeb</a:t>
            </a:r>
            <a:r>
              <a:rPr lang="en-US" sz="2200" dirty="0">
                <a:latin typeface="Palatino Linotype" panose="02040502050505030304" pitchFamily="18" charset="0"/>
              </a:rPr>
              <a:t>; and you shall strike the rock, and water will come out of it, that the people may drink.” </a:t>
            </a:r>
            <a:endParaRPr lang="en-US" sz="2200" dirty="0" smtClean="0">
              <a:latin typeface="Palatino Linotype" panose="0204050205050503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3452" y="4167187"/>
            <a:ext cx="7558548" cy="249299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Éxodo</a:t>
            </a:r>
            <a:r>
              <a:rPr lang="en-US" sz="2200" b="1" dirty="0" smtClean="0"/>
              <a:t> 17</a:t>
            </a:r>
            <a:endParaRPr lang="en-US" sz="2200" b="1" dirty="0" smtClean="0">
              <a:latin typeface="Palatino Linotype" panose="02040502050505030304" pitchFamily="18" charset="0"/>
            </a:endParaRPr>
          </a:p>
          <a:p>
            <a:r>
              <a:rPr lang="es-ES" sz="2200" b="1" baseline="30000" dirty="0" smtClean="0">
                <a:latin typeface="Palatino Linotype" panose="02040502050505030304" pitchFamily="18" charset="0"/>
              </a:rPr>
              <a:t>1 </a:t>
            </a:r>
            <a:r>
              <a:rPr lang="es-ES" sz="2200" dirty="0" smtClean="0">
                <a:latin typeface="Palatino Linotype" panose="02040502050505030304" pitchFamily="18" charset="0"/>
              </a:rPr>
              <a:t>no </a:t>
            </a:r>
            <a:r>
              <a:rPr lang="es-ES" sz="2200" dirty="0">
                <a:latin typeface="Palatino Linotype" panose="02040502050505030304" pitchFamily="18" charset="0"/>
              </a:rPr>
              <a:t>había agua para que el pueblo </a:t>
            </a:r>
            <a:r>
              <a:rPr lang="es-ES" sz="2200" dirty="0" smtClean="0">
                <a:latin typeface="Palatino Linotype" panose="02040502050505030304" pitchFamily="18" charset="0"/>
              </a:rPr>
              <a:t>bebiera…</a:t>
            </a:r>
          </a:p>
          <a:p>
            <a:r>
              <a:rPr lang="es-ES" sz="2200" b="1" baseline="30000" dirty="0" smtClean="0">
                <a:latin typeface="Palatino Linotype" panose="02040502050505030304" pitchFamily="18" charset="0"/>
              </a:rPr>
              <a:t>5</a:t>
            </a:r>
            <a:r>
              <a:rPr lang="es-ES" sz="2200" b="1" baseline="30000" dirty="0">
                <a:latin typeface="Palatino Linotype" panose="02040502050505030304" pitchFamily="18" charset="0"/>
              </a:rPr>
              <a:t> </a:t>
            </a:r>
            <a:r>
              <a:rPr lang="es-ES" sz="2200" dirty="0">
                <a:latin typeface="Palatino Linotype" panose="02040502050505030304" pitchFamily="18" charset="0"/>
              </a:rPr>
              <a:t>Jehová respondió a Moisés:</a:t>
            </a:r>
          </a:p>
          <a:p>
            <a:r>
              <a:rPr lang="es-ES" sz="2200" dirty="0" smtClean="0">
                <a:latin typeface="Palatino Linotype" panose="02040502050505030304" pitchFamily="18" charset="0"/>
              </a:rPr>
              <a:t>“…toma </a:t>
            </a:r>
            <a:r>
              <a:rPr lang="es-ES" sz="2200" dirty="0">
                <a:latin typeface="Palatino Linotype" panose="02040502050505030304" pitchFamily="18" charset="0"/>
              </a:rPr>
              <a:t>también en tu mano la vara con que golpeaste el río, y ve. </a:t>
            </a:r>
            <a:r>
              <a:rPr lang="es-ES" sz="2200" b="1" baseline="30000" dirty="0">
                <a:latin typeface="Palatino Linotype" panose="02040502050505030304" pitchFamily="18" charset="0"/>
              </a:rPr>
              <a:t>6 </a:t>
            </a:r>
            <a:r>
              <a:rPr lang="es-ES" sz="2200" dirty="0">
                <a:latin typeface="Palatino Linotype" panose="02040502050505030304" pitchFamily="18" charset="0"/>
              </a:rPr>
              <a:t>Allí yo estaré ante ti sobre la peña, en Horeb; golpearás la peña, y saldrán de ella aguas para que beba el pueblo</a:t>
            </a:r>
            <a:r>
              <a:rPr lang="es-ES" sz="2200" dirty="0" smtClean="0">
                <a:latin typeface="Palatino Linotype" panose="02040502050505030304" pitchFamily="18" charset="0"/>
              </a:rPr>
              <a:t>.”</a:t>
            </a:r>
            <a:endParaRPr lang="es-ES" sz="2200" dirty="0">
              <a:latin typeface="Palatino Linotype" panose="0204050205050503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31498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Who did it?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anose="020E07020403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567767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¿Quién lo hizo?</a:t>
            </a:r>
          </a:p>
        </p:txBody>
      </p:sp>
    </p:spTree>
    <p:extLst>
      <p:ext uri="{BB962C8B-B14F-4D97-AF65-F5344CB8AC3E}">
        <p14:creationId xmlns:p14="http://schemas.microsoft.com/office/powerpoint/2010/main" val="344737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838200"/>
            <a:ext cx="7620000" cy="170816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100" b="1" dirty="0" smtClean="0"/>
              <a:t>Psalm 78</a:t>
            </a:r>
            <a:endParaRPr lang="en-US" sz="2100" b="1" dirty="0" smtClean="0">
              <a:latin typeface="Palatino Linotype" panose="02040502050505030304" pitchFamily="18" charset="0"/>
            </a:endParaRPr>
          </a:p>
          <a:p>
            <a:r>
              <a:rPr lang="en-US" sz="2100" b="1" baseline="30000" dirty="0" smtClean="0">
                <a:latin typeface="Palatino Linotype" panose="02040502050505030304" pitchFamily="18" charset="0"/>
              </a:rPr>
              <a:t>15</a:t>
            </a:r>
            <a:r>
              <a:rPr lang="en-US" sz="2100" b="1" baseline="30000" dirty="0">
                <a:latin typeface="Palatino Linotype" panose="02040502050505030304" pitchFamily="18" charset="0"/>
              </a:rPr>
              <a:t> </a:t>
            </a:r>
            <a:r>
              <a:rPr lang="en-US" sz="2100" dirty="0">
                <a:latin typeface="Palatino Linotype" panose="02040502050505030304" pitchFamily="18" charset="0"/>
              </a:rPr>
              <a:t>He split the rocks in the wilderness</a:t>
            </a:r>
            <a:br>
              <a:rPr lang="en-US" sz="2100" dirty="0">
                <a:latin typeface="Palatino Linotype" panose="02040502050505030304" pitchFamily="18" charset="0"/>
              </a:rPr>
            </a:br>
            <a:r>
              <a:rPr lang="en-US" sz="2100" dirty="0">
                <a:latin typeface="Palatino Linotype" panose="02040502050505030304" pitchFamily="18" charset="0"/>
              </a:rPr>
              <a:t>And gave them abundant drink like the ocean depths.</a:t>
            </a:r>
            <a:br>
              <a:rPr lang="en-US" sz="2100" dirty="0">
                <a:latin typeface="Palatino Linotype" panose="02040502050505030304" pitchFamily="18" charset="0"/>
              </a:rPr>
            </a:br>
            <a:r>
              <a:rPr lang="en-US" sz="2100" b="1" baseline="30000" dirty="0">
                <a:latin typeface="Palatino Linotype" panose="02040502050505030304" pitchFamily="18" charset="0"/>
              </a:rPr>
              <a:t>16 </a:t>
            </a:r>
            <a:r>
              <a:rPr lang="en-US" sz="2100" dirty="0">
                <a:latin typeface="Palatino Linotype" panose="02040502050505030304" pitchFamily="18" charset="0"/>
              </a:rPr>
              <a:t>He brought forth streams also from the rock</a:t>
            </a:r>
            <a:br>
              <a:rPr lang="en-US" sz="2100" dirty="0">
                <a:latin typeface="Palatino Linotype" panose="02040502050505030304" pitchFamily="18" charset="0"/>
              </a:rPr>
            </a:br>
            <a:r>
              <a:rPr lang="en-US" sz="2100" dirty="0">
                <a:latin typeface="Palatino Linotype" panose="02040502050505030304" pitchFamily="18" charset="0"/>
              </a:rPr>
              <a:t>And caused waters to run down like rivers</a:t>
            </a:r>
            <a:r>
              <a:rPr lang="en-US" sz="2100" dirty="0" smtClean="0">
                <a:latin typeface="Palatino Linotype" panose="02040502050505030304" pitchFamily="18" charset="0"/>
              </a:rPr>
              <a:t>.</a:t>
            </a:r>
            <a:endParaRPr lang="en-US" sz="2100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1498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Who did it?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anose="020E07020403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567767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¿Quién lo hizo?</a:t>
            </a:r>
          </a:p>
        </p:txBody>
      </p:sp>
      <p:sp>
        <p:nvSpPr>
          <p:cNvPr id="2" name="Rectangle 1"/>
          <p:cNvSpPr/>
          <p:nvPr/>
        </p:nvSpPr>
        <p:spPr>
          <a:xfrm>
            <a:off x="823452" y="4167187"/>
            <a:ext cx="7558548" cy="170816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100" b="1" dirty="0" err="1" smtClean="0"/>
              <a:t>Salmos</a:t>
            </a:r>
            <a:r>
              <a:rPr lang="en-US" sz="2100" b="1" dirty="0" smtClean="0"/>
              <a:t> 78</a:t>
            </a:r>
          </a:p>
          <a:p>
            <a:r>
              <a:rPr lang="es-ES" sz="2100" b="1" baseline="30000" dirty="0" smtClean="0">
                <a:latin typeface="Palatino Linotype" panose="02040502050505030304" pitchFamily="18" charset="0"/>
              </a:rPr>
              <a:t>15</a:t>
            </a:r>
            <a:r>
              <a:rPr lang="es-ES" sz="2100" b="1" baseline="30000" dirty="0">
                <a:latin typeface="Palatino Linotype" panose="02040502050505030304" pitchFamily="18" charset="0"/>
              </a:rPr>
              <a:t> </a:t>
            </a:r>
            <a:r>
              <a:rPr lang="es-ES" sz="2100" dirty="0">
                <a:latin typeface="Palatino Linotype" panose="02040502050505030304" pitchFamily="18" charset="0"/>
              </a:rPr>
              <a:t>Hendió las peñas en el desierto</a:t>
            </a:r>
            <a:br>
              <a:rPr lang="es-ES" sz="2100" dirty="0">
                <a:latin typeface="Palatino Linotype" panose="02040502050505030304" pitchFamily="18" charset="0"/>
              </a:rPr>
            </a:br>
            <a:r>
              <a:rPr lang="es-ES" sz="2100" dirty="0">
                <a:latin typeface="Palatino Linotype" panose="02040502050505030304" pitchFamily="18" charset="0"/>
              </a:rPr>
              <a:t>y les dio a beber como de grandes abismos,</a:t>
            </a:r>
            <a:br>
              <a:rPr lang="es-ES" sz="2100" dirty="0">
                <a:latin typeface="Palatino Linotype" panose="02040502050505030304" pitchFamily="18" charset="0"/>
              </a:rPr>
            </a:br>
            <a:r>
              <a:rPr lang="es-ES" sz="2100" b="1" baseline="30000" dirty="0">
                <a:latin typeface="Palatino Linotype" panose="02040502050505030304" pitchFamily="18" charset="0"/>
              </a:rPr>
              <a:t>16 </a:t>
            </a:r>
            <a:r>
              <a:rPr lang="es-ES" sz="2100" dirty="0">
                <a:latin typeface="Palatino Linotype" panose="02040502050505030304" pitchFamily="18" charset="0"/>
              </a:rPr>
              <a:t>pues sacó de la peña corrientes</a:t>
            </a:r>
            <a:br>
              <a:rPr lang="es-ES" sz="2100" dirty="0">
                <a:latin typeface="Palatino Linotype" panose="02040502050505030304" pitchFamily="18" charset="0"/>
              </a:rPr>
            </a:br>
            <a:r>
              <a:rPr lang="es-ES" sz="2100" dirty="0">
                <a:latin typeface="Palatino Linotype" panose="02040502050505030304" pitchFamily="18" charset="0"/>
              </a:rPr>
              <a:t>e hizo descender aguas como ríos</a:t>
            </a:r>
            <a:r>
              <a:rPr lang="es-ES" sz="2100" dirty="0" smtClean="0">
                <a:latin typeface="Palatino Linotype" panose="02040502050505030304" pitchFamily="18" charset="0"/>
              </a:rPr>
              <a:t>.</a:t>
            </a:r>
            <a:endParaRPr lang="es-ES" sz="2100" dirty="0">
              <a:latin typeface="Palatino Linotype" panose="0204050205050503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64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838200"/>
            <a:ext cx="7620000" cy="235449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100" b="1" dirty="0" smtClean="0"/>
              <a:t>Psalm 78</a:t>
            </a:r>
            <a:endParaRPr lang="en-US" sz="2100" b="1" dirty="0" smtClean="0">
              <a:latin typeface="Palatino Linotype" panose="02040502050505030304" pitchFamily="18" charset="0"/>
            </a:endParaRPr>
          </a:p>
          <a:p>
            <a:r>
              <a:rPr lang="en-US" sz="2100" b="1" baseline="30000" dirty="0" smtClean="0">
                <a:latin typeface="Palatino Linotype" panose="02040502050505030304" pitchFamily="18" charset="0"/>
              </a:rPr>
              <a:t>19</a:t>
            </a:r>
            <a:r>
              <a:rPr lang="en-US" sz="2100" b="1" baseline="30000" dirty="0">
                <a:latin typeface="Palatino Linotype" panose="02040502050505030304" pitchFamily="18" charset="0"/>
              </a:rPr>
              <a:t> </a:t>
            </a:r>
            <a:r>
              <a:rPr lang="en-US" sz="2100" dirty="0">
                <a:latin typeface="Palatino Linotype" panose="02040502050505030304" pitchFamily="18" charset="0"/>
              </a:rPr>
              <a:t>Then they spoke against God;</a:t>
            </a:r>
            <a:br>
              <a:rPr lang="en-US" sz="2100" dirty="0">
                <a:latin typeface="Palatino Linotype" panose="02040502050505030304" pitchFamily="18" charset="0"/>
              </a:rPr>
            </a:br>
            <a:r>
              <a:rPr lang="en-US" sz="2100" dirty="0">
                <a:latin typeface="Palatino Linotype" panose="02040502050505030304" pitchFamily="18" charset="0"/>
              </a:rPr>
              <a:t>They said, “Can God prepare a table in the wilderness?</a:t>
            </a:r>
            <a:br>
              <a:rPr lang="en-US" sz="2100" dirty="0">
                <a:latin typeface="Palatino Linotype" panose="02040502050505030304" pitchFamily="18" charset="0"/>
              </a:rPr>
            </a:br>
            <a:r>
              <a:rPr lang="en-US" sz="2100" b="1" baseline="30000" dirty="0">
                <a:latin typeface="Palatino Linotype" panose="02040502050505030304" pitchFamily="18" charset="0"/>
              </a:rPr>
              <a:t>20 </a:t>
            </a:r>
            <a:r>
              <a:rPr lang="en-US" sz="2100" dirty="0">
                <a:latin typeface="Palatino Linotype" panose="02040502050505030304" pitchFamily="18" charset="0"/>
              </a:rPr>
              <a:t>“Behold, He struck the rock so that waters gushed out,</a:t>
            </a:r>
            <a:br>
              <a:rPr lang="en-US" sz="2100" dirty="0">
                <a:latin typeface="Palatino Linotype" panose="02040502050505030304" pitchFamily="18" charset="0"/>
              </a:rPr>
            </a:br>
            <a:r>
              <a:rPr lang="en-US" sz="2100" dirty="0">
                <a:latin typeface="Palatino Linotype" panose="02040502050505030304" pitchFamily="18" charset="0"/>
              </a:rPr>
              <a:t>And streams were overflowing;</a:t>
            </a:r>
            <a:br>
              <a:rPr lang="en-US" sz="2100" dirty="0">
                <a:latin typeface="Palatino Linotype" panose="02040502050505030304" pitchFamily="18" charset="0"/>
              </a:rPr>
            </a:br>
            <a:r>
              <a:rPr lang="en-US" sz="2100" dirty="0">
                <a:latin typeface="Palatino Linotype" panose="02040502050505030304" pitchFamily="18" charset="0"/>
              </a:rPr>
              <a:t>Can He give bread also?</a:t>
            </a:r>
            <a:br>
              <a:rPr lang="en-US" sz="2100" dirty="0">
                <a:latin typeface="Palatino Linotype" panose="02040502050505030304" pitchFamily="18" charset="0"/>
              </a:rPr>
            </a:br>
            <a:r>
              <a:rPr lang="en-US" sz="2100" dirty="0">
                <a:latin typeface="Palatino Linotype" panose="02040502050505030304" pitchFamily="18" charset="0"/>
              </a:rPr>
              <a:t>Will He provide </a:t>
            </a:r>
            <a:r>
              <a:rPr lang="en-US" sz="2100" dirty="0" smtClean="0">
                <a:latin typeface="Palatino Linotype" panose="02040502050505030304" pitchFamily="18" charset="0"/>
              </a:rPr>
              <a:t>meat </a:t>
            </a:r>
            <a:r>
              <a:rPr lang="en-US" sz="2100" dirty="0">
                <a:latin typeface="Palatino Linotype" panose="02040502050505030304" pitchFamily="18" charset="0"/>
              </a:rPr>
              <a:t>for His people</a:t>
            </a:r>
            <a:r>
              <a:rPr lang="en-US" sz="2100" dirty="0" smtClean="0">
                <a:latin typeface="Palatino Linotype" panose="02040502050505030304" pitchFamily="18" charset="0"/>
              </a:rPr>
              <a:t>?”</a:t>
            </a:r>
            <a:endParaRPr lang="en-US" sz="2100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1498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Who did it?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anose="020E07020403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567767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¿Quién lo hizo?</a:t>
            </a:r>
          </a:p>
        </p:txBody>
      </p:sp>
      <p:sp>
        <p:nvSpPr>
          <p:cNvPr id="2" name="Rectangle 1"/>
          <p:cNvSpPr/>
          <p:nvPr/>
        </p:nvSpPr>
        <p:spPr>
          <a:xfrm>
            <a:off x="823452" y="4167187"/>
            <a:ext cx="7558548" cy="267765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100" b="1" dirty="0" err="1" smtClean="0"/>
              <a:t>Salmos</a:t>
            </a:r>
            <a:r>
              <a:rPr lang="en-US" sz="2100" b="1" dirty="0" smtClean="0"/>
              <a:t> 78</a:t>
            </a:r>
          </a:p>
          <a:p>
            <a:r>
              <a:rPr lang="es-ES" sz="2100" b="1" baseline="30000" dirty="0" smtClean="0">
                <a:latin typeface="Palatino Linotype" panose="02040502050505030304" pitchFamily="18" charset="0"/>
              </a:rPr>
              <a:t>19</a:t>
            </a:r>
            <a:r>
              <a:rPr lang="es-ES" sz="2100" b="1" baseline="30000" dirty="0">
                <a:latin typeface="Palatino Linotype" panose="02040502050505030304" pitchFamily="18" charset="0"/>
              </a:rPr>
              <a:t> </a:t>
            </a:r>
            <a:r>
              <a:rPr lang="es-ES" sz="2100" dirty="0">
                <a:latin typeface="Palatino Linotype" panose="02040502050505030304" pitchFamily="18" charset="0"/>
              </a:rPr>
              <a:t>Y hablaron contra Dios, diciendo:</a:t>
            </a:r>
            <a:br>
              <a:rPr lang="es-ES" sz="2100" dirty="0">
                <a:latin typeface="Palatino Linotype" panose="02040502050505030304" pitchFamily="18" charset="0"/>
              </a:rPr>
            </a:br>
            <a:r>
              <a:rPr lang="es-ES" sz="2100" dirty="0">
                <a:latin typeface="Palatino Linotype" panose="02040502050505030304" pitchFamily="18" charset="0"/>
              </a:rPr>
              <a:t>«¿Podrá poner mesa en el desierto?</a:t>
            </a:r>
            <a:br>
              <a:rPr lang="es-ES" sz="2100" dirty="0">
                <a:latin typeface="Palatino Linotype" panose="02040502050505030304" pitchFamily="18" charset="0"/>
              </a:rPr>
            </a:br>
            <a:r>
              <a:rPr lang="es-ES" sz="2100" b="1" baseline="30000" dirty="0">
                <a:latin typeface="Palatino Linotype" panose="02040502050505030304" pitchFamily="18" charset="0"/>
              </a:rPr>
              <a:t>20 </a:t>
            </a:r>
            <a:r>
              <a:rPr lang="es-ES" sz="2100" dirty="0">
                <a:latin typeface="Palatino Linotype" panose="02040502050505030304" pitchFamily="18" charset="0"/>
              </a:rPr>
              <a:t>Él ha herido la peña,</a:t>
            </a:r>
            <a:br>
              <a:rPr lang="es-ES" sz="2100" dirty="0">
                <a:latin typeface="Palatino Linotype" panose="02040502050505030304" pitchFamily="18" charset="0"/>
              </a:rPr>
            </a:br>
            <a:r>
              <a:rPr lang="es-ES" sz="2100" dirty="0">
                <a:latin typeface="Palatino Linotype" panose="02040502050505030304" pitchFamily="18" charset="0"/>
              </a:rPr>
              <a:t>y brotaron aguas</a:t>
            </a:r>
            <a:br>
              <a:rPr lang="es-ES" sz="2100" dirty="0">
                <a:latin typeface="Palatino Linotype" panose="02040502050505030304" pitchFamily="18" charset="0"/>
              </a:rPr>
            </a:br>
            <a:r>
              <a:rPr lang="es-ES" sz="2100" dirty="0">
                <a:latin typeface="Palatino Linotype" panose="02040502050505030304" pitchFamily="18" charset="0"/>
              </a:rPr>
              <a:t>y torrentes inundaron la tierra.</a:t>
            </a:r>
            <a:br>
              <a:rPr lang="es-ES" sz="2100" dirty="0">
                <a:latin typeface="Palatino Linotype" panose="02040502050505030304" pitchFamily="18" charset="0"/>
              </a:rPr>
            </a:br>
            <a:r>
              <a:rPr lang="es-ES" sz="2100" dirty="0">
                <a:latin typeface="Palatino Linotype" panose="02040502050505030304" pitchFamily="18" charset="0"/>
              </a:rPr>
              <a:t>¿Podrá dar también pan?</a:t>
            </a:r>
            <a:br>
              <a:rPr lang="es-ES" sz="2100" dirty="0">
                <a:latin typeface="Palatino Linotype" panose="02040502050505030304" pitchFamily="18" charset="0"/>
              </a:rPr>
            </a:br>
            <a:r>
              <a:rPr lang="es-ES" sz="2100" dirty="0">
                <a:latin typeface="Palatino Linotype" panose="02040502050505030304" pitchFamily="18" charset="0"/>
              </a:rPr>
              <a:t>¿Dispondrá carne para su pueblo</a:t>
            </a:r>
            <a:r>
              <a:rPr lang="es-ES" sz="2100" dirty="0" smtClean="0">
                <a:latin typeface="Palatino Linotype" panose="02040502050505030304" pitchFamily="18" charset="0"/>
              </a:rPr>
              <a:t>?»</a:t>
            </a:r>
            <a:endParaRPr lang="es-ES" sz="2100" dirty="0">
              <a:latin typeface="Palatino Linotype" panose="0204050205050503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9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838200"/>
            <a:ext cx="7620000" cy="251607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250" b="1" dirty="0" smtClean="0"/>
              <a:t>Exodus 16</a:t>
            </a:r>
            <a:endParaRPr lang="en-US" sz="2250" b="1" dirty="0" smtClean="0">
              <a:latin typeface="Palatino Linotype" panose="02040502050505030304" pitchFamily="18" charset="0"/>
            </a:endParaRPr>
          </a:p>
          <a:p>
            <a:r>
              <a:rPr lang="en-US" sz="2250" b="1" baseline="30000" dirty="0">
                <a:latin typeface="Palatino Linotype" panose="02040502050505030304" pitchFamily="18" charset="0"/>
              </a:rPr>
              <a:t>2 </a:t>
            </a:r>
            <a:r>
              <a:rPr lang="en-US" sz="2250" dirty="0">
                <a:latin typeface="Palatino Linotype" panose="02040502050505030304" pitchFamily="18" charset="0"/>
              </a:rPr>
              <a:t>The whole congregation of the sons of </a:t>
            </a:r>
            <a:r>
              <a:rPr lang="en-US" sz="2250" dirty="0" smtClean="0">
                <a:latin typeface="Palatino Linotype" panose="02040502050505030304" pitchFamily="18" charset="0"/>
              </a:rPr>
              <a:t>Israel grumbled </a:t>
            </a:r>
            <a:r>
              <a:rPr lang="en-US" sz="2250" dirty="0">
                <a:latin typeface="Palatino Linotype" panose="02040502050505030304" pitchFamily="18" charset="0"/>
              </a:rPr>
              <a:t>against Moses and Aaron in the wilderness. </a:t>
            </a:r>
            <a:endParaRPr lang="en-US" sz="2250" dirty="0" smtClean="0">
              <a:latin typeface="Palatino Linotype" panose="02040502050505030304" pitchFamily="18" charset="0"/>
            </a:endParaRPr>
          </a:p>
          <a:p>
            <a:endParaRPr lang="en-US" sz="2250" dirty="0">
              <a:latin typeface="Palatino Linotype" panose="02040502050505030304" pitchFamily="18" charset="0"/>
            </a:endParaRPr>
          </a:p>
          <a:p>
            <a:r>
              <a:rPr lang="en-US" sz="2250" b="1" baseline="30000" dirty="0">
                <a:latin typeface="Palatino Linotype" panose="02040502050505030304" pitchFamily="18" charset="0"/>
              </a:rPr>
              <a:t>35 </a:t>
            </a:r>
            <a:r>
              <a:rPr lang="en-US" sz="2250" dirty="0">
                <a:latin typeface="Palatino Linotype" panose="02040502050505030304" pitchFamily="18" charset="0"/>
              </a:rPr>
              <a:t>The sons of Israel ate the manna forty years, until they came to an inhabited land; they ate the manna until they came to the border of the land of Canaan.</a:t>
            </a:r>
            <a:endParaRPr lang="en-US" sz="2250" dirty="0" smtClean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1498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Who did it?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anose="020E07020403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567767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¿Quién lo hizo?</a:t>
            </a:r>
          </a:p>
        </p:txBody>
      </p:sp>
      <p:sp>
        <p:nvSpPr>
          <p:cNvPr id="2" name="Rectangle 1"/>
          <p:cNvSpPr/>
          <p:nvPr/>
        </p:nvSpPr>
        <p:spPr>
          <a:xfrm>
            <a:off x="823452" y="4167187"/>
            <a:ext cx="7558548" cy="253915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Éxodo</a:t>
            </a:r>
            <a:r>
              <a:rPr lang="en-US" sz="2400" b="1" dirty="0" smtClean="0"/>
              <a:t> 2</a:t>
            </a:r>
          </a:p>
          <a:p>
            <a:r>
              <a:rPr lang="es-ES" sz="2250" b="1" baseline="30000" dirty="0" smtClean="0">
                <a:latin typeface="Palatino Linotype" panose="02040502050505030304" pitchFamily="18" charset="0"/>
              </a:rPr>
              <a:t>2</a:t>
            </a:r>
            <a:r>
              <a:rPr lang="es-ES" sz="2250" b="1" baseline="30000" dirty="0">
                <a:latin typeface="Palatino Linotype" panose="02040502050505030304" pitchFamily="18" charset="0"/>
              </a:rPr>
              <a:t> </a:t>
            </a:r>
            <a:r>
              <a:rPr lang="es-ES" sz="2250" dirty="0">
                <a:latin typeface="Palatino Linotype" panose="02040502050505030304" pitchFamily="18" charset="0"/>
              </a:rPr>
              <a:t>En el desierto, toda la congregación de los hijos de Israel murmuró contra Moisés y Aarón. </a:t>
            </a:r>
            <a:endParaRPr lang="es-ES" sz="2250" dirty="0" smtClean="0">
              <a:latin typeface="Palatino Linotype" panose="02040502050505030304" pitchFamily="18" charset="0"/>
            </a:endParaRPr>
          </a:p>
          <a:p>
            <a:endParaRPr lang="es-ES" sz="2250" dirty="0">
              <a:latin typeface="Palatino Linotype" panose="02040502050505030304" pitchFamily="18" charset="0"/>
            </a:endParaRPr>
          </a:p>
          <a:p>
            <a:r>
              <a:rPr lang="es-ES" sz="2250" b="1" baseline="30000" dirty="0">
                <a:latin typeface="Palatino Linotype" panose="02040502050505030304" pitchFamily="18" charset="0"/>
              </a:rPr>
              <a:t>35 </a:t>
            </a:r>
            <a:r>
              <a:rPr lang="es-ES" sz="2250" dirty="0">
                <a:latin typeface="Palatino Linotype" panose="02040502050505030304" pitchFamily="18" charset="0"/>
              </a:rPr>
              <a:t>Así comieron los hijos de Israel maná durante cuarenta años, hasta que llegaron a tierra habitada; maná comieron hasta que llegaron a los límites de la tierra de Canaán.</a:t>
            </a:r>
            <a:endParaRPr lang="en-US" sz="2250" dirty="0">
              <a:latin typeface="Palatino Linotype" panose="0204050205050503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02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838200"/>
            <a:ext cx="7620000" cy="22852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250" b="1" dirty="0" smtClean="0"/>
              <a:t>Judges 7</a:t>
            </a:r>
            <a:endParaRPr lang="en-US" sz="2400" b="1" dirty="0" smtClean="0">
              <a:latin typeface="Palatino Linotype" panose="02040502050505030304" pitchFamily="18" charset="0"/>
            </a:endParaRPr>
          </a:p>
          <a:p>
            <a:r>
              <a:rPr lang="en-US" sz="2400" b="1" baseline="30000" dirty="0">
                <a:latin typeface="Palatino Linotype" panose="02040502050505030304" pitchFamily="18" charset="0"/>
              </a:rPr>
              <a:t>2 </a:t>
            </a:r>
            <a:r>
              <a:rPr lang="en-US" sz="2400" dirty="0">
                <a:latin typeface="Palatino Linotype" panose="02040502050505030304" pitchFamily="18" charset="0"/>
              </a:rPr>
              <a:t>The </a:t>
            </a:r>
            <a:r>
              <a:rPr lang="en-US" sz="2400" cap="small" dirty="0">
                <a:latin typeface="Palatino Linotype" panose="02040502050505030304" pitchFamily="18" charset="0"/>
              </a:rPr>
              <a:t>Lord</a:t>
            </a:r>
            <a:r>
              <a:rPr lang="en-US" sz="2400" dirty="0">
                <a:latin typeface="Palatino Linotype" panose="02040502050505030304" pitchFamily="18" charset="0"/>
              </a:rPr>
              <a:t> said to Gideon, “The people who are with you are too many for Me to give Midian into their hands, for Israel </a:t>
            </a:r>
            <a:r>
              <a:rPr lang="en-US" sz="2400" dirty="0" smtClean="0">
                <a:latin typeface="Palatino Linotype" panose="02040502050505030304" pitchFamily="18" charset="0"/>
              </a:rPr>
              <a:t>would </a:t>
            </a:r>
            <a:r>
              <a:rPr lang="en-US" sz="2400" dirty="0">
                <a:latin typeface="Palatino Linotype" panose="02040502050505030304" pitchFamily="18" charset="0"/>
              </a:rPr>
              <a:t>become boastful, saying, ‘My own </a:t>
            </a:r>
            <a:r>
              <a:rPr lang="en-US" sz="2400" dirty="0" smtClean="0">
                <a:latin typeface="Palatino Linotype" panose="02040502050505030304" pitchFamily="18" charset="0"/>
              </a:rPr>
              <a:t>power </a:t>
            </a:r>
            <a:r>
              <a:rPr lang="en-US" sz="2400" dirty="0">
                <a:latin typeface="Palatino Linotype" panose="02040502050505030304" pitchFamily="18" charset="0"/>
              </a:rPr>
              <a:t>has delivered me</a:t>
            </a:r>
            <a:r>
              <a:rPr lang="en-US" sz="2400" dirty="0" smtClean="0">
                <a:latin typeface="Palatino Linotype" panose="02040502050505030304" pitchFamily="18" charset="0"/>
              </a:rPr>
              <a:t>.’</a:t>
            </a:r>
          </a:p>
          <a:p>
            <a:pPr algn="ctr"/>
            <a:r>
              <a:rPr lang="en-US" sz="2400" dirty="0" smtClean="0">
                <a:latin typeface="Palatino Linotype" panose="02040502050505030304" pitchFamily="18" charset="0"/>
              </a:rPr>
              <a:t>32,000 </a:t>
            </a:r>
            <a:r>
              <a:rPr lang="en-US" sz="2400" dirty="0" smtClean="0">
                <a:latin typeface="Times New Roman"/>
                <a:cs typeface="Times New Roman"/>
                <a:sym typeface="Wingdings"/>
              </a:rPr>
              <a:t>300</a:t>
            </a:r>
            <a:endParaRPr lang="en-US" sz="2400" dirty="0" smtClean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1498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Who did it?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anose="020E07020403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567767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¿Quién lo hizo?</a:t>
            </a:r>
          </a:p>
        </p:txBody>
      </p:sp>
      <p:sp>
        <p:nvSpPr>
          <p:cNvPr id="2" name="Rectangle 1"/>
          <p:cNvSpPr/>
          <p:nvPr/>
        </p:nvSpPr>
        <p:spPr>
          <a:xfrm>
            <a:off x="823452" y="4167187"/>
            <a:ext cx="7558548" cy="230832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Jueces</a:t>
            </a:r>
            <a:r>
              <a:rPr lang="en-US" sz="2400" b="1" dirty="0" smtClean="0"/>
              <a:t> 7</a:t>
            </a:r>
            <a:endParaRPr lang="en-US" sz="2400" b="1" dirty="0" smtClean="0">
              <a:latin typeface="Palatino Linotype" panose="02040502050505030304" pitchFamily="18" charset="0"/>
            </a:endParaRPr>
          </a:p>
          <a:p>
            <a:r>
              <a:rPr lang="es-ES" sz="2400" b="1" baseline="30000" dirty="0">
                <a:latin typeface="Palatino Linotype" panose="02040502050505030304" pitchFamily="18" charset="0"/>
              </a:rPr>
              <a:t>2 </a:t>
            </a:r>
            <a:r>
              <a:rPr lang="es-ES" sz="2400" dirty="0">
                <a:latin typeface="Palatino Linotype" panose="02040502050505030304" pitchFamily="18" charset="0"/>
              </a:rPr>
              <a:t>Jehová dijo a Gedeón:</a:t>
            </a:r>
          </a:p>
          <a:p>
            <a:r>
              <a:rPr lang="es-ES" sz="2400" dirty="0" smtClean="0">
                <a:latin typeface="Palatino Linotype" panose="02040502050505030304" pitchFamily="18" charset="0"/>
              </a:rPr>
              <a:t>Hay </a:t>
            </a:r>
            <a:r>
              <a:rPr lang="es-ES" sz="2400" dirty="0">
                <a:latin typeface="Palatino Linotype" panose="02040502050505030304" pitchFamily="18" charset="0"/>
              </a:rPr>
              <a:t>mucha gente contigo para que yo entregue a los madianitas en tus manos, pues Israel puede jactarse contra mí, diciendo: “Mi mano me ha salvado.”</a:t>
            </a:r>
          </a:p>
          <a:p>
            <a:pPr algn="ctr"/>
            <a:r>
              <a:rPr lang="en-US" sz="2400" dirty="0" smtClean="0">
                <a:latin typeface="Palatino Linotype" panose="02040502050505030304" pitchFamily="18" charset="0"/>
              </a:rPr>
              <a:t>32,000 </a:t>
            </a:r>
            <a:r>
              <a:rPr lang="en-US" sz="2400" dirty="0" smtClean="0">
                <a:latin typeface="Palatino Linotype" panose="02040502050505030304" pitchFamily="18" charset="0"/>
                <a:cs typeface="Times New Roman"/>
                <a:sym typeface="Wingdings"/>
              </a:rPr>
              <a:t>300</a:t>
            </a:r>
            <a:endParaRPr lang="en-US" sz="2250" dirty="0">
              <a:latin typeface="Palatino Linotype" panose="0204050205050503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0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Have We Done?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799" y="4362271"/>
            <a:ext cx="475232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2400" b="1" dirty="0" smtClean="0"/>
              <a:t>G</a:t>
            </a:r>
            <a:r>
              <a:rPr lang="en-US" sz="2400" b="1" dirty="0"/>
              <a:t>é</a:t>
            </a:r>
            <a:r>
              <a:rPr lang="es-ES" sz="2400" b="1" dirty="0" err="1" smtClean="0"/>
              <a:t>nesis</a:t>
            </a:r>
            <a:r>
              <a:rPr lang="es-ES" sz="2400" b="1" dirty="0" smtClean="0"/>
              <a:t> 4</a:t>
            </a:r>
          </a:p>
          <a:p>
            <a:r>
              <a:rPr lang="es-ES" sz="2400" b="1" baseline="30000" dirty="0" smtClean="0">
                <a:latin typeface="Palatino Linotype" panose="02040502050505030304" pitchFamily="18" charset="0"/>
              </a:rPr>
              <a:t>10</a:t>
            </a:r>
            <a:r>
              <a:rPr lang="es-ES" sz="2400" b="1" baseline="30000" dirty="0">
                <a:latin typeface="Palatino Linotype" panose="02040502050505030304" pitchFamily="18" charset="0"/>
              </a:rPr>
              <a:t> </a:t>
            </a:r>
            <a:r>
              <a:rPr lang="es-ES" sz="2400" dirty="0">
                <a:latin typeface="Palatino Linotype" panose="02040502050505030304" pitchFamily="18" charset="0"/>
              </a:rPr>
              <a:t>Jehová le dijo:</a:t>
            </a:r>
          </a:p>
          <a:p>
            <a:r>
              <a:rPr lang="es-ES" sz="2400" dirty="0">
                <a:latin typeface="Palatino Linotype" panose="02040502050505030304" pitchFamily="18" charset="0"/>
              </a:rPr>
              <a:t>—¿Qué has hecho?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914400"/>
            <a:ext cx="475232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2400" b="1" dirty="0" err="1" smtClean="0"/>
              <a:t>Genesis</a:t>
            </a:r>
            <a:r>
              <a:rPr lang="es-ES" sz="2400" b="1" dirty="0" smtClean="0"/>
              <a:t> 4</a:t>
            </a:r>
          </a:p>
          <a:p>
            <a:r>
              <a:rPr lang="en-US" sz="2400" b="1" baseline="30000" dirty="0" smtClean="0">
                <a:latin typeface="Palatino Linotype" panose="02040502050505030304" pitchFamily="18" charset="0"/>
              </a:rPr>
              <a:t>10</a:t>
            </a:r>
            <a:r>
              <a:rPr lang="en-US" sz="2400" b="1" baseline="30000" dirty="0">
                <a:latin typeface="Palatino Linotype" panose="02040502050505030304" pitchFamily="18" charset="0"/>
              </a:rPr>
              <a:t> </a:t>
            </a:r>
            <a:r>
              <a:rPr lang="en-US" sz="2400" dirty="0">
                <a:latin typeface="Palatino Linotype" panose="02040502050505030304" pitchFamily="18" charset="0"/>
              </a:rPr>
              <a:t>He said</a:t>
            </a:r>
            <a:r>
              <a:rPr lang="en-US" sz="2400" dirty="0" smtClean="0">
                <a:latin typeface="Palatino Linotype" panose="02040502050505030304" pitchFamily="18" charset="0"/>
              </a:rPr>
              <a:t>,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“</a:t>
            </a:r>
            <a:r>
              <a:rPr lang="en-US" sz="2400" dirty="0">
                <a:latin typeface="Palatino Linotype" panose="02040502050505030304" pitchFamily="18" charset="0"/>
              </a:rPr>
              <a:t>What have you done?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411792"/>
            <a:ext cx="9144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70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9096"/>
            <a:ext cx="9144000" cy="2742009"/>
          </a:xfrm>
          <a:prstGeom prst="rect">
            <a:avLst/>
          </a:prstGeom>
          <a:solidFill>
            <a:schemeClr val="bg1"/>
          </a:solidFill>
        </p:spPr>
        <p:txBody>
          <a:bodyPr wrap="square" numCol="2" spcCol="0">
            <a:spAutoFit/>
          </a:bodyPr>
          <a:lstStyle/>
          <a:p>
            <a:r>
              <a:rPr lang="en-US" sz="1900" b="1" dirty="0" smtClean="0">
                <a:latin typeface="Palatino Linotype" panose="02040502050505030304" pitchFamily="18" charset="0"/>
              </a:rPr>
              <a:t>Joshua 7:20	</a:t>
            </a:r>
            <a:r>
              <a:rPr lang="en-US" sz="1900" dirty="0" smtClean="0">
                <a:latin typeface="Palatino Linotype" panose="02040502050505030304" pitchFamily="18" charset="0"/>
              </a:rPr>
              <a:t>So </a:t>
            </a:r>
            <a:r>
              <a:rPr lang="en-US" sz="1900" dirty="0" err="1" smtClean="0">
                <a:latin typeface="Palatino Linotype" panose="02040502050505030304" pitchFamily="18" charset="0"/>
              </a:rPr>
              <a:t>Achan</a:t>
            </a:r>
            <a:r>
              <a:rPr lang="en-US" sz="1900" dirty="0" smtClean="0">
                <a:latin typeface="Palatino Linotype" panose="02040502050505030304" pitchFamily="18" charset="0"/>
              </a:rPr>
              <a:t> answered Joshua and said, “Truly, I have sinned against the Lord, the God of Israel.”</a:t>
            </a:r>
          </a:p>
          <a:p>
            <a:endParaRPr lang="en-US" sz="1900" dirty="0" smtClean="0">
              <a:latin typeface="Palatino Linotype" panose="02040502050505030304" pitchFamily="18" charset="0"/>
            </a:endParaRPr>
          </a:p>
          <a:p>
            <a:r>
              <a:rPr lang="en-US" sz="1900" b="1" dirty="0" smtClean="0">
                <a:latin typeface="Palatino Linotype" panose="02040502050505030304" pitchFamily="18" charset="0"/>
              </a:rPr>
              <a:t>1 Samuel 15:24	</a:t>
            </a:r>
            <a:r>
              <a:rPr lang="en-US" sz="1900" dirty="0" smtClean="0">
                <a:latin typeface="Palatino Linotype" panose="02040502050505030304" pitchFamily="18" charset="0"/>
              </a:rPr>
              <a:t>Then Saul said to Samuel, “I have sinned”</a:t>
            </a:r>
          </a:p>
          <a:p>
            <a:endParaRPr lang="en-US" sz="1900" dirty="0" smtClean="0">
              <a:latin typeface="Palatino Linotype" panose="02040502050505030304" pitchFamily="18" charset="0"/>
            </a:endParaRPr>
          </a:p>
          <a:p>
            <a:r>
              <a:rPr lang="en-US" sz="1900" b="1" dirty="0" smtClean="0">
                <a:latin typeface="Palatino Linotype" panose="02040502050505030304" pitchFamily="18" charset="0"/>
              </a:rPr>
              <a:t>2 Samuel 12:13	</a:t>
            </a:r>
            <a:r>
              <a:rPr lang="en-US" sz="1900" dirty="0" smtClean="0">
                <a:latin typeface="Palatino Linotype" panose="02040502050505030304" pitchFamily="18" charset="0"/>
              </a:rPr>
              <a:t>David said to Nathan, “I have sinned against the Lord.”</a:t>
            </a:r>
          </a:p>
          <a:p>
            <a:endParaRPr lang="en-US" sz="1900" b="1" dirty="0" smtClean="0">
              <a:latin typeface="Palatino Linotype" panose="02040502050505030304" pitchFamily="18" charset="0"/>
            </a:endParaRPr>
          </a:p>
          <a:p>
            <a:r>
              <a:rPr lang="en-US" sz="1900" b="1" dirty="0" smtClean="0">
                <a:latin typeface="Palatino Linotype" panose="02040502050505030304" pitchFamily="18" charset="0"/>
              </a:rPr>
              <a:t>Psalm 51:4	</a:t>
            </a:r>
            <a:r>
              <a:rPr lang="en-US" sz="1900" dirty="0" smtClean="0">
                <a:latin typeface="Palatino Linotype" panose="02040502050505030304" pitchFamily="18" charset="0"/>
              </a:rPr>
              <a:t>Against You, You only, I have sinned.”</a:t>
            </a:r>
          </a:p>
          <a:p>
            <a:endParaRPr lang="en-US" sz="1900" dirty="0" smtClean="0">
              <a:latin typeface="Palatino Linotype" panose="02040502050505030304" pitchFamily="18" charset="0"/>
            </a:endParaRPr>
          </a:p>
          <a:p>
            <a:r>
              <a:rPr lang="en-US" sz="1900" b="1" dirty="0" smtClean="0">
                <a:latin typeface="Palatino Linotype" panose="02040502050505030304" pitchFamily="18" charset="0"/>
              </a:rPr>
              <a:t>Psalm 41:4	</a:t>
            </a:r>
            <a:r>
              <a:rPr lang="en-US" sz="1900" dirty="0" smtClean="0">
                <a:latin typeface="Palatino Linotype" panose="02040502050505030304" pitchFamily="18" charset="0"/>
              </a:rPr>
              <a:t>As for me, I said, “O Lord, be gracious to me; Heal my soul, for I have sinned against You.”</a:t>
            </a:r>
          </a:p>
          <a:p>
            <a:endParaRPr lang="en-US" sz="1900" dirty="0" smtClean="0">
              <a:latin typeface="Palatino Linotype" panose="02040502050505030304" pitchFamily="18" charset="0"/>
            </a:endParaRPr>
          </a:p>
          <a:p>
            <a:r>
              <a:rPr lang="en-US" sz="1900" b="1" dirty="0" smtClean="0">
                <a:latin typeface="Palatino Linotype" panose="02040502050505030304" pitchFamily="18" charset="0"/>
              </a:rPr>
              <a:t>2 Samuel 24:10	</a:t>
            </a:r>
            <a:r>
              <a:rPr lang="en-US" sz="1900" dirty="0" smtClean="0">
                <a:latin typeface="Palatino Linotype" panose="02040502050505030304" pitchFamily="18" charset="0"/>
              </a:rPr>
              <a:t>David said to the Lord, “I have sinned greatly.”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Have We Done?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4053348"/>
            <a:ext cx="9144000" cy="2723823"/>
          </a:xfrm>
          <a:prstGeom prst="rect">
            <a:avLst/>
          </a:prstGeom>
          <a:solidFill>
            <a:schemeClr val="bg1"/>
          </a:solidFill>
        </p:spPr>
        <p:txBody>
          <a:bodyPr wrap="square" numCol="2">
            <a:spAutoFit/>
          </a:bodyPr>
          <a:lstStyle/>
          <a:p>
            <a:r>
              <a:rPr lang="es-ES" sz="1900" b="1" dirty="0" smtClean="0">
                <a:latin typeface="Palatino Linotype" panose="02040502050505030304" pitchFamily="18" charset="0"/>
              </a:rPr>
              <a:t>Josué 7:20	</a:t>
            </a:r>
            <a:r>
              <a:rPr lang="es-ES" sz="1900" dirty="0" err="1" smtClean="0">
                <a:latin typeface="Palatino Linotype" panose="02040502050505030304" pitchFamily="18" charset="0"/>
              </a:rPr>
              <a:t>Acán</a:t>
            </a:r>
            <a:r>
              <a:rPr lang="es-ES" sz="1900" dirty="0" smtClean="0">
                <a:latin typeface="Palatino Linotype" panose="02040502050505030304" pitchFamily="18" charset="0"/>
              </a:rPr>
              <a:t> respondió a Josué: —Verdaderamente yo he pecado contra Jehová, el Dios de Israel.</a:t>
            </a:r>
          </a:p>
          <a:p>
            <a:endParaRPr lang="es-ES" sz="1900" dirty="0" smtClean="0">
              <a:latin typeface="Palatino Linotype" panose="02040502050505030304" pitchFamily="18" charset="0"/>
            </a:endParaRPr>
          </a:p>
          <a:p>
            <a:r>
              <a:rPr lang="es-ES" sz="1900" b="1" dirty="0" smtClean="0">
                <a:latin typeface="Palatino Linotype" panose="02040502050505030304" pitchFamily="18" charset="0"/>
              </a:rPr>
              <a:t>1 Samuel 15:24</a:t>
            </a:r>
            <a:r>
              <a:rPr lang="es-ES" sz="1900" dirty="0" smtClean="0">
                <a:latin typeface="Palatino Linotype" panose="02040502050505030304" pitchFamily="18" charset="0"/>
              </a:rPr>
              <a:t> Saúl dijo a Samuel: —He pecado</a:t>
            </a:r>
          </a:p>
          <a:p>
            <a:endParaRPr lang="es-ES" sz="1900" dirty="0" smtClean="0">
              <a:latin typeface="Palatino Linotype" panose="02040502050505030304" pitchFamily="18" charset="0"/>
            </a:endParaRPr>
          </a:p>
          <a:p>
            <a:r>
              <a:rPr lang="es-ES" sz="1900" b="1" dirty="0" smtClean="0">
                <a:latin typeface="Palatino Linotype" panose="02040502050505030304" pitchFamily="18" charset="0"/>
              </a:rPr>
              <a:t>2 Samuel 12:13	</a:t>
            </a:r>
            <a:r>
              <a:rPr lang="es-ES" sz="1900" dirty="0" smtClean="0">
                <a:latin typeface="Palatino Linotype" panose="02040502050505030304" pitchFamily="18" charset="0"/>
              </a:rPr>
              <a:t>dijo David a Natán:—Pequé contra Jehová.</a:t>
            </a:r>
          </a:p>
          <a:p>
            <a:r>
              <a:rPr lang="es-ES" sz="1900" b="1" dirty="0" smtClean="0">
                <a:latin typeface="Palatino Linotype" panose="02040502050505030304" pitchFamily="18" charset="0"/>
              </a:rPr>
              <a:t>Salmos 51:4	</a:t>
            </a:r>
            <a:r>
              <a:rPr lang="es-ES" sz="1900" dirty="0" smtClean="0">
                <a:latin typeface="Palatino Linotype" panose="02040502050505030304" pitchFamily="18" charset="0"/>
              </a:rPr>
              <a:t>Contra ti, contra ti sólo he pecado.</a:t>
            </a:r>
          </a:p>
          <a:p>
            <a:endParaRPr lang="es-ES" sz="1900" dirty="0" smtClean="0">
              <a:latin typeface="Palatino Linotype" panose="02040502050505030304" pitchFamily="18" charset="0"/>
            </a:endParaRPr>
          </a:p>
          <a:p>
            <a:r>
              <a:rPr lang="es-ES" sz="1900" b="1" dirty="0" smtClean="0">
                <a:latin typeface="Palatino Linotype" panose="02040502050505030304" pitchFamily="18" charset="0"/>
              </a:rPr>
              <a:t>Salmos 41:4	</a:t>
            </a:r>
            <a:r>
              <a:rPr lang="es-ES" sz="1900" dirty="0" smtClean="0">
                <a:latin typeface="Palatino Linotype" panose="02040502050505030304" pitchFamily="18" charset="0"/>
              </a:rPr>
              <a:t>Yo dije: «Jehová, ten misericordia de mí, sana mi alma, porque contra ti he pecado.»</a:t>
            </a:r>
          </a:p>
          <a:p>
            <a:endParaRPr lang="es-ES" sz="1900" dirty="0" smtClean="0">
              <a:latin typeface="Palatino Linotype" panose="02040502050505030304" pitchFamily="18" charset="0"/>
            </a:endParaRPr>
          </a:p>
          <a:p>
            <a:r>
              <a:rPr lang="es-ES" sz="1900" b="1" dirty="0" smtClean="0">
                <a:latin typeface="Palatino Linotype" panose="02040502050505030304" pitchFamily="18" charset="0"/>
              </a:rPr>
              <a:t>2 Samuel 24:10</a:t>
            </a:r>
            <a:r>
              <a:rPr lang="es-ES" sz="1900" dirty="0" smtClean="0">
                <a:latin typeface="Palatino Linotype" panose="02040502050505030304" pitchFamily="18" charset="0"/>
              </a:rPr>
              <a:t> dijo David a Jehová: —He pecado gravemente.</a:t>
            </a:r>
            <a:endParaRPr lang="en-US" sz="1900" dirty="0">
              <a:latin typeface="Palatino Linotype" panose="020405020505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411792"/>
            <a:ext cx="9144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282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47655" y="1575648"/>
            <a:ext cx="2648691" cy="538568"/>
          </a:xfrm>
          <a:prstGeom prst="rect">
            <a:avLst/>
          </a:prstGeom>
          <a:solidFill>
            <a:schemeClr val="bg1"/>
          </a:solidFill>
        </p:spPr>
        <p:txBody>
          <a:bodyPr wrap="square" numCol="1" spcCol="0">
            <a:spAutoFit/>
          </a:bodyPr>
          <a:lstStyle/>
          <a:p>
            <a:pPr algn="ctr"/>
            <a:r>
              <a:rPr lang="en-US" sz="2800" b="1" dirty="0" smtClean="0">
                <a:latin typeface="Palatino Linotype" panose="02040502050505030304" pitchFamily="18" charset="0"/>
              </a:rPr>
              <a:t>I have sinned</a:t>
            </a:r>
            <a:endParaRPr lang="en-US" sz="2800" dirty="0" smtClean="0">
              <a:latin typeface="Palatino Linotype" panose="020405020505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Have We Done?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411792"/>
            <a:ext cx="9144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4871632"/>
            <a:ext cx="2648691" cy="523220"/>
          </a:xfrm>
          <a:prstGeom prst="rect">
            <a:avLst/>
          </a:prstGeom>
          <a:solidFill>
            <a:schemeClr val="bg1"/>
          </a:solidFill>
        </p:spPr>
        <p:txBody>
          <a:bodyPr wrap="square" numCol="1" spcCol="0">
            <a:spAutoFit/>
          </a:bodyPr>
          <a:lstStyle/>
          <a:p>
            <a:pPr algn="ctr"/>
            <a:r>
              <a:rPr lang="es-ES" sz="2800" b="1" dirty="0">
                <a:latin typeface="Palatino Linotype" panose="02040502050505030304" pitchFamily="18" charset="0"/>
              </a:rPr>
              <a:t>He </a:t>
            </a:r>
            <a:r>
              <a:rPr lang="es-ES" sz="2800" b="1" dirty="0" smtClean="0">
                <a:latin typeface="Palatino Linotype" panose="02040502050505030304" pitchFamily="18" charset="0"/>
              </a:rPr>
              <a:t>pecado</a:t>
            </a:r>
            <a:endParaRPr lang="en-US" sz="2800" b="1" dirty="0" smtClean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9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Have We Done?</a:t>
            </a:r>
          </a:p>
        </p:txBody>
      </p:sp>
      <p:sp>
        <p:nvSpPr>
          <p:cNvPr id="3" name="Rectangle 2"/>
          <p:cNvSpPr/>
          <p:nvPr/>
        </p:nvSpPr>
        <p:spPr>
          <a:xfrm>
            <a:off x="345647" y="609600"/>
            <a:ext cx="8569753" cy="27623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Titus 3</a:t>
            </a:r>
            <a:endParaRPr lang="en-US" sz="2400" b="1" baseline="30000" dirty="0"/>
          </a:p>
          <a:p>
            <a:r>
              <a:rPr lang="en-US" sz="2400" b="1" baseline="30000" dirty="0" smtClean="0">
                <a:latin typeface="Palatino Linotype" panose="02040502050505030304" pitchFamily="18" charset="0"/>
              </a:rPr>
              <a:t>5</a:t>
            </a:r>
            <a:r>
              <a:rPr lang="en-US" sz="2400" b="1" baseline="30000" dirty="0">
                <a:latin typeface="Palatino Linotype" panose="02040502050505030304" pitchFamily="18" charset="0"/>
              </a:rPr>
              <a:t> </a:t>
            </a:r>
            <a:r>
              <a:rPr lang="en-US" sz="2400" dirty="0">
                <a:latin typeface="Palatino Linotype" panose="02040502050505030304" pitchFamily="18" charset="0"/>
              </a:rPr>
              <a:t>He saved us, </a:t>
            </a:r>
            <a:r>
              <a:rPr lang="en-US" sz="2400" b="1" u="sng" dirty="0">
                <a:latin typeface="Palatino Linotype" panose="02040502050505030304" pitchFamily="18" charset="0"/>
              </a:rPr>
              <a:t>not</a:t>
            </a:r>
            <a:r>
              <a:rPr lang="en-US" sz="2400" u="sng" dirty="0">
                <a:latin typeface="Palatino Linotype" panose="02040502050505030304" pitchFamily="18" charset="0"/>
              </a:rPr>
              <a:t> on the basis of deeds </a:t>
            </a:r>
            <a:r>
              <a:rPr lang="en-US" sz="2400" b="1" u="sng" dirty="0">
                <a:latin typeface="Palatino Linotype" panose="02040502050505030304" pitchFamily="18" charset="0"/>
              </a:rPr>
              <a:t>which we have done </a:t>
            </a:r>
            <a:r>
              <a:rPr lang="en-US" sz="2400" dirty="0">
                <a:latin typeface="Palatino Linotype" panose="02040502050505030304" pitchFamily="18" charset="0"/>
              </a:rPr>
              <a:t>in righteousness, but according to His mercy, by the washing of regeneration and renewing by the Holy Spirit, </a:t>
            </a:r>
            <a:r>
              <a:rPr lang="en-US" sz="2400" b="1" baseline="30000" dirty="0">
                <a:latin typeface="Palatino Linotype" panose="02040502050505030304" pitchFamily="18" charset="0"/>
              </a:rPr>
              <a:t>6 </a:t>
            </a:r>
            <a:r>
              <a:rPr lang="en-US" sz="2400" dirty="0">
                <a:latin typeface="Palatino Linotype" panose="02040502050505030304" pitchFamily="18" charset="0"/>
              </a:rPr>
              <a:t>whom He poured out upon us richly through Jesus Christ our Savior, </a:t>
            </a:r>
            <a:r>
              <a:rPr lang="en-US" sz="2400" b="1" baseline="30000" dirty="0">
                <a:latin typeface="Palatino Linotype" panose="02040502050505030304" pitchFamily="18" charset="0"/>
              </a:rPr>
              <a:t>7 </a:t>
            </a:r>
            <a:r>
              <a:rPr lang="en-US" sz="2400" dirty="0">
                <a:latin typeface="Palatino Linotype" panose="02040502050505030304" pitchFamily="18" charset="0"/>
              </a:rPr>
              <a:t>so that being justified by His grace we would be </a:t>
            </a:r>
            <a:r>
              <a:rPr lang="en-US" sz="2400" dirty="0" smtClean="0">
                <a:latin typeface="Palatino Linotype" panose="02040502050505030304" pitchFamily="18" charset="0"/>
              </a:rPr>
              <a:t>made heirs</a:t>
            </a:r>
            <a:r>
              <a:rPr lang="en-US" sz="2400" dirty="0">
                <a:latin typeface="Palatino Linotype" panose="02040502050505030304" pitchFamily="18" charset="0"/>
              </a:rPr>
              <a:t> </a:t>
            </a:r>
            <a:r>
              <a:rPr lang="en-US" sz="2400" dirty="0" smtClean="0">
                <a:latin typeface="Palatino Linotype" panose="02040502050505030304" pitchFamily="18" charset="0"/>
              </a:rPr>
              <a:t>according </a:t>
            </a:r>
            <a:r>
              <a:rPr lang="en-US" sz="2400" dirty="0">
                <a:latin typeface="Palatino Linotype" panose="02040502050505030304" pitchFamily="18" charset="0"/>
              </a:rPr>
              <a:t>to the hope of eternal life</a:t>
            </a:r>
            <a:r>
              <a:rPr lang="en-US" sz="2400" dirty="0" smtClean="0">
                <a:latin typeface="Palatino Linotype" panose="02040502050505030304" pitchFamily="18" charset="0"/>
              </a:rPr>
              <a:t>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504" y="4038600"/>
            <a:ext cx="8569753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Tito 3</a:t>
            </a:r>
            <a:endParaRPr lang="en-US" sz="2400" b="1" baseline="30000" dirty="0"/>
          </a:p>
          <a:p>
            <a:r>
              <a:rPr lang="es-ES" sz="2300" b="1" baseline="30000" dirty="0" smtClean="0">
                <a:latin typeface="Palatino Linotype" panose="02040502050505030304" pitchFamily="18" charset="0"/>
              </a:rPr>
              <a:t>5</a:t>
            </a:r>
            <a:r>
              <a:rPr lang="es-ES" sz="2300" b="1" baseline="30000" dirty="0">
                <a:latin typeface="Palatino Linotype" panose="02040502050505030304" pitchFamily="18" charset="0"/>
              </a:rPr>
              <a:t> </a:t>
            </a:r>
            <a:r>
              <a:rPr lang="es-ES" sz="2300" dirty="0">
                <a:latin typeface="Palatino Linotype" panose="02040502050505030304" pitchFamily="18" charset="0"/>
              </a:rPr>
              <a:t>nos salvó, </a:t>
            </a:r>
            <a:r>
              <a:rPr lang="es-ES" sz="2300" b="1" u="sng" dirty="0">
                <a:latin typeface="Palatino Linotype" panose="02040502050505030304" pitchFamily="18" charset="0"/>
              </a:rPr>
              <a:t>no</a:t>
            </a:r>
            <a:r>
              <a:rPr lang="es-ES" sz="2300" u="sng" dirty="0">
                <a:latin typeface="Palatino Linotype" panose="02040502050505030304" pitchFamily="18" charset="0"/>
              </a:rPr>
              <a:t> por obras de justicia </a:t>
            </a:r>
            <a:r>
              <a:rPr lang="es-ES" sz="2300" b="1" u="sng" dirty="0">
                <a:latin typeface="Palatino Linotype" panose="02040502050505030304" pitchFamily="18" charset="0"/>
              </a:rPr>
              <a:t>que nosotros hubiéramos </a:t>
            </a:r>
            <a:r>
              <a:rPr lang="es-ES" sz="2300" b="1" u="sng" dirty="0" smtClean="0">
                <a:latin typeface="Palatino Linotype" panose="02040502050505030304" pitchFamily="18" charset="0"/>
              </a:rPr>
              <a:t>hecho</a:t>
            </a:r>
            <a:r>
              <a:rPr lang="es-ES" sz="2300" dirty="0" smtClean="0">
                <a:latin typeface="Palatino Linotype" panose="02040502050505030304" pitchFamily="18" charset="0"/>
              </a:rPr>
              <a:t>, sino </a:t>
            </a:r>
            <a:r>
              <a:rPr lang="es-ES" sz="2300" dirty="0">
                <a:latin typeface="Palatino Linotype" panose="02040502050505030304" pitchFamily="18" charset="0"/>
              </a:rPr>
              <a:t>por su misericordia, por el lavamiento de la regeneración y por la renovación en el Espíritu Santo, </a:t>
            </a:r>
            <a:r>
              <a:rPr lang="es-ES" sz="2300" b="1" baseline="30000" dirty="0">
                <a:latin typeface="Palatino Linotype" panose="02040502050505030304" pitchFamily="18" charset="0"/>
              </a:rPr>
              <a:t>6 </a:t>
            </a:r>
            <a:r>
              <a:rPr lang="es-ES" sz="2300" dirty="0">
                <a:latin typeface="Palatino Linotype" panose="02040502050505030304" pitchFamily="18" charset="0"/>
              </a:rPr>
              <a:t>el cual derramó en nosotros abundantemente por Jesucristo, nuestro Salvador, </a:t>
            </a:r>
            <a:r>
              <a:rPr lang="es-ES" sz="2300" b="1" baseline="30000" dirty="0">
                <a:latin typeface="Palatino Linotype" panose="02040502050505030304" pitchFamily="18" charset="0"/>
              </a:rPr>
              <a:t>7 </a:t>
            </a:r>
            <a:r>
              <a:rPr lang="es-ES" sz="2300" dirty="0">
                <a:latin typeface="Palatino Linotype" panose="02040502050505030304" pitchFamily="18" charset="0"/>
              </a:rPr>
              <a:t>para que, justificados por su gracia, llegáramos a ser herederos conforme a la esperanza de la vida eterna</a:t>
            </a:r>
            <a:r>
              <a:rPr lang="es-ES" sz="2300" dirty="0" smtClean="0">
                <a:latin typeface="Palatino Linotype" panose="02040502050505030304" pitchFamily="18" charset="0"/>
              </a:rPr>
              <a:t>.</a:t>
            </a:r>
            <a:endParaRPr lang="en-US" sz="2300" dirty="0">
              <a:latin typeface="Palatino Linotype" panose="020405020505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411792"/>
            <a:ext cx="9144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00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11792"/>
            <a:ext cx="9144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Debemos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Hacer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345647" y="609600"/>
            <a:ext cx="8569753" cy="27623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Titus 3</a:t>
            </a:r>
            <a:endParaRPr lang="en-US" sz="2400" b="1" baseline="30000" dirty="0"/>
          </a:p>
          <a:p>
            <a:r>
              <a:rPr lang="en-US" sz="2400" b="1" baseline="30000" dirty="0" smtClean="0">
                <a:latin typeface="Palatino Linotype" panose="02040502050505030304" pitchFamily="18" charset="0"/>
              </a:rPr>
              <a:t>5</a:t>
            </a:r>
            <a:r>
              <a:rPr lang="en-US" sz="2400" b="1" baseline="30000" dirty="0">
                <a:latin typeface="Palatino Linotype" panose="02040502050505030304" pitchFamily="18" charset="0"/>
              </a:rPr>
              <a:t> </a:t>
            </a:r>
            <a:r>
              <a:rPr lang="en-US" sz="2400" dirty="0">
                <a:latin typeface="Palatino Linotype" panose="02040502050505030304" pitchFamily="18" charset="0"/>
              </a:rPr>
              <a:t>He saved us, </a:t>
            </a:r>
            <a:r>
              <a:rPr lang="en-US" sz="2400" b="1" u="sng" dirty="0">
                <a:latin typeface="Palatino Linotype" panose="02040502050505030304" pitchFamily="18" charset="0"/>
              </a:rPr>
              <a:t>not</a:t>
            </a:r>
            <a:r>
              <a:rPr lang="en-US" sz="2400" u="sng" dirty="0">
                <a:latin typeface="Palatino Linotype" panose="02040502050505030304" pitchFamily="18" charset="0"/>
              </a:rPr>
              <a:t> on the basis of deeds </a:t>
            </a:r>
            <a:r>
              <a:rPr lang="en-US" sz="2400" b="1" u="sng" dirty="0">
                <a:latin typeface="Palatino Linotype" panose="02040502050505030304" pitchFamily="18" charset="0"/>
              </a:rPr>
              <a:t>which we have done </a:t>
            </a:r>
            <a:r>
              <a:rPr lang="en-US" sz="2400" dirty="0">
                <a:latin typeface="Palatino Linotype" panose="02040502050505030304" pitchFamily="18" charset="0"/>
              </a:rPr>
              <a:t>in righteousness, but according to His mercy, by the washing of regeneration and renewing by the Holy Spirit, </a:t>
            </a:r>
            <a:r>
              <a:rPr lang="en-US" sz="2400" b="1" baseline="30000" dirty="0">
                <a:latin typeface="Palatino Linotype" panose="02040502050505030304" pitchFamily="18" charset="0"/>
              </a:rPr>
              <a:t>6 </a:t>
            </a:r>
            <a:r>
              <a:rPr lang="en-US" sz="2400" dirty="0">
                <a:latin typeface="Palatino Linotype" panose="02040502050505030304" pitchFamily="18" charset="0"/>
              </a:rPr>
              <a:t>whom He poured out upon us richly through Jesus Christ our Savior, </a:t>
            </a:r>
            <a:r>
              <a:rPr lang="en-US" sz="2400" b="1" baseline="30000" dirty="0">
                <a:latin typeface="Palatino Linotype" panose="02040502050505030304" pitchFamily="18" charset="0"/>
              </a:rPr>
              <a:t>7 </a:t>
            </a:r>
            <a:r>
              <a:rPr lang="en-US" sz="2400" dirty="0">
                <a:latin typeface="Palatino Linotype" panose="02040502050505030304" pitchFamily="18" charset="0"/>
              </a:rPr>
              <a:t>so that being justified by His grace we would be </a:t>
            </a:r>
            <a:r>
              <a:rPr lang="en-US" sz="2400" dirty="0" smtClean="0">
                <a:latin typeface="Palatino Linotype" panose="02040502050505030304" pitchFamily="18" charset="0"/>
              </a:rPr>
              <a:t>made heirs</a:t>
            </a:r>
            <a:r>
              <a:rPr lang="en-US" sz="2400" dirty="0">
                <a:latin typeface="Palatino Linotype" panose="02040502050505030304" pitchFamily="18" charset="0"/>
              </a:rPr>
              <a:t> </a:t>
            </a:r>
            <a:r>
              <a:rPr lang="en-US" sz="2400" dirty="0" smtClean="0">
                <a:latin typeface="Palatino Linotype" panose="02040502050505030304" pitchFamily="18" charset="0"/>
              </a:rPr>
              <a:t>according </a:t>
            </a:r>
            <a:r>
              <a:rPr lang="en-US" sz="2400" dirty="0">
                <a:latin typeface="Palatino Linotype" panose="02040502050505030304" pitchFamily="18" charset="0"/>
              </a:rPr>
              <a:t>to the hope of eternal life</a:t>
            </a:r>
            <a:r>
              <a:rPr lang="en-US" sz="2400" dirty="0" smtClean="0">
                <a:latin typeface="Palatino Linotype" panose="02040502050505030304" pitchFamily="18" charset="0"/>
              </a:rPr>
              <a:t>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504" y="4038600"/>
            <a:ext cx="8569753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Tito 3</a:t>
            </a:r>
            <a:endParaRPr lang="en-US" sz="2400" b="1" baseline="30000" dirty="0"/>
          </a:p>
          <a:p>
            <a:r>
              <a:rPr lang="es-ES" sz="2300" b="1" baseline="30000" dirty="0" smtClean="0">
                <a:latin typeface="Palatino Linotype" panose="02040502050505030304" pitchFamily="18" charset="0"/>
              </a:rPr>
              <a:t>5</a:t>
            </a:r>
            <a:r>
              <a:rPr lang="es-ES" sz="2300" b="1" baseline="30000" dirty="0">
                <a:latin typeface="Palatino Linotype" panose="02040502050505030304" pitchFamily="18" charset="0"/>
              </a:rPr>
              <a:t> </a:t>
            </a:r>
            <a:r>
              <a:rPr lang="es-ES" sz="2300" dirty="0">
                <a:latin typeface="Palatino Linotype" panose="02040502050505030304" pitchFamily="18" charset="0"/>
              </a:rPr>
              <a:t>nos salvó, </a:t>
            </a:r>
            <a:r>
              <a:rPr lang="es-ES" sz="2300" b="1" u="sng" dirty="0">
                <a:latin typeface="Palatino Linotype" panose="02040502050505030304" pitchFamily="18" charset="0"/>
              </a:rPr>
              <a:t>no</a:t>
            </a:r>
            <a:r>
              <a:rPr lang="es-ES" sz="2300" u="sng" dirty="0">
                <a:latin typeface="Palatino Linotype" panose="02040502050505030304" pitchFamily="18" charset="0"/>
              </a:rPr>
              <a:t> por obras de justicia </a:t>
            </a:r>
            <a:r>
              <a:rPr lang="es-ES" sz="2300" b="1" u="sng" dirty="0">
                <a:latin typeface="Palatino Linotype" panose="02040502050505030304" pitchFamily="18" charset="0"/>
              </a:rPr>
              <a:t>que nosotros hubiéramos </a:t>
            </a:r>
            <a:r>
              <a:rPr lang="es-ES" sz="2300" b="1" u="sng" dirty="0" smtClean="0">
                <a:latin typeface="Palatino Linotype" panose="02040502050505030304" pitchFamily="18" charset="0"/>
              </a:rPr>
              <a:t>hecho</a:t>
            </a:r>
            <a:r>
              <a:rPr lang="es-ES" sz="2300" dirty="0" smtClean="0">
                <a:latin typeface="Palatino Linotype" panose="02040502050505030304" pitchFamily="18" charset="0"/>
              </a:rPr>
              <a:t>, sino </a:t>
            </a:r>
            <a:r>
              <a:rPr lang="es-ES" sz="2300" dirty="0">
                <a:latin typeface="Palatino Linotype" panose="02040502050505030304" pitchFamily="18" charset="0"/>
              </a:rPr>
              <a:t>por su misericordia, por el lavamiento de la regeneración y por la renovación en el Espíritu Santo, </a:t>
            </a:r>
            <a:r>
              <a:rPr lang="es-ES" sz="2300" b="1" baseline="30000" dirty="0">
                <a:latin typeface="Palatino Linotype" panose="02040502050505030304" pitchFamily="18" charset="0"/>
              </a:rPr>
              <a:t>6 </a:t>
            </a:r>
            <a:r>
              <a:rPr lang="es-ES" sz="2300" dirty="0">
                <a:latin typeface="Palatino Linotype" panose="02040502050505030304" pitchFamily="18" charset="0"/>
              </a:rPr>
              <a:t>el cual derramó en nosotros abundantemente por Jesucristo, nuestro Salvador, </a:t>
            </a:r>
            <a:r>
              <a:rPr lang="es-ES" sz="2300" b="1" baseline="30000" dirty="0">
                <a:latin typeface="Palatino Linotype" panose="02040502050505030304" pitchFamily="18" charset="0"/>
              </a:rPr>
              <a:t>7 </a:t>
            </a:r>
            <a:r>
              <a:rPr lang="es-ES" sz="2300" dirty="0">
                <a:latin typeface="Palatino Linotype" panose="02040502050505030304" pitchFamily="18" charset="0"/>
              </a:rPr>
              <a:t>para que, justificados por su gracia, llegáramos a ser herederos conforme a la esperanza de la vida eterna</a:t>
            </a:r>
            <a:r>
              <a:rPr lang="es-ES" sz="2300" dirty="0" smtClean="0">
                <a:latin typeface="Palatino Linotype" panose="02040502050505030304" pitchFamily="18" charset="0"/>
              </a:rPr>
              <a:t>.</a:t>
            </a:r>
            <a:endParaRPr lang="en-US" sz="2300" dirty="0">
              <a:latin typeface="Palatino Linotype" panose="020405020505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We Do?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215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838200"/>
            <a:ext cx="6693865" cy="110799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r>
              <a:rPr lang="en-US" sz="2200" b="1" dirty="0" smtClean="0"/>
              <a:t>Isaiah </a:t>
            </a:r>
            <a:r>
              <a:rPr lang="en-US" sz="2200" b="1" dirty="0" smtClean="0"/>
              <a:t>51:1</a:t>
            </a:r>
            <a:endParaRPr lang="en-US" sz="2200" b="1" dirty="0" smtClean="0"/>
          </a:p>
          <a:p>
            <a:r>
              <a:rPr lang="en-US" sz="2200" dirty="0" smtClean="0">
                <a:latin typeface="Palatino Linotype" panose="02040502050505030304" pitchFamily="18" charset="0"/>
              </a:rPr>
              <a:t>…Look to the rock from which you were hewn</a:t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 smtClean="0">
                <a:latin typeface="Palatino Linotype" panose="02040502050505030304" pitchFamily="18" charset="0"/>
              </a:rPr>
              <a:t>And to the quarry from which you were dug.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1498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The Unlikely Accomplishments of Israel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anose="020E07020403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567767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Los Logros Improbables de Israel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anose="020E07020403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3452" y="4167187"/>
            <a:ext cx="6632413" cy="110799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200" b="1" dirty="0" err="1"/>
              <a:t>Isaías</a:t>
            </a:r>
            <a:r>
              <a:rPr lang="en-US" sz="2200" b="1" dirty="0"/>
              <a:t> </a:t>
            </a:r>
            <a:r>
              <a:rPr lang="en-US" sz="2200" b="1" dirty="0" smtClean="0"/>
              <a:t>51:1</a:t>
            </a:r>
            <a:endParaRPr lang="en-US" sz="2200" b="1" dirty="0"/>
          </a:p>
          <a:p>
            <a:r>
              <a:rPr lang="es-ES" sz="2200" dirty="0" smtClean="0">
                <a:latin typeface="Palatino Linotype" panose="02040502050505030304" pitchFamily="18" charset="0"/>
              </a:rPr>
              <a:t>…Mirad </a:t>
            </a:r>
            <a:r>
              <a:rPr lang="es-ES" sz="2200" dirty="0">
                <a:latin typeface="Palatino Linotype" panose="02040502050505030304" pitchFamily="18" charset="0"/>
              </a:rPr>
              <a:t>a la piedra de donde fuisteis cortados,</a:t>
            </a:r>
            <a:br>
              <a:rPr lang="es-ES" sz="2200" dirty="0">
                <a:latin typeface="Palatino Linotype" panose="02040502050505030304" pitchFamily="18" charset="0"/>
              </a:rPr>
            </a:br>
            <a:r>
              <a:rPr lang="es-ES" sz="2200" dirty="0">
                <a:latin typeface="Palatino Linotype" panose="02040502050505030304" pitchFamily="18" charset="0"/>
              </a:rPr>
              <a:t>al hueco de la cantera de donde fuisteis arrancados</a:t>
            </a:r>
            <a:r>
              <a:rPr lang="es-ES" sz="2200" dirty="0" smtClean="0">
                <a:latin typeface="Palatino Linotype" panose="02040502050505030304" pitchFamily="18" charset="0"/>
              </a:rPr>
              <a:t>.</a:t>
            </a:r>
            <a:endParaRPr lang="en-US" sz="2200" dirty="0">
              <a:latin typeface="Palatino Linotype" panose="0204050205050503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2000" y="1981200"/>
            <a:ext cx="6693865" cy="1446550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Slaves escaped their masters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Spent 40 years in a wilderness of no water, no food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Conquered “seven nations greater and stronger”</a:t>
            </a:r>
          </a:p>
          <a:p>
            <a:pPr algn="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(Deuteronomy 7:1)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0" y="5257800"/>
            <a:ext cx="6693865" cy="1415772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1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esclavos escaparon de sus amos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1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Pasé 40 años en un desierto sin agua, sin comida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1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Conquistó "siete naciones más grandes y más fuertes"</a:t>
            </a:r>
          </a:p>
          <a:p>
            <a:pPr algn="r"/>
            <a:r>
              <a:rPr lang="es-ES" sz="21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(Deuteronomio 7: 1)</a:t>
            </a:r>
            <a:endParaRPr lang="en-US" sz="215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972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0" grpId="0" uiExpand="1" build="p" animBg="1"/>
      <p:bldP spid="11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We Do?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1" y="609600"/>
            <a:ext cx="8915400" cy="28007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/>
              <a:t>Acts 16</a:t>
            </a:r>
            <a:endParaRPr lang="en-US" sz="2200" b="1" baseline="30000" dirty="0"/>
          </a:p>
          <a:p>
            <a:r>
              <a:rPr lang="en-US" sz="2200" b="1" baseline="30000" dirty="0">
                <a:latin typeface="Palatino Linotype" panose="02040502050505030304" pitchFamily="18" charset="0"/>
              </a:rPr>
              <a:t>30 </a:t>
            </a:r>
            <a:r>
              <a:rPr lang="en-US" sz="2200" dirty="0">
                <a:latin typeface="Palatino Linotype" panose="02040502050505030304" pitchFamily="18" charset="0"/>
              </a:rPr>
              <a:t>and after he brought them out, he said, “Sirs, what must I do to be saved</a:t>
            </a:r>
            <a:r>
              <a:rPr lang="en-US" sz="2200" dirty="0" smtClean="0">
                <a:latin typeface="Palatino Linotype" panose="02040502050505030304" pitchFamily="18" charset="0"/>
              </a:rPr>
              <a:t>?”</a:t>
            </a:r>
          </a:p>
          <a:p>
            <a:r>
              <a:rPr lang="en-US" sz="2200" b="1" baseline="30000" dirty="0" smtClean="0">
                <a:latin typeface="Palatino Linotype" panose="02040502050505030304" pitchFamily="18" charset="0"/>
              </a:rPr>
              <a:t>31</a:t>
            </a:r>
            <a:r>
              <a:rPr lang="en-US" sz="2200" b="1" baseline="30000" dirty="0">
                <a:latin typeface="Palatino Linotype" panose="02040502050505030304" pitchFamily="18" charset="0"/>
              </a:rPr>
              <a:t> </a:t>
            </a:r>
            <a:r>
              <a:rPr lang="en-US" sz="2200" dirty="0">
                <a:latin typeface="Palatino Linotype" panose="02040502050505030304" pitchFamily="18" charset="0"/>
              </a:rPr>
              <a:t>They said, “Believe in the Lord Jesus, and you will be saved, you and your household</a:t>
            </a:r>
            <a:r>
              <a:rPr lang="en-US" sz="2200" dirty="0" smtClean="0">
                <a:latin typeface="Palatino Linotype" panose="02040502050505030304" pitchFamily="18" charset="0"/>
              </a:rPr>
              <a:t>.”…</a:t>
            </a:r>
          </a:p>
          <a:p>
            <a:endParaRPr lang="en-US" sz="2200" dirty="0" smtClean="0">
              <a:latin typeface="Palatino Linotype" panose="02040502050505030304" pitchFamily="18" charset="0"/>
            </a:endParaRPr>
          </a:p>
          <a:p>
            <a:r>
              <a:rPr lang="en-US" sz="2200" b="1" baseline="30000" dirty="0">
                <a:latin typeface="Palatino Linotype" panose="02040502050505030304" pitchFamily="18" charset="0"/>
              </a:rPr>
              <a:t>33 </a:t>
            </a:r>
            <a:r>
              <a:rPr lang="en-US" sz="2200" dirty="0">
                <a:latin typeface="Palatino Linotype" panose="02040502050505030304" pitchFamily="18" charset="0"/>
              </a:rPr>
              <a:t>And he took them that </a:t>
            </a:r>
            <a:r>
              <a:rPr lang="en-US" sz="2200" dirty="0" smtClean="0">
                <a:latin typeface="Palatino Linotype" panose="02040502050505030304" pitchFamily="18" charset="0"/>
              </a:rPr>
              <a:t>very hour </a:t>
            </a:r>
            <a:r>
              <a:rPr lang="en-US" sz="2200" dirty="0">
                <a:latin typeface="Palatino Linotype" panose="02040502050505030304" pitchFamily="18" charset="0"/>
              </a:rPr>
              <a:t>of the night and washed their wounds, and immediately he was baptized, he and all </a:t>
            </a:r>
            <a:r>
              <a:rPr lang="en-US" sz="2200" dirty="0" smtClean="0">
                <a:latin typeface="Palatino Linotype" panose="02040502050505030304" pitchFamily="18" charset="0"/>
              </a:rPr>
              <a:t>his household</a:t>
            </a:r>
            <a:r>
              <a:rPr lang="en-US" sz="2200" dirty="0">
                <a:latin typeface="Palatino Linotype" panose="02040502050505030304" pitchFamily="18" charset="0"/>
              </a:rPr>
              <a:t>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2" y="4038600"/>
            <a:ext cx="8915400" cy="26879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200" b="1" dirty="0" err="1" smtClean="0"/>
              <a:t>Hechos</a:t>
            </a:r>
            <a:r>
              <a:rPr lang="en-US" sz="2200" b="1" dirty="0" smtClean="0"/>
              <a:t> 16</a:t>
            </a:r>
            <a:endParaRPr lang="en-US" sz="2200" b="1" baseline="30000" dirty="0">
              <a:latin typeface="Palatino Linotype" panose="02040502050505030304" pitchFamily="18" charset="0"/>
            </a:endParaRPr>
          </a:p>
          <a:p>
            <a:r>
              <a:rPr lang="es-ES" sz="2200" b="1" baseline="30000" dirty="0">
                <a:latin typeface="Palatino Linotype" panose="02040502050505030304" pitchFamily="18" charset="0"/>
              </a:rPr>
              <a:t>30 </a:t>
            </a:r>
            <a:r>
              <a:rPr lang="es-ES" sz="2200" dirty="0">
                <a:latin typeface="Palatino Linotype" panose="02040502050505030304" pitchFamily="18" charset="0"/>
              </a:rPr>
              <a:t>Los sacó y les dijo:</a:t>
            </a:r>
          </a:p>
          <a:p>
            <a:r>
              <a:rPr lang="es-ES" sz="2200" dirty="0">
                <a:latin typeface="Palatino Linotype" panose="02040502050505030304" pitchFamily="18" charset="0"/>
              </a:rPr>
              <a:t>—Señores, ¿qué debo hacer para ser salvo?</a:t>
            </a:r>
          </a:p>
          <a:p>
            <a:r>
              <a:rPr lang="es-ES" sz="2200" b="1" baseline="30000" dirty="0">
                <a:latin typeface="Palatino Linotype" panose="02040502050505030304" pitchFamily="18" charset="0"/>
              </a:rPr>
              <a:t>31 </a:t>
            </a:r>
            <a:r>
              <a:rPr lang="es-ES" sz="2200" dirty="0">
                <a:latin typeface="Palatino Linotype" panose="02040502050505030304" pitchFamily="18" charset="0"/>
              </a:rPr>
              <a:t>Ellos dijeron:</a:t>
            </a:r>
          </a:p>
          <a:p>
            <a:r>
              <a:rPr lang="es-ES" sz="2200" dirty="0">
                <a:latin typeface="Palatino Linotype" panose="02040502050505030304" pitchFamily="18" charset="0"/>
              </a:rPr>
              <a:t>—Cree en el Señor Jesucristo, y serás salvo tú y tu </a:t>
            </a:r>
            <a:r>
              <a:rPr lang="es-ES" sz="2200" dirty="0" smtClean="0">
                <a:latin typeface="Palatino Linotype" panose="02040502050505030304" pitchFamily="18" charset="0"/>
              </a:rPr>
              <a:t>casa….</a:t>
            </a:r>
            <a:endParaRPr lang="es-ES" sz="2200" dirty="0">
              <a:latin typeface="Palatino Linotype" panose="02040502050505030304" pitchFamily="18" charset="0"/>
            </a:endParaRPr>
          </a:p>
          <a:p>
            <a:endParaRPr lang="es-ES" sz="2200" b="1" baseline="30000" dirty="0" smtClean="0">
              <a:latin typeface="Palatino Linotype" panose="02040502050505030304" pitchFamily="18" charset="0"/>
            </a:endParaRPr>
          </a:p>
          <a:p>
            <a:r>
              <a:rPr lang="es-ES" sz="2200" b="1" baseline="30000" dirty="0" smtClean="0">
                <a:latin typeface="Palatino Linotype" panose="02040502050505030304" pitchFamily="18" charset="0"/>
              </a:rPr>
              <a:t>33</a:t>
            </a:r>
            <a:r>
              <a:rPr lang="es-ES" sz="2200" b="1" baseline="30000" dirty="0">
                <a:latin typeface="Palatino Linotype" panose="02040502050505030304" pitchFamily="18" charset="0"/>
              </a:rPr>
              <a:t> </a:t>
            </a:r>
            <a:r>
              <a:rPr lang="es-ES" sz="2200" dirty="0">
                <a:latin typeface="Palatino Linotype" panose="02040502050505030304" pitchFamily="18" charset="0"/>
              </a:rPr>
              <a:t>Él, tomándolos en aquella misma hora de la noche, les lavó las heridas, y en seguida se bautizó con todos los suyos. 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411792"/>
            <a:ext cx="9144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Debemos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Hacer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062025" y="1966452"/>
            <a:ext cx="2853375" cy="769441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way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81252" y="4724400"/>
            <a:ext cx="2834148" cy="769441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plan de Dios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método de Dios</a:t>
            </a:r>
            <a:endParaRPr 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217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0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We Do?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1" y="609600"/>
            <a:ext cx="8915400" cy="26468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/>
              <a:t>Acts 2</a:t>
            </a:r>
            <a:endParaRPr lang="en-US" sz="2200" b="1" baseline="30000" dirty="0"/>
          </a:p>
          <a:p>
            <a:r>
              <a:rPr lang="en-US" sz="2400" b="1" baseline="30000" dirty="0">
                <a:latin typeface="Palatino Linotype" panose="02040502050505030304" pitchFamily="18" charset="0"/>
              </a:rPr>
              <a:t>37 </a:t>
            </a:r>
            <a:r>
              <a:rPr lang="en-US" sz="2400" dirty="0">
                <a:latin typeface="Palatino Linotype" panose="02040502050505030304" pitchFamily="18" charset="0"/>
              </a:rPr>
              <a:t>Now when they heard this, they were </a:t>
            </a:r>
            <a:r>
              <a:rPr lang="en-US" sz="2400" dirty="0" smtClean="0">
                <a:latin typeface="Palatino Linotype" panose="02040502050505030304" pitchFamily="18" charset="0"/>
              </a:rPr>
              <a:t>pierced </a:t>
            </a:r>
            <a:r>
              <a:rPr lang="en-US" sz="2400" dirty="0">
                <a:latin typeface="Palatino Linotype" panose="02040502050505030304" pitchFamily="18" charset="0"/>
              </a:rPr>
              <a:t>to the heart, and said to Peter and the rest of the apostles, </a:t>
            </a:r>
            <a:r>
              <a:rPr lang="en-US" sz="2400" dirty="0" smtClean="0">
                <a:latin typeface="Palatino Linotype" panose="02040502050505030304" pitchFamily="18" charset="0"/>
              </a:rPr>
              <a:t>“Brethren</a:t>
            </a:r>
            <a:r>
              <a:rPr lang="en-US" sz="2400" dirty="0">
                <a:latin typeface="Palatino Linotype" panose="02040502050505030304" pitchFamily="18" charset="0"/>
              </a:rPr>
              <a:t>, </a:t>
            </a:r>
            <a:r>
              <a:rPr lang="en-US" sz="2400" dirty="0" smtClean="0">
                <a:latin typeface="Palatino Linotype" panose="02040502050505030304" pitchFamily="18" charset="0"/>
              </a:rPr>
              <a:t>what </a:t>
            </a:r>
            <a:r>
              <a:rPr lang="en-US" sz="2400" dirty="0">
                <a:latin typeface="Palatino Linotype" panose="02040502050505030304" pitchFamily="18" charset="0"/>
              </a:rPr>
              <a:t>shall we do</a:t>
            </a:r>
            <a:r>
              <a:rPr lang="en-US" sz="2400" dirty="0" smtClean="0">
                <a:latin typeface="Palatino Linotype" panose="02040502050505030304" pitchFamily="18" charset="0"/>
              </a:rPr>
              <a:t>?”</a:t>
            </a:r>
          </a:p>
          <a:p>
            <a:r>
              <a:rPr lang="en-US" sz="2400" b="1" baseline="30000" dirty="0" smtClean="0">
                <a:latin typeface="Palatino Linotype" panose="02040502050505030304" pitchFamily="18" charset="0"/>
              </a:rPr>
              <a:t>38</a:t>
            </a:r>
            <a:r>
              <a:rPr lang="en-US" sz="2400" b="1" baseline="30000" dirty="0">
                <a:latin typeface="Palatino Linotype" panose="02040502050505030304" pitchFamily="18" charset="0"/>
              </a:rPr>
              <a:t> </a:t>
            </a:r>
            <a:r>
              <a:rPr lang="en-US" sz="2400" dirty="0">
                <a:latin typeface="Palatino Linotype" panose="02040502050505030304" pitchFamily="18" charset="0"/>
              </a:rPr>
              <a:t>Peter said to them, “Repent, and each of you be baptized in the name of Jesus Christ for the forgiveness of your sins; and you will receive the gift of the Holy Spirit</a:t>
            </a:r>
            <a:r>
              <a:rPr lang="en-US" sz="2400" dirty="0" smtClean="0">
                <a:latin typeface="Palatino Linotype" panose="02040502050505030304" pitchFamily="18" charset="0"/>
              </a:rPr>
              <a:t>.</a:t>
            </a:r>
            <a:endParaRPr lang="en-US" sz="2200" dirty="0">
              <a:latin typeface="Palatino Linotype" panose="020405020505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2" y="4038600"/>
            <a:ext cx="8915400" cy="22775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200" b="1" dirty="0" err="1" smtClean="0"/>
              <a:t>Hechos</a:t>
            </a:r>
            <a:r>
              <a:rPr lang="en-US" sz="2200" b="1" dirty="0" smtClean="0"/>
              <a:t> 2</a:t>
            </a:r>
            <a:endParaRPr lang="en-US" sz="2200" b="1" baseline="30000" dirty="0">
              <a:latin typeface="Palatino Linotype" panose="02040502050505030304" pitchFamily="18" charset="0"/>
            </a:endParaRPr>
          </a:p>
          <a:p>
            <a:r>
              <a:rPr lang="es-ES" sz="2400" b="1" baseline="30000" dirty="0">
                <a:latin typeface="Palatino Linotype" panose="02040502050505030304" pitchFamily="18" charset="0"/>
              </a:rPr>
              <a:t>37 </a:t>
            </a:r>
            <a:r>
              <a:rPr lang="es-ES" sz="2400" dirty="0">
                <a:latin typeface="Palatino Linotype" panose="02040502050505030304" pitchFamily="18" charset="0"/>
              </a:rPr>
              <a:t>Al oír esto, se compungieron de corazón y dijeron a Pedro y a los otros apóstoles</a:t>
            </a:r>
            <a:r>
              <a:rPr lang="es-ES" sz="2400" dirty="0" smtClean="0">
                <a:latin typeface="Palatino Linotype" panose="02040502050505030304" pitchFamily="18" charset="0"/>
              </a:rPr>
              <a:t>: —</a:t>
            </a:r>
            <a:r>
              <a:rPr lang="es-ES" sz="2400" dirty="0">
                <a:latin typeface="Palatino Linotype" panose="02040502050505030304" pitchFamily="18" charset="0"/>
              </a:rPr>
              <a:t>Hermanos, ¿qué haremos</a:t>
            </a:r>
            <a:r>
              <a:rPr lang="es-ES" sz="2400" dirty="0" smtClean="0">
                <a:latin typeface="Palatino Linotype" panose="02040502050505030304" pitchFamily="18" charset="0"/>
              </a:rPr>
              <a:t>?</a:t>
            </a:r>
          </a:p>
          <a:p>
            <a:r>
              <a:rPr lang="es-ES" sz="2400" b="1" baseline="30000" dirty="0" smtClean="0">
                <a:latin typeface="Palatino Linotype" panose="02040502050505030304" pitchFamily="18" charset="0"/>
              </a:rPr>
              <a:t>38</a:t>
            </a:r>
            <a:r>
              <a:rPr lang="es-ES" sz="2400" b="1" baseline="30000" dirty="0">
                <a:latin typeface="Palatino Linotype" panose="02040502050505030304" pitchFamily="18" charset="0"/>
              </a:rPr>
              <a:t> </a:t>
            </a:r>
            <a:r>
              <a:rPr lang="es-ES" sz="2400" dirty="0">
                <a:latin typeface="Palatino Linotype" panose="02040502050505030304" pitchFamily="18" charset="0"/>
              </a:rPr>
              <a:t>Pedro les dijo</a:t>
            </a:r>
            <a:r>
              <a:rPr lang="es-ES" sz="2400" dirty="0" smtClean="0">
                <a:latin typeface="Palatino Linotype" panose="02040502050505030304" pitchFamily="18" charset="0"/>
              </a:rPr>
              <a:t>: —</a:t>
            </a:r>
            <a:r>
              <a:rPr lang="es-ES" sz="2400" dirty="0">
                <a:latin typeface="Palatino Linotype" panose="02040502050505030304" pitchFamily="18" charset="0"/>
              </a:rPr>
              <a:t>Arrepentíos y bautícese cada uno de vosotros en el nombre de Jesucristo para perdón de los pecados, y recibiréis el don del Espíritu </a:t>
            </a:r>
            <a:r>
              <a:rPr lang="es-ES" sz="2400" dirty="0" smtClean="0">
                <a:latin typeface="Palatino Linotype" panose="02040502050505030304" pitchFamily="18" charset="0"/>
              </a:rPr>
              <a:t>Santo</a:t>
            </a:r>
            <a:endParaRPr lang="es-ES" sz="2400" dirty="0">
              <a:latin typeface="Palatino Linotype" panose="020405020505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62025" y="2706263"/>
            <a:ext cx="2853375" cy="769441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way</a:t>
            </a:r>
          </a:p>
        </p:txBody>
      </p:sp>
      <p:sp>
        <p:nvSpPr>
          <p:cNvPr id="9" name="Rectangle 8"/>
          <p:cNvSpPr/>
          <p:nvPr/>
        </p:nvSpPr>
        <p:spPr>
          <a:xfrm>
            <a:off x="6081252" y="6012359"/>
            <a:ext cx="2834148" cy="769441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plan de Dios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método de Dios</a:t>
            </a:r>
            <a:endParaRPr 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411792"/>
            <a:ext cx="9144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Debemos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Hacer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913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9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533400"/>
            <a:ext cx="7239000" cy="267765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400" b="1" dirty="0" smtClean="0"/>
              <a:t>Isaiah </a:t>
            </a:r>
            <a:r>
              <a:rPr lang="en-US" sz="2400" b="1" dirty="0" smtClean="0"/>
              <a:t>51:1-2</a:t>
            </a:r>
            <a:endParaRPr lang="en-US" sz="2400" b="1" dirty="0" smtClean="0"/>
          </a:p>
          <a:p>
            <a:r>
              <a:rPr lang="en-US" sz="2400" dirty="0" smtClean="0">
                <a:latin typeface="Palatino Linotype" panose="02040502050505030304" pitchFamily="18" charset="0"/>
              </a:rPr>
              <a:t>…Look to the rock from which you were hewn</a:t>
            </a:r>
            <a:br>
              <a:rPr lang="en-US" sz="2400" dirty="0" smtClean="0">
                <a:latin typeface="Palatino Linotype" panose="02040502050505030304" pitchFamily="18" charset="0"/>
              </a:rPr>
            </a:br>
            <a:r>
              <a:rPr lang="en-US" sz="2400" dirty="0" smtClean="0">
                <a:latin typeface="Palatino Linotype" panose="02040502050505030304" pitchFamily="18" charset="0"/>
              </a:rPr>
              <a:t>And to the quarry from which you were dug.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“Look to Abraham your father</a:t>
            </a:r>
            <a:br>
              <a:rPr lang="en-US" sz="2400" dirty="0" smtClean="0">
                <a:latin typeface="Palatino Linotype" panose="02040502050505030304" pitchFamily="18" charset="0"/>
              </a:rPr>
            </a:br>
            <a:r>
              <a:rPr lang="en-US" sz="2400" dirty="0" smtClean="0">
                <a:latin typeface="Palatino Linotype" panose="02040502050505030304" pitchFamily="18" charset="0"/>
              </a:rPr>
              <a:t>And to Sarah who gave birth to you in pain;</a:t>
            </a:r>
            <a:br>
              <a:rPr lang="en-US" sz="2400" dirty="0" smtClean="0">
                <a:latin typeface="Palatino Linotype" panose="02040502050505030304" pitchFamily="18" charset="0"/>
              </a:rPr>
            </a:br>
            <a:r>
              <a:rPr lang="en-US" sz="2400" dirty="0" smtClean="0">
                <a:latin typeface="Palatino Linotype" panose="02040502050505030304" pitchFamily="18" charset="0"/>
              </a:rPr>
              <a:t>When he was but one I called him,</a:t>
            </a:r>
            <a:br>
              <a:rPr lang="en-US" sz="2400" dirty="0" smtClean="0">
                <a:latin typeface="Palatino Linotype" panose="02040502050505030304" pitchFamily="18" charset="0"/>
              </a:rPr>
            </a:br>
            <a:r>
              <a:rPr lang="en-US" sz="2400" dirty="0" smtClean="0">
                <a:latin typeface="Palatino Linotype" panose="02040502050505030304" pitchFamily="18" charset="0"/>
              </a:rPr>
              <a:t>Then I blessed him and multiplied him.”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823452" y="3886200"/>
            <a:ext cx="7177548" cy="267765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400" b="1" dirty="0" err="1"/>
              <a:t>Isaías</a:t>
            </a:r>
            <a:r>
              <a:rPr lang="en-US" sz="2400" b="1" dirty="0"/>
              <a:t> </a:t>
            </a:r>
            <a:r>
              <a:rPr lang="en-US" sz="2400" b="1" dirty="0" smtClean="0"/>
              <a:t>51:1-2</a:t>
            </a:r>
            <a:endParaRPr lang="en-US" sz="2400" b="1" dirty="0"/>
          </a:p>
          <a:p>
            <a:r>
              <a:rPr lang="es-ES" sz="2400" dirty="0" smtClean="0">
                <a:latin typeface="Palatino Linotype" panose="02040502050505030304" pitchFamily="18" charset="0"/>
              </a:rPr>
              <a:t>…Mirad </a:t>
            </a:r>
            <a:r>
              <a:rPr lang="es-ES" sz="2400" dirty="0">
                <a:latin typeface="Palatino Linotype" panose="02040502050505030304" pitchFamily="18" charset="0"/>
              </a:rPr>
              <a:t>a la piedra de donde fuisteis cortados,</a:t>
            </a:r>
            <a:br>
              <a:rPr lang="es-ES" sz="2400" dirty="0">
                <a:latin typeface="Palatino Linotype" panose="02040502050505030304" pitchFamily="18" charset="0"/>
              </a:rPr>
            </a:br>
            <a:r>
              <a:rPr lang="es-ES" sz="2400" dirty="0">
                <a:latin typeface="Palatino Linotype" panose="02040502050505030304" pitchFamily="18" charset="0"/>
              </a:rPr>
              <a:t>al hueco de la cantera de donde fuisteis arrancados</a:t>
            </a:r>
            <a:r>
              <a:rPr lang="es-ES" sz="2400" dirty="0" smtClean="0">
                <a:latin typeface="Palatino Linotype" panose="02040502050505030304" pitchFamily="18" charset="0"/>
              </a:rPr>
              <a:t>.</a:t>
            </a:r>
          </a:p>
          <a:p>
            <a:r>
              <a:rPr lang="es-ES" sz="2400" dirty="0" smtClean="0">
                <a:latin typeface="Palatino Linotype" panose="02040502050505030304" pitchFamily="18" charset="0"/>
              </a:rPr>
              <a:t>Mirad </a:t>
            </a:r>
            <a:r>
              <a:rPr lang="es-ES" sz="2400" dirty="0">
                <a:latin typeface="Palatino Linotype" panose="02040502050505030304" pitchFamily="18" charset="0"/>
              </a:rPr>
              <a:t>a Abraham, vuestro padre,</a:t>
            </a:r>
            <a:br>
              <a:rPr lang="es-ES" sz="2400" dirty="0">
                <a:latin typeface="Palatino Linotype" panose="02040502050505030304" pitchFamily="18" charset="0"/>
              </a:rPr>
            </a:br>
            <a:r>
              <a:rPr lang="es-ES" sz="2400" dirty="0">
                <a:latin typeface="Palatino Linotype" panose="02040502050505030304" pitchFamily="18" charset="0"/>
              </a:rPr>
              <a:t>y a Sara, que os dio a luz;</a:t>
            </a:r>
            <a:br>
              <a:rPr lang="es-ES" sz="2400" dirty="0">
                <a:latin typeface="Palatino Linotype" panose="02040502050505030304" pitchFamily="18" charset="0"/>
              </a:rPr>
            </a:br>
            <a:r>
              <a:rPr lang="es-ES" sz="2400" dirty="0">
                <a:latin typeface="Palatino Linotype" panose="02040502050505030304" pitchFamily="18" charset="0"/>
              </a:rPr>
              <a:t>porque cuando no era más que uno solo,</a:t>
            </a:r>
            <a:br>
              <a:rPr lang="es-ES" sz="2400" dirty="0">
                <a:latin typeface="Palatino Linotype" panose="02040502050505030304" pitchFamily="18" charset="0"/>
              </a:rPr>
            </a:br>
            <a:r>
              <a:rPr lang="es-ES" sz="2400" dirty="0">
                <a:latin typeface="Palatino Linotype" panose="02040502050505030304" pitchFamily="18" charset="0"/>
              </a:rPr>
              <a:t>lo llamé, lo bendije y lo multipliqué.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64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2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533400"/>
            <a:ext cx="7391400" cy="267765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400" b="1" dirty="0" smtClean="0"/>
              <a:t>Psalm 100</a:t>
            </a:r>
          </a:p>
          <a:p>
            <a:r>
              <a:rPr lang="en-US" sz="2400" b="1" baseline="30000" dirty="0" smtClean="0">
                <a:latin typeface="Palatino Linotype" panose="02040502050505030304" pitchFamily="18" charset="0"/>
              </a:rPr>
              <a:t>1 </a:t>
            </a:r>
            <a:r>
              <a:rPr lang="en-US" sz="2400" dirty="0" smtClean="0">
                <a:latin typeface="Palatino Linotype" panose="02040502050505030304" pitchFamily="18" charset="0"/>
              </a:rPr>
              <a:t>Shout </a:t>
            </a:r>
            <a:r>
              <a:rPr lang="en-US" sz="2400" dirty="0">
                <a:latin typeface="Palatino Linotype" panose="02040502050505030304" pitchFamily="18" charset="0"/>
              </a:rPr>
              <a:t>joyfully to the </a:t>
            </a:r>
            <a:r>
              <a:rPr lang="en-US" sz="2400" cap="small" dirty="0">
                <a:latin typeface="Palatino Linotype" panose="02040502050505030304" pitchFamily="18" charset="0"/>
              </a:rPr>
              <a:t>Lord</a:t>
            </a:r>
            <a:r>
              <a:rPr lang="en-US" sz="2400" dirty="0">
                <a:latin typeface="Palatino Linotype" panose="02040502050505030304" pitchFamily="18" charset="0"/>
              </a:rPr>
              <a:t>, all the earth.</a:t>
            </a:r>
            <a:br>
              <a:rPr lang="en-US" sz="2400" dirty="0">
                <a:latin typeface="Palatino Linotype" panose="02040502050505030304" pitchFamily="18" charset="0"/>
              </a:rPr>
            </a:br>
            <a:r>
              <a:rPr lang="en-US" sz="2400" b="1" baseline="30000" dirty="0">
                <a:latin typeface="Palatino Linotype" panose="02040502050505030304" pitchFamily="18" charset="0"/>
              </a:rPr>
              <a:t>2 </a:t>
            </a:r>
            <a:r>
              <a:rPr lang="en-US" sz="2400" dirty="0">
                <a:latin typeface="Palatino Linotype" panose="02040502050505030304" pitchFamily="18" charset="0"/>
              </a:rPr>
              <a:t>Serve the </a:t>
            </a:r>
            <a:r>
              <a:rPr lang="en-US" sz="2400" cap="small" dirty="0">
                <a:latin typeface="Palatino Linotype" panose="02040502050505030304" pitchFamily="18" charset="0"/>
              </a:rPr>
              <a:t>Lord</a:t>
            </a:r>
            <a:r>
              <a:rPr lang="en-US" sz="2400" dirty="0">
                <a:latin typeface="Palatino Linotype" panose="02040502050505030304" pitchFamily="18" charset="0"/>
              </a:rPr>
              <a:t> with gladness;</a:t>
            </a:r>
            <a:br>
              <a:rPr lang="en-US" sz="2400" dirty="0">
                <a:latin typeface="Palatino Linotype" panose="02040502050505030304" pitchFamily="18" charset="0"/>
              </a:rPr>
            </a:br>
            <a:r>
              <a:rPr lang="en-US" sz="2400" dirty="0">
                <a:latin typeface="Palatino Linotype" panose="02040502050505030304" pitchFamily="18" charset="0"/>
              </a:rPr>
              <a:t>Come before Him with joyful singing.</a:t>
            </a:r>
            <a:br>
              <a:rPr lang="en-US" sz="2400" dirty="0">
                <a:latin typeface="Palatino Linotype" panose="02040502050505030304" pitchFamily="18" charset="0"/>
              </a:rPr>
            </a:br>
            <a:r>
              <a:rPr lang="en-US" sz="2400" b="1" baseline="30000" dirty="0">
                <a:latin typeface="Palatino Linotype" panose="02040502050505030304" pitchFamily="18" charset="0"/>
              </a:rPr>
              <a:t>3 </a:t>
            </a:r>
            <a:r>
              <a:rPr lang="en-US" sz="2400" dirty="0">
                <a:latin typeface="Palatino Linotype" panose="02040502050505030304" pitchFamily="18" charset="0"/>
              </a:rPr>
              <a:t>Know that the </a:t>
            </a:r>
            <a:r>
              <a:rPr lang="en-US" sz="2400" cap="small" dirty="0">
                <a:latin typeface="Palatino Linotype" panose="02040502050505030304" pitchFamily="18" charset="0"/>
              </a:rPr>
              <a:t>Lord</a:t>
            </a:r>
            <a:r>
              <a:rPr lang="en-US" sz="2400" dirty="0">
                <a:latin typeface="Palatino Linotype" panose="02040502050505030304" pitchFamily="18" charset="0"/>
              </a:rPr>
              <a:t> </a:t>
            </a:r>
            <a:r>
              <a:rPr lang="en-US" sz="2400" dirty="0" smtClean="0">
                <a:latin typeface="Palatino Linotype" panose="02040502050505030304" pitchFamily="18" charset="0"/>
              </a:rPr>
              <a:t>Himself </a:t>
            </a:r>
            <a:r>
              <a:rPr lang="en-US" sz="2400" dirty="0">
                <a:latin typeface="Palatino Linotype" panose="02040502050505030304" pitchFamily="18" charset="0"/>
              </a:rPr>
              <a:t>is God;</a:t>
            </a:r>
            <a:br>
              <a:rPr lang="en-US" sz="2400" dirty="0">
                <a:latin typeface="Palatino Linotype" panose="02040502050505030304" pitchFamily="18" charset="0"/>
              </a:rPr>
            </a:br>
            <a:r>
              <a:rPr lang="en-US" sz="2400" b="1" dirty="0">
                <a:latin typeface="Palatino Linotype" panose="02040502050505030304" pitchFamily="18" charset="0"/>
              </a:rPr>
              <a:t>It is He who has made us, and </a:t>
            </a:r>
            <a:r>
              <a:rPr lang="en-US" sz="2400" b="1" dirty="0" smtClean="0">
                <a:latin typeface="Palatino Linotype" panose="02040502050505030304" pitchFamily="18" charset="0"/>
              </a:rPr>
              <a:t>not </a:t>
            </a:r>
            <a:r>
              <a:rPr lang="en-US" sz="2400" b="1" dirty="0">
                <a:latin typeface="Palatino Linotype" panose="02040502050505030304" pitchFamily="18" charset="0"/>
              </a:rPr>
              <a:t>we ourselves</a:t>
            </a:r>
            <a:r>
              <a:rPr lang="en-US" sz="2400" dirty="0">
                <a:latin typeface="Palatino Linotype" panose="02040502050505030304" pitchFamily="18" charset="0"/>
              </a:rPr>
              <a:t>;</a:t>
            </a:r>
            <a:br>
              <a:rPr lang="en-US" sz="2400" dirty="0">
                <a:latin typeface="Palatino Linotype" panose="02040502050505030304" pitchFamily="18" charset="0"/>
              </a:rPr>
            </a:br>
            <a:r>
              <a:rPr lang="en-US" sz="2400" dirty="0">
                <a:latin typeface="Palatino Linotype" panose="02040502050505030304" pitchFamily="18" charset="0"/>
              </a:rPr>
              <a:t>We are His people and the sheep of His pasture</a:t>
            </a:r>
            <a:r>
              <a:rPr lang="en-US" sz="2400" dirty="0" smtClean="0">
                <a:latin typeface="Palatino Linotype" panose="02040502050505030304" pitchFamily="18" charset="0"/>
              </a:rPr>
              <a:t>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3452" y="3886200"/>
            <a:ext cx="7329948" cy="267765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Salmos</a:t>
            </a:r>
            <a:r>
              <a:rPr lang="en-US" sz="2400" b="1" dirty="0" smtClean="0"/>
              <a:t> </a:t>
            </a:r>
            <a:r>
              <a:rPr lang="en-US" sz="2400" b="1" dirty="0"/>
              <a:t>100</a:t>
            </a:r>
          </a:p>
          <a:p>
            <a:r>
              <a:rPr lang="es-ES" sz="2400" b="1" baseline="30000" dirty="0" smtClean="0">
                <a:latin typeface="Palatino Linotype" panose="02040502050505030304" pitchFamily="18" charset="0"/>
              </a:rPr>
              <a:t>1 </a:t>
            </a:r>
            <a:r>
              <a:rPr lang="es-ES" sz="2400" dirty="0" smtClean="0">
                <a:latin typeface="Palatino Linotype" panose="02040502050505030304" pitchFamily="18" charset="0"/>
              </a:rPr>
              <a:t>Cantad </a:t>
            </a:r>
            <a:r>
              <a:rPr lang="es-ES" sz="2400" dirty="0">
                <a:latin typeface="Palatino Linotype" panose="02040502050505030304" pitchFamily="18" charset="0"/>
              </a:rPr>
              <a:t>alegres a Dios, habitantes de toda la tierra.</a:t>
            </a:r>
            <a:br>
              <a:rPr lang="es-ES" sz="2400" dirty="0">
                <a:latin typeface="Palatino Linotype" panose="02040502050505030304" pitchFamily="18" charset="0"/>
              </a:rPr>
            </a:br>
            <a:r>
              <a:rPr lang="es-ES" sz="2400" b="1" baseline="30000" dirty="0">
                <a:latin typeface="Palatino Linotype" panose="02040502050505030304" pitchFamily="18" charset="0"/>
              </a:rPr>
              <a:t>2 </a:t>
            </a:r>
            <a:r>
              <a:rPr lang="es-ES" sz="2400" dirty="0">
                <a:latin typeface="Palatino Linotype" panose="02040502050505030304" pitchFamily="18" charset="0"/>
              </a:rPr>
              <a:t>Servid a Jehová con alegría;</a:t>
            </a:r>
            <a:br>
              <a:rPr lang="es-ES" sz="2400" dirty="0">
                <a:latin typeface="Palatino Linotype" panose="02040502050505030304" pitchFamily="18" charset="0"/>
              </a:rPr>
            </a:br>
            <a:r>
              <a:rPr lang="es-ES" sz="2400" dirty="0">
                <a:latin typeface="Palatino Linotype" panose="02040502050505030304" pitchFamily="18" charset="0"/>
              </a:rPr>
              <a:t>venid ante su presencia con regocijo.</a:t>
            </a:r>
          </a:p>
          <a:p>
            <a:r>
              <a:rPr lang="es-ES" sz="2400" b="1" baseline="30000" dirty="0">
                <a:latin typeface="Palatino Linotype" panose="02040502050505030304" pitchFamily="18" charset="0"/>
              </a:rPr>
              <a:t>3 </a:t>
            </a:r>
            <a:r>
              <a:rPr lang="es-ES" sz="2400" dirty="0">
                <a:latin typeface="Palatino Linotype" panose="02040502050505030304" pitchFamily="18" charset="0"/>
              </a:rPr>
              <a:t>Reconoced que Jehová es Dios;</a:t>
            </a:r>
            <a:br>
              <a:rPr lang="es-ES" sz="2400" dirty="0">
                <a:latin typeface="Palatino Linotype" panose="02040502050505030304" pitchFamily="18" charset="0"/>
              </a:rPr>
            </a:br>
            <a:r>
              <a:rPr lang="es-ES" sz="2400" b="1" dirty="0">
                <a:latin typeface="Palatino Linotype" panose="02040502050505030304" pitchFamily="18" charset="0"/>
              </a:rPr>
              <a:t>él nos hizo y no nosotros a nosotros mismos;</a:t>
            </a:r>
            <a:r>
              <a:rPr lang="es-ES" sz="2400" dirty="0">
                <a:latin typeface="Palatino Linotype" panose="02040502050505030304" pitchFamily="18" charset="0"/>
              </a:rPr>
              <a:t/>
            </a:r>
            <a:br>
              <a:rPr lang="es-ES" sz="2400" dirty="0">
                <a:latin typeface="Palatino Linotype" panose="02040502050505030304" pitchFamily="18" charset="0"/>
              </a:rPr>
            </a:br>
            <a:r>
              <a:rPr lang="es-ES" sz="2400" dirty="0">
                <a:latin typeface="Palatino Linotype" panose="02040502050505030304" pitchFamily="18" charset="0"/>
              </a:rPr>
              <a:t>pueblo suyo somos y ovejas de su prado</a:t>
            </a:r>
            <a:r>
              <a:rPr lang="es-ES" sz="2400" dirty="0" smtClean="0">
                <a:latin typeface="Palatino Linotype" panose="02040502050505030304" pitchFamily="18" charset="0"/>
              </a:rPr>
              <a:t>.</a:t>
            </a:r>
            <a:endParaRPr lang="es-ES" sz="2400" dirty="0">
              <a:latin typeface="Palatino Linotype" panose="0204050205050503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57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838200"/>
            <a:ext cx="7620000" cy="110799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200" b="1" dirty="0" smtClean="0"/>
              <a:t>Jeremiah 2:2</a:t>
            </a:r>
            <a:endParaRPr lang="en-US" sz="2200" b="1" dirty="0" smtClean="0">
              <a:latin typeface="Palatino Linotype" panose="02040502050505030304" pitchFamily="18" charset="0"/>
            </a:endParaRPr>
          </a:p>
          <a:p>
            <a:r>
              <a:rPr lang="en-US" sz="2200" dirty="0" smtClean="0">
                <a:latin typeface="Palatino Linotype" panose="02040502050505030304" pitchFamily="18" charset="0"/>
              </a:rPr>
              <a:t>“...in </a:t>
            </a:r>
            <a:r>
              <a:rPr lang="en-US" sz="2200" dirty="0">
                <a:latin typeface="Palatino Linotype" panose="02040502050505030304" pitchFamily="18" charset="0"/>
              </a:rPr>
              <a:t>the wilderness,</a:t>
            </a:r>
            <a:r>
              <a:rPr lang="en-US" sz="2200" dirty="0" smtClean="0">
                <a:latin typeface="Palatino Linotype" panose="02040502050505030304" pitchFamily="18" charset="0"/>
              </a:rPr>
              <a:t/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>
                <a:latin typeface="Palatino Linotype" panose="02040502050505030304" pitchFamily="18" charset="0"/>
              </a:rPr>
              <a:t>Through a land not sown</a:t>
            </a:r>
            <a:r>
              <a:rPr lang="en-US" sz="2200" dirty="0" smtClean="0">
                <a:latin typeface="Palatino Linotype" panose="02040502050505030304" pitchFamily="18" charset="0"/>
              </a:rPr>
              <a:t>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1498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The Unlikely Accomplishments of Israel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anose="020E07020403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567767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Los Logros Improbables de Israel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anose="020E07020403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3452" y="4167187"/>
            <a:ext cx="7558548" cy="110799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200" b="1" dirty="0" err="1" smtClean="0"/>
              <a:t>Jeremías</a:t>
            </a:r>
            <a:r>
              <a:rPr lang="en-US" sz="2200" b="1" dirty="0" smtClean="0"/>
              <a:t> 2:2</a:t>
            </a:r>
          </a:p>
          <a:p>
            <a:r>
              <a:rPr lang="es-ES" sz="2200" dirty="0" smtClean="0">
                <a:latin typeface="Palatino Linotype" panose="02040502050505030304" pitchFamily="18" charset="0"/>
              </a:rPr>
              <a:t>“…en </a:t>
            </a:r>
            <a:r>
              <a:rPr lang="es-ES" sz="2200" dirty="0">
                <a:latin typeface="Palatino Linotype" panose="02040502050505030304" pitchFamily="18" charset="0"/>
              </a:rPr>
              <a:t>el desierto,</a:t>
            </a:r>
            <a:r>
              <a:rPr lang="es-ES" sz="2200" dirty="0" smtClean="0">
                <a:latin typeface="Palatino Linotype" panose="02040502050505030304" pitchFamily="18" charset="0"/>
              </a:rPr>
              <a:t/>
            </a:r>
            <a:br>
              <a:rPr lang="es-ES" sz="2200" dirty="0" smtClean="0">
                <a:latin typeface="Palatino Linotype" panose="02040502050505030304" pitchFamily="18" charset="0"/>
              </a:rPr>
            </a:br>
            <a:r>
              <a:rPr lang="es-ES" sz="2200" dirty="0">
                <a:latin typeface="Palatino Linotype" panose="02040502050505030304" pitchFamily="18" charset="0"/>
              </a:rPr>
              <a:t>en tierra no sembrada</a:t>
            </a:r>
            <a:r>
              <a:rPr lang="es-ES" sz="2200" dirty="0" smtClean="0">
                <a:latin typeface="Palatino Linotype" panose="02040502050505030304" pitchFamily="18" charset="0"/>
              </a:rPr>
              <a:t>.”</a:t>
            </a:r>
            <a:endParaRPr lang="en-US" sz="2200" dirty="0">
              <a:latin typeface="Palatino Linotype" panose="0204050205050503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7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3452" y="4167187"/>
            <a:ext cx="7558548" cy="212365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200" b="1" dirty="0" err="1" smtClean="0"/>
              <a:t>Jeremías</a:t>
            </a:r>
            <a:r>
              <a:rPr lang="en-US" sz="2200" b="1" dirty="0" smtClean="0"/>
              <a:t> 2:6</a:t>
            </a:r>
          </a:p>
          <a:p>
            <a:r>
              <a:rPr lang="en-US" sz="2200" dirty="0" err="1" smtClean="0"/>
              <a:t>Habla</a:t>
            </a:r>
            <a:r>
              <a:rPr lang="en-US" sz="2200" dirty="0" smtClean="0"/>
              <a:t> del </a:t>
            </a:r>
            <a:r>
              <a:rPr lang="en-US" sz="2200" dirty="0" err="1" smtClean="0"/>
              <a:t>dsierto</a:t>
            </a:r>
            <a:r>
              <a:rPr lang="en-US" sz="2200" dirty="0" smtClean="0"/>
              <a:t> </a:t>
            </a:r>
            <a:r>
              <a:rPr lang="en-US" sz="2200" dirty="0" err="1" smtClean="0"/>
              <a:t>como</a:t>
            </a:r>
            <a:r>
              <a:rPr lang="en-US" sz="2200" dirty="0" smtClean="0"/>
              <a:t>…</a:t>
            </a:r>
          </a:p>
          <a:p>
            <a:pPr lvl="1"/>
            <a:r>
              <a:rPr lang="es-ES" sz="2200" dirty="0" smtClean="0">
                <a:latin typeface="Palatino Linotype" panose="02040502050505030304" pitchFamily="18" charset="0"/>
              </a:rPr>
              <a:t>“una </a:t>
            </a:r>
            <a:r>
              <a:rPr lang="es-ES" sz="2200" dirty="0">
                <a:latin typeface="Palatino Linotype" panose="02040502050505030304" pitchFamily="18" charset="0"/>
              </a:rPr>
              <a:t>tierra desierta y </a:t>
            </a:r>
            <a:r>
              <a:rPr lang="es-ES" sz="2200" dirty="0" smtClean="0">
                <a:latin typeface="Palatino Linotype" panose="02040502050505030304" pitchFamily="18" charset="0"/>
              </a:rPr>
              <a:t>despoblada”</a:t>
            </a:r>
          </a:p>
          <a:p>
            <a:pPr lvl="1"/>
            <a:r>
              <a:rPr lang="es-ES" sz="2200" dirty="0" smtClean="0">
                <a:latin typeface="Palatino Linotype" panose="02040502050505030304" pitchFamily="18" charset="0"/>
              </a:rPr>
              <a:t>“tierra </a:t>
            </a:r>
            <a:r>
              <a:rPr lang="es-ES" sz="2200" dirty="0">
                <a:latin typeface="Palatino Linotype" panose="02040502050505030304" pitchFamily="18" charset="0"/>
              </a:rPr>
              <a:t>seca y de sombra de </a:t>
            </a:r>
            <a:r>
              <a:rPr lang="es-ES" sz="2200" dirty="0" smtClean="0">
                <a:latin typeface="Palatino Linotype" panose="02040502050505030304" pitchFamily="18" charset="0"/>
              </a:rPr>
              <a:t>muerte”</a:t>
            </a:r>
          </a:p>
          <a:p>
            <a:pPr lvl="1"/>
            <a:r>
              <a:rPr lang="es-ES" sz="2200" dirty="0" smtClean="0">
                <a:latin typeface="Palatino Linotype" panose="02040502050505030304" pitchFamily="18" charset="0"/>
              </a:rPr>
              <a:t>“una </a:t>
            </a:r>
            <a:r>
              <a:rPr lang="es-ES" sz="2200" dirty="0">
                <a:latin typeface="Palatino Linotype" panose="02040502050505030304" pitchFamily="18" charset="0"/>
              </a:rPr>
              <a:t>tierra por la cual no pasó </a:t>
            </a:r>
            <a:r>
              <a:rPr lang="es-ES" sz="2200" dirty="0" smtClean="0">
                <a:latin typeface="Palatino Linotype" panose="02040502050505030304" pitchFamily="18" charset="0"/>
              </a:rPr>
              <a:t>varón ni </a:t>
            </a:r>
            <a:r>
              <a:rPr lang="es-ES" sz="2200" dirty="0">
                <a:latin typeface="Palatino Linotype" panose="02040502050505030304" pitchFamily="18" charset="0"/>
              </a:rPr>
              <a:t>habitó en ella hombre </a:t>
            </a:r>
            <a:r>
              <a:rPr lang="es-ES" sz="2200" dirty="0" smtClean="0">
                <a:latin typeface="Palatino Linotype" panose="02040502050505030304" pitchFamily="18" charset="0"/>
              </a:rPr>
              <a:t>alguno”</a:t>
            </a:r>
            <a:endParaRPr lang="en-US" sz="2200" dirty="0">
              <a:latin typeface="Palatino Linotype" panose="020405020505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838200"/>
            <a:ext cx="7620000" cy="178510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200" b="1" dirty="0" smtClean="0"/>
              <a:t>Jeremiah 2:6	</a:t>
            </a:r>
          </a:p>
          <a:p>
            <a:r>
              <a:rPr lang="en-US" sz="2200" dirty="0" smtClean="0"/>
              <a:t>Speaks of the wilderness as… </a:t>
            </a:r>
          </a:p>
          <a:p>
            <a:pPr lvl="1"/>
            <a:r>
              <a:rPr lang="en-US" sz="2200" dirty="0" smtClean="0">
                <a:latin typeface="Palatino Linotype" panose="02040502050505030304" pitchFamily="18" charset="0"/>
              </a:rPr>
              <a:t>“a </a:t>
            </a:r>
            <a:r>
              <a:rPr lang="en-US" sz="2200" dirty="0">
                <a:latin typeface="Palatino Linotype" panose="02040502050505030304" pitchFamily="18" charset="0"/>
              </a:rPr>
              <a:t>land of deserts and of </a:t>
            </a:r>
            <a:r>
              <a:rPr lang="en-US" sz="2200" dirty="0" smtClean="0">
                <a:latin typeface="Palatino Linotype" panose="02040502050505030304" pitchFamily="18" charset="0"/>
              </a:rPr>
              <a:t>pits”</a:t>
            </a:r>
          </a:p>
          <a:p>
            <a:pPr lvl="1"/>
            <a:r>
              <a:rPr lang="en-US" sz="2200" dirty="0" smtClean="0">
                <a:latin typeface="Palatino Linotype" panose="02040502050505030304" pitchFamily="18" charset="0"/>
              </a:rPr>
              <a:t>“a </a:t>
            </a:r>
            <a:r>
              <a:rPr lang="en-US" sz="2200" dirty="0">
                <a:latin typeface="Palatino Linotype" panose="02040502050505030304" pitchFamily="18" charset="0"/>
              </a:rPr>
              <a:t>land of drought and of </a:t>
            </a:r>
            <a:r>
              <a:rPr lang="en-US" sz="2200" dirty="0" smtClean="0">
                <a:latin typeface="Palatino Linotype" panose="02040502050505030304" pitchFamily="18" charset="0"/>
              </a:rPr>
              <a:t>deep </a:t>
            </a:r>
            <a:r>
              <a:rPr lang="en-US" sz="2200" dirty="0">
                <a:latin typeface="Palatino Linotype" panose="02040502050505030304" pitchFamily="18" charset="0"/>
              </a:rPr>
              <a:t>darkness</a:t>
            </a:r>
            <a:r>
              <a:rPr lang="en-US" sz="2200" dirty="0" smtClean="0">
                <a:latin typeface="Palatino Linotype" panose="02040502050505030304" pitchFamily="18" charset="0"/>
              </a:rPr>
              <a:t>,”</a:t>
            </a:r>
          </a:p>
          <a:p>
            <a:pPr lvl="1"/>
            <a:r>
              <a:rPr lang="en-US" sz="2200" dirty="0" smtClean="0">
                <a:latin typeface="Palatino Linotype" panose="02040502050505030304" pitchFamily="18" charset="0"/>
              </a:rPr>
              <a:t>“a </a:t>
            </a:r>
            <a:r>
              <a:rPr lang="en-US" sz="2200" dirty="0">
                <a:latin typeface="Palatino Linotype" panose="02040502050505030304" pitchFamily="18" charset="0"/>
              </a:rPr>
              <a:t>land that no one </a:t>
            </a:r>
            <a:r>
              <a:rPr lang="en-US" sz="2200" dirty="0" smtClean="0">
                <a:latin typeface="Palatino Linotype" panose="02040502050505030304" pitchFamily="18" charset="0"/>
              </a:rPr>
              <a:t>crossed and </a:t>
            </a:r>
            <a:r>
              <a:rPr lang="en-US" sz="2200" dirty="0">
                <a:latin typeface="Palatino Linotype" panose="02040502050505030304" pitchFamily="18" charset="0"/>
              </a:rPr>
              <a:t>where no man </a:t>
            </a:r>
            <a:r>
              <a:rPr lang="en-US" sz="2200" dirty="0" smtClean="0">
                <a:latin typeface="Palatino Linotype" panose="02040502050505030304" pitchFamily="18" charset="0"/>
              </a:rPr>
              <a:t>dwelt”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1498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The Unlikely Accomplishments of Israel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anose="020E07020403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567767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Los Logros Improbables de Israel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anose="020E0702040304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0" t="9791" r="11098" b="9376"/>
          <a:stretch/>
        </p:blipFill>
        <p:spPr bwMode="auto">
          <a:xfrm>
            <a:off x="152400" y="838200"/>
            <a:ext cx="8747760" cy="5913120"/>
          </a:xfrm>
          <a:prstGeom prst="rect">
            <a:avLst/>
          </a:prstGeom>
          <a:noFill/>
          <a:ln>
            <a:noFill/>
          </a:ln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054974" y="4569569"/>
            <a:ext cx="881653" cy="70256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9" r="27746" b="12917"/>
          <a:stretch/>
        </p:blipFill>
        <p:spPr bwMode="auto">
          <a:xfrm>
            <a:off x="685800" y="1948929"/>
            <a:ext cx="8077200" cy="4451871"/>
          </a:xfrm>
          <a:prstGeom prst="rect">
            <a:avLst/>
          </a:prstGeom>
          <a:noFill/>
          <a:ln>
            <a:noFill/>
          </a:ln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/>
          <p:nvPr/>
        </p:nvSpPr>
        <p:spPr>
          <a:xfrm>
            <a:off x="3822192" y="3908871"/>
            <a:ext cx="904855" cy="1220750"/>
          </a:xfrm>
          <a:custGeom>
            <a:avLst/>
            <a:gdLst>
              <a:gd name="connsiteX0" fmla="*/ 0 w 2346960"/>
              <a:gd name="connsiteY0" fmla="*/ 0 h 2162634"/>
              <a:gd name="connsiteX1" fmla="*/ 1935480 w 2346960"/>
              <a:gd name="connsiteY1" fmla="*/ 1981200 h 2162634"/>
              <a:gd name="connsiteX2" fmla="*/ 2346960 w 2346960"/>
              <a:gd name="connsiteY2" fmla="*/ 2072640 h 2162634"/>
              <a:gd name="connsiteX3" fmla="*/ 2346960 w 2346960"/>
              <a:gd name="connsiteY3" fmla="*/ 2072640 h 216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960" h="2162634">
                <a:moveTo>
                  <a:pt x="0" y="0"/>
                </a:moveTo>
                <a:cubicBezTo>
                  <a:pt x="772160" y="817880"/>
                  <a:pt x="1544320" y="1635760"/>
                  <a:pt x="1935480" y="1981200"/>
                </a:cubicBezTo>
                <a:cubicBezTo>
                  <a:pt x="2326640" y="2326640"/>
                  <a:pt x="2346960" y="2072640"/>
                  <a:pt x="2346960" y="2072640"/>
                </a:cubicBezTo>
                <a:lnTo>
                  <a:pt x="2346960" y="2072640"/>
                </a:lnTo>
              </a:path>
            </a:pathLst>
          </a:custGeom>
          <a:noFill/>
          <a:ln w="635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838200"/>
            <a:ext cx="7620000" cy="246221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200" b="1" dirty="0" smtClean="0"/>
              <a:t>Jeremiah 2:6	</a:t>
            </a:r>
            <a:r>
              <a:rPr lang="en-US" sz="2200" dirty="0" smtClean="0">
                <a:latin typeface="Palatino Linotype" panose="02040502050505030304" pitchFamily="18" charset="0"/>
              </a:rPr>
              <a:t>“</a:t>
            </a:r>
            <a:r>
              <a:rPr lang="en-US" sz="2200" dirty="0">
                <a:latin typeface="Palatino Linotype" panose="02040502050505030304" pitchFamily="18" charset="0"/>
              </a:rPr>
              <a:t>They did not say, ‘Where is the </a:t>
            </a:r>
            <a:r>
              <a:rPr lang="en-US" sz="2200" cap="small" dirty="0">
                <a:latin typeface="Palatino Linotype" panose="02040502050505030304" pitchFamily="18" charset="0"/>
              </a:rPr>
              <a:t>Lord</a:t>
            </a:r>
            <a:r>
              <a:rPr lang="en-US" sz="2200" dirty="0" smtClean="0">
                <a:latin typeface="Palatino Linotype" panose="02040502050505030304" pitchFamily="18" charset="0"/>
              </a:rPr>
              <a:t/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>
                <a:latin typeface="Palatino Linotype" panose="02040502050505030304" pitchFamily="18" charset="0"/>
              </a:rPr>
              <a:t>Who brought us up out of the land of Egypt,</a:t>
            </a:r>
            <a:r>
              <a:rPr lang="en-US" sz="2200" dirty="0" smtClean="0">
                <a:latin typeface="Palatino Linotype" panose="02040502050505030304" pitchFamily="18" charset="0"/>
              </a:rPr>
              <a:t/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>
                <a:latin typeface="Palatino Linotype" panose="02040502050505030304" pitchFamily="18" charset="0"/>
              </a:rPr>
              <a:t>Who led us through the wilderness,</a:t>
            </a:r>
            <a:r>
              <a:rPr lang="en-US" sz="2200" dirty="0" smtClean="0">
                <a:latin typeface="Palatino Linotype" panose="02040502050505030304" pitchFamily="18" charset="0"/>
              </a:rPr>
              <a:t/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>
                <a:latin typeface="Palatino Linotype" panose="02040502050505030304" pitchFamily="18" charset="0"/>
              </a:rPr>
              <a:t>Through a land of deserts and of pits,</a:t>
            </a:r>
            <a:r>
              <a:rPr lang="en-US" sz="2200" dirty="0" smtClean="0">
                <a:latin typeface="Palatino Linotype" panose="02040502050505030304" pitchFamily="18" charset="0"/>
              </a:rPr>
              <a:t/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>
                <a:latin typeface="Palatino Linotype" panose="02040502050505030304" pitchFamily="18" charset="0"/>
              </a:rPr>
              <a:t>Through a land of drought and of </a:t>
            </a:r>
            <a:r>
              <a:rPr lang="en-US" sz="2200" dirty="0" smtClean="0">
                <a:latin typeface="Palatino Linotype" panose="02040502050505030304" pitchFamily="18" charset="0"/>
              </a:rPr>
              <a:t>deep </a:t>
            </a:r>
            <a:r>
              <a:rPr lang="en-US" sz="2200" dirty="0">
                <a:latin typeface="Palatino Linotype" panose="02040502050505030304" pitchFamily="18" charset="0"/>
              </a:rPr>
              <a:t>darkness,</a:t>
            </a:r>
            <a:r>
              <a:rPr lang="en-US" sz="2200" dirty="0" smtClean="0">
                <a:latin typeface="Palatino Linotype" panose="02040502050505030304" pitchFamily="18" charset="0"/>
              </a:rPr>
              <a:t/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>
                <a:latin typeface="Palatino Linotype" panose="02040502050505030304" pitchFamily="18" charset="0"/>
              </a:rPr>
              <a:t>Through a land that no one crossed</a:t>
            </a:r>
            <a:r>
              <a:rPr lang="en-US" sz="2200" dirty="0" smtClean="0">
                <a:latin typeface="Palatino Linotype" panose="02040502050505030304" pitchFamily="18" charset="0"/>
              </a:rPr>
              <a:t/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>
                <a:latin typeface="Palatino Linotype" panose="02040502050505030304" pitchFamily="18" charset="0"/>
              </a:rPr>
              <a:t>And where no man dwelt</a:t>
            </a:r>
            <a:r>
              <a:rPr lang="en-US" sz="2200" dirty="0" smtClean="0">
                <a:latin typeface="Palatino Linotype" panose="02040502050505030304" pitchFamily="18" charset="0"/>
              </a:rPr>
              <a:t>?’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1498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The Unlikely Accomplishments of Israel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anose="020E07020403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567767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Los Logros Improbables de Israel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anose="020E07020403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3452" y="4167187"/>
            <a:ext cx="7558548" cy="246221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200" b="1" dirty="0" err="1" smtClean="0"/>
              <a:t>Jeremías</a:t>
            </a:r>
            <a:r>
              <a:rPr lang="en-US" sz="2200" b="1" dirty="0" smtClean="0"/>
              <a:t> 2:6	</a:t>
            </a:r>
            <a:r>
              <a:rPr lang="es-ES" sz="2200" dirty="0" smtClean="0">
                <a:latin typeface="Palatino Linotype" panose="02040502050505030304" pitchFamily="18" charset="0"/>
              </a:rPr>
              <a:t>No </a:t>
            </a:r>
            <a:r>
              <a:rPr lang="es-ES" sz="2200" dirty="0">
                <a:latin typeface="Palatino Linotype" panose="02040502050505030304" pitchFamily="18" charset="0"/>
              </a:rPr>
              <a:t>dijeron: “¿Dónde está Jehová,</a:t>
            </a:r>
            <a:r>
              <a:rPr lang="es-ES" sz="2200" dirty="0" smtClean="0">
                <a:latin typeface="Palatino Linotype" panose="02040502050505030304" pitchFamily="18" charset="0"/>
              </a:rPr>
              <a:t/>
            </a:r>
            <a:br>
              <a:rPr lang="es-ES" sz="2200" dirty="0" smtClean="0">
                <a:latin typeface="Palatino Linotype" panose="02040502050505030304" pitchFamily="18" charset="0"/>
              </a:rPr>
            </a:br>
            <a:r>
              <a:rPr lang="es-ES" sz="2200" dirty="0">
                <a:latin typeface="Palatino Linotype" panose="02040502050505030304" pitchFamily="18" charset="0"/>
              </a:rPr>
              <a:t>que nos hizo subir de la tierra de Egipto,</a:t>
            </a:r>
            <a:r>
              <a:rPr lang="es-ES" sz="2200" dirty="0" smtClean="0">
                <a:latin typeface="Palatino Linotype" panose="02040502050505030304" pitchFamily="18" charset="0"/>
              </a:rPr>
              <a:t/>
            </a:r>
            <a:br>
              <a:rPr lang="es-ES" sz="2200" dirty="0" smtClean="0">
                <a:latin typeface="Palatino Linotype" panose="02040502050505030304" pitchFamily="18" charset="0"/>
              </a:rPr>
            </a:br>
            <a:r>
              <a:rPr lang="es-ES" sz="2200" dirty="0">
                <a:latin typeface="Palatino Linotype" panose="02040502050505030304" pitchFamily="18" charset="0"/>
              </a:rPr>
              <a:t>que nos condujo por el desierto,</a:t>
            </a:r>
            <a:r>
              <a:rPr lang="es-ES" sz="2200" dirty="0" smtClean="0">
                <a:latin typeface="Palatino Linotype" panose="02040502050505030304" pitchFamily="18" charset="0"/>
              </a:rPr>
              <a:t/>
            </a:r>
            <a:br>
              <a:rPr lang="es-ES" sz="2200" dirty="0" smtClean="0">
                <a:latin typeface="Palatino Linotype" panose="02040502050505030304" pitchFamily="18" charset="0"/>
              </a:rPr>
            </a:br>
            <a:r>
              <a:rPr lang="es-ES" sz="2200" dirty="0">
                <a:latin typeface="Palatino Linotype" panose="02040502050505030304" pitchFamily="18" charset="0"/>
              </a:rPr>
              <a:t>por una tierra desierta y despoblada,</a:t>
            </a:r>
            <a:r>
              <a:rPr lang="es-ES" sz="2200" dirty="0" smtClean="0">
                <a:latin typeface="Palatino Linotype" panose="02040502050505030304" pitchFamily="18" charset="0"/>
              </a:rPr>
              <a:t/>
            </a:r>
            <a:br>
              <a:rPr lang="es-ES" sz="2200" dirty="0" smtClean="0">
                <a:latin typeface="Palatino Linotype" panose="02040502050505030304" pitchFamily="18" charset="0"/>
              </a:rPr>
            </a:br>
            <a:r>
              <a:rPr lang="es-ES" sz="2200" dirty="0">
                <a:latin typeface="Palatino Linotype" panose="02040502050505030304" pitchFamily="18" charset="0"/>
              </a:rPr>
              <a:t>por tierra seca y de sombra de muerte,</a:t>
            </a:r>
            <a:r>
              <a:rPr lang="es-ES" sz="2200" dirty="0" smtClean="0">
                <a:latin typeface="Palatino Linotype" panose="02040502050505030304" pitchFamily="18" charset="0"/>
              </a:rPr>
              <a:t/>
            </a:r>
            <a:br>
              <a:rPr lang="es-ES" sz="2200" dirty="0" smtClean="0">
                <a:latin typeface="Palatino Linotype" panose="02040502050505030304" pitchFamily="18" charset="0"/>
              </a:rPr>
            </a:br>
            <a:r>
              <a:rPr lang="es-ES" sz="2200" dirty="0">
                <a:latin typeface="Palatino Linotype" panose="02040502050505030304" pitchFamily="18" charset="0"/>
              </a:rPr>
              <a:t>por una tierra por la cual no pasó varón</a:t>
            </a:r>
            <a:r>
              <a:rPr lang="es-ES" sz="2200" dirty="0" smtClean="0">
                <a:latin typeface="Palatino Linotype" panose="02040502050505030304" pitchFamily="18" charset="0"/>
              </a:rPr>
              <a:t/>
            </a:r>
            <a:br>
              <a:rPr lang="es-ES" sz="2200" dirty="0" smtClean="0">
                <a:latin typeface="Palatino Linotype" panose="02040502050505030304" pitchFamily="18" charset="0"/>
              </a:rPr>
            </a:br>
            <a:r>
              <a:rPr lang="es-ES" sz="2200" dirty="0">
                <a:latin typeface="Palatino Linotype" panose="02040502050505030304" pitchFamily="18" charset="0"/>
              </a:rPr>
              <a:t>ni habitó en ella hombre alguno</a:t>
            </a:r>
            <a:r>
              <a:rPr lang="es-ES" sz="2200" dirty="0" smtClean="0">
                <a:latin typeface="Palatino Linotype" panose="02040502050505030304" pitchFamily="18" charset="0"/>
              </a:rPr>
              <a:t>?”</a:t>
            </a:r>
            <a:endParaRPr lang="en-US" sz="2200" dirty="0">
              <a:latin typeface="Palatino Linotype" panose="0204050205050503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0" t="9791" r="11098" b="9376"/>
          <a:stretch/>
        </p:blipFill>
        <p:spPr bwMode="auto">
          <a:xfrm>
            <a:off x="152400" y="838200"/>
            <a:ext cx="8747760" cy="5913120"/>
          </a:xfrm>
          <a:prstGeom prst="rect">
            <a:avLst/>
          </a:prstGeom>
          <a:noFill/>
          <a:ln>
            <a:noFill/>
          </a:ln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940336" y="4680921"/>
            <a:ext cx="602181" cy="4798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029200" y="3048000"/>
            <a:ext cx="685800" cy="2097880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8" t="9375" r="9107" b="11459"/>
          <a:stretch/>
        </p:blipFill>
        <p:spPr bwMode="auto">
          <a:xfrm>
            <a:off x="152400" y="1218178"/>
            <a:ext cx="8747760" cy="4954022"/>
          </a:xfrm>
          <a:prstGeom prst="rect">
            <a:avLst/>
          </a:prstGeom>
          <a:noFill/>
          <a:ln>
            <a:noFill/>
          </a:ln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42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838200"/>
            <a:ext cx="7620000" cy="246221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200" b="1" dirty="0" smtClean="0"/>
              <a:t>Jeremiah 2:6	</a:t>
            </a:r>
            <a:r>
              <a:rPr lang="en-US" sz="2200" dirty="0" smtClean="0">
                <a:latin typeface="Palatino Linotype" panose="02040502050505030304" pitchFamily="18" charset="0"/>
              </a:rPr>
              <a:t>“</a:t>
            </a:r>
            <a:r>
              <a:rPr lang="en-US" sz="2200" dirty="0">
                <a:latin typeface="Palatino Linotype" panose="02040502050505030304" pitchFamily="18" charset="0"/>
              </a:rPr>
              <a:t>They did not say, ‘Where is the </a:t>
            </a:r>
            <a:r>
              <a:rPr lang="en-US" sz="2200" cap="small" dirty="0">
                <a:latin typeface="Palatino Linotype" panose="02040502050505030304" pitchFamily="18" charset="0"/>
              </a:rPr>
              <a:t>Lord</a:t>
            </a:r>
            <a:r>
              <a:rPr lang="en-US" sz="2200" dirty="0" smtClean="0">
                <a:latin typeface="Palatino Linotype" panose="02040502050505030304" pitchFamily="18" charset="0"/>
              </a:rPr>
              <a:t/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>
                <a:latin typeface="Palatino Linotype" panose="02040502050505030304" pitchFamily="18" charset="0"/>
              </a:rPr>
              <a:t>Who brought us up out of the land of Egypt,</a:t>
            </a:r>
            <a:r>
              <a:rPr lang="en-US" sz="2200" dirty="0" smtClean="0">
                <a:latin typeface="Palatino Linotype" panose="02040502050505030304" pitchFamily="18" charset="0"/>
              </a:rPr>
              <a:t/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>
                <a:latin typeface="Palatino Linotype" panose="02040502050505030304" pitchFamily="18" charset="0"/>
              </a:rPr>
              <a:t>Who led us through the wilderness,</a:t>
            </a:r>
            <a:r>
              <a:rPr lang="en-US" sz="2200" dirty="0" smtClean="0">
                <a:latin typeface="Palatino Linotype" panose="02040502050505030304" pitchFamily="18" charset="0"/>
              </a:rPr>
              <a:t/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>
                <a:latin typeface="Palatino Linotype" panose="02040502050505030304" pitchFamily="18" charset="0"/>
              </a:rPr>
              <a:t>Through a land of deserts and of pits,</a:t>
            </a:r>
            <a:r>
              <a:rPr lang="en-US" sz="2200" dirty="0" smtClean="0">
                <a:latin typeface="Palatino Linotype" panose="02040502050505030304" pitchFamily="18" charset="0"/>
              </a:rPr>
              <a:t/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>
                <a:latin typeface="Palatino Linotype" panose="02040502050505030304" pitchFamily="18" charset="0"/>
              </a:rPr>
              <a:t>Through a land of drought and of </a:t>
            </a:r>
            <a:r>
              <a:rPr lang="en-US" sz="2200" dirty="0" smtClean="0">
                <a:latin typeface="Palatino Linotype" panose="02040502050505030304" pitchFamily="18" charset="0"/>
              </a:rPr>
              <a:t>deep </a:t>
            </a:r>
            <a:r>
              <a:rPr lang="en-US" sz="2200" dirty="0">
                <a:latin typeface="Palatino Linotype" panose="02040502050505030304" pitchFamily="18" charset="0"/>
              </a:rPr>
              <a:t>darkness,</a:t>
            </a:r>
            <a:r>
              <a:rPr lang="en-US" sz="2200" dirty="0" smtClean="0">
                <a:latin typeface="Palatino Linotype" panose="02040502050505030304" pitchFamily="18" charset="0"/>
              </a:rPr>
              <a:t/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>
                <a:latin typeface="Palatino Linotype" panose="02040502050505030304" pitchFamily="18" charset="0"/>
              </a:rPr>
              <a:t>Through a land that no one crossed</a:t>
            </a:r>
            <a:r>
              <a:rPr lang="en-US" sz="2200" dirty="0" smtClean="0">
                <a:latin typeface="Palatino Linotype" panose="02040502050505030304" pitchFamily="18" charset="0"/>
              </a:rPr>
              <a:t/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>
                <a:latin typeface="Palatino Linotype" panose="02040502050505030304" pitchFamily="18" charset="0"/>
              </a:rPr>
              <a:t>And where no man dwelt</a:t>
            </a:r>
            <a:r>
              <a:rPr lang="en-US" sz="2200" dirty="0" smtClean="0">
                <a:latin typeface="Palatino Linotype" panose="02040502050505030304" pitchFamily="18" charset="0"/>
              </a:rPr>
              <a:t>?’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1498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The Unlikely Accomplishments of Israel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anose="020E07020403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567767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Los Logros Improbables de Israel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anose="020E07020403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3452" y="4167187"/>
            <a:ext cx="7558548" cy="246221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200" b="1" dirty="0" err="1" smtClean="0"/>
              <a:t>Jeremías</a:t>
            </a:r>
            <a:r>
              <a:rPr lang="en-US" sz="2200" b="1" dirty="0" smtClean="0"/>
              <a:t> 2:6	</a:t>
            </a:r>
            <a:r>
              <a:rPr lang="es-ES" sz="2200" dirty="0" smtClean="0">
                <a:latin typeface="Palatino Linotype" panose="02040502050505030304" pitchFamily="18" charset="0"/>
              </a:rPr>
              <a:t>No </a:t>
            </a:r>
            <a:r>
              <a:rPr lang="es-ES" sz="2200" dirty="0">
                <a:latin typeface="Palatino Linotype" panose="02040502050505030304" pitchFamily="18" charset="0"/>
              </a:rPr>
              <a:t>dijeron: “¿Dónde está Jehová,</a:t>
            </a:r>
            <a:r>
              <a:rPr lang="es-ES" sz="2200" dirty="0" smtClean="0">
                <a:latin typeface="Palatino Linotype" panose="02040502050505030304" pitchFamily="18" charset="0"/>
              </a:rPr>
              <a:t/>
            </a:r>
            <a:br>
              <a:rPr lang="es-ES" sz="2200" dirty="0" smtClean="0">
                <a:latin typeface="Palatino Linotype" panose="02040502050505030304" pitchFamily="18" charset="0"/>
              </a:rPr>
            </a:br>
            <a:r>
              <a:rPr lang="es-ES" sz="2200" dirty="0">
                <a:latin typeface="Palatino Linotype" panose="02040502050505030304" pitchFamily="18" charset="0"/>
              </a:rPr>
              <a:t>que nos hizo subir de la tierra de Egipto,</a:t>
            </a:r>
            <a:r>
              <a:rPr lang="es-ES" sz="2200" dirty="0" smtClean="0">
                <a:latin typeface="Palatino Linotype" panose="02040502050505030304" pitchFamily="18" charset="0"/>
              </a:rPr>
              <a:t/>
            </a:r>
            <a:br>
              <a:rPr lang="es-ES" sz="2200" dirty="0" smtClean="0">
                <a:latin typeface="Palatino Linotype" panose="02040502050505030304" pitchFamily="18" charset="0"/>
              </a:rPr>
            </a:br>
            <a:r>
              <a:rPr lang="es-ES" sz="2200" dirty="0">
                <a:latin typeface="Palatino Linotype" panose="02040502050505030304" pitchFamily="18" charset="0"/>
              </a:rPr>
              <a:t>que nos condujo por el desierto,</a:t>
            </a:r>
            <a:r>
              <a:rPr lang="es-ES" sz="2200" dirty="0" smtClean="0">
                <a:latin typeface="Palatino Linotype" panose="02040502050505030304" pitchFamily="18" charset="0"/>
              </a:rPr>
              <a:t/>
            </a:r>
            <a:br>
              <a:rPr lang="es-ES" sz="2200" dirty="0" smtClean="0">
                <a:latin typeface="Palatino Linotype" panose="02040502050505030304" pitchFamily="18" charset="0"/>
              </a:rPr>
            </a:br>
            <a:r>
              <a:rPr lang="es-ES" sz="2200" dirty="0">
                <a:latin typeface="Palatino Linotype" panose="02040502050505030304" pitchFamily="18" charset="0"/>
              </a:rPr>
              <a:t>por una tierra desierta y despoblada,</a:t>
            </a:r>
            <a:r>
              <a:rPr lang="es-ES" sz="2200" dirty="0" smtClean="0">
                <a:latin typeface="Palatino Linotype" panose="02040502050505030304" pitchFamily="18" charset="0"/>
              </a:rPr>
              <a:t/>
            </a:r>
            <a:br>
              <a:rPr lang="es-ES" sz="2200" dirty="0" smtClean="0">
                <a:latin typeface="Palatino Linotype" panose="02040502050505030304" pitchFamily="18" charset="0"/>
              </a:rPr>
            </a:br>
            <a:r>
              <a:rPr lang="es-ES" sz="2200" dirty="0">
                <a:latin typeface="Palatino Linotype" panose="02040502050505030304" pitchFamily="18" charset="0"/>
              </a:rPr>
              <a:t>por tierra seca y de sombra de muerte,</a:t>
            </a:r>
            <a:r>
              <a:rPr lang="es-ES" sz="2200" dirty="0" smtClean="0">
                <a:latin typeface="Palatino Linotype" panose="02040502050505030304" pitchFamily="18" charset="0"/>
              </a:rPr>
              <a:t/>
            </a:r>
            <a:br>
              <a:rPr lang="es-ES" sz="2200" dirty="0" smtClean="0">
                <a:latin typeface="Palatino Linotype" panose="02040502050505030304" pitchFamily="18" charset="0"/>
              </a:rPr>
            </a:br>
            <a:r>
              <a:rPr lang="es-ES" sz="2200" dirty="0">
                <a:latin typeface="Palatino Linotype" panose="02040502050505030304" pitchFamily="18" charset="0"/>
              </a:rPr>
              <a:t>por una tierra por la cual no pasó varón</a:t>
            </a:r>
            <a:r>
              <a:rPr lang="es-ES" sz="2200" dirty="0" smtClean="0">
                <a:latin typeface="Palatino Linotype" panose="02040502050505030304" pitchFamily="18" charset="0"/>
              </a:rPr>
              <a:t/>
            </a:r>
            <a:br>
              <a:rPr lang="es-ES" sz="2200" dirty="0" smtClean="0">
                <a:latin typeface="Palatino Linotype" panose="02040502050505030304" pitchFamily="18" charset="0"/>
              </a:rPr>
            </a:br>
            <a:r>
              <a:rPr lang="es-ES" sz="2200" dirty="0">
                <a:latin typeface="Palatino Linotype" panose="02040502050505030304" pitchFamily="18" charset="0"/>
              </a:rPr>
              <a:t>ni habitó en ella hombre alguno</a:t>
            </a:r>
            <a:r>
              <a:rPr lang="es-ES" sz="2200" dirty="0" smtClean="0">
                <a:latin typeface="Palatino Linotype" panose="02040502050505030304" pitchFamily="18" charset="0"/>
              </a:rPr>
              <a:t>?”</a:t>
            </a:r>
            <a:endParaRPr lang="en-US" sz="2200" dirty="0">
              <a:latin typeface="Palatino Linotype" panose="0204050205050503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0" t="9791" r="11098" b="9376"/>
          <a:stretch/>
        </p:blipFill>
        <p:spPr bwMode="auto">
          <a:xfrm>
            <a:off x="152400" y="838200"/>
            <a:ext cx="8747760" cy="5913120"/>
          </a:xfrm>
          <a:prstGeom prst="rect">
            <a:avLst/>
          </a:prstGeom>
          <a:noFill/>
          <a:ln>
            <a:noFill/>
          </a:ln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561277" y="4287671"/>
            <a:ext cx="452427" cy="3605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642852" y="3451123"/>
            <a:ext cx="2197634" cy="2315496"/>
          </a:xfrm>
          <a:custGeom>
            <a:avLst/>
            <a:gdLst>
              <a:gd name="connsiteX0" fmla="*/ 0 w 2197634"/>
              <a:gd name="connsiteY0" fmla="*/ 0 h 2315496"/>
              <a:gd name="connsiteX1" fmla="*/ 73742 w 2197634"/>
              <a:gd name="connsiteY1" fmla="*/ 58993 h 2315496"/>
              <a:gd name="connsiteX2" fmla="*/ 117987 w 2197634"/>
              <a:gd name="connsiteY2" fmla="*/ 88490 h 2315496"/>
              <a:gd name="connsiteX3" fmla="*/ 191729 w 2197634"/>
              <a:gd name="connsiteY3" fmla="*/ 176980 h 2315496"/>
              <a:gd name="connsiteX4" fmla="*/ 250722 w 2197634"/>
              <a:gd name="connsiteY4" fmla="*/ 221225 h 2315496"/>
              <a:gd name="connsiteX5" fmla="*/ 294967 w 2197634"/>
              <a:gd name="connsiteY5" fmla="*/ 265471 h 2315496"/>
              <a:gd name="connsiteX6" fmla="*/ 383458 w 2197634"/>
              <a:gd name="connsiteY6" fmla="*/ 324464 h 2315496"/>
              <a:gd name="connsiteX7" fmla="*/ 427703 w 2197634"/>
              <a:gd name="connsiteY7" fmla="*/ 368709 h 2315496"/>
              <a:gd name="connsiteX8" fmla="*/ 501445 w 2197634"/>
              <a:gd name="connsiteY8" fmla="*/ 457200 h 2315496"/>
              <a:gd name="connsiteX9" fmla="*/ 560438 w 2197634"/>
              <a:gd name="connsiteY9" fmla="*/ 545690 h 2315496"/>
              <a:gd name="connsiteX10" fmla="*/ 589935 w 2197634"/>
              <a:gd name="connsiteY10" fmla="*/ 634180 h 2315496"/>
              <a:gd name="connsiteX11" fmla="*/ 604683 w 2197634"/>
              <a:gd name="connsiteY11" fmla="*/ 678425 h 2315496"/>
              <a:gd name="connsiteX12" fmla="*/ 619432 w 2197634"/>
              <a:gd name="connsiteY12" fmla="*/ 825909 h 2315496"/>
              <a:gd name="connsiteX13" fmla="*/ 648929 w 2197634"/>
              <a:gd name="connsiteY13" fmla="*/ 899651 h 2315496"/>
              <a:gd name="connsiteX14" fmla="*/ 663677 w 2197634"/>
              <a:gd name="connsiteY14" fmla="*/ 958645 h 2315496"/>
              <a:gd name="connsiteX15" fmla="*/ 678425 w 2197634"/>
              <a:gd name="connsiteY15" fmla="*/ 1002890 h 2315496"/>
              <a:gd name="connsiteX16" fmla="*/ 693174 w 2197634"/>
              <a:gd name="connsiteY16" fmla="*/ 1076632 h 2315496"/>
              <a:gd name="connsiteX17" fmla="*/ 722671 w 2197634"/>
              <a:gd name="connsiteY17" fmla="*/ 1179871 h 2315496"/>
              <a:gd name="connsiteX18" fmla="*/ 737419 w 2197634"/>
              <a:gd name="connsiteY18" fmla="*/ 1238864 h 2315496"/>
              <a:gd name="connsiteX19" fmla="*/ 766916 w 2197634"/>
              <a:gd name="connsiteY19" fmla="*/ 1327354 h 2315496"/>
              <a:gd name="connsiteX20" fmla="*/ 781664 w 2197634"/>
              <a:gd name="connsiteY20" fmla="*/ 1371600 h 2315496"/>
              <a:gd name="connsiteX21" fmla="*/ 840658 w 2197634"/>
              <a:gd name="connsiteY21" fmla="*/ 1460090 h 2315496"/>
              <a:gd name="connsiteX22" fmla="*/ 870154 w 2197634"/>
              <a:gd name="connsiteY22" fmla="*/ 1504335 h 2315496"/>
              <a:gd name="connsiteX23" fmla="*/ 914400 w 2197634"/>
              <a:gd name="connsiteY23" fmla="*/ 1548580 h 2315496"/>
              <a:gd name="connsiteX24" fmla="*/ 988142 w 2197634"/>
              <a:gd name="connsiteY24" fmla="*/ 1681316 h 2315496"/>
              <a:gd name="connsiteX25" fmla="*/ 1017638 w 2197634"/>
              <a:gd name="connsiteY25" fmla="*/ 1725561 h 2315496"/>
              <a:gd name="connsiteX26" fmla="*/ 1061883 w 2197634"/>
              <a:gd name="connsiteY26" fmla="*/ 1814051 h 2315496"/>
              <a:gd name="connsiteX27" fmla="*/ 1076632 w 2197634"/>
              <a:gd name="connsiteY27" fmla="*/ 1858296 h 2315496"/>
              <a:gd name="connsiteX28" fmla="*/ 1120877 w 2197634"/>
              <a:gd name="connsiteY28" fmla="*/ 1902542 h 2315496"/>
              <a:gd name="connsiteX29" fmla="*/ 1179871 w 2197634"/>
              <a:gd name="connsiteY29" fmla="*/ 1991032 h 2315496"/>
              <a:gd name="connsiteX30" fmla="*/ 1253613 w 2197634"/>
              <a:gd name="connsiteY30" fmla="*/ 2123767 h 2315496"/>
              <a:gd name="connsiteX31" fmla="*/ 1312606 w 2197634"/>
              <a:gd name="connsiteY31" fmla="*/ 2256503 h 2315496"/>
              <a:gd name="connsiteX32" fmla="*/ 1356851 w 2197634"/>
              <a:gd name="connsiteY32" fmla="*/ 2286000 h 2315496"/>
              <a:gd name="connsiteX33" fmla="*/ 1445342 w 2197634"/>
              <a:gd name="connsiteY33" fmla="*/ 2315496 h 2315496"/>
              <a:gd name="connsiteX34" fmla="*/ 1578077 w 2197634"/>
              <a:gd name="connsiteY34" fmla="*/ 2300748 h 2315496"/>
              <a:gd name="connsiteX35" fmla="*/ 1622322 w 2197634"/>
              <a:gd name="connsiteY35" fmla="*/ 2286000 h 2315496"/>
              <a:gd name="connsiteX36" fmla="*/ 1651819 w 2197634"/>
              <a:gd name="connsiteY36" fmla="*/ 2241754 h 2315496"/>
              <a:gd name="connsiteX37" fmla="*/ 1740309 w 2197634"/>
              <a:gd name="connsiteY37" fmla="*/ 2197509 h 2315496"/>
              <a:gd name="connsiteX38" fmla="*/ 1784554 w 2197634"/>
              <a:gd name="connsiteY38" fmla="*/ 2168012 h 2315496"/>
              <a:gd name="connsiteX39" fmla="*/ 1902542 w 2197634"/>
              <a:gd name="connsiteY39" fmla="*/ 2138516 h 2315496"/>
              <a:gd name="connsiteX40" fmla="*/ 1946787 w 2197634"/>
              <a:gd name="connsiteY40" fmla="*/ 2123767 h 2315496"/>
              <a:gd name="connsiteX41" fmla="*/ 2050025 w 2197634"/>
              <a:gd name="connsiteY41" fmla="*/ 2020529 h 2315496"/>
              <a:gd name="connsiteX42" fmla="*/ 2094271 w 2197634"/>
              <a:gd name="connsiteY42" fmla="*/ 1991032 h 2315496"/>
              <a:gd name="connsiteX43" fmla="*/ 2138516 w 2197634"/>
              <a:gd name="connsiteY43" fmla="*/ 1961535 h 2315496"/>
              <a:gd name="connsiteX44" fmla="*/ 2197509 w 2197634"/>
              <a:gd name="connsiteY44" fmla="*/ 1873045 h 2315496"/>
              <a:gd name="connsiteX45" fmla="*/ 2182761 w 2197634"/>
              <a:gd name="connsiteY45" fmla="*/ 1681316 h 2315496"/>
              <a:gd name="connsiteX46" fmla="*/ 2153264 w 2197634"/>
              <a:gd name="connsiteY46" fmla="*/ 1489587 h 2315496"/>
              <a:gd name="connsiteX47" fmla="*/ 2153264 w 2197634"/>
              <a:gd name="connsiteY47" fmla="*/ 1430593 h 231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197634" h="2315496">
                <a:moveTo>
                  <a:pt x="0" y="0"/>
                </a:moveTo>
                <a:cubicBezTo>
                  <a:pt x="24581" y="19664"/>
                  <a:pt x="48559" y="40106"/>
                  <a:pt x="73742" y="58993"/>
                </a:cubicBezTo>
                <a:cubicBezTo>
                  <a:pt x="87922" y="69628"/>
                  <a:pt x="105453" y="75956"/>
                  <a:pt x="117987" y="88490"/>
                </a:cubicBezTo>
                <a:cubicBezTo>
                  <a:pt x="254528" y="225033"/>
                  <a:pt x="22602" y="32015"/>
                  <a:pt x="191729" y="176980"/>
                </a:cubicBezTo>
                <a:cubicBezTo>
                  <a:pt x="210392" y="192977"/>
                  <a:pt x="232059" y="205228"/>
                  <a:pt x="250722" y="221225"/>
                </a:cubicBezTo>
                <a:cubicBezTo>
                  <a:pt x="266558" y="234799"/>
                  <a:pt x="278503" y="252666"/>
                  <a:pt x="294967" y="265471"/>
                </a:cubicBezTo>
                <a:cubicBezTo>
                  <a:pt x="322950" y="287236"/>
                  <a:pt x="358391" y="299397"/>
                  <a:pt x="383458" y="324464"/>
                </a:cubicBezTo>
                <a:cubicBezTo>
                  <a:pt x="398206" y="339212"/>
                  <a:pt x="414350" y="352686"/>
                  <a:pt x="427703" y="368709"/>
                </a:cubicBezTo>
                <a:cubicBezTo>
                  <a:pt x="530376" y="491916"/>
                  <a:pt x="372174" y="327926"/>
                  <a:pt x="501445" y="457200"/>
                </a:cubicBezTo>
                <a:cubicBezTo>
                  <a:pt x="550234" y="603571"/>
                  <a:pt x="468378" y="379982"/>
                  <a:pt x="560438" y="545690"/>
                </a:cubicBezTo>
                <a:cubicBezTo>
                  <a:pt x="575538" y="572869"/>
                  <a:pt x="580103" y="604683"/>
                  <a:pt x="589935" y="634180"/>
                </a:cubicBezTo>
                <a:lnTo>
                  <a:pt x="604683" y="678425"/>
                </a:lnTo>
                <a:cubicBezTo>
                  <a:pt x="609599" y="727586"/>
                  <a:pt x="609742" y="777462"/>
                  <a:pt x="619432" y="825909"/>
                </a:cubicBezTo>
                <a:cubicBezTo>
                  <a:pt x="624624" y="851869"/>
                  <a:pt x="640557" y="874535"/>
                  <a:pt x="648929" y="899651"/>
                </a:cubicBezTo>
                <a:cubicBezTo>
                  <a:pt x="655339" y="918881"/>
                  <a:pt x="658109" y="939155"/>
                  <a:pt x="663677" y="958645"/>
                </a:cubicBezTo>
                <a:cubicBezTo>
                  <a:pt x="667948" y="973593"/>
                  <a:pt x="674654" y="987808"/>
                  <a:pt x="678425" y="1002890"/>
                </a:cubicBezTo>
                <a:cubicBezTo>
                  <a:pt x="684505" y="1027209"/>
                  <a:pt x="687736" y="1052161"/>
                  <a:pt x="693174" y="1076632"/>
                </a:cubicBezTo>
                <a:cubicBezTo>
                  <a:pt x="716231" y="1180385"/>
                  <a:pt x="698032" y="1093633"/>
                  <a:pt x="722671" y="1179871"/>
                </a:cubicBezTo>
                <a:cubicBezTo>
                  <a:pt x="728239" y="1199361"/>
                  <a:pt x="731595" y="1219449"/>
                  <a:pt x="737419" y="1238864"/>
                </a:cubicBezTo>
                <a:cubicBezTo>
                  <a:pt x="746353" y="1268645"/>
                  <a:pt x="757084" y="1297857"/>
                  <a:pt x="766916" y="1327354"/>
                </a:cubicBezTo>
                <a:cubicBezTo>
                  <a:pt x="771832" y="1342103"/>
                  <a:pt x="773040" y="1358665"/>
                  <a:pt x="781664" y="1371600"/>
                </a:cubicBezTo>
                <a:lnTo>
                  <a:pt x="840658" y="1460090"/>
                </a:lnTo>
                <a:cubicBezTo>
                  <a:pt x="850490" y="1474838"/>
                  <a:pt x="857620" y="1491802"/>
                  <a:pt x="870154" y="1504335"/>
                </a:cubicBezTo>
                <a:lnTo>
                  <a:pt x="914400" y="1548580"/>
                </a:lnTo>
                <a:cubicBezTo>
                  <a:pt x="940359" y="1626458"/>
                  <a:pt x="920524" y="1579888"/>
                  <a:pt x="988142" y="1681316"/>
                </a:cubicBezTo>
                <a:cubicBezTo>
                  <a:pt x="997974" y="1696064"/>
                  <a:pt x="1012033" y="1708746"/>
                  <a:pt x="1017638" y="1725561"/>
                </a:cubicBezTo>
                <a:cubicBezTo>
                  <a:pt x="1054710" y="1836773"/>
                  <a:pt x="1004703" y="1699690"/>
                  <a:pt x="1061883" y="1814051"/>
                </a:cubicBezTo>
                <a:cubicBezTo>
                  <a:pt x="1068835" y="1827956"/>
                  <a:pt x="1068009" y="1845361"/>
                  <a:pt x="1076632" y="1858296"/>
                </a:cubicBezTo>
                <a:cubicBezTo>
                  <a:pt x="1088202" y="1875651"/>
                  <a:pt x="1108072" y="1886078"/>
                  <a:pt x="1120877" y="1902542"/>
                </a:cubicBezTo>
                <a:cubicBezTo>
                  <a:pt x="1142642" y="1930525"/>
                  <a:pt x="1179871" y="1991032"/>
                  <a:pt x="1179871" y="1991032"/>
                </a:cubicBezTo>
                <a:cubicBezTo>
                  <a:pt x="1215963" y="2099309"/>
                  <a:pt x="1187381" y="2057537"/>
                  <a:pt x="1253613" y="2123767"/>
                </a:cubicBezTo>
                <a:cubicBezTo>
                  <a:pt x="1268217" y="2167581"/>
                  <a:pt x="1277547" y="2221444"/>
                  <a:pt x="1312606" y="2256503"/>
                </a:cubicBezTo>
                <a:cubicBezTo>
                  <a:pt x="1325140" y="2269037"/>
                  <a:pt x="1340653" y="2278801"/>
                  <a:pt x="1356851" y="2286000"/>
                </a:cubicBezTo>
                <a:cubicBezTo>
                  <a:pt x="1385264" y="2298628"/>
                  <a:pt x="1445342" y="2315496"/>
                  <a:pt x="1445342" y="2315496"/>
                </a:cubicBezTo>
                <a:cubicBezTo>
                  <a:pt x="1489587" y="2310580"/>
                  <a:pt x="1534165" y="2308066"/>
                  <a:pt x="1578077" y="2300748"/>
                </a:cubicBezTo>
                <a:cubicBezTo>
                  <a:pt x="1593412" y="2298192"/>
                  <a:pt x="1610183" y="2295712"/>
                  <a:pt x="1622322" y="2286000"/>
                </a:cubicBezTo>
                <a:cubicBezTo>
                  <a:pt x="1636163" y="2274927"/>
                  <a:pt x="1639285" y="2254288"/>
                  <a:pt x="1651819" y="2241754"/>
                </a:cubicBezTo>
                <a:cubicBezTo>
                  <a:pt x="1694083" y="2199490"/>
                  <a:pt x="1692331" y="2221498"/>
                  <a:pt x="1740309" y="2197509"/>
                </a:cubicBezTo>
                <a:cubicBezTo>
                  <a:pt x="1756163" y="2189582"/>
                  <a:pt x="1767896" y="2174069"/>
                  <a:pt x="1784554" y="2168012"/>
                </a:cubicBezTo>
                <a:cubicBezTo>
                  <a:pt x="1822653" y="2154158"/>
                  <a:pt x="1864083" y="2151336"/>
                  <a:pt x="1902542" y="2138516"/>
                </a:cubicBezTo>
                <a:lnTo>
                  <a:pt x="1946787" y="2123767"/>
                </a:lnTo>
                <a:cubicBezTo>
                  <a:pt x="1972745" y="2045891"/>
                  <a:pt x="1948600" y="2088145"/>
                  <a:pt x="2050025" y="2020529"/>
                </a:cubicBezTo>
                <a:lnTo>
                  <a:pt x="2094271" y="1991032"/>
                </a:lnTo>
                <a:lnTo>
                  <a:pt x="2138516" y="1961535"/>
                </a:lnTo>
                <a:cubicBezTo>
                  <a:pt x="2158180" y="1932038"/>
                  <a:pt x="2200228" y="1908391"/>
                  <a:pt x="2197509" y="1873045"/>
                </a:cubicBezTo>
                <a:cubicBezTo>
                  <a:pt x="2192593" y="1809135"/>
                  <a:pt x="2189471" y="1745062"/>
                  <a:pt x="2182761" y="1681316"/>
                </a:cubicBezTo>
                <a:cubicBezTo>
                  <a:pt x="2158083" y="1446872"/>
                  <a:pt x="2177142" y="1752233"/>
                  <a:pt x="2153264" y="1489587"/>
                </a:cubicBezTo>
                <a:cubicBezTo>
                  <a:pt x="2151484" y="1470003"/>
                  <a:pt x="2153264" y="1450258"/>
                  <a:pt x="2153264" y="1430593"/>
                </a:cubicBezTo>
              </a:path>
            </a:pathLst>
          </a:custGeom>
          <a:noFill/>
          <a:ln w="635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3" t="14375" r="17072" b="7708"/>
          <a:stretch/>
        </p:blipFill>
        <p:spPr bwMode="auto">
          <a:xfrm>
            <a:off x="457200" y="929639"/>
            <a:ext cx="4648200" cy="5699761"/>
          </a:xfrm>
          <a:prstGeom prst="rect">
            <a:avLst/>
          </a:prstGeom>
          <a:noFill/>
          <a:ln>
            <a:noFill/>
          </a:ln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76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838200"/>
            <a:ext cx="7620000" cy="246221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200" b="1" dirty="0" smtClean="0"/>
              <a:t>Jeremiah 2:6	</a:t>
            </a:r>
            <a:r>
              <a:rPr lang="en-US" sz="2200" dirty="0" smtClean="0">
                <a:latin typeface="Palatino Linotype" panose="02040502050505030304" pitchFamily="18" charset="0"/>
              </a:rPr>
              <a:t>“</a:t>
            </a:r>
            <a:r>
              <a:rPr lang="en-US" sz="2200" dirty="0">
                <a:latin typeface="Palatino Linotype" panose="02040502050505030304" pitchFamily="18" charset="0"/>
              </a:rPr>
              <a:t>They did not say, ‘Where is the </a:t>
            </a:r>
            <a:r>
              <a:rPr lang="en-US" sz="2200" cap="small" dirty="0">
                <a:latin typeface="Palatino Linotype" panose="02040502050505030304" pitchFamily="18" charset="0"/>
              </a:rPr>
              <a:t>Lord</a:t>
            </a:r>
            <a:r>
              <a:rPr lang="en-US" sz="2200" dirty="0" smtClean="0">
                <a:latin typeface="Palatino Linotype" panose="02040502050505030304" pitchFamily="18" charset="0"/>
              </a:rPr>
              <a:t/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>
                <a:latin typeface="Palatino Linotype" panose="02040502050505030304" pitchFamily="18" charset="0"/>
              </a:rPr>
              <a:t>Who brought us up out of the land of Egypt,</a:t>
            </a:r>
            <a:r>
              <a:rPr lang="en-US" sz="2200" dirty="0" smtClean="0">
                <a:latin typeface="Palatino Linotype" panose="02040502050505030304" pitchFamily="18" charset="0"/>
              </a:rPr>
              <a:t/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>
                <a:latin typeface="Palatino Linotype" panose="02040502050505030304" pitchFamily="18" charset="0"/>
              </a:rPr>
              <a:t>Who led us through the wilderness,</a:t>
            </a:r>
            <a:r>
              <a:rPr lang="en-US" sz="2200" dirty="0" smtClean="0">
                <a:latin typeface="Palatino Linotype" panose="02040502050505030304" pitchFamily="18" charset="0"/>
              </a:rPr>
              <a:t/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>
                <a:latin typeface="Palatino Linotype" panose="02040502050505030304" pitchFamily="18" charset="0"/>
              </a:rPr>
              <a:t>Through a land of deserts and of pits,</a:t>
            </a:r>
            <a:r>
              <a:rPr lang="en-US" sz="2200" dirty="0" smtClean="0">
                <a:latin typeface="Palatino Linotype" panose="02040502050505030304" pitchFamily="18" charset="0"/>
              </a:rPr>
              <a:t/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>
                <a:latin typeface="Palatino Linotype" panose="02040502050505030304" pitchFamily="18" charset="0"/>
              </a:rPr>
              <a:t>Through a land of drought and of </a:t>
            </a:r>
            <a:r>
              <a:rPr lang="en-US" sz="2200" dirty="0" smtClean="0">
                <a:latin typeface="Palatino Linotype" panose="02040502050505030304" pitchFamily="18" charset="0"/>
              </a:rPr>
              <a:t>deep </a:t>
            </a:r>
            <a:r>
              <a:rPr lang="en-US" sz="2200" dirty="0">
                <a:latin typeface="Palatino Linotype" panose="02040502050505030304" pitchFamily="18" charset="0"/>
              </a:rPr>
              <a:t>darkness,</a:t>
            </a:r>
            <a:r>
              <a:rPr lang="en-US" sz="2200" dirty="0" smtClean="0">
                <a:latin typeface="Palatino Linotype" panose="02040502050505030304" pitchFamily="18" charset="0"/>
              </a:rPr>
              <a:t/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>
                <a:latin typeface="Palatino Linotype" panose="02040502050505030304" pitchFamily="18" charset="0"/>
              </a:rPr>
              <a:t>Through a land that no one crossed</a:t>
            </a:r>
            <a:r>
              <a:rPr lang="en-US" sz="2200" dirty="0" smtClean="0">
                <a:latin typeface="Palatino Linotype" panose="02040502050505030304" pitchFamily="18" charset="0"/>
              </a:rPr>
              <a:t/>
            </a:r>
            <a:br>
              <a:rPr lang="en-US" sz="2200" dirty="0" smtClean="0">
                <a:latin typeface="Palatino Linotype" panose="02040502050505030304" pitchFamily="18" charset="0"/>
              </a:rPr>
            </a:br>
            <a:r>
              <a:rPr lang="en-US" sz="2200" dirty="0">
                <a:latin typeface="Palatino Linotype" panose="02040502050505030304" pitchFamily="18" charset="0"/>
              </a:rPr>
              <a:t>And where no man dwelt</a:t>
            </a:r>
            <a:r>
              <a:rPr lang="en-US" sz="2200" dirty="0" smtClean="0">
                <a:latin typeface="Palatino Linotype" panose="02040502050505030304" pitchFamily="18" charset="0"/>
              </a:rPr>
              <a:t>?’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1498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The Unlikely Accomplishments of Israel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anose="020E07020403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567767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Los Logros Improbables de Israel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anose="020E07020403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3452" y="4167187"/>
            <a:ext cx="7558548" cy="246221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200" b="1" dirty="0" err="1" smtClean="0"/>
              <a:t>Jeremías</a:t>
            </a:r>
            <a:r>
              <a:rPr lang="en-US" sz="2200" b="1" dirty="0" smtClean="0"/>
              <a:t> 2:6	</a:t>
            </a:r>
            <a:r>
              <a:rPr lang="es-ES" sz="2200" dirty="0" smtClean="0">
                <a:latin typeface="Palatino Linotype" panose="02040502050505030304" pitchFamily="18" charset="0"/>
              </a:rPr>
              <a:t>No </a:t>
            </a:r>
            <a:r>
              <a:rPr lang="es-ES" sz="2200" dirty="0">
                <a:latin typeface="Palatino Linotype" panose="02040502050505030304" pitchFamily="18" charset="0"/>
              </a:rPr>
              <a:t>dijeron: “¿Dónde está Jehová,</a:t>
            </a:r>
            <a:r>
              <a:rPr lang="es-ES" sz="2200" dirty="0" smtClean="0">
                <a:latin typeface="Palatino Linotype" panose="02040502050505030304" pitchFamily="18" charset="0"/>
              </a:rPr>
              <a:t/>
            </a:r>
            <a:br>
              <a:rPr lang="es-ES" sz="2200" dirty="0" smtClean="0">
                <a:latin typeface="Palatino Linotype" panose="02040502050505030304" pitchFamily="18" charset="0"/>
              </a:rPr>
            </a:br>
            <a:r>
              <a:rPr lang="es-ES" sz="2200" dirty="0">
                <a:latin typeface="Palatino Linotype" panose="02040502050505030304" pitchFamily="18" charset="0"/>
              </a:rPr>
              <a:t>que nos hizo subir de la tierra de Egipto,</a:t>
            </a:r>
            <a:r>
              <a:rPr lang="es-ES" sz="2200" dirty="0" smtClean="0">
                <a:latin typeface="Palatino Linotype" panose="02040502050505030304" pitchFamily="18" charset="0"/>
              </a:rPr>
              <a:t/>
            </a:r>
            <a:br>
              <a:rPr lang="es-ES" sz="2200" dirty="0" smtClean="0">
                <a:latin typeface="Palatino Linotype" panose="02040502050505030304" pitchFamily="18" charset="0"/>
              </a:rPr>
            </a:br>
            <a:r>
              <a:rPr lang="es-ES" sz="2200" dirty="0">
                <a:latin typeface="Palatino Linotype" panose="02040502050505030304" pitchFamily="18" charset="0"/>
              </a:rPr>
              <a:t>que nos condujo por el desierto,</a:t>
            </a:r>
            <a:r>
              <a:rPr lang="es-ES" sz="2200" dirty="0" smtClean="0">
                <a:latin typeface="Palatino Linotype" panose="02040502050505030304" pitchFamily="18" charset="0"/>
              </a:rPr>
              <a:t/>
            </a:r>
            <a:br>
              <a:rPr lang="es-ES" sz="2200" dirty="0" smtClean="0">
                <a:latin typeface="Palatino Linotype" panose="02040502050505030304" pitchFamily="18" charset="0"/>
              </a:rPr>
            </a:br>
            <a:r>
              <a:rPr lang="es-ES" sz="2200" dirty="0">
                <a:latin typeface="Palatino Linotype" panose="02040502050505030304" pitchFamily="18" charset="0"/>
              </a:rPr>
              <a:t>por una tierra desierta y despoblada,</a:t>
            </a:r>
            <a:r>
              <a:rPr lang="es-ES" sz="2200" dirty="0" smtClean="0">
                <a:latin typeface="Palatino Linotype" panose="02040502050505030304" pitchFamily="18" charset="0"/>
              </a:rPr>
              <a:t/>
            </a:r>
            <a:br>
              <a:rPr lang="es-ES" sz="2200" dirty="0" smtClean="0">
                <a:latin typeface="Palatino Linotype" panose="02040502050505030304" pitchFamily="18" charset="0"/>
              </a:rPr>
            </a:br>
            <a:r>
              <a:rPr lang="es-ES" sz="2200" dirty="0">
                <a:latin typeface="Palatino Linotype" panose="02040502050505030304" pitchFamily="18" charset="0"/>
              </a:rPr>
              <a:t>por tierra seca y de sombra de muerte,</a:t>
            </a:r>
            <a:r>
              <a:rPr lang="es-ES" sz="2200" dirty="0" smtClean="0">
                <a:latin typeface="Palatino Linotype" panose="02040502050505030304" pitchFamily="18" charset="0"/>
              </a:rPr>
              <a:t/>
            </a:r>
            <a:br>
              <a:rPr lang="es-ES" sz="2200" dirty="0" smtClean="0">
                <a:latin typeface="Palatino Linotype" panose="02040502050505030304" pitchFamily="18" charset="0"/>
              </a:rPr>
            </a:br>
            <a:r>
              <a:rPr lang="es-ES" sz="2200" dirty="0">
                <a:latin typeface="Palatino Linotype" panose="02040502050505030304" pitchFamily="18" charset="0"/>
              </a:rPr>
              <a:t>por una tierra por la cual no pasó varón</a:t>
            </a:r>
            <a:r>
              <a:rPr lang="es-ES" sz="2200" dirty="0" smtClean="0">
                <a:latin typeface="Palatino Linotype" panose="02040502050505030304" pitchFamily="18" charset="0"/>
              </a:rPr>
              <a:t/>
            </a:r>
            <a:br>
              <a:rPr lang="es-ES" sz="2200" dirty="0" smtClean="0">
                <a:latin typeface="Palatino Linotype" panose="02040502050505030304" pitchFamily="18" charset="0"/>
              </a:rPr>
            </a:br>
            <a:r>
              <a:rPr lang="es-ES" sz="2200" dirty="0">
                <a:latin typeface="Palatino Linotype" panose="02040502050505030304" pitchFamily="18" charset="0"/>
              </a:rPr>
              <a:t>ni habitó en ella hombre alguno</a:t>
            </a:r>
            <a:r>
              <a:rPr lang="es-ES" sz="2200" dirty="0" smtClean="0">
                <a:latin typeface="Palatino Linotype" panose="02040502050505030304" pitchFamily="18" charset="0"/>
              </a:rPr>
              <a:t>?”</a:t>
            </a:r>
            <a:endParaRPr lang="en-US" sz="2200" dirty="0">
              <a:latin typeface="Palatino Linotype" panose="0204050205050503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0" t="9791" r="11098" b="9376"/>
          <a:stretch/>
        </p:blipFill>
        <p:spPr bwMode="auto">
          <a:xfrm>
            <a:off x="152400" y="838200"/>
            <a:ext cx="8747760" cy="5913120"/>
          </a:xfrm>
          <a:prstGeom prst="rect">
            <a:avLst/>
          </a:prstGeom>
          <a:noFill/>
          <a:ln>
            <a:noFill/>
          </a:ln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0" t="11459" r="15315" b="14999"/>
          <a:stretch/>
        </p:blipFill>
        <p:spPr bwMode="auto">
          <a:xfrm>
            <a:off x="0" y="1021080"/>
            <a:ext cx="9159240" cy="537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0" t="29340" r="15680" b="24827"/>
          <a:stretch/>
        </p:blipFill>
        <p:spPr bwMode="auto">
          <a:xfrm>
            <a:off x="4648200" y="2331720"/>
            <a:ext cx="44577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583" r="15154" b="25000"/>
          <a:stretch/>
        </p:blipFill>
        <p:spPr bwMode="auto">
          <a:xfrm>
            <a:off x="4648200" y="2362200"/>
            <a:ext cx="4533900" cy="332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7" t="29375" r="15153" b="24792"/>
          <a:stretch/>
        </p:blipFill>
        <p:spPr bwMode="auto">
          <a:xfrm>
            <a:off x="4679418" y="2332704"/>
            <a:ext cx="450317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166" r="15154" b="24583"/>
          <a:stretch/>
        </p:blipFill>
        <p:spPr bwMode="auto">
          <a:xfrm>
            <a:off x="4648200" y="2331720"/>
            <a:ext cx="4533900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8" t="29167" r="15154" b="25624"/>
          <a:stretch/>
        </p:blipFill>
        <p:spPr bwMode="auto">
          <a:xfrm>
            <a:off x="4679171" y="2377932"/>
            <a:ext cx="4526281" cy="330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02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838200"/>
            <a:ext cx="7620000" cy="246221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200" b="1" dirty="0" smtClean="0"/>
              <a:t>Exodus 15</a:t>
            </a:r>
          </a:p>
          <a:p>
            <a:r>
              <a:rPr lang="en-US" sz="2200" b="1" baseline="30000" dirty="0" smtClean="0">
                <a:latin typeface="Palatino Linotype" panose="02040502050505030304" pitchFamily="18" charset="0"/>
              </a:rPr>
              <a:t>22</a:t>
            </a:r>
            <a:r>
              <a:rPr lang="en-US" sz="2200" b="1" baseline="30000" dirty="0">
                <a:latin typeface="Palatino Linotype" panose="02040502050505030304" pitchFamily="18" charset="0"/>
              </a:rPr>
              <a:t> </a:t>
            </a:r>
            <a:r>
              <a:rPr lang="en-US" sz="2200" dirty="0" smtClean="0">
                <a:latin typeface="Palatino Linotype" panose="02040502050505030304" pitchFamily="18" charset="0"/>
              </a:rPr>
              <a:t>…and </a:t>
            </a:r>
            <a:r>
              <a:rPr lang="en-US" sz="2200" dirty="0">
                <a:latin typeface="Palatino Linotype" panose="02040502050505030304" pitchFamily="18" charset="0"/>
              </a:rPr>
              <a:t>they went three days in the wilderness and found no water. </a:t>
            </a:r>
            <a:r>
              <a:rPr lang="en-US" sz="2200" b="1" baseline="30000" dirty="0">
                <a:latin typeface="Palatino Linotype" panose="02040502050505030304" pitchFamily="18" charset="0"/>
              </a:rPr>
              <a:t>23 </a:t>
            </a:r>
            <a:r>
              <a:rPr lang="en-US" sz="2200" dirty="0">
                <a:latin typeface="Palatino Linotype" panose="02040502050505030304" pitchFamily="18" charset="0"/>
              </a:rPr>
              <a:t>When they came </a:t>
            </a:r>
            <a:r>
              <a:rPr lang="en-US" sz="2200" dirty="0" smtClean="0">
                <a:latin typeface="Palatino Linotype" panose="02040502050505030304" pitchFamily="18" charset="0"/>
              </a:rPr>
              <a:t>to Marah, they </a:t>
            </a:r>
            <a:r>
              <a:rPr lang="en-US" sz="2200" dirty="0">
                <a:latin typeface="Palatino Linotype" panose="02040502050505030304" pitchFamily="18" charset="0"/>
              </a:rPr>
              <a:t>could not drink the waters </a:t>
            </a:r>
            <a:r>
              <a:rPr lang="en-US" sz="2200" dirty="0" smtClean="0">
                <a:latin typeface="Palatino Linotype" panose="02040502050505030304" pitchFamily="18" charset="0"/>
              </a:rPr>
              <a:t>of </a:t>
            </a:r>
            <a:r>
              <a:rPr lang="en-US" sz="2200" dirty="0">
                <a:latin typeface="Palatino Linotype" panose="02040502050505030304" pitchFamily="18" charset="0"/>
              </a:rPr>
              <a:t>Marah, for they were </a:t>
            </a:r>
            <a:r>
              <a:rPr lang="en-US" sz="2200" dirty="0" smtClean="0">
                <a:latin typeface="Palatino Linotype" panose="02040502050505030304" pitchFamily="18" charset="0"/>
              </a:rPr>
              <a:t>bitter</a:t>
            </a:r>
            <a:r>
              <a:rPr lang="en-US" sz="2200" dirty="0">
                <a:latin typeface="Palatino Linotype" panose="02040502050505030304" pitchFamily="18" charset="0"/>
              </a:rPr>
              <a:t>; therefore it was named </a:t>
            </a:r>
            <a:r>
              <a:rPr lang="en-US" sz="2200" dirty="0" smtClean="0">
                <a:latin typeface="Palatino Linotype" panose="02040502050505030304" pitchFamily="18" charset="0"/>
              </a:rPr>
              <a:t>Marah</a:t>
            </a:r>
            <a:r>
              <a:rPr lang="en-US" sz="2200" dirty="0">
                <a:latin typeface="Palatino Linotype" panose="02040502050505030304" pitchFamily="18" charset="0"/>
              </a:rPr>
              <a:t>. </a:t>
            </a:r>
            <a:r>
              <a:rPr lang="en-US" sz="2200" b="1" baseline="30000" dirty="0">
                <a:latin typeface="Palatino Linotype" panose="02040502050505030304" pitchFamily="18" charset="0"/>
              </a:rPr>
              <a:t>24 </a:t>
            </a:r>
            <a:r>
              <a:rPr lang="en-US" sz="2200" dirty="0">
                <a:latin typeface="Palatino Linotype" panose="02040502050505030304" pitchFamily="18" charset="0"/>
              </a:rPr>
              <a:t>So the </a:t>
            </a:r>
            <a:r>
              <a:rPr lang="en-US" sz="2200" dirty="0" smtClean="0">
                <a:latin typeface="Palatino Linotype" panose="02040502050505030304" pitchFamily="18" charset="0"/>
              </a:rPr>
              <a:t>people grumbled </a:t>
            </a:r>
            <a:r>
              <a:rPr lang="en-US" sz="2200" dirty="0">
                <a:latin typeface="Palatino Linotype" panose="02040502050505030304" pitchFamily="18" charset="0"/>
              </a:rPr>
              <a:t>at Moses, saying, “What shall we drink?” </a:t>
            </a:r>
            <a:r>
              <a:rPr lang="en-US" sz="2200" b="1" baseline="30000" dirty="0">
                <a:latin typeface="Palatino Linotype" panose="02040502050505030304" pitchFamily="18" charset="0"/>
              </a:rPr>
              <a:t>25 </a:t>
            </a:r>
            <a:r>
              <a:rPr lang="en-US" sz="2200" dirty="0">
                <a:latin typeface="Palatino Linotype" panose="02040502050505030304" pitchFamily="18" charset="0"/>
              </a:rPr>
              <a:t>Then he cried out to the </a:t>
            </a:r>
            <a:r>
              <a:rPr lang="en-US" sz="2200" cap="small" dirty="0" smtClean="0">
                <a:latin typeface="Palatino Linotype" panose="02040502050505030304" pitchFamily="18" charset="0"/>
              </a:rPr>
              <a:t>Lord</a:t>
            </a:r>
            <a:r>
              <a:rPr lang="en-US" sz="2200" dirty="0" smtClean="0">
                <a:latin typeface="Palatino Linotype" panose="02040502050505030304" pitchFamily="18" charset="0"/>
              </a:rPr>
              <a:t>,</a:t>
            </a:r>
          </a:p>
          <a:p>
            <a:r>
              <a:rPr lang="en-US" sz="2200" dirty="0" smtClean="0">
                <a:latin typeface="Palatino Linotype" panose="02040502050505030304" pitchFamily="18" charset="0"/>
              </a:rPr>
              <a:t>and </a:t>
            </a:r>
            <a:r>
              <a:rPr lang="en-US" sz="2200" dirty="0">
                <a:latin typeface="Palatino Linotype" panose="02040502050505030304" pitchFamily="18" charset="0"/>
              </a:rPr>
              <a:t>the </a:t>
            </a:r>
            <a:r>
              <a:rPr lang="en-US" sz="2200" cap="small" dirty="0">
                <a:latin typeface="Palatino Linotype" panose="02040502050505030304" pitchFamily="18" charset="0"/>
              </a:rPr>
              <a:t>Lord</a:t>
            </a:r>
            <a:r>
              <a:rPr lang="en-US" sz="2200" dirty="0">
                <a:latin typeface="Palatino Linotype" panose="02040502050505030304" pitchFamily="18" charset="0"/>
              </a:rPr>
              <a:t> showed him a </a:t>
            </a:r>
            <a:r>
              <a:rPr lang="en-US" sz="2200" dirty="0" smtClean="0">
                <a:latin typeface="Palatino Linotype" panose="02040502050505030304" pitchFamily="18" charset="0"/>
              </a:rPr>
              <a:t>tree…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1498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The Unlikely Accomplishments of Israel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anose="020E07020403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567767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Los Logros Improbables de Israel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anose="020E07020403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3452" y="4167187"/>
            <a:ext cx="7558548" cy="249299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Éxodo</a:t>
            </a:r>
            <a:r>
              <a:rPr lang="en-US" sz="2200" b="1" dirty="0" smtClean="0"/>
              <a:t> 15</a:t>
            </a:r>
          </a:p>
          <a:p>
            <a:r>
              <a:rPr lang="es-ES" sz="2100" b="1" baseline="30000" dirty="0">
                <a:latin typeface="Palatino Linotype" panose="02040502050505030304" pitchFamily="18" charset="0"/>
              </a:rPr>
              <a:t>22 </a:t>
            </a:r>
            <a:r>
              <a:rPr lang="es-ES" sz="2100" dirty="0" smtClean="0">
                <a:latin typeface="Palatino Linotype" panose="02040502050505030304" pitchFamily="18" charset="0"/>
              </a:rPr>
              <a:t>…y </a:t>
            </a:r>
            <a:r>
              <a:rPr lang="es-ES" sz="2100" dirty="0">
                <a:latin typeface="Palatino Linotype" panose="02040502050505030304" pitchFamily="18" charset="0"/>
              </a:rPr>
              <a:t>anduvieron tres días por el desierto sin hallar </a:t>
            </a:r>
            <a:r>
              <a:rPr lang="es-ES" sz="2100" dirty="0" smtClean="0">
                <a:latin typeface="Palatino Linotype" panose="02040502050505030304" pitchFamily="18" charset="0"/>
              </a:rPr>
              <a:t>agua. </a:t>
            </a:r>
            <a:r>
              <a:rPr lang="es-ES" sz="2100" b="1" baseline="30000" dirty="0" smtClean="0">
                <a:latin typeface="Palatino Linotype" panose="02040502050505030304" pitchFamily="18" charset="0"/>
              </a:rPr>
              <a:t>23</a:t>
            </a:r>
            <a:r>
              <a:rPr lang="es-ES" sz="2100" b="1" baseline="30000" dirty="0">
                <a:latin typeface="Palatino Linotype" panose="02040502050505030304" pitchFamily="18" charset="0"/>
              </a:rPr>
              <a:t> </a:t>
            </a:r>
            <a:r>
              <a:rPr lang="es-ES" sz="2100" dirty="0">
                <a:latin typeface="Palatino Linotype" panose="02040502050505030304" pitchFamily="18" charset="0"/>
              </a:rPr>
              <a:t>Llegaron a Mara, pero no pudieron beber las aguas de Mara, porque eran amargas; por eso le pusieron el nombre de </a:t>
            </a:r>
            <a:r>
              <a:rPr lang="es-ES" sz="2100" dirty="0" smtClean="0">
                <a:latin typeface="Palatino Linotype" panose="02040502050505030304" pitchFamily="18" charset="0"/>
              </a:rPr>
              <a:t>Mara. </a:t>
            </a:r>
            <a:r>
              <a:rPr lang="es-ES" sz="2100" b="1" baseline="30000" dirty="0" smtClean="0">
                <a:latin typeface="Palatino Linotype" panose="02040502050505030304" pitchFamily="18" charset="0"/>
              </a:rPr>
              <a:t>24</a:t>
            </a:r>
            <a:r>
              <a:rPr lang="es-ES" sz="2100" b="1" baseline="30000" dirty="0">
                <a:latin typeface="Palatino Linotype" panose="02040502050505030304" pitchFamily="18" charset="0"/>
              </a:rPr>
              <a:t> </a:t>
            </a:r>
            <a:r>
              <a:rPr lang="es-ES" sz="2100" dirty="0">
                <a:latin typeface="Palatino Linotype" panose="02040502050505030304" pitchFamily="18" charset="0"/>
              </a:rPr>
              <a:t>El pueblo se puso a murmurar contra Moisés, diciendo: «¿Qué hemos de beber?» </a:t>
            </a:r>
            <a:r>
              <a:rPr lang="es-ES" sz="2100" b="1" baseline="30000" dirty="0">
                <a:latin typeface="Palatino Linotype" panose="02040502050505030304" pitchFamily="18" charset="0"/>
              </a:rPr>
              <a:t>25 </a:t>
            </a:r>
            <a:r>
              <a:rPr lang="es-ES" sz="2100" dirty="0">
                <a:latin typeface="Palatino Linotype" panose="02040502050505030304" pitchFamily="18" charset="0"/>
              </a:rPr>
              <a:t>Entonces Moisés clamó a </a:t>
            </a:r>
            <a:r>
              <a:rPr lang="es-ES" sz="2100" dirty="0" smtClean="0">
                <a:latin typeface="Palatino Linotype" panose="02040502050505030304" pitchFamily="18" charset="0"/>
              </a:rPr>
              <a:t>Jehová,</a:t>
            </a:r>
          </a:p>
          <a:p>
            <a:r>
              <a:rPr lang="es-ES" sz="2100" dirty="0" smtClean="0">
                <a:latin typeface="Palatino Linotype" panose="02040502050505030304" pitchFamily="18" charset="0"/>
              </a:rPr>
              <a:t>y </a:t>
            </a:r>
            <a:r>
              <a:rPr lang="es-ES" sz="2100" dirty="0">
                <a:latin typeface="Palatino Linotype" panose="02040502050505030304" pitchFamily="18" charset="0"/>
              </a:rPr>
              <a:t>Jehová le mostró un </a:t>
            </a:r>
            <a:r>
              <a:rPr lang="es-ES" sz="2100" dirty="0" smtClean="0">
                <a:latin typeface="Palatino Linotype" panose="02040502050505030304" pitchFamily="18" charset="0"/>
              </a:rPr>
              <a:t>árbol…</a:t>
            </a:r>
            <a:endParaRPr lang="es-ES" sz="2100" dirty="0">
              <a:latin typeface="Palatino Linotype" panose="0204050205050503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375356" y="2848896"/>
            <a:ext cx="1981200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0" bIns="0" rtlCol="0">
            <a:spAutoFit/>
          </a:bodyPr>
          <a:lstStyle/>
          <a:p>
            <a:r>
              <a:rPr lang="en-US" sz="2200" dirty="0" smtClean="0">
                <a:latin typeface="Palatino Linotype" panose="02040502050505030304" pitchFamily="18" charset="0"/>
              </a:rPr>
              <a:t>log (ESV)…</a:t>
            </a:r>
            <a:endParaRPr lang="en-US" sz="2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2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838200"/>
            <a:ext cx="7620000" cy="246221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200" b="1" dirty="0" smtClean="0"/>
              <a:t>Exodus 15</a:t>
            </a:r>
          </a:p>
          <a:p>
            <a:r>
              <a:rPr lang="en-US" sz="2200" b="1" baseline="30000" dirty="0" smtClean="0">
                <a:latin typeface="Palatino Linotype" panose="02040502050505030304" pitchFamily="18" charset="0"/>
              </a:rPr>
              <a:t>22</a:t>
            </a:r>
            <a:r>
              <a:rPr lang="en-US" sz="2200" b="1" baseline="30000" dirty="0">
                <a:latin typeface="Palatino Linotype" panose="02040502050505030304" pitchFamily="18" charset="0"/>
              </a:rPr>
              <a:t> </a:t>
            </a:r>
            <a:r>
              <a:rPr lang="en-US" sz="2200" dirty="0" smtClean="0">
                <a:latin typeface="Palatino Linotype" panose="02040502050505030304" pitchFamily="18" charset="0"/>
              </a:rPr>
              <a:t>…and </a:t>
            </a:r>
            <a:r>
              <a:rPr lang="en-US" sz="2200" dirty="0">
                <a:latin typeface="Palatino Linotype" panose="02040502050505030304" pitchFamily="18" charset="0"/>
              </a:rPr>
              <a:t>they went three days in the wilderness and found no water. </a:t>
            </a:r>
            <a:r>
              <a:rPr lang="en-US" sz="2200" b="1" baseline="30000" dirty="0">
                <a:latin typeface="Palatino Linotype" panose="02040502050505030304" pitchFamily="18" charset="0"/>
              </a:rPr>
              <a:t>23 </a:t>
            </a:r>
            <a:r>
              <a:rPr lang="en-US" sz="2200" dirty="0">
                <a:latin typeface="Palatino Linotype" panose="02040502050505030304" pitchFamily="18" charset="0"/>
              </a:rPr>
              <a:t>When they came </a:t>
            </a:r>
            <a:r>
              <a:rPr lang="en-US" sz="2200" dirty="0" smtClean="0">
                <a:latin typeface="Palatino Linotype" panose="02040502050505030304" pitchFamily="18" charset="0"/>
              </a:rPr>
              <a:t>to Marah, they </a:t>
            </a:r>
            <a:r>
              <a:rPr lang="en-US" sz="2200" dirty="0">
                <a:latin typeface="Palatino Linotype" panose="02040502050505030304" pitchFamily="18" charset="0"/>
              </a:rPr>
              <a:t>could not drink the waters </a:t>
            </a:r>
            <a:r>
              <a:rPr lang="en-US" sz="2200" dirty="0" smtClean="0">
                <a:latin typeface="Palatino Linotype" panose="02040502050505030304" pitchFamily="18" charset="0"/>
              </a:rPr>
              <a:t>of </a:t>
            </a:r>
            <a:r>
              <a:rPr lang="en-US" sz="2200" dirty="0">
                <a:latin typeface="Palatino Linotype" panose="02040502050505030304" pitchFamily="18" charset="0"/>
              </a:rPr>
              <a:t>Marah, for they were </a:t>
            </a:r>
            <a:r>
              <a:rPr lang="en-US" sz="2200" dirty="0" smtClean="0">
                <a:latin typeface="Palatino Linotype" panose="02040502050505030304" pitchFamily="18" charset="0"/>
              </a:rPr>
              <a:t>bitter</a:t>
            </a:r>
            <a:r>
              <a:rPr lang="en-US" sz="2200" dirty="0">
                <a:latin typeface="Palatino Linotype" panose="02040502050505030304" pitchFamily="18" charset="0"/>
              </a:rPr>
              <a:t>; therefore it was named </a:t>
            </a:r>
            <a:r>
              <a:rPr lang="en-US" sz="2200" dirty="0" smtClean="0">
                <a:latin typeface="Palatino Linotype" panose="02040502050505030304" pitchFamily="18" charset="0"/>
              </a:rPr>
              <a:t>Marah</a:t>
            </a:r>
            <a:r>
              <a:rPr lang="en-US" sz="2200" dirty="0">
                <a:latin typeface="Palatino Linotype" panose="02040502050505030304" pitchFamily="18" charset="0"/>
              </a:rPr>
              <a:t>. </a:t>
            </a:r>
            <a:r>
              <a:rPr lang="en-US" sz="2200" b="1" baseline="30000" dirty="0">
                <a:latin typeface="Palatino Linotype" panose="02040502050505030304" pitchFamily="18" charset="0"/>
              </a:rPr>
              <a:t>24 </a:t>
            </a:r>
            <a:r>
              <a:rPr lang="en-US" sz="2200" dirty="0">
                <a:latin typeface="Palatino Linotype" panose="02040502050505030304" pitchFamily="18" charset="0"/>
              </a:rPr>
              <a:t>So the </a:t>
            </a:r>
            <a:r>
              <a:rPr lang="en-US" sz="2200" dirty="0" smtClean="0">
                <a:latin typeface="Palatino Linotype" panose="02040502050505030304" pitchFamily="18" charset="0"/>
              </a:rPr>
              <a:t>people grumbled </a:t>
            </a:r>
            <a:r>
              <a:rPr lang="en-US" sz="2200" dirty="0">
                <a:latin typeface="Palatino Linotype" panose="02040502050505030304" pitchFamily="18" charset="0"/>
              </a:rPr>
              <a:t>at Moses, saying, “What shall we drink?” </a:t>
            </a:r>
            <a:r>
              <a:rPr lang="en-US" sz="2200" b="1" baseline="30000" dirty="0">
                <a:latin typeface="Palatino Linotype" panose="02040502050505030304" pitchFamily="18" charset="0"/>
              </a:rPr>
              <a:t>25 </a:t>
            </a:r>
            <a:r>
              <a:rPr lang="en-US" sz="2200" dirty="0">
                <a:latin typeface="Palatino Linotype" panose="02040502050505030304" pitchFamily="18" charset="0"/>
              </a:rPr>
              <a:t>Then he cried out to the </a:t>
            </a:r>
            <a:r>
              <a:rPr lang="en-US" sz="2200" cap="small" dirty="0" smtClean="0">
                <a:latin typeface="Palatino Linotype" panose="02040502050505030304" pitchFamily="18" charset="0"/>
              </a:rPr>
              <a:t>Lord</a:t>
            </a:r>
            <a:r>
              <a:rPr lang="en-US" sz="2200" dirty="0" smtClean="0">
                <a:latin typeface="Palatino Linotype" panose="02040502050505030304" pitchFamily="18" charset="0"/>
              </a:rPr>
              <a:t>,</a:t>
            </a:r>
          </a:p>
          <a:p>
            <a:r>
              <a:rPr lang="en-US" sz="2200" dirty="0" smtClean="0">
                <a:latin typeface="Palatino Linotype" panose="02040502050505030304" pitchFamily="18" charset="0"/>
              </a:rPr>
              <a:t>and </a:t>
            </a:r>
            <a:r>
              <a:rPr lang="en-US" sz="2200" dirty="0">
                <a:latin typeface="Palatino Linotype" panose="02040502050505030304" pitchFamily="18" charset="0"/>
              </a:rPr>
              <a:t>the </a:t>
            </a:r>
            <a:r>
              <a:rPr lang="en-US" sz="2200" cap="small" dirty="0">
                <a:latin typeface="Palatino Linotype" panose="02040502050505030304" pitchFamily="18" charset="0"/>
              </a:rPr>
              <a:t>Lord</a:t>
            </a:r>
            <a:r>
              <a:rPr lang="en-US" sz="2200" dirty="0">
                <a:latin typeface="Palatino Linotype" panose="02040502050505030304" pitchFamily="18" charset="0"/>
              </a:rPr>
              <a:t> showed him a </a:t>
            </a:r>
            <a:r>
              <a:rPr lang="en-US" sz="2200" dirty="0" smtClean="0">
                <a:latin typeface="Palatino Linotype" panose="02040502050505030304" pitchFamily="18" charset="0"/>
              </a:rPr>
              <a:t>tree…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823452" y="4167187"/>
            <a:ext cx="7558548" cy="249299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Éxodo</a:t>
            </a:r>
            <a:r>
              <a:rPr lang="en-US" sz="2200" b="1" dirty="0" smtClean="0"/>
              <a:t> 15</a:t>
            </a:r>
          </a:p>
          <a:p>
            <a:r>
              <a:rPr lang="es-ES" sz="2100" b="1" baseline="30000" dirty="0">
                <a:latin typeface="Palatino Linotype" panose="02040502050505030304" pitchFamily="18" charset="0"/>
              </a:rPr>
              <a:t>22 </a:t>
            </a:r>
            <a:r>
              <a:rPr lang="es-ES" sz="2100" dirty="0" smtClean="0">
                <a:latin typeface="Palatino Linotype" panose="02040502050505030304" pitchFamily="18" charset="0"/>
              </a:rPr>
              <a:t>…y </a:t>
            </a:r>
            <a:r>
              <a:rPr lang="es-ES" sz="2100" dirty="0">
                <a:latin typeface="Palatino Linotype" panose="02040502050505030304" pitchFamily="18" charset="0"/>
              </a:rPr>
              <a:t>anduvieron tres días por el desierto sin hallar </a:t>
            </a:r>
            <a:r>
              <a:rPr lang="es-ES" sz="2100" dirty="0" smtClean="0">
                <a:latin typeface="Palatino Linotype" panose="02040502050505030304" pitchFamily="18" charset="0"/>
              </a:rPr>
              <a:t>agua. </a:t>
            </a:r>
            <a:r>
              <a:rPr lang="es-ES" sz="2100" b="1" baseline="30000" dirty="0" smtClean="0">
                <a:latin typeface="Palatino Linotype" panose="02040502050505030304" pitchFamily="18" charset="0"/>
              </a:rPr>
              <a:t>23</a:t>
            </a:r>
            <a:r>
              <a:rPr lang="es-ES" sz="2100" b="1" baseline="30000" dirty="0">
                <a:latin typeface="Palatino Linotype" panose="02040502050505030304" pitchFamily="18" charset="0"/>
              </a:rPr>
              <a:t> </a:t>
            </a:r>
            <a:r>
              <a:rPr lang="es-ES" sz="2100" dirty="0">
                <a:latin typeface="Palatino Linotype" panose="02040502050505030304" pitchFamily="18" charset="0"/>
              </a:rPr>
              <a:t>Llegaron a Mara, pero no pudieron beber las aguas de Mara, porque eran amargas; por eso le pusieron el nombre de </a:t>
            </a:r>
            <a:r>
              <a:rPr lang="es-ES" sz="2100" dirty="0" smtClean="0">
                <a:latin typeface="Palatino Linotype" panose="02040502050505030304" pitchFamily="18" charset="0"/>
              </a:rPr>
              <a:t>Mara. </a:t>
            </a:r>
            <a:r>
              <a:rPr lang="es-ES" sz="2100" b="1" baseline="30000" dirty="0" smtClean="0">
                <a:latin typeface="Palatino Linotype" panose="02040502050505030304" pitchFamily="18" charset="0"/>
              </a:rPr>
              <a:t>24</a:t>
            </a:r>
            <a:r>
              <a:rPr lang="es-ES" sz="2100" b="1" baseline="30000" dirty="0">
                <a:latin typeface="Palatino Linotype" panose="02040502050505030304" pitchFamily="18" charset="0"/>
              </a:rPr>
              <a:t> </a:t>
            </a:r>
            <a:r>
              <a:rPr lang="es-ES" sz="2100" dirty="0">
                <a:latin typeface="Palatino Linotype" panose="02040502050505030304" pitchFamily="18" charset="0"/>
              </a:rPr>
              <a:t>El pueblo se puso a murmurar contra Moisés, diciendo: «¿Qué hemos de beber?» </a:t>
            </a:r>
            <a:r>
              <a:rPr lang="es-ES" sz="2100" b="1" baseline="30000" dirty="0">
                <a:latin typeface="Palatino Linotype" panose="02040502050505030304" pitchFamily="18" charset="0"/>
              </a:rPr>
              <a:t>25 </a:t>
            </a:r>
            <a:r>
              <a:rPr lang="es-ES" sz="2100" dirty="0">
                <a:latin typeface="Palatino Linotype" panose="02040502050505030304" pitchFamily="18" charset="0"/>
              </a:rPr>
              <a:t>Entonces Moisés clamó a </a:t>
            </a:r>
            <a:r>
              <a:rPr lang="es-ES" sz="2100" dirty="0" smtClean="0">
                <a:latin typeface="Palatino Linotype" panose="02040502050505030304" pitchFamily="18" charset="0"/>
              </a:rPr>
              <a:t>Jehová,</a:t>
            </a:r>
          </a:p>
          <a:p>
            <a:r>
              <a:rPr lang="es-ES" sz="2100" dirty="0" smtClean="0">
                <a:latin typeface="Palatino Linotype" panose="02040502050505030304" pitchFamily="18" charset="0"/>
              </a:rPr>
              <a:t>y </a:t>
            </a:r>
            <a:r>
              <a:rPr lang="es-ES" sz="2100" dirty="0">
                <a:latin typeface="Palatino Linotype" panose="02040502050505030304" pitchFamily="18" charset="0"/>
              </a:rPr>
              <a:t>Jehová le mostró un </a:t>
            </a:r>
            <a:r>
              <a:rPr lang="es-ES" sz="2100" dirty="0" smtClean="0">
                <a:latin typeface="Palatino Linotype" panose="02040502050505030304" pitchFamily="18" charset="0"/>
              </a:rPr>
              <a:t>árbol</a:t>
            </a:r>
            <a:endParaRPr lang="es-ES" sz="2100" dirty="0">
              <a:latin typeface="Palatino Linotype" panose="0204050205050503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375356" y="2848896"/>
            <a:ext cx="1981200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0" bIns="0" rtlCol="0">
            <a:spAutoFit/>
          </a:bodyPr>
          <a:lstStyle/>
          <a:p>
            <a:r>
              <a:rPr lang="en-US" sz="2200" dirty="0" smtClean="0">
                <a:latin typeface="Palatino Linotype" panose="02040502050505030304" pitchFamily="18" charset="0"/>
              </a:rPr>
              <a:t>log (ESV)…</a:t>
            </a:r>
            <a:endParaRPr lang="en-US" sz="2200" dirty="0">
              <a:latin typeface="Palatino Linotype" panose="020405020505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1498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Who did it?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anose="020E07020403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567767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¿Quién lo hizo?</a:t>
            </a:r>
          </a:p>
        </p:txBody>
      </p:sp>
    </p:spTree>
    <p:extLst>
      <p:ext uri="{BB962C8B-B14F-4D97-AF65-F5344CB8AC3E}">
        <p14:creationId xmlns:p14="http://schemas.microsoft.com/office/powerpoint/2010/main" val="8601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534</Words>
  <Application>Microsoft Office PowerPoint</Application>
  <PresentationFormat>On-screen Show (4:3)</PresentationFormat>
  <Paragraphs>195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Smelser</dc:creator>
  <cp:lastModifiedBy>Jeff Smelser</cp:lastModifiedBy>
  <cp:revision>40</cp:revision>
  <dcterms:created xsi:type="dcterms:W3CDTF">2018-06-15T20:06:41Z</dcterms:created>
  <dcterms:modified xsi:type="dcterms:W3CDTF">2018-06-17T13:43:03Z</dcterms:modified>
</cp:coreProperties>
</file>