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5/19/2018</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5/19/2018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5/19/2018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5/19/2018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5/19/2018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5/19/2018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5/19/2018</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5/19/2018</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5/19/2018</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5/19/2018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5/19/2018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5/19/2018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200399"/>
          </a:xfrm>
        </p:spPr>
        <p:txBody>
          <a:bodyPr/>
          <a:lstStyle/>
          <a:p>
            <a:r>
              <a:rPr lang="en-US" dirty="0" smtClean="0"/>
              <a:t>Be Ready</a:t>
            </a:r>
            <a:endParaRPr lang="en-US" dirty="0"/>
          </a:p>
        </p:txBody>
      </p:sp>
      <p:sp>
        <p:nvSpPr>
          <p:cNvPr id="3" name="Subtitle 2"/>
          <p:cNvSpPr>
            <a:spLocks noGrp="1"/>
          </p:cNvSpPr>
          <p:nvPr>
            <p:ph type="subTitle" idx="1"/>
          </p:nvPr>
        </p:nvSpPr>
        <p:spPr>
          <a:xfrm>
            <a:off x="1371600" y="3962400"/>
            <a:ext cx="6400800" cy="2209800"/>
          </a:xfrm>
        </p:spPr>
        <p:txBody>
          <a:bodyPr>
            <a:normAutofit fontScale="92500" lnSpcReduction="20000"/>
          </a:bodyPr>
          <a:lstStyle/>
          <a:p>
            <a:endParaRPr lang="en-US" dirty="0" smtClean="0">
              <a:solidFill>
                <a:schemeClr val="tx1"/>
              </a:solidFill>
            </a:endParaRPr>
          </a:p>
          <a:p>
            <a:r>
              <a:rPr lang="en-US" dirty="0" smtClean="0">
                <a:solidFill>
                  <a:schemeClr val="tx1"/>
                </a:solidFill>
              </a:rPr>
              <a:t>The Importance of Preparation</a:t>
            </a:r>
          </a:p>
          <a:p>
            <a:endParaRPr lang="en-US" dirty="0"/>
          </a:p>
          <a:p>
            <a:endParaRPr lang="en-US" dirty="0" smtClean="0">
              <a:solidFill>
                <a:schemeClr val="tx1"/>
              </a:solidFill>
            </a:endParaRPr>
          </a:p>
          <a:p>
            <a:r>
              <a:rPr lang="en-US" dirty="0" smtClean="0">
                <a:solidFill>
                  <a:schemeClr val="tx1"/>
                </a:solidFill>
              </a:rPr>
              <a:t>Clint Andrews</a:t>
            </a:r>
          </a:p>
          <a:p>
            <a:r>
              <a:rPr lang="en-US" dirty="0" smtClean="0">
                <a:solidFill>
                  <a:schemeClr val="tx1"/>
                </a:solidFill>
              </a:rPr>
              <a:t>May 20, 2018</a:t>
            </a:r>
            <a:endParaRPr lang="en-US" dirty="0">
              <a:solidFill>
                <a:schemeClr val="tx1"/>
              </a:solidFill>
            </a:endParaRPr>
          </a:p>
        </p:txBody>
      </p:sp>
    </p:spTree>
    <p:extLst>
      <p:ext uri="{BB962C8B-B14F-4D97-AF65-F5344CB8AC3E}">
        <p14:creationId xmlns:p14="http://schemas.microsoft.com/office/powerpoint/2010/main" val="1309987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800100"/>
          </a:xfrm>
        </p:spPr>
        <p:txBody>
          <a:bodyPr/>
          <a:lstStyle/>
          <a:p>
            <a:r>
              <a:rPr lang="en-US" dirty="0" smtClean="0"/>
              <a:t>Be Ready</a:t>
            </a:r>
            <a:endParaRPr lang="en-US" dirty="0"/>
          </a:p>
        </p:txBody>
      </p:sp>
      <p:sp>
        <p:nvSpPr>
          <p:cNvPr id="3" name="Content Placeholder 2"/>
          <p:cNvSpPr>
            <a:spLocks noGrp="1"/>
          </p:cNvSpPr>
          <p:nvPr>
            <p:ph sz="half" idx="2"/>
          </p:nvPr>
        </p:nvSpPr>
        <p:spPr>
          <a:xfrm>
            <a:off x="4648200" y="800100"/>
            <a:ext cx="4038600" cy="5676900"/>
          </a:xfrm>
        </p:spPr>
        <p:txBody>
          <a:bodyPr>
            <a:normAutofit/>
          </a:bodyPr>
          <a:lstStyle/>
          <a:p>
            <a:r>
              <a:rPr lang="es-ES" dirty="0"/>
              <a:t>Prepárate para cada buen </a:t>
            </a:r>
            <a:r>
              <a:rPr lang="es-ES" dirty="0" smtClean="0"/>
              <a:t>trabajo – Tito 3:1</a:t>
            </a:r>
          </a:p>
          <a:p>
            <a:r>
              <a:rPr lang="es-ES" dirty="0"/>
              <a:t>Esté listo para dar una </a:t>
            </a:r>
            <a:r>
              <a:rPr lang="es-ES" dirty="0" smtClean="0"/>
              <a:t>defensa – I Pedro 3:15</a:t>
            </a:r>
            <a:endParaRPr lang="en-US" dirty="0" smtClean="0"/>
          </a:p>
          <a:p>
            <a:r>
              <a:rPr lang="es-ES" dirty="0" smtClean="0"/>
              <a:t>Esté </a:t>
            </a:r>
            <a:r>
              <a:rPr lang="es-ES" dirty="0"/>
              <a:t>listo para difundir el </a:t>
            </a:r>
            <a:r>
              <a:rPr lang="es-ES" dirty="0" smtClean="0"/>
              <a:t>evangelio – 2 Timoteo 4:2</a:t>
            </a:r>
          </a:p>
          <a:p>
            <a:r>
              <a:rPr lang="es-ES" dirty="0"/>
              <a:t>Prepárate para enfrentar la </a:t>
            </a:r>
            <a:r>
              <a:rPr lang="es-ES" dirty="0" smtClean="0"/>
              <a:t>tentación – I Pedro 5:8</a:t>
            </a:r>
            <a:endParaRPr lang="es-ES" dirty="0"/>
          </a:p>
          <a:p>
            <a:r>
              <a:rPr lang="es-ES" dirty="0"/>
              <a:t>Esté listo para el </a:t>
            </a:r>
            <a:r>
              <a:rPr lang="es-ES" dirty="0" smtClean="0"/>
              <a:t>juicio – Hechos 17:30-31</a:t>
            </a:r>
          </a:p>
        </p:txBody>
      </p:sp>
      <p:sp>
        <p:nvSpPr>
          <p:cNvPr id="7" name="Content Placeholder 6"/>
          <p:cNvSpPr>
            <a:spLocks noGrp="1"/>
          </p:cNvSpPr>
          <p:nvPr>
            <p:ph sz="quarter" idx="13"/>
          </p:nvPr>
        </p:nvSpPr>
        <p:spPr>
          <a:xfrm>
            <a:off x="365760" y="800100"/>
            <a:ext cx="4041648" cy="5676900"/>
          </a:xfrm>
        </p:spPr>
        <p:txBody>
          <a:bodyPr>
            <a:normAutofit/>
          </a:bodyPr>
          <a:lstStyle/>
          <a:p>
            <a:r>
              <a:rPr lang="en-US" dirty="0"/>
              <a:t>Be Ready for every good work – Titus 3:1</a:t>
            </a:r>
          </a:p>
          <a:p>
            <a:r>
              <a:rPr lang="en-US" dirty="0" smtClean="0"/>
              <a:t>Be Ready to give a defense – I Peter 3:15</a:t>
            </a:r>
          </a:p>
          <a:p>
            <a:r>
              <a:rPr lang="en-US" dirty="0" smtClean="0"/>
              <a:t>Be Ready to spread the gospel – 2 Timothy 4:2</a:t>
            </a:r>
          </a:p>
          <a:p>
            <a:r>
              <a:rPr lang="en-US" dirty="0" smtClean="0"/>
              <a:t>Be Ready to face temptation – I Peter 5:8</a:t>
            </a:r>
          </a:p>
          <a:p>
            <a:r>
              <a:rPr lang="en-US" dirty="0" smtClean="0"/>
              <a:t>Be Ready for the Day of judgment – Acts 17:30-31</a:t>
            </a:r>
            <a:endParaRPr lang="en-US" dirty="0"/>
          </a:p>
          <a:p>
            <a:endParaRPr lang="en-US" dirty="0"/>
          </a:p>
          <a:p>
            <a:pPr lvl="1"/>
            <a:endParaRPr lang="en-US" dirty="0"/>
          </a:p>
        </p:txBody>
      </p:sp>
      <p:sp>
        <p:nvSpPr>
          <p:cNvPr id="9" name="Title 1"/>
          <p:cNvSpPr txBox="1">
            <a:spLocks/>
          </p:cNvSpPr>
          <p:nvPr/>
        </p:nvSpPr>
        <p:spPr>
          <a:xfrm>
            <a:off x="4648200" y="0"/>
            <a:ext cx="4038600" cy="8001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175238" y="2598168"/>
            <a:ext cx="6629400" cy="1200329"/>
          </a:xfrm>
          <a:prstGeom prst="rect">
            <a:avLst/>
          </a:prstGeom>
          <a:solidFill>
            <a:schemeClr val="accent6">
              <a:lumMod val="20000"/>
              <a:lumOff val="80000"/>
            </a:schemeClr>
          </a:solidFill>
        </p:spPr>
        <p:txBody>
          <a:bodyPr wrap="square" rtlCol="0">
            <a:spAutoFit/>
          </a:bodyPr>
          <a:lstStyle/>
          <a:p>
            <a:r>
              <a:rPr lang="en-US" dirty="0"/>
              <a:t>2 Corinthians 5:10 (NKJV)10 For we must all appear before the judgment seat of Christ, that each one may receive the things done in the body, according to what he has done, whether good or bad.</a:t>
            </a:r>
            <a:endParaRPr lang="en-US" dirty="0"/>
          </a:p>
        </p:txBody>
      </p:sp>
      <p:sp>
        <p:nvSpPr>
          <p:cNvPr id="8" name="TextBox 7"/>
          <p:cNvSpPr txBox="1"/>
          <p:nvPr/>
        </p:nvSpPr>
        <p:spPr>
          <a:xfrm>
            <a:off x="1143000" y="2741474"/>
            <a:ext cx="6629400" cy="1754326"/>
          </a:xfrm>
          <a:prstGeom prst="rect">
            <a:avLst/>
          </a:prstGeom>
          <a:solidFill>
            <a:schemeClr val="accent6">
              <a:lumMod val="20000"/>
              <a:lumOff val="80000"/>
            </a:schemeClr>
          </a:solidFill>
        </p:spPr>
        <p:txBody>
          <a:bodyPr wrap="square" rtlCol="0">
            <a:spAutoFit/>
          </a:bodyPr>
          <a:lstStyle/>
          <a:p>
            <a:r>
              <a:rPr lang="en-US" dirty="0"/>
              <a:t>Acts 17:30-31 (NKJV)30 Truly, these times of ignorance God overlooked, but now commands all men everywhere to repent, 31 because He has appointed a day on which He will judge the world in righteousness by the Man whom He has ordained. He has given assurance of this to all by raising Him from the dead.”</a:t>
            </a:r>
            <a:endParaRPr lang="en-US" dirty="0"/>
          </a:p>
        </p:txBody>
      </p:sp>
    </p:spTree>
    <p:extLst>
      <p:ext uri="{BB962C8B-B14F-4D97-AF65-F5344CB8AC3E}">
        <p14:creationId xmlns:p14="http://schemas.microsoft.com/office/powerpoint/2010/main" val="146086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800100"/>
          </a:xfrm>
        </p:spPr>
        <p:txBody>
          <a:bodyPr/>
          <a:lstStyle/>
          <a:p>
            <a:r>
              <a:rPr lang="en-US" dirty="0" smtClean="0"/>
              <a:t>Be Ready</a:t>
            </a:r>
            <a:endParaRPr lang="en-US" dirty="0"/>
          </a:p>
        </p:txBody>
      </p:sp>
      <p:sp>
        <p:nvSpPr>
          <p:cNvPr id="3" name="Content Placeholder 2"/>
          <p:cNvSpPr>
            <a:spLocks noGrp="1"/>
          </p:cNvSpPr>
          <p:nvPr>
            <p:ph sz="half" idx="2"/>
          </p:nvPr>
        </p:nvSpPr>
        <p:spPr>
          <a:xfrm>
            <a:off x="4648200" y="800100"/>
            <a:ext cx="4038600" cy="6057900"/>
          </a:xfrm>
        </p:spPr>
        <p:txBody>
          <a:bodyPr>
            <a:normAutofit/>
          </a:bodyPr>
          <a:lstStyle/>
          <a:p>
            <a:r>
              <a:rPr lang="es-ES" dirty="0"/>
              <a:t>Prepárate para cada buen </a:t>
            </a:r>
            <a:r>
              <a:rPr lang="es-ES" dirty="0" smtClean="0"/>
              <a:t>trabajo – Tito 3:1</a:t>
            </a:r>
          </a:p>
          <a:p>
            <a:r>
              <a:rPr lang="es-ES" dirty="0"/>
              <a:t>Esté listo para dar una </a:t>
            </a:r>
            <a:r>
              <a:rPr lang="es-ES" dirty="0" smtClean="0"/>
              <a:t>defensa – I Pedro 3:15</a:t>
            </a:r>
            <a:endParaRPr lang="en-US" dirty="0" smtClean="0"/>
          </a:p>
          <a:p>
            <a:r>
              <a:rPr lang="es-ES" dirty="0" smtClean="0"/>
              <a:t>Esté </a:t>
            </a:r>
            <a:r>
              <a:rPr lang="es-ES" dirty="0"/>
              <a:t>listo para difundir el </a:t>
            </a:r>
            <a:r>
              <a:rPr lang="es-ES" dirty="0" smtClean="0"/>
              <a:t>evangelio – 2 Timoteo 4:2</a:t>
            </a:r>
          </a:p>
          <a:p>
            <a:r>
              <a:rPr lang="es-ES" dirty="0"/>
              <a:t>Prepárate para enfrentar la </a:t>
            </a:r>
            <a:r>
              <a:rPr lang="es-ES" dirty="0" smtClean="0"/>
              <a:t>tentación – I Pedro 5:8</a:t>
            </a:r>
            <a:endParaRPr lang="es-ES" dirty="0"/>
          </a:p>
          <a:p>
            <a:r>
              <a:rPr lang="es-ES" dirty="0"/>
              <a:t>Esté listo para el </a:t>
            </a:r>
            <a:r>
              <a:rPr lang="es-ES" dirty="0" smtClean="0"/>
              <a:t>juicio – Hechos 17:30-31</a:t>
            </a:r>
          </a:p>
          <a:p>
            <a:pPr lvl="1"/>
            <a:r>
              <a:rPr lang="es-ES" dirty="0" smtClean="0"/>
              <a:t>¿</a:t>
            </a:r>
            <a:r>
              <a:rPr lang="es-ES" dirty="0"/>
              <a:t>Cómo debemos estar preparados para el regreso de Cristo</a:t>
            </a:r>
            <a:r>
              <a:rPr lang="es-ES" dirty="0" smtClean="0"/>
              <a:t>? </a:t>
            </a:r>
          </a:p>
        </p:txBody>
      </p:sp>
      <p:sp>
        <p:nvSpPr>
          <p:cNvPr id="7" name="Content Placeholder 6"/>
          <p:cNvSpPr>
            <a:spLocks noGrp="1"/>
          </p:cNvSpPr>
          <p:nvPr>
            <p:ph sz="quarter" idx="13"/>
          </p:nvPr>
        </p:nvSpPr>
        <p:spPr>
          <a:xfrm>
            <a:off x="365760" y="800100"/>
            <a:ext cx="4041648" cy="5676900"/>
          </a:xfrm>
        </p:spPr>
        <p:txBody>
          <a:bodyPr>
            <a:normAutofit/>
          </a:bodyPr>
          <a:lstStyle/>
          <a:p>
            <a:r>
              <a:rPr lang="en-US" dirty="0"/>
              <a:t>Be Ready for every good work – Titus 3:1</a:t>
            </a:r>
          </a:p>
          <a:p>
            <a:r>
              <a:rPr lang="en-US" dirty="0" smtClean="0"/>
              <a:t>Be Ready to give a defense – I Peter 3:15</a:t>
            </a:r>
          </a:p>
          <a:p>
            <a:r>
              <a:rPr lang="en-US" dirty="0" smtClean="0"/>
              <a:t>Be Ready to spread the gospel – 2 Timothy 4:2</a:t>
            </a:r>
          </a:p>
          <a:p>
            <a:r>
              <a:rPr lang="en-US" dirty="0" smtClean="0"/>
              <a:t>Be Ready to face temptation – I Peter 5:8</a:t>
            </a:r>
          </a:p>
          <a:p>
            <a:r>
              <a:rPr lang="en-US" dirty="0" smtClean="0"/>
              <a:t>Be Ready for the Day of judgment – Acts 17:30-31</a:t>
            </a:r>
          </a:p>
          <a:p>
            <a:pPr lvl="1"/>
            <a:r>
              <a:rPr lang="en-US" dirty="0"/>
              <a:t>How are we to be prepared for Christ’s return</a:t>
            </a:r>
            <a:r>
              <a:rPr lang="en-US" dirty="0" smtClean="0"/>
              <a:t>?</a:t>
            </a:r>
            <a:endParaRPr lang="en-US" dirty="0"/>
          </a:p>
          <a:p>
            <a:endParaRPr lang="en-US" dirty="0"/>
          </a:p>
          <a:p>
            <a:pPr lvl="1"/>
            <a:endParaRPr lang="en-US" dirty="0"/>
          </a:p>
        </p:txBody>
      </p:sp>
      <p:sp>
        <p:nvSpPr>
          <p:cNvPr id="9" name="Title 1"/>
          <p:cNvSpPr txBox="1">
            <a:spLocks/>
          </p:cNvSpPr>
          <p:nvPr/>
        </p:nvSpPr>
        <p:spPr>
          <a:xfrm>
            <a:off x="4648200" y="0"/>
            <a:ext cx="4038600" cy="8001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175238" y="2362200"/>
            <a:ext cx="6629400" cy="3139321"/>
          </a:xfrm>
          <a:prstGeom prst="rect">
            <a:avLst/>
          </a:prstGeom>
          <a:solidFill>
            <a:schemeClr val="accent6">
              <a:lumMod val="20000"/>
              <a:lumOff val="80000"/>
            </a:schemeClr>
          </a:solidFill>
        </p:spPr>
        <p:txBody>
          <a:bodyPr wrap="square" rtlCol="0">
            <a:spAutoFit/>
          </a:bodyPr>
          <a:lstStyle/>
          <a:p>
            <a:r>
              <a:rPr lang="en-US" dirty="0"/>
              <a:t>Mark </a:t>
            </a:r>
            <a:r>
              <a:rPr lang="en-US" dirty="0" smtClean="0"/>
              <a:t>13:32-37 (Marco 13:32-37) </a:t>
            </a:r>
            <a:r>
              <a:rPr lang="en-US" dirty="0"/>
              <a:t>(NKJV) 32 “But of that day and hour no one knows, not even the angels in heaven, nor the Son, but only the Father. 33 Take heed, watch and pray; for you do not know when the time is. 34 It is like a man going to a far country, who left his house and gave authority to his servants, and to each his work, and commanded the doorkeeper to watch. 35 Watch therefore, for you do not know when the master of the house is coming—in the evening, at midnight, at the crowing of the rooster, or in the morning— 36 lest, coming suddenly, he find you sleeping. 37 And what I say to you, I say to all: Watch!”</a:t>
            </a:r>
            <a:endParaRPr lang="en-US" dirty="0"/>
          </a:p>
        </p:txBody>
      </p:sp>
    </p:spTree>
    <p:extLst>
      <p:ext uri="{BB962C8B-B14F-4D97-AF65-F5344CB8AC3E}">
        <p14:creationId xmlns:p14="http://schemas.microsoft.com/office/powerpoint/2010/main" val="204961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800100"/>
          </a:xfrm>
        </p:spPr>
        <p:txBody>
          <a:bodyPr/>
          <a:lstStyle/>
          <a:p>
            <a:r>
              <a:rPr lang="en-US" dirty="0" smtClean="0"/>
              <a:t>Be Ready</a:t>
            </a:r>
            <a:endParaRPr lang="en-US" dirty="0"/>
          </a:p>
        </p:txBody>
      </p:sp>
      <p:sp>
        <p:nvSpPr>
          <p:cNvPr id="3" name="Content Placeholder 2"/>
          <p:cNvSpPr>
            <a:spLocks noGrp="1"/>
          </p:cNvSpPr>
          <p:nvPr>
            <p:ph sz="half" idx="2"/>
          </p:nvPr>
        </p:nvSpPr>
        <p:spPr>
          <a:xfrm>
            <a:off x="4648200" y="800100"/>
            <a:ext cx="4038600" cy="6057900"/>
          </a:xfrm>
        </p:spPr>
        <p:txBody>
          <a:bodyPr>
            <a:normAutofit/>
          </a:bodyPr>
          <a:lstStyle/>
          <a:p>
            <a:r>
              <a:rPr lang="es-ES" dirty="0"/>
              <a:t>Prepárate para cada buen </a:t>
            </a:r>
            <a:r>
              <a:rPr lang="es-ES" dirty="0" smtClean="0"/>
              <a:t>trabajo – Tito 3:1</a:t>
            </a:r>
          </a:p>
          <a:p>
            <a:r>
              <a:rPr lang="es-ES" dirty="0"/>
              <a:t>Esté listo para dar una </a:t>
            </a:r>
            <a:r>
              <a:rPr lang="es-ES" dirty="0" smtClean="0"/>
              <a:t>defensa – I Pedro 3:15</a:t>
            </a:r>
            <a:endParaRPr lang="en-US" dirty="0" smtClean="0"/>
          </a:p>
          <a:p>
            <a:r>
              <a:rPr lang="es-ES" dirty="0" smtClean="0"/>
              <a:t>Esté </a:t>
            </a:r>
            <a:r>
              <a:rPr lang="es-ES" dirty="0"/>
              <a:t>listo para difundir el </a:t>
            </a:r>
            <a:r>
              <a:rPr lang="es-ES" dirty="0" smtClean="0"/>
              <a:t>evangelio – 2 Timoteo 4:2</a:t>
            </a:r>
          </a:p>
          <a:p>
            <a:r>
              <a:rPr lang="es-ES" dirty="0"/>
              <a:t>Prepárate para enfrentar la </a:t>
            </a:r>
            <a:r>
              <a:rPr lang="es-ES" dirty="0" smtClean="0"/>
              <a:t>tentación – I Pedro 5:8</a:t>
            </a:r>
            <a:endParaRPr lang="es-ES" dirty="0"/>
          </a:p>
          <a:p>
            <a:r>
              <a:rPr lang="es-ES" dirty="0"/>
              <a:t>Esté listo para el </a:t>
            </a:r>
            <a:r>
              <a:rPr lang="es-ES" dirty="0" smtClean="0"/>
              <a:t>juicio – Hechos 17:30-31</a:t>
            </a:r>
          </a:p>
          <a:p>
            <a:pPr lvl="1"/>
            <a:r>
              <a:rPr lang="es-ES" dirty="0" smtClean="0"/>
              <a:t>¿</a:t>
            </a:r>
            <a:r>
              <a:rPr lang="es-ES" dirty="0"/>
              <a:t>Cómo debemos estar preparados para el regreso de Cristo</a:t>
            </a:r>
            <a:r>
              <a:rPr lang="es-ES" dirty="0" smtClean="0"/>
              <a:t>? </a:t>
            </a:r>
          </a:p>
          <a:p>
            <a:pPr lvl="1"/>
            <a:r>
              <a:rPr lang="es-ES" dirty="0" smtClean="0"/>
              <a:t>Marcos 13:32-37</a:t>
            </a:r>
          </a:p>
        </p:txBody>
      </p:sp>
      <p:sp>
        <p:nvSpPr>
          <p:cNvPr id="7" name="Content Placeholder 6"/>
          <p:cNvSpPr>
            <a:spLocks noGrp="1"/>
          </p:cNvSpPr>
          <p:nvPr>
            <p:ph sz="quarter" idx="13"/>
          </p:nvPr>
        </p:nvSpPr>
        <p:spPr>
          <a:xfrm>
            <a:off x="365760" y="800100"/>
            <a:ext cx="4041648" cy="5676900"/>
          </a:xfrm>
        </p:spPr>
        <p:txBody>
          <a:bodyPr>
            <a:normAutofit/>
          </a:bodyPr>
          <a:lstStyle/>
          <a:p>
            <a:r>
              <a:rPr lang="en-US" dirty="0"/>
              <a:t>Be Ready for every good work – Titus 3:1</a:t>
            </a:r>
          </a:p>
          <a:p>
            <a:r>
              <a:rPr lang="en-US" dirty="0" smtClean="0"/>
              <a:t>Be Ready to give a defense – I Peter 3:15</a:t>
            </a:r>
          </a:p>
          <a:p>
            <a:r>
              <a:rPr lang="en-US" dirty="0" smtClean="0"/>
              <a:t>Be Ready to spread the gospel – 2 Timothy 4:2</a:t>
            </a:r>
          </a:p>
          <a:p>
            <a:r>
              <a:rPr lang="en-US" dirty="0" smtClean="0"/>
              <a:t>Be Ready to face temptation – I Peter 5:8</a:t>
            </a:r>
          </a:p>
          <a:p>
            <a:r>
              <a:rPr lang="en-US" dirty="0" smtClean="0"/>
              <a:t>Be Ready for the of judgment – Acts 17:30-31</a:t>
            </a:r>
          </a:p>
          <a:p>
            <a:pPr lvl="1"/>
            <a:r>
              <a:rPr lang="en-US" dirty="0"/>
              <a:t>How are we to be prepared for Christ’s return</a:t>
            </a:r>
            <a:r>
              <a:rPr lang="en-US" dirty="0" smtClean="0"/>
              <a:t>?</a:t>
            </a:r>
            <a:endParaRPr lang="en-US" dirty="0"/>
          </a:p>
          <a:p>
            <a:endParaRPr lang="en-US" dirty="0"/>
          </a:p>
          <a:p>
            <a:pPr lvl="1"/>
            <a:endParaRPr lang="en-US" dirty="0"/>
          </a:p>
        </p:txBody>
      </p:sp>
      <p:sp>
        <p:nvSpPr>
          <p:cNvPr id="9" name="Title 1"/>
          <p:cNvSpPr txBox="1">
            <a:spLocks/>
          </p:cNvSpPr>
          <p:nvPr/>
        </p:nvSpPr>
        <p:spPr>
          <a:xfrm>
            <a:off x="4648200" y="0"/>
            <a:ext cx="4038600" cy="8001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34814" y="117693"/>
            <a:ext cx="9009185" cy="6463308"/>
          </a:xfrm>
          <a:prstGeom prst="rect">
            <a:avLst/>
          </a:prstGeom>
          <a:solidFill>
            <a:schemeClr val="accent6">
              <a:lumMod val="20000"/>
              <a:lumOff val="80000"/>
            </a:schemeClr>
          </a:solidFill>
        </p:spPr>
        <p:txBody>
          <a:bodyPr wrap="square" rtlCol="0">
            <a:spAutoFit/>
          </a:bodyPr>
          <a:lstStyle/>
          <a:p>
            <a:r>
              <a:rPr lang="en-US" dirty="0"/>
              <a:t>2 Peter 3:7-18 </a:t>
            </a:r>
            <a:r>
              <a:rPr lang="en-US" dirty="0" smtClean="0"/>
              <a:t> (2 Pedro 3:7-18) (NKJV)7 </a:t>
            </a:r>
            <a:r>
              <a:rPr lang="en-US" dirty="0"/>
              <a:t>But the heavens and the earth which are now preserved by the same word, are reserved for fire until the day of judgment and perdition of ungodly men.8 But, beloved, do not forget this one thing, that with the Lord one day is as a thousand years, and a thousand years as one day. 9 The Lord is not slack concerning His promise, as some count slackness, but is longsuffering toward us, not willing that any should perish but that all should come to repentance. 10 But the day of the Lord will come as a thief in the night, in which the heavens will pass away with a great noise, and the elements will melt with fervent heat; both the earth and the works that are in it will be burned up. 11 Therefore, since all these things will be dissolved, what manner of persons ought you to be in holy conduct and godliness, 12 looking for and hastening the coming of the day of God, because of which the heavens will be dissolved, being on fire, and the elements will melt with fervent heat? 13 Nevertheless we, according to His promise, look for new heavens and a new earth in which righteousness dwells. 14 Therefore, beloved, looking forward to these things, be diligent to be found by Him in peace, without spot and blameless; 15 and consider that the longsuffering of our Lord is salvation—as also our beloved brother Paul, according to the wisdom given to him, has written to you, 16 as also in all his epistles, speaking in them of these things, in which are some things hard to understand, which untaught and unstable people twist to their own destruction, as they do also the rest of the Scriptures.17 You therefore, beloved, since you know this beforehand, beware lest you also fall from your own steadfastness, being led away with the error of the wicked; 18 but grow in the grace and knowledge of our Lord and Savior Jesus </a:t>
            </a:r>
            <a:r>
              <a:rPr lang="en-US" dirty="0" err="1"/>
              <a:t>Christ.To</a:t>
            </a:r>
            <a:r>
              <a:rPr lang="en-US" dirty="0"/>
              <a:t> Him be the glory both now and forever. Amen.</a:t>
            </a:r>
            <a:endParaRPr lang="en-US" dirty="0"/>
          </a:p>
        </p:txBody>
      </p:sp>
    </p:spTree>
    <p:extLst>
      <p:ext uri="{BB962C8B-B14F-4D97-AF65-F5344CB8AC3E}">
        <p14:creationId xmlns:p14="http://schemas.microsoft.com/office/powerpoint/2010/main" val="2267950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800100"/>
          </a:xfrm>
        </p:spPr>
        <p:txBody>
          <a:bodyPr/>
          <a:lstStyle/>
          <a:p>
            <a:r>
              <a:rPr lang="en-US" dirty="0" smtClean="0"/>
              <a:t>Be Ready</a:t>
            </a:r>
            <a:endParaRPr lang="en-US" dirty="0"/>
          </a:p>
        </p:txBody>
      </p:sp>
      <p:sp>
        <p:nvSpPr>
          <p:cNvPr id="3" name="Content Placeholder 2"/>
          <p:cNvSpPr>
            <a:spLocks noGrp="1"/>
          </p:cNvSpPr>
          <p:nvPr>
            <p:ph sz="half" idx="2"/>
          </p:nvPr>
        </p:nvSpPr>
        <p:spPr>
          <a:xfrm>
            <a:off x="4648200" y="800100"/>
            <a:ext cx="4343400" cy="6057900"/>
          </a:xfrm>
        </p:spPr>
        <p:txBody>
          <a:bodyPr>
            <a:normAutofit/>
          </a:bodyPr>
          <a:lstStyle/>
          <a:p>
            <a:r>
              <a:rPr lang="es-ES" dirty="0"/>
              <a:t>Prepárate para cada buen </a:t>
            </a:r>
            <a:r>
              <a:rPr lang="es-ES" dirty="0" smtClean="0"/>
              <a:t>trabajo – Tito 3:1</a:t>
            </a:r>
          </a:p>
          <a:p>
            <a:r>
              <a:rPr lang="es-ES" dirty="0"/>
              <a:t>Esté listo para dar una </a:t>
            </a:r>
            <a:r>
              <a:rPr lang="es-ES" dirty="0" smtClean="0"/>
              <a:t>defensa – I Pedro 3:15</a:t>
            </a:r>
            <a:endParaRPr lang="en-US" dirty="0" smtClean="0"/>
          </a:p>
          <a:p>
            <a:r>
              <a:rPr lang="es-ES" dirty="0" smtClean="0"/>
              <a:t>Esté </a:t>
            </a:r>
            <a:r>
              <a:rPr lang="es-ES" dirty="0"/>
              <a:t>listo para difundir el </a:t>
            </a:r>
            <a:r>
              <a:rPr lang="es-ES" dirty="0" smtClean="0"/>
              <a:t>evangelio – 2 Timoteo 4:2</a:t>
            </a:r>
          </a:p>
          <a:p>
            <a:r>
              <a:rPr lang="es-ES" dirty="0"/>
              <a:t>Prepárate para enfrentar la </a:t>
            </a:r>
            <a:r>
              <a:rPr lang="es-ES" dirty="0" smtClean="0"/>
              <a:t>tentación – I Pedro 5:8</a:t>
            </a:r>
            <a:endParaRPr lang="es-ES" dirty="0"/>
          </a:p>
          <a:p>
            <a:r>
              <a:rPr lang="es-ES" dirty="0"/>
              <a:t>Esté listo para el </a:t>
            </a:r>
            <a:r>
              <a:rPr lang="es-ES" dirty="0" smtClean="0"/>
              <a:t>juicio – Hechos 17:30-31</a:t>
            </a:r>
          </a:p>
          <a:p>
            <a:r>
              <a:rPr lang="es-ES" dirty="0"/>
              <a:t>Sepa que servimos a un Dios </a:t>
            </a:r>
            <a:r>
              <a:rPr lang="es-ES" dirty="0" smtClean="0"/>
              <a:t>listo</a:t>
            </a:r>
          </a:p>
          <a:p>
            <a:pPr lvl="1"/>
            <a:r>
              <a:rPr lang="es-ES" dirty="0"/>
              <a:t>Listo para </a:t>
            </a:r>
            <a:r>
              <a:rPr lang="es-ES" dirty="0" smtClean="0"/>
              <a:t>perdonar – Salmos 86:5</a:t>
            </a:r>
          </a:p>
          <a:p>
            <a:pPr lvl="1"/>
            <a:r>
              <a:rPr lang="es-ES" dirty="0"/>
              <a:t>Listo para perdonar porque ya le dio a su </a:t>
            </a:r>
            <a:r>
              <a:rPr lang="es-ES" dirty="0" smtClean="0"/>
              <a:t>Hijo – Juan 3:!6</a:t>
            </a:r>
          </a:p>
        </p:txBody>
      </p:sp>
      <p:sp>
        <p:nvSpPr>
          <p:cNvPr id="7" name="Content Placeholder 6"/>
          <p:cNvSpPr>
            <a:spLocks noGrp="1"/>
          </p:cNvSpPr>
          <p:nvPr>
            <p:ph sz="quarter" idx="13"/>
          </p:nvPr>
        </p:nvSpPr>
        <p:spPr>
          <a:xfrm>
            <a:off x="365760" y="800100"/>
            <a:ext cx="4041648" cy="6057900"/>
          </a:xfrm>
        </p:spPr>
        <p:txBody>
          <a:bodyPr>
            <a:normAutofit lnSpcReduction="10000"/>
          </a:bodyPr>
          <a:lstStyle/>
          <a:p>
            <a:r>
              <a:rPr lang="en-US" dirty="0"/>
              <a:t>Be Ready for every good work – Titus 3:1</a:t>
            </a:r>
          </a:p>
          <a:p>
            <a:r>
              <a:rPr lang="en-US" dirty="0" smtClean="0"/>
              <a:t>Be Ready to give a defense – I Peter 3:15</a:t>
            </a:r>
          </a:p>
          <a:p>
            <a:r>
              <a:rPr lang="en-US" dirty="0" smtClean="0"/>
              <a:t>Be Ready to spread the gospel – 2 Timothy 4:2</a:t>
            </a:r>
          </a:p>
          <a:p>
            <a:r>
              <a:rPr lang="en-US" dirty="0" smtClean="0"/>
              <a:t>Be Ready to face temptation – I Peter 5:8</a:t>
            </a:r>
          </a:p>
          <a:p>
            <a:r>
              <a:rPr lang="en-US" dirty="0" smtClean="0"/>
              <a:t>Be Ready for the Day of judgment – Acts 17:30-31</a:t>
            </a:r>
          </a:p>
          <a:p>
            <a:r>
              <a:rPr lang="en-US" dirty="0" smtClean="0"/>
              <a:t>Know we serve a Ready God</a:t>
            </a:r>
          </a:p>
          <a:p>
            <a:pPr lvl="1"/>
            <a:r>
              <a:rPr lang="en-US" dirty="0" smtClean="0"/>
              <a:t>Ready to forgive – Ps 86:5</a:t>
            </a:r>
          </a:p>
          <a:p>
            <a:pPr lvl="1"/>
            <a:r>
              <a:rPr lang="en-US" dirty="0" smtClean="0"/>
              <a:t>Ready to forgive because He has already given His Son – John 3:16</a:t>
            </a:r>
            <a:endParaRPr lang="en-US" dirty="0"/>
          </a:p>
        </p:txBody>
      </p:sp>
      <p:sp>
        <p:nvSpPr>
          <p:cNvPr id="9" name="Title 1"/>
          <p:cNvSpPr txBox="1">
            <a:spLocks/>
          </p:cNvSpPr>
          <p:nvPr/>
        </p:nvSpPr>
        <p:spPr>
          <a:xfrm>
            <a:off x="4648200" y="0"/>
            <a:ext cx="4038600" cy="8001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8" name="TextBox 7"/>
          <p:cNvSpPr txBox="1"/>
          <p:nvPr/>
        </p:nvSpPr>
        <p:spPr>
          <a:xfrm>
            <a:off x="1066800" y="3810000"/>
            <a:ext cx="6629400" cy="923330"/>
          </a:xfrm>
          <a:prstGeom prst="rect">
            <a:avLst/>
          </a:prstGeom>
          <a:solidFill>
            <a:schemeClr val="accent6">
              <a:lumMod val="20000"/>
              <a:lumOff val="80000"/>
            </a:schemeClr>
          </a:solidFill>
        </p:spPr>
        <p:txBody>
          <a:bodyPr wrap="square" rtlCol="0">
            <a:spAutoFit/>
          </a:bodyPr>
          <a:lstStyle/>
          <a:p>
            <a:r>
              <a:rPr lang="en-US" dirty="0"/>
              <a:t>Psalms 86:5 (NKJV)</a:t>
            </a:r>
          </a:p>
          <a:p>
            <a:r>
              <a:rPr lang="en-US" dirty="0"/>
              <a:t>For You, Lord, are good, and ready to forgive,</a:t>
            </a:r>
          </a:p>
          <a:p>
            <a:r>
              <a:rPr lang="en-US" dirty="0"/>
              <a:t>And abundant in mercy to all those who call upon You.</a:t>
            </a:r>
            <a:endParaRPr lang="en-US" dirty="0"/>
          </a:p>
        </p:txBody>
      </p:sp>
    </p:spTree>
    <p:extLst>
      <p:ext uri="{BB962C8B-B14F-4D97-AF65-F5344CB8AC3E}">
        <p14:creationId xmlns:p14="http://schemas.microsoft.com/office/powerpoint/2010/main" val="242676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1600200"/>
          </a:xfrm>
        </p:spPr>
        <p:txBody>
          <a:bodyPr/>
          <a:lstStyle/>
          <a:p>
            <a:r>
              <a:rPr lang="en-US" dirty="0" smtClean="0"/>
              <a:t>Be Ready</a:t>
            </a:r>
            <a:endParaRPr lang="en-US" dirty="0"/>
          </a:p>
        </p:txBody>
      </p:sp>
      <p:sp>
        <p:nvSpPr>
          <p:cNvPr id="3" name="Content Placeholder 2"/>
          <p:cNvSpPr>
            <a:spLocks noGrp="1"/>
          </p:cNvSpPr>
          <p:nvPr>
            <p:ph sz="half" idx="2"/>
          </p:nvPr>
        </p:nvSpPr>
        <p:spPr/>
        <p:txBody>
          <a:bodyPr/>
          <a:lstStyle/>
          <a:p>
            <a:r>
              <a:rPr lang="es-ES" dirty="0"/>
              <a:t>Prepárate para cada buen </a:t>
            </a:r>
            <a:r>
              <a:rPr lang="es-ES" dirty="0" smtClean="0"/>
              <a:t>trabajo – Tito 3:1</a:t>
            </a:r>
          </a:p>
          <a:p>
            <a:pPr lvl="1"/>
            <a:r>
              <a:rPr lang="es-ES" dirty="0" smtClean="0"/>
              <a:t>¿</a:t>
            </a:r>
            <a:r>
              <a:rPr lang="es-ES" dirty="0"/>
              <a:t>Cuáles fueron las buenas obras que Tito debía </a:t>
            </a:r>
            <a:r>
              <a:rPr lang="es-ES" dirty="0" smtClean="0"/>
              <a:t>recordarles </a:t>
            </a:r>
            <a:r>
              <a:rPr lang="es-ES" dirty="0"/>
              <a:t>a los cretenses</a:t>
            </a:r>
            <a:r>
              <a:rPr lang="es-ES" dirty="0" smtClean="0"/>
              <a:t>?</a:t>
            </a:r>
          </a:p>
          <a:p>
            <a:pPr lvl="2"/>
            <a:r>
              <a:rPr lang="es-ES" dirty="0"/>
              <a:t>Algunos listados en </a:t>
            </a:r>
            <a:r>
              <a:rPr lang="es-ES" dirty="0" smtClean="0"/>
              <a:t>Tito 3:2</a:t>
            </a:r>
          </a:p>
          <a:p>
            <a:pPr lvl="2"/>
            <a:r>
              <a:rPr lang="es-ES" dirty="0" smtClean="0"/>
              <a:t>Importancia </a:t>
            </a:r>
            <a:r>
              <a:rPr lang="es-ES" dirty="0"/>
              <a:t>de las buenas obras enfatizadas nuevamente en </a:t>
            </a:r>
            <a:r>
              <a:rPr lang="es-ES" dirty="0" smtClean="0"/>
              <a:t>Tito 3:8</a:t>
            </a:r>
          </a:p>
          <a:p>
            <a:pPr lvl="2"/>
            <a:r>
              <a:rPr lang="es-ES" dirty="0" smtClean="0"/>
              <a:t>Más </a:t>
            </a:r>
            <a:r>
              <a:rPr lang="es-ES" dirty="0"/>
              <a:t>información sobre buenas obras que </a:t>
            </a:r>
            <a:r>
              <a:rPr lang="es-ES" dirty="0" smtClean="0"/>
              <a:t>Tito </a:t>
            </a:r>
            <a:r>
              <a:rPr lang="es-ES" dirty="0"/>
              <a:t>necesita recordar a los cretenses sobre </a:t>
            </a:r>
            <a:r>
              <a:rPr lang="es-ES" dirty="0" smtClean="0"/>
              <a:t>– Tito 2</a:t>
            </a:r>
            <a:endParaRPr lang="en-US" dirty="0"/>
          </a:p>
        </p:txBody>
      </p:sp>
      <p:sp>
        <p:nvSpPr>
          <p:cNvPr id="7" name="Content Placeholder 6"/>
          <p:cNvSpPr>
            <a:spLocks noGrp="1"/>
          </p:cNvSpPr>
          <p:nvPr>
            <p:ph sz="quarter" idx="13"/>
          </p:nvPr>
        </p:nvSpPr>
        <p:spPr/>
        <p:txBody>
          <a:bodyPr/>
          <a:lstStyle/>
          <a:p>
            <a:r>
              <a:rPr lang="en-US" dirty="0"/>
              <a:t>Be Ready for every good work – Titus 3:1</a:t>
            </a:r>
          </a:p>
          <a:p>
            <a:pPr lvl="1"/>
            <a:r>
              <a:rPr lang="en-US" dirty="0"/>
              <a:t>What were the good works Titus was to remind those in Crete about?</a:t>
            </a:r>
          </a:p>
          <a:p>
            <a:pPr lvl="2"/>
            <a:r>
              <a:rPr lang="en-US" dirty="0"/>
              <a:t>Some listed in Titus 3:2</a:t>
            </a:r>
          </a:p>
          <a:p>
            <a:pPr lvl="2"/>
            <a:r>
              <a:rPr lang="en-US" dirty="0"/>
              <a:t>Importance of good works emphasized again in Titus 3:8</a:t>
            </a:r>
          </a:p>
          <a:p>
            <a:pPr lvl="2"/>
            <a:r>
              <a:rPr lang="en-US" dirty="0"/>
              <a:t>Further insight on good works that Titus need to remind those in Crete about – Titus 2</a:t>
            </a:r>
          </a:p>
          <a:p>
            <a:pPr marL="914400" lvl="2" indent="0">
              <a:buNone/>
            </a:pPr>
            <a:endParaRPr lang="en-US" dirty="0"/>
          </a:p>
        </p:txBody>
      </p:sp>
      <p:sp>
        <p:nvSpPr>
          <p:cNvPr id="9" name="Title 1"/>
          <p:cNvSpPr txBox="1">
            <a:spLocks/>
          </p:cNvSpPr>
          <p:nvPr/>
        </p:nvSpPr>
        <p:spPr>
          <a:xfrm>
            <a:off x="4648200" y="0"/>
            <a:ext cx="4038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559169" y="2057400"/>
            <a:ext cx="6629400" cy="1200329"/>
          </a:xfrm>
          <a:prstGeom prst="rect">
            <a:avLst/>
          </a:prstGeom>
          <a:solidFill>
            <a:schemeClr val="accent6">
              <a:lumMod val="20000"/>
              <a:lumOff val="80000"/>
            </a:schemeClr>
          </a:solidFill>
        </p:spPr>
        <p:txBody>
          <a:bodyPr wrap="square" rtlCol="0">
            <a:spAutoFit/>
          </a:bodyPr>
          <a:lstStyle/>
          <a:p>
            <a:pPr algn="ctr"/>
            <a:endParaRPr lang="en-US" dirty="0" smtClean="0"/>
          </a:p>
          <a:p>
            <a:pPr algn="ctr"/>
            <a:r>
              <a:rPr lang="en-US" dirty="0" smtClean="0"/>
              <a:t>Titus </a:t>
            </a:r>
            <a:r>
              <a:rPr lang="en-US" dirty="0"/>
              <a:t>3:1 (NKJV) Remind them to be subject to rulers and authorities, to obey, to be ready for every good work</a:t>
            </a:r>
          </a:p>
          <a:p>
            <a:endParaRPr lang="en-US" dirty="0"/>
          </a:p>
        </p:txBody>
      </p:sp>
      <p:sp>
        <p:nvSpPr>
          <p:cNvPr id="11" name="TextBox 10"/>
          <p:cNvSpPr txBox="1"/>
          <p:nvPr/>
        </p:nvSpPr>
        <p:spPr>
          <a:xfrm>
            <a:off x="1524000" y="3810000"/>
            <a:ext cx="6629400" cy="1200329"/>
          </a:xfrm>
          <a:prstGeom prst="rect">
            <a:avLst/>
          </a:prstGeom>
          <a:solidFill>
            <a:schemeClr val="accent6">
              <a:lumMod val="20000"/>
              <a:lumOff val="80000"/>
            </a:schemeClr>
          </a:solidFill>
        </p:spPr>
        <p:txBody>
          <a:bodyPr wrap="square" rtlCol="0">
            <a:spAutoFit/>
          </a:bodyPr>
          <a:lstStyle/>
          <a:p>
            <a:pPr algn="ctr"/>
            <a:endParaRPr lang="en-US" dirty="0" smtClean="0"/>
          </a:p>
          <a:p>
            <a:pPr algn="ctr"/>
            <a:r>
              <a:rPr lang="en-US" dirty="0"/>
              <a:t>Titus 3:2 (NKJV) to speak evil of no one, to be peaceable, gentle, showing all humility to all men.</a:t>
            </a:r>
          </a:p>
          <a:p>
            <a:endParaRPr lang="en-US" dirty="0"/>
          </a:p>
        </p:txBody>
      </p:sp>
    </p:spTree>
    <p:extLst>
      <p:ext uri="{BB962C8B-B14F-4D97-AF65-F5344CB8AC3E}">
        <p14:creationId xmlns:p14="http://schemas.microsoft.com/office/powerpoint/2010/main" val="203029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1"/>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1600200"/>
          </a:xfrm>
        </p:spPr>
        <p:txBody>
          <a:bodyPr/>
          <a:lstStyle/>
          <a:p>
            <a:r>
              <a:rPr lang="en-US" dirty="0" smtClean="0"/>
              <a:t>Be Ready</a:t>
            </a:r>
            <a:endParaRPr lang="en-US" dirty="0"/>
          </a:p>
        </p:txBody>
      </p:sp>
      <p:sp>
        <p:nvSpPr>
          <p:cNvPr id="3" name="Content Placeholder 2"/>
          <p:cNvSpPr>
            <a:spLocks noGrp="1"/>
          </p:cNvSpPr>
          <p:nvPr>
            <p:ph sz="half" idx="2"/>
          </p:nvPr>
        </p:nvSpPr>
        <p:spPr/>
        <p:txBody>
          <a:bodyPr/>
          <a:lstStyle/>
          <a:p>
            <a:r>
              <a:rPr lang="es-ES" dirty="0"/>
              <a:t>Prepárate para cada buen </a:t>
            </a:r>
            <a:r>
              <a:rPr lang="es-ES" dirty="0" smtClean="0"/>
              <a:t>trabajo – Tito 3:1</a:t>
            </a:r>
          </a:p>
          <a:p>
            <a:pPr lvl="1"/>
            <a:r>
              <a:rPr lang="es-ES" dirty="0" smtClean="0"/>
              <a:t>¿</a:t>
            </a:r>
            <a:r>
              <a:rPr lang="es-ES" dirty="0"/>
              <a:t>Cuáles fueron las buenas obras que Tito debía </a:t>
            </a:r>
            <a:r>
              <a:rPr lang="es-ES" dirty="0" smtClean="0"/>
              <a:t>recordarles </a:t>
            </a:r>
            <a:r>
              <a:rPr lang="es-ES" dirty="0"/>
              <a:t>a los cretenses</a:t>
            </a:r>
            <a:r>
              <a:rPr lang="es-ES" dirty="0" smtClean="0"/>
              <a:t>?</a:t>
            </a:r>
          </a:p>
          <a:p>
            <a:pPr lvl="2"/>
            <a:r>
              <a:rPr lang="es-ES" dirty="0"/>
              <a:t>Algunos listados en </a:t>
            </a:r>
            <a:r>
              <a:rPr lang="es-ES" dirty="0" smtClean="0"/>
              <a:t>Tito 3:2</a:t>
            </a:r>
          </a:p>
          <a:p>
            <a:pPr lvl="2"/>
            <a:r>
              <a:rPr lang="es-ES" dirty="0" smtClean="0"/>
              <a:t>Importancia </a:t>
            </a:r>
            <a:r>
              <a:rPr lang="es-ES" dirty="0"/>
              <a:t>de las buenas obras enfatizadas nuevamente en </a:t>
            </a:r>
            <a:r>
              <a:rPr lang="es-ES" dirty="0" smtClean="0"/>
              <a:t>Tito 3:8</a:t>
            </a:r>
          </a:p>
          <a:p>
            <a:pPr lvl="2"/>
            <a:r>
              <a:rPr lang="es-ES" dirty="0" smtClean="0"/>
              <a:t>Más </a:t>
            </a:r>
            <a:r>
              <a:rPr lang="es-ES" dirty="0"/>
              <a:t>información sobre buenas obras que </a:t>
            </a:r>
            <a:r>
              <a:rPr lang="es-ES" dirty="0" smtClean="0"/>
              <a:t>Tito </a:t>
            </a:r>
            <a:r>
              <a:rPr lang="es-ES" dirty="0"/>
              <a:t>necesita recordar a los cretenses sobre </a:t>
            </a:r>
            <a:r>
              <a:rPr lang="es-ES" dirty="0" smtClean="0"/>
              <a:t>– Tito 2</a:t>
            </a:r>
            <a:endParaRPr lang="en-US" dirty="0"/>
          </a:p>
        </p:txBody>
      </p:sp>
      <p:sp>
        <p:nvSpPr>
          <p:cNvPr id="7" name="Content Placeholder 6"/>
          <p:cNvSpPr>
            <a:spLocks noGrp="1"/>
          </p:cNvSpPr>
          <p:nvPr>
            <p:ph sz="quarter" idx="13"/>
          </p:nvPr>
        </p:nvSpPr>
        <p:spPr/>
        <p:txBody>
          <a:bodyPr/>
          <a:lstStyle/>
          <a:p>
            <a:r>
              <a:rPr lang="en-US" dirty="0"/>
              <a:t>Be Ready for every good work – Titus 3:1</a:t>
            </a:r>
          </a:p>
          <a:p>
            <a:pPr lvl="1"/>
            <a:r>
              <a:rPr lang="en-US" dirty="0"/>
              <a:t>What were the good works Titus was to remind those in Crete about?</a:t>
            </a:r>
          </a:p>
          <a:p>
            <a:pPr lvl="2"/>
            <a:r>
              <a:rPr lang="en-US" dirty="0"/>
              <a:t>Some listed in Titus 3:2</a:t>
            </a:r>
          </a:p>
          <a:p>
            <a:pPr lvl="2"/>
            <a:r>
              <a:rPr lang="en-US" dirty="0"/>
              <a:t>Importance of good works emphasized again in Titus 3:8</a:t>
            </a:r>
          </a:p>
          <a:p>
            <a:pPr lvl="2"/>
            <a:r>
              <a:rPr lang="en-US" dirty="0"/>
              <a:t>Further insight on good works that Titus need to remind those in Crete about – Titus </a:t>
            </a:r>
            <a:r>
              <a:rPr lang="en-US" dirty="0" smtClean="0"/>
              <a:t>2</a:t>
            </a:r>
            <a:endParaRPr lang="en-US" dirty="0"/>
          </a:p>
        </p:txBody>
      </p:sp>
      <p:sp>
        <p:nvSpPr>
          <p:cNvPr id="9" name="Title 1"/>
          <p:cNvSpPr txBox="1">
            <a:spLocks/>
          </p:cNvSpPr>
          <p:nvPr/>
        </p:nvSpPr>
        <p:spPr>
          <a:xfrm>
            <a:off x="4648200" y="0"/>
            <a:ext cx="4038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371600" y="2394080"/>
            <a:ext cx="6629400" cy="2585323"/>
          </a:xfrm>
          <a:prstGeom prst="rect">
            <a:avLst/>
          </a:prstGeom>
          <a:solidFill>
            <a:schemeClr val="accent6">
              <a:lumMod val="20000"/>
              <a:lumOff val="80000"/>
            </a:schemeClr>
          </a:solidFill>
        </p:spPr>
        <p:txBody>
          <a:bodyPr wrap="square" rtlCol="0">
            <a:spAutoFit/>
          </a:bodyPr>
          <a:lstStyle/>
          <a:p>
            <a:r>
              <a:rPr lang="en-US" dirty="0" smtClean="0"/>
              <a:t>Titus </a:t>
            </a:r>
            <a:r>
              <a:rPr lang="en-US" dirty="0"/>
              <a:t>2 (NKJV) 1 But as for you, speak the things which are proper for sound doctrine: 2 that the older men be sober, reverent, temperate, sound in faith, in love, in patience; 3 the older women likewise, that they be reverent in behavior, not slanderers, not given to much wine, teachers of good things— 4 that they admonish the young women to love their husbands, to love their children, 5 to be discreet, chaste, homemakers, good, obedient to their own husbands, that the word of God may not be blasphemed</a:t>
            </a:r>
            <a:r>
              <a:rPr lang="en-US" dirty="0" smtClean="0"/>
              <a:t>.</a:t>
            </a:r>
            <a:endParaRPr lang="en-US" dirty="0"/>
          </a:p>
        </p:txBody>
      </p:sp>
    </p:spTree>
    <p:extLst>
      <p:ext uri="{BB962C8B-B14F-4D97-AF65-F5344CB8AC3E}">
        <p14:creationId xmlns:p14="http://schemas.microsoft.com/office/powerpoint/2010/main" val="218383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1600200"/>
          </a:xfrm>
        </p:spPr>
        <p:txBody>
          <a:bodyPr/>
          <a:lstStyle/>
          <a:p>
            <a:r>
              <a:rPr lang="en-US" dirty="0" smtClean="0"/>
              <a:t>Be Ready</a:t>
            </a:r>
            <a:endParaRPr lang="en-US" dirty="0"/>
          </a:p>
        </p:txBody>
      </p:sp>
      <p:sp>
        <p:nvSpPr>
          <p:cNvPr id="3" name="Content Placeholder 2"/>
          <p:cNvSpPr>
            <a:spLocks noGrp="1"/>
          </p:cNvSpPr>
          <p:nvPr>
            <p:ph sz="half" idx="2"/>
          </p:nvPr>
        </p:nvSpPr>
        <p:spPr/>
        <p:txBody>
          <a:bodyPr/>
          <a:lstStyle/>
          <a:p>
            <a:r>
              <a:rPr lang="es-ES" dirty="0"/>
              <a:t>Prepárate para cada buen </a:t>
            </a:r>
            <a:r>
              <a:rPr lang="es-ES" dirty="0" smtClean="0"/>
              <a:t>trabajo – Tito 3:1</a:t>
            </a:r>
          </a:p>
          <a:p>
            <a:pPr lvl="1"/>
            <a:r>
              <a:rPr lang="es-ES" dirty="0" smtClean="0"/>
              <a:t>¿</a:t>
            </a:r>
            <a:r>
              <a:rPr lang="es-ES" dirty="0"/>
              <a:t>Cuáles fueron las buenas obras que Tito debía </a:t>
            </a:r>
            <a:r>
              <a:rPr lang="es-ES" dirty="0" smtClean="0"/>
              <a:t>recordarles </a:t>
            </a:r>
            <a:r>
              <a:rPr lang="es-ES" dirty="0"/>
              <a:t>a los cretenses</a:t>
            </a:r>
            <a:r>
              <a:rPr lang="es-ES" dirty="0" smtClean="0"/>
              <a:t>?</a:t>
            </a:r>
          </a:p>
          <a:p>
            <a:pPr lvl="2"/>
            <a:r>
              <a:rPr lang="es-ES" dirty="0"/>
              <a:t>Algunos listados en </a:t>
            </a:r>
            <a:r>
              <a:rPr lang="es-ES" dirty="0" smtClean="0"/>
              <a:t>Tito 3:2</a:t>
            </a:r>
          </a:p>
          <a:p>
            <a:pPr lvl="2"/>
            <a:r>
              <a:rPr lang="es-ES" dirty="0" smtClean="0"/>
              <a:t>Importancia </a:t>
            </a:r>
            <a:r>
              <a:rPr lang="es-ES" dirty="0"/>
              <a:t>de las buenas obras enfatizadas nuevamente en </a:t>
            </a:r>
            <a:r>
              <a:rPr lang="es-ES" dirty="0" smtClean="0"/>
              <a:t>Tito 3:8</a:t>
            </a:r>
          </a:p>
          <a:p>
            <a:pPr lvl="2"/>
            <a:r>
              <a:rPr lang="es-ES" dirty="0" smtClean="0"/>
              <a:t>Más </a:t>
            </a:r>
            <a:r>
              <a:rPr lang="es-ES" dirty="0"/>
              <a:t>información sobre buenas obras que </a:t>
            </a:r>
            <a:r>
              <a:rPr lang="es-ES" dirty="0" smtClean="0"/>
              <a:t>Tito </a:t>
            </a:r>
            <a:r>
              <a:rPr lang="es-ES" dirty="0"/>
              <a:t>necesita recordar a los cretenses sobre </a:t>
            </a:r>
            <a:r>
              <a:rPr lang="es-ES" dirty="0" smtClean="0"/>
              <a:t>– Tito 2</a:t>
            </a:r>
            <a:endParaRPr lang="en-US" dirty="0"/>
          </a:p>
        </p:txBody>
      </p:sp>
      <p:sp>
        <p:nvSpPr>
          <p:cNvPr id="7" name="Content Placeholder 6"/>
          <p:cNvSpPr>
            <a:spLocks noGrp="1"/>
          </p:cNvSpPr>
          <p:nvPr>
            <p:ph sz="quarter" idx="13"/>
          </p:nvPr>
        </p:nvSpPr>
        <p:spPr/>
        <p:txBody>
          <a:bodyPr/>
          <a:lstStyle/>
          <a:p>
            <a:r>
              <a:rPr lang="en-US" dirty="0"/>
              <a:t>Be Ready for every good work – Titus 3:1</a:t>
            </a:r>
          </a:p>
          <a:p>
            <a:pPr lvl="1"/>
            <a:r>
              <a:rPr lang="en-US" dirty="0"/>
              <a:t>What were the good works Titus was to remind those in Crete about?</a:t>
            </a:r>
          </a:p>
          <a:p>
            <a:pPr lvl="2"/>
            <a:r>
              <a:rPr lang="en-US" dirty="0"/>
              <a:t>Some listed in Titus 3:2</a:t>
            </a:r>
          </a:p>
          <a:p>
            <a:pPr lvl="2"/>
            <a:r>
              <a:rPr lang="en-US" dirty="0"/>
              <a:t>Importance of good works emphasized again in Titus 3:8</a:t>
            </a:r>
          </a:p>
          <a:p>
            <a:pPr lvl="2"/>
            <a:r>
              <a:rPr lang="en-US" dirty="0"/>
              <a:t>Further insight on good works that Titus need to remind those in Crete about – Titus 2</a:t>
            </a:r>
          </a:p>
          <a:p>
            <a:pPr marL="914400" lvl="2" indent="0">
              <a:buNone/>
            </a:pPr>
            <a:endParaRPr lang="en-US" dirty="0"/>
          </a:p>
        </p:txBody>
      </p:sp>
      <p:sp>
        <p:nvSpPr>
          <p:cNvPr id="9" name="Title 1"/>
          <p:cNvSpPr txBox="1">
            <a:spLocks/>
          </p:cNvSpPr>
          <p:nvPr/>
        </p:nvSpPr>
        <p:spPr>
          <a:xfrm>
            <a:off x="4648200" y="0"/>
            <a:ext cx="4038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371600" y="1600200"/>
            <a:ext cx="6629400" cy="5078313"/>
          </a:xfrm>
          <a:prstGeom prst="rect">
            <a:avLst/>
          </a:prstGeom>
          <a:solidFill>
            <a:schemeClr val="accent6">
              <a:lumMod val="20000"/>
              <a:lumOff val="80000"/>
            </a:schemeClr>
          </a:solidFill>
        </p:spPr>
        <p:txBody>
          <a:bodyPr wrap="square" rtlCol="0">
            <a:spAutoFit/>
          </a:bodyPr>
          <a:lstStyle/>
          <a:p>
            <a:r>
              <a:rPr lang="en-US" dirty="0" smtClean="0"/>
              <a:t>Titus </a:t>
            </a:r>
            <a:r>
              <a:rPr lang="en-US" dirty="0"/>
              <a:t>2 (NKJV) 6 Likewise, exhort the young men to be sober-minded, 7 in all things showing yourself to be a pattern of good works; in doctrine showing integrity, reverence, incorruptibility, 8 sound speech that cannot be condemned, that one who is an opponent may be ashamed, having nothing evil to say of you.9 Exhort bondservants to be obedient to their own masters, to be well pleasing in all things, not answering back, 10 not pilfering, but showing all good fidelity, that they may adorn the doctrine of God our Savior in all things. 11 For the grace of God that brings salvation has appeared to all men, 12 teaching us that, denying ungodliness and worldly lusts, we should live soberly, righteously, and godly in the present age, 13 looking for the blessed hope and glorious appearing of our great God and Savior Jesus Christ, 14 who gave Himself for us, that He might redeem us from every lawless deed and purify for Himself His own special people, zealous for good works.15 Speak these things, exhort, and rebuke with all authority. Let no one despise you</a:t>
            </a:r>
            <a:r>
              <a:rPr lang="en-US" dirty="0" smtClean="0"/>
              <a:t>.</a:t>
            </a:r>
            <a:endParaRPr lang="en-US" dirty="0"/>
          </a:p>
        </p:txBody>
      </p:sp>
    </p:spTree>
    <p:extLst>
      <p:ext uri="{BB962C8B-B14F-4D97-AF65-F5344CB8AC3E}">
        <p14:creationId xmlns:p14="http://schemas.microsoft.com/office/powerpoint/2010/main" val="2183835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1600200"/>
          </a:xfrm>
        </p:spPr>
        <p:txBody>
          <a:bodyPr/>
          <a:lstStyle/>
          <a:p>
            <a:r>
              <a:rPr lang="en-US" dirty="0" smtClean="0"/>
              <a:t>Be Ready</a:t>
            </a:r>
            <a:endParaRPr lang="en-US" dirty="0"/>
          </a:p>
        </p:txBody>
      </p:sp>
      <p:sp>
        <p:nvSpPr>
          <p:cNvPr id="3" name="Content Placeholder 2"/>
          <p:cNvSpPr>
            <a:spLocks noGrp="1"/>
          </p:cNvSpPr>
          <p:nvPr>
            <p:ph sz="half" idx="2"/>
          </p:nvPr>
        </p:nvSpPr>
        <p:spPr/>
        <p:txBody>
          <a:bodyPr>
            <a:normAutofit/>
          </a:bodyPr>
          <a:lstStyle/>
          <a:p>
            <a:r>
              <a:rPr lang="es-ES" dirty="0"/>
              <a:t>Prepárate para cada buen </a:t>
            </a:r>
            <a:r>
              <a:rPr lang="es-ES" dirty="0" smtClean="0"/>
              <a:t>trabajo – Tito 3:1</a:t>
            </a:r>
          </a:p>
          <a:p>
            <a:pPr lvl="1"/>
            <a:r>
              <a:rPr lang="es-ES" dirty="0" smtClean="0"/>
              <a:t>¿</a:t>
            </a:r>
            <a:r>
              <a:rPr lang="es-ES" dirty="0"/>
              <a:t>Cuáles fueron las buenas obras que Tito debía </a:t>
            </a:r>
            <a:r>
              <a:rPr lang="es-ES" dirty="0" smtClean="0"/>
              <a:t>recordarles </a:t>
            </a:r>
            <a:r>
              <a:rPr lang="es-ES" dirty="0"/>
              <a:t>a los cretenses</a:t>
            </a:r>
            <a:r>
              <a:rPr lang="es-ES" dirty="0" smtClean="0"/>
              <a:t>?</a:t>
            </a:r>
          </a:p>
          <a:p>
            <a:pPr lvl="2"/>
            <a:r>
              <a:rPr lang="es-ES" dirty="0"/>
              <a:t>Algunos listados en </a:t>
            </a:r>
            <a:r>
              <a:rPr lang="es-ES" dirty="0" smtClean="0"/>
              <a:t>Tito 3:2</a:t>
            </a:r>
          </a:p>
          <a:p>
            <a:pPr lvl="2"/>
            <a:r>
              <a:rPr lang="es-ES" dirty="0" smtClean="0"/>
              <a:t>Importancia </a:t>
            </a:r>
            <a:r>
              <a:rPr lang="es-ES" dirty="0"/>
              <a:t>de las buenas obras enfatizadas nuevamente en </a:t>
            </a:r>
            <a:r>
              <a:rPr lang="es-ES" dirty="0" smtClean="0"/>
              <a:t>Tito 3:8</a:t>
            </a:r>
          </a:p>
          <a:p>
            <a:pPr lvl="2"/>
            <a:r>
              <a:rPr lang="es-ES" dirty="0" smtClean="0"/>
              <a:t>Más </a:t>
            </a:r>
            <a:r>
              <a:rPr lang="es-ES" dirty="0"/>
              <a:t>información sobre buenas obras que </a:t>
            </a:r>
            <a:r>
              <a:rPr lang="es-ES" dirty="0" smtClean="0"/>
              <a:t>Tito </a:t>
            </a:r>
            <a:r>
              <a:rPr lang="es-ES" dirty="0"/>
              <a:t>necesita recordar a los cretenses </a:t>
            </a:r>
            <a:r>
              <a:rPr lang="es-ES" dirty="0" smtClean="0"/>
              <a:t>sobre – Tito 2</a:t>
            </a:r>
          </a:p>
          <a:p>
            <a:pPr lvl="2"/>
            <a:r>
              <a:rPr lang="es-ES" dirty="0" smtClean="0"/>
              <a:t>Timoteo </a:t>
            </a:r>
            <a:r>
              <a:rPr lang="es-ES" dirty="0"/>
              <a:t>instruyó de una manera </a:t>
            </a:r>
            <a:r>
              <a:rPr lang="es-ES" dirty="0" smtClean="0"/>
              <a:t>similar – 1 Timoteo 2:19-22 </a:t>
            </a:r>
            <a:endParaRPr lang="en-US" dirty="0"/>
          </a:p>
        </p:txBody>
      </p:sp>
      <p:sp>
        <p:nvSpPr>
          <p:cNvPr id="7" name="Content Placeholder 6"/>
          <p:cNvSpPr>
            <a:spLocks noGrp="1"/>
          </p:cNvSpPr>
          <p:nvPr>
            <p:ph sz="quarter" idx="13"/>
          </p:nvPr>
        </p:nvSpPr>
        <p:spPr/>
        <p:txBody>
          <a:bodyPr/>
          <a:lstStyle/>
          <a:p>
            <a:r>
              <a:rPr lang="en-US" dirty="0"/>
              <a:t>Be Ready for every good work – Titus 3:1</a:t>
            </a:r>
          </a:p>
          <a:p>
            <a:pPr lvl="1"/>
            <a:r>
              <a:rPr lang="en-US" dirty="0"/>
              <a:t>What were the good works Titus was to remind those in Crete about?</a:t>
            </a:r>
          </a:p>
          <a:p>
            <a:pPr lvl="2"/>
            <a:r>
              <a:rPr lang="en-US" dirty="0"/>
              <a:t>Some listed in Titus 3:2</a:t>
            </a:r>
          </a:p>
          <a:p>
            <a:pPr lvl="2"/>
            <a:r>
              <a:rPr lang="en-US" dirty="0"/>
              <a:t>Importance of good works emphasized again in Titus 3:8</a:t>
            </a:r>
          </a:p>
          <a:p>
            <a:pPr lvl="2"/>
            <a:r>
              <a:rPr lang="en-US" dirty="0"/>
              <a:t>Further insight on good works that Titus need to remind those in Crete about – Titus </a:t>
            </a:r>
            <a:r>
              <a:rPr lang="en-US" dirty="0" smtClean="0"/>
              <a:t>2</a:t>
            </a:r>
          </a:p>
          <a:p>
            <a:pPr lvl="2"/>
            <a:r>
              <a:rPr lang="en-US" dirty="0"/>
              <a:t>Timothy instructed in a similar way – 2 Timothy 2:19-22</a:t>
            </a:r>
          </a:p>
          <a:p>
            <a:pPr lvl="2"/>
            <a:endParaRPr lang="en-US" dirty="0"/>
          </a:p>
          <a:p>
            <a:pPr marL="914400" lvl="2" indent="0">
              <a:buNone/>
            </a:pPr>
            <a:endParaRPr lang="en-US" dirty="0"/>
          </a:p>
        </p:txBody>
      </p:sp>
      <p:sp>
        <p:nvSpPr>
          <p:cNvPr id="9" name="Title 1"/>
          <p:cNvSpPr txBox="1">
            <a:spLocks/>
          </p:cNvSpPr>
          <p:nvPr/>
        </p:nvSpPr>
        <p:spPr>
          <a:xfrm>
            <a:off x="4648200" y="0"/>
            <a:ext cx="4038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8" name="TextBox 7"/>
          <p:cNvSpPr txBox="1"/>
          <p:nvPr/>
        </p:nvSpPr>
        <p:spPr>
          <a:xfrm>
            <a:off x="1371600" y="2394080"/>
            <a:ext cx="6629400" cy="2862322"/>
          </a:xfrm>
          <a:prstGeom prst="rect">
            <a:avLst/>
          </a:prstGeom>
          <a:solidFill>
            <a:schemeClr val="accent6">
              <a:lumMod val="20000"/>
              <a:lumOff val="80000"/>
            </a:schemeClr>
          </a:solidFill>
        </p:spPr>
        <p:txBody>
          <a:bodyPr wrap="square" rtlCol="0">
            <a:spAutoFit/>
          </a:bodyPr>
          <a:lstStyle/>
          <a:p>
            <a:r>
              <a:rPr lang="en-US" dirty="0"/>
              <a:t>2 Timothy 2:19-22 (NKJV)19 Nevertheless the solid foundation of God stands, having this seal: “The Lord knows those who are His,” and, “Let everyone who names the name of Christ depart from iniquity.”20 But in a great house there are not only vessels of gold and silver, but also of wood and clay, some for honor and some for dishonor. 21 Therefore if anyone cleanses himself from the latter, he will be a vessel for honor, sanctified and useful for the Master, prepared for every good work. 22 Flee also youthful lusts; but pursue righteousness, faith, love, peace with those who call on the Lord out of a pure heart.</a:t>
            </a:r>
            <a:endParaRPr lang="en-US" dirty="0"/>
          </a:p>
        </p:txBody>
      </p:sp>
    </p:spTree>
    <p:extLst>
      <p:ext uri="{BB962C8B-B14F-4D97-AF65-F5344CB8AC3E}">
        <p14:creationId xmlns:p14="http://schemas.microsoft.com/office/powerpoint/2010/main" val="218383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1600200"/>
          </a:xfrm>
        </p:spPr>
        <p:txBody>
          <a:bodyPr/>
          <a:lstStyle/>
          <a:p>
            <a:r>
              <a:rPr lang="en-US" dirty="0" smtClean="0"/>
              <a:t>Be Ready</a:t>
            </a:r>
            <a:endParaRPr lang="en-US" dirty="0"/>
          </a:p>
        </p:txBody>
      </p:sp>
      <p:sp>
        <p:nvSpPr>
          <p:cNvPr id="3" name="Content Placeholder 2"/>
          <p:cNvSpPr>
            <a:spLocks noGrp="1"/>
          </p:cNvSpPr>
          <p:nvPr>
            <p:ph sz="half" idx="2"/>
          </p:nvPr>
        </p:nvSpPr>
        <p:spPr/>
        <p:txBody>
          <a:bodyPr/>
          <a:lstStyle/>
          <a:p>
            <a:r>
              <a:rPr lang="es-ES" dirty="0"/>
              <a:t>Prepárate para cada buen </a:t>
            </a:r>
            <a:r>
              <a:rPr lang="es-ES" dirty="0" smtClean="0"/>
              <a:t>trabajo – Tito 3:1</a:t>
            </a:r>
          </a:p>
          <a:p>
            <a:r>
              <a:rPr lang="es-ES" dirty="0"/>
              <a:t>Esté listo para dar una </a:t>
            </a:r>
            <a:r>
              <a:rPr lang="es-ES" dirty="0" smtClean="0"/>
              <a:t>defensa – I Pedro 3:15</a:t>
            </a:r>
          </a:p>
          <a:p>
            <a:pPr lvl="1"/>
            <a:r>
              <a:rPr lang="es-ES" dirty="0" smtClean="0"/>
              <a:t>¿</a:t>
            </a:r>
            <a:r>
              <a:rPr lang="es-ES" dirty="0"/>
              <a:t>Cómo podemos defendernos a menos que sepamos la palabra de Dios</a:t>
            </a:r>
            <a:r>
              <a:rPr lang="es-ES" dirty="0" smtClean="0"/>
              <a:t>? – 2 Tim 2:!5</a:t>
            </a:r>
          </a:p>
          <a:p>
            <a:pPr lvl="1"/>
            <a:r>
              <a:rPr lang="es-ES" dirty="0" smtClean="0"/>
              <a:t>¿</a:t>
            </a:r>
            <a:r>
              <a:rPr lang="es-ES" dirty="0"/>
              <a:t>Por qué tenemos que dar una defensa?</a:t>
            </a:r>
            <a:endParaRPr lang="en-US" dirty="0"/>
          </a:p>
        </p:txBody>
      </p:sp>
      <p:sp>
        <p:nvSpPr>
          <p:cNvPr id="7" name="Content Placeholder 6"/>
          <p:cNvSpPr>
            <a:spLocks noGrp="1"/>
          </p:cNvSpPr>
          <p:nvPr>
            <p:ph sz="quarter" idx="13"/>
          </p:nvPr>
        </p:nvSpPr>
        <p:spPr/>
        <p:txBody>
          <a:bodyPr/>
          <a:lstStyle/>
          <a:p>
            <a:r>
              <a:rPr lang="en-US" dirty="0"/>
              <a:t>Be Ready for every good work – Titus 3:1</a:t>
            </a:r>
          </a:p>
          <a:p>
            <a:r>
              <a:rPr lang="en-US" dirty="0" smtClean="0"/>
              <a:t>Be Ready to give a defense – I Peter 3:15</a:t>
            </a:r>
          </a:p>
          <a:p>
            <a:pPr lvl="1"/>
            <a:r>
              <a:rPr lang="en-US" dirty="0"/>
              <a:t>How can we give a defense unless we know God’s word – 2 Tim. 2:15</a:t>
            </a:r>
          </a:p>
          <a:p>
            <a:pPr lvl="1"/>
            <a:r>
              <a:rPr lang="en-US" dirty="0"/>
              <a:t>Why do we need to give a defense</a:t>
            </a:r>
            <a:r>
              <a:rPr lang="en-US" dirty="0" smtClean="0"/>
              <a:t>?</a:t>
            </a:r>
            <a:endParaRPr lang="en-US" dirty="0"/>
          </a:p>
          <a:p>
            <a:pPr marL="914400" lvl="2" indent="0">
              <a:buNone/>
            </a:pPr>
            <a:endParaRPr lang="en-US" dirty="0"/>
          </a:p>
        </p:txBody>
      </p:sp>
      <p:sp>
        <p:nvSpPr>
          <p:cNvPr id="9" name="Title 1"/>
          <p:cNvSpPr txBox="1">
            <a:spLocks/>
          </p:cNvSpPr>
          <p:nvPr/>
        </p:nvSpPr>
        <p:spPr>
          <a:xfrm>
            <a:off x="4648200" y="0"/>
            <a:ext cx="4038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125415" y="3276600"/>
            <a:ext cx="6629400" cy="1754326"/>
          </a:xfrm>
          <a:prstGeom prst="rect">
            <a:avLst/>
          </a:prstGeom>
          <a:solidFill>
            <a:schemeClr val="accent6">
              <a:lumMod val="20000"/>
              <a:lumOff val="80000"/>
            </a:schemeClr>
          </a:solidFill>
        </p:spPr>
        <p:txBody>
          <a:bodyPr wrap="square" rtlCol="0">
            <a:spAutoFit/>
          </a:bodyPr>
          <a:lstStyle/>
          <a:p>
            <a:r>
              <a:rPr lang="en-US" dirty="0" smtClean="0"/>
              <a:t>1 </a:t>
            </a:r>
            <a:r>
              <a:rPr lang="en-US" dirty="0"/>
              <a:t>Peter 3:15-16 (NKJV)15 But sanctify the Lord God in your hearts, and always be ready to give a defense to everyone who asks you a reason for the hope that is in you, with meekness and fear; 16 having a good conscience, that when they defame you as evildoers, those who revile your good conduct in Christ may be ashamed</a:t>
            </a:r>
            <a:r>
              <a:rPr lang="en-US" dirty="0" smtClean="0"/>
              <a:t>.</a:t>
            </a:r>
            <a:endParaRPr lang="en-US" dirty="0"/>
          </a:p>
        </p:txBody>
      </p:sp>
    </p:spTree>
    <p:extLst>
      <p:ext uri="{BB962C8B-B14F-4D97-AF65-F5344CB8AC3E}">
        <p14:creationId xmlns:p14="http://schemas.microsoft.com/office/powerpoint/2010/main" val="218383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1600200"/>
          </a:xfrm>
        </p:spPr>
        <p:txBody>
          <a:bodyPr/>
          <a:lstStyle/>
          <a:p>
            <a:r>
              <a:rPr lang="en-US" dirty="0" smtClean="0"/>
              <a:t>Be Ready</a:t>
            </a:r>
            <a:endParaRPr lang="en-US" dirty="0"/>
          </a:p>
        </p:txBody>
      </p:sp>
      <p:sp>
        <p:nvSpPr>
          <p:cNvPr id="3" name="Content Placeholder 2"/>
          <p:cNvSpPr>
            <a:spLocks noGrp="1"/>
          </p:cNvSpPr>
          <p:nvPr>
            <p:ph sz="half" idx="2"/>
          </p:nvPr>
        </p:nvSpPr>
        <p:spPr/>
        <p:txBody>
          <a:bodyPr/>
          <a:lstStyle/>
          <a:p>
            <a:r>
              <a:rPr lang="es-ES" dirty="0"/>
              <a:t>Prepárate para cada buen </a:t>
            </a:r>
            <a:r>
              <a:rPr lang="es-ES" dirty="0" smtClean="0"/>
              <a:t>trabajo – Tito 3:1</a:t>
            </a:r>
          </a:p>
          <a:p>
            <a:r>
              <a:rPr lang="es-ES" dirty="0"/>
              <a:t>Esté listo para dar una </a:t>
            </a:r>
            <a:r>
              <a:rPr lang="es-ES" dirty="0" smtClean="0"/>
              <a:t>defensa – I Pedro 3:15</a:t>
            </a:r>
          </a:p>
          <a:p>
            <a:pPr lvl="1"/>
            <a:r>
              <a:rPr lang="es-ES" dirty="0" smtClean="0"/>
              <a:t>¿</a:t>
            </a:r>
            <a:r>
              <a:rPr lang="es-ES" dirty="0"/>
              <a:t>Cómo podemos defendernos a menos que sepamos la palabra de Dios</a:t>
            </a:r>
            <a:r>
              <a:rPr lang="es-ES" dirty="0" smtClean="0"/>
              <a:t>? – 2 Tim 2:!5</a:t>
            </a:r>
          </a:p>
          <a:p>
            <a:pPr lvl="1"/>
            <a:r>
              <a:rPr lang="es-ES" dirty="0" smtClean="0"/>
              <a:t>¿</a:t>
            </a:r>
            <a:r>
              <a:rPr lang="es-ES" dirty="0"/>
              <a:t>Por qué tenemos que dar una defensa</a:t>
            </a:r>
            <a:r>
              <a:rPr lang="es-ES" dirty="0" smtClean="0"/>
              <a:t>?</a:t>
            </a:r>
          </a:p>
          <a:p>
            <a:pPr lvl="2"/>
            <a:r>
              <a:rPr lang="es-ES" dirty="0" smtClean="0"/>
              <a:t>I Pedro 3:16</a:t>
            </a:r>
          </a:p>
          <a:p>
            <a:pPr lvl="2"/>
            <a:r>
              <a:rPr lang="es-ES" dirty="0" smtClean="0"/>
              <a:t>Para </a:t>
            </a:r>
            <a:r>
              <a:rPr lang="es-ES" dirty="0"/>
              <a:t>enseñar a tratar de llevar a las personas al </a:t>
            </a:r>
            <a:r>
              <a:rPr lang="es-ES" dirty="0" smtClean="0"/>
              <a:t>arrepentimiento – 2 Timoteo 2:24-26</a:t>
            </a:r>
            <a:endParaRPr lang="en-US" dirty="0"/>
          </a:p>
        </p:txBody>
      </p:sp>
      <p:sp>
        <p:nvSpPr>
          <p:cNvPr id="7" name="Content Placeholder 6"/>
          <p:cNvSpPr>
            <a:spLocks noGrp="1"/>
          </p:cNvSpPr>
          <p:nvPr>
            <p:ph sz="quarter" idx="13"/>
          </p:nvPr>
        </p:nvSpPr>
        <p:spPr/>
        <p:txBody>
          <a:bodyPr/>
          <a:lstStyle/>
          <a:p>
            <a:r>
              <a:rPr lang="en-US" dirty="0"/>
              <a:t>Be Ready for every good work – Titus 3:1</a:t>
            </a:r>
          </a:p>
          <a:p>
            <a:r>
              <a:rPr lang="en-US" dirty="0" smtClean="0"/>
              <a:t>Be Ready to give a defense – I Peter 3:15</a:t>
            </a:r>
          </a:p>
          <a:p>
            <a:pPr lvl="1"/>
            <a:r>
              <a:rPr lang="en-US" dirty="0"/>
              <a:t>How can we give a defense unless we know God’s word – 2 Tim. 2:15</a:t>
            </a:r>
          </a:p>
          <a:p>
            <a:pPr lvl="1"/>
            <a:r>
              <a:rPr lang="en-US" dirty="0"/>
              <a:t>Why do we need to give a defense</a:t>
            </a:r>
            <a:r>
              <a:rPr lang="en-US" dirty="0" smtClean="0"/>
              <a:t>?</a:t>
            </a:r>
            <a:endParaRPr lang="en-US" dirty="0"/>
          </a:p>
          <a:p>
            <a:pPr lvl="2"/>
            <a:r>
              <a:rPr lang="en-US" dirty="0" smtClean="0"/>
              <a:t>I Peter 3:16</a:t>
            </a:r>
          </a:p>
          <a:p>
            <a:pPr lvl="2"/>
            <a:r>
              <a:rPr lang="en-US" dirty="0" smtClean="0"/>
              <a:t>To teach to try to bring people to repentance – 2 Timothy 2:24-26</a:t>
            </a:r>
            <a:endParaRPr lang="en-US" dirty="0"/>
          </a:p>
        </p:txBody>
      </p:sp>
      <p:sp>
        <p:nvSpPr>
          <p:cNvPr id="9" name="Title 1"/>
          <p:cNvSpPr txBox="1">
            <a:spLocks/>
          </p:cNvSpPr>
          <p:nvPr/>
        </p:nvSpPr>
        <p:spPr>
          <a:xfrm>
            <a:off x="4648200" y="0"/>
            <a:ext cx="4038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333500" y="2693075"/>
            <a:ext cx="6629400" cy="2031325"/>
          </a:xfrm>
          <a:prstGeom prst="rect">
            <a:avLst/>
          </a:prstGeom>
          <a:solidFill>
            <a:schemeClr val="accent6">
              <a:lumMod val="20000"/>
              <a:lumOff val="80000"/>
            </a:schemeClr>
          </a:solidFill>
        </p:spPr>
        <p:txBody>
          <a:bodyPr wrap="square" rtlCol="0">
            <a:spAutoFit/>
          </a:bodyPr>
          <a:lstStyle/>
          <a:p>
            <a:r>
              <a:rPr lang="en-US" dirty="0"/>
              <a:t>2 Timothy 2:24-26 (NKJV)24 And a servant of the Lord must not quarrel but be gentle to all, able to teach, patient, 25 in humility correcting those who are in opposition, if God perhaps will grant them repentance, so that they may know the truth, 26 and that they may come to their senses and escape the snare of the devil, having been taken captive by him to do his will.</a:t>
            </a:r>
            <a:endParaRPr lang="en-US" dirty="0"/>
          </a:p>
        </p:txBody>
      </p:sp>
    </p:spTree>
    <p:extLst>
      <p:ext uri="{BB962C8B-B14F-4D97-AF65-F5344CB8AC3E}">
        <p14:creationId xmlns:p14="http://schemas.microsoft.com/office/powerpoint/2010/main" val="211702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762000"/>
          </a:xfrm>
        </p:spPr>
        <p:txBody>
          <a:bodyPr/>
          <a:lstStyle/>
          <a:p>
            <a:r>
              <a:rPr lang="en-US" dirty="0" smtClean="0"/>
              <a:t>Be Ready</a:t>
            </a:r>
            <a:endParaRPr lang="en-US" dirty="0"/>
          </a:p>
        </p:txBody>
      </p:sp>
      <p:sp>
        <p:nvSpPr>
          <p:cNvPr id="3" name="Content Placeholder 2"/>
          <p:cNvSpPr>
            <a:spLocks noGrp="1"/>
          </p:cNvSpPr>
          <p:nvPr>
            <p:ph sz="half" idx="2"/>
          </p:nvPr>
        </p:nvSpPr>
        <p:spPr>
          <a:xfrm>
            <a:off x="4648200" y="762000"/>
            <a:ext cx="4038600" cy="5562600"/>
          </a:xfrm>
        </p:spPr>
        <p:txBody>
          <a:bodyPr>
            <a:normAutofit lnSpcReduction="10000"/>
          </a:bodyPr>
          <a:lstStyle/>
          <a:p>
            <a:r>
              <a:rPr lang="es-ES" dirty="0"/>
              <a:t>Prepárate para cada buen </a:t>
            </a:r>
            <a:r>
              <a:rPr lang="es-ES" dirty="0" smtClean="0"/>
              <a:t>trabajo – Tito 3:1</a:t>
            </a:r>
          </a:p>
          <a:p>
            <a:r>
              <a:rPr lang="es-ES" dirty="0"/>
              <a:t>Esté listo para dar una </a:t>
            </a:r>
            <a:r>
              <a:rPr lang="es-ES" dirty="0" smtClean="0"/>
              <a:t>defensa – I Pedro 3:15</a:t>
            </a:r>
          </a:p>
          <a:p>
            <a:pPr lvl="1"/>
            <a:r>
              <a:rPr lang="es-ES" dirty="0" smtClean="0"/>
              <a:t>¿</a:t>
            </a:r>
            <a:r>
              <a:rPr lang="es-ES" dirty="0"/>
              <a:t>Cómo podemos defendernos a menos que sepamos la palabra de Dios</a:t>
            </a:r>
            <a:r>
              <a:rPr lang="es-ES" dirty="0" smtClean="0"/>
              <a:t>? – 2 Tim 2:!5</a:t>
            </a:r>
          </a:p>
          <a:p>
            <a:pPr lvl="1"/>
            <a:r>
              <a:rPr lang="es-ES" dirty="0" smtClean="0"/>
              <a:t>¿</a:t>
            </a:r>
            <a:r>
              <a:rPr lang="es-ES" dirty="0"/>
              <a:t>Por qué tenemos que dar una defensa</a:t>
            </a:r>
            <a:r>
              <a:rPr lang="es-ES" dirty="0" smtClean="0"/>
              <a:t>?</a:t>
            </a:r>
          </a:p>
          <a:p>
            <a:pPr lvl="2"/>
            <a:r>
              <a:rPr lang="es-ES" dirty="0" smtClean="0"/>
              <a:t>I Pedro 3:16</a:t>
            </a:r>
          </a:p>
          <a:p>
            <a:pPr lvl="2"/>
            <a:r>
              <a:rPr lang="es-ES" dirty="0" smtClean="0"/>
              <a:t>Para </a:t>
            </a:r>
            <a:r>
              <a:rPr lang="es-ES" dirty="0"/>
              <a:t>enseñar a tratar de llevar a las personas al </a:t>
            </a:r>
            <a:r>
              <a:rPr lang="es-ES" dirty="0" smtClean="0"/>
              <a:t>arrepentimiento – 2 Timoteo 2:24-26</a:t>
            </a:r>
          </a:p>
          <a:p>
            <a:pPr lvl="1"/>
            <a:r>
              <a:rPr lang="es-ES" dirty="0"/>
              <a:t>Esté listo para difundir el </a:t>
            </a:r>
            <a:r>
              <a:rPr lang="es-ES" dirty="0" smtClean="0"/>
              <a:t>evangelio – 2 Timoteo 4:2</a:t>
            </a:r>
          </a:p>
          <a:p>
            <a:pPr lvl="2"/>
            <a:r>
              <a:rPr lang="es-ES" dirty="0" smtClean="0"/>
              <a:t>Nuestros </a:t>
            </a:r>
            <a:r>
              <a:rPr lang="es-ES" dirty="0"/>
              <a:t>pies deben tener en la preparación del evangelio de la </a:t>
            </a:r>
            <a:r>
              <a:rPr lang="es-ES" dirty="0" smtClean="0"/>
              <a:t>paz – Efesios 6:15</a:t>
            </a:r>
            <a:endParaRPr lang="en-US" dirty="0"/>
          </a:p>
        </p:txBody>
      </p:sp>
      <p:sp>
        <p:nvSpPr>
          <p:cNvPr id="7" name="Content Placeholder 6"/>
          <p:cNvSpPr>
            <a:spLocks noGrp="1"/>
          </p:cNvSpPr>
          <p:nvPr>
            <p:ph sz="quarter" idx="13"/>
          </p:nvPr>
        </p:nvSpPr>
        <p:spPr>
          <a:xfrm>
            <a:off x="365760" y="762000"/>
            <a:ext cx="4041648" cy="5638800"/>
          </a:xfrm>
        </p:spPr>
        <p:txBody>
          <a:bodyPr>
            <a:normAutofit/>
          </a:bodyPr>
          <a:lstStyle/>
          <a:p>
            <a:r>
              <a:rPr lang="en-US" dirty="0"/>
              <a:t>Be Ready for every good work – Titus 3:1</a:t>
            </a:r>
          </a:p>
          <a:p>
            <a:r>
              <a:rPr lang="en-US" dirty="0" smtClean="0"/>
              <a:t>Be Ready to give a defense – I Peter 3:15</a:t>
            </a:r>
          </a:p>
          <a:p>
            <a:pPr lvl="1"/>
            <a:r>
              <a:rPr lang="en-US" dirty="0"/>
              <a:t>How can we give a defense unless we know God’s word – 2 Tim. 2:15</a:t>
            </a:r>
          </a:p>
          <a:p>
            <a:pPr lvl="1"/>
            <a:r>
              <a:rPr lang="en-US" dirty="0"/>
              <a:t>Why do we need to give a defense</a:t>
            </a:r>
            <a:r>
              <a:rPr lang="en-US" dirty="0" smtClean="0"/>
              <a:t>?</a:t>
            </a:r>
            <a:endParaRPr lang="en-US" dirty="0"/>
          </a:p>
          <a:p>
            <a:pPr lvl="2"/>
            <a:r>
              <a:rPr lang="en-US" dirty="0" smtClean="0"/>
              <a:t>I Peter 3:16</a:t>
            </a:r>
          </a:p>
          <a:p>
            <a:pPr lvl="2"/>
            <a:r>
              <a:rPr lang="en-US" dirty="0" smtClean="0"/>
              <a:t>To teach to try to bring people to repentance – 2 Timothy 2:24-26</a:t>
            </a:r>
          </a:p>
          <a:p>
            <a:pPr lvl="1"/>
            <a:r>
              <a:rPr lang="en-US" dirty="0" smtClean="0"/>
              <a:t>Be Ready to spread the gospel – 2 Timothy 4:2</a:t>
            </a:r>
          </a:p>
          <a:p>
            <a:pPr lvl="2"/>
            <a:r>
              <a:rPr lang="en-US" dirty="0" smtClean="0"/>
              <a:t>Our feet must have on preparation of the  gospel of peace – Eph. 6:15</a:t>
            </a:r>
            <a:endParaRPr lang="en-US" dirty="0"/>
          </a:p>
        </p:txBody>
      </p:sp>
      <p:sp>
        <p:nvSpPr>
          <p:cNvPr id="9" name="Title 1"/>
          <p:cNvSpPr txBox="1">
            <a:spLocks/>
          </p:cNvSpPr>
          <p:nvPr/>
        </p:nvSpPr>
        <p:spPr>
          <a:xfrm>
            <a:off x="4648200" y="0"/>
            <a:ext cx="4038600" cy="7620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Tree>
    <p:extLst>
      <p:ext uri="{BB962C8B-B14F-4D97-AF65-F5344CB8AC3E}">
        <p14:creationId xmlns:p14="http://schemas.microsoft.com/office/powerpoint/2010/main" val="391582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800100"/>
          </a:xfrm>
        </p:spPr>
        <p:txBody>
          <a:bodyPr/>
          <a:lstStyle/>
          <a:p>
            <a:r>
              <a:rPr lang="en-US" dirty="0" smtClean="0"/>
              <a:t>Be Ready</a:t>
            </a:r>
            <a:endParaRPr lang="en-US" dirty="0"/>
          </a:p>
        </p:txBody>
      </p:sp>
      <p:sp>
        <p:nvSpPr>
          <p:cNvPr id="3" name="Content Placeholder 2"/>
          <p:cNvSpPr>
            <a:spLocks noGrp="1"/>
          </p:cNvSpPr>
          <p:nvPr>
            <p:ph sz="half" idx="2"/>
          </p:nvPr>
        </p:nvSpPr>
        <p:spPr>
          <a:xfrm>
            <a:off x="4648200" y="800100"/>
            <a:ext cx="4038600" cy="5676900"/>
          </a:xfrm>
        </p:spPr>
        <p:txBody>
          <a:bodyPr>
            <a:normAutofit lnSpcReduction="10000"/>
          </a:bodyPr>
          <a:lstStyle/>
          <a:p>
            <a:r>
              <a:rPr lang="es-ES" dirty="0"/>
              <a:t>Prepárate para cada buen </a:t>
            </a:r>
            <a:r>
              <a:rPr lang="es-ES" dirty="0" smtClean="0"/>
              <a:t>trabajo – Tito 3:1</a:t>
            </a:r>
          </a:p>
          <a:p>
            <a:r>
              <a:rPr lang="es-ES" dirty="0"/>
              <a:t>Esté listo para dar una </a:t>
            </a:r>
            <a:r>
              <a:rPr lang="es-ES" dirty="0" smtClean="0"/>
              <a:t>defensa – I Pedro 3:15</a:t>
            </a:r>
            <a:endParaRPr lang="en-US" dirty="0" smtClean="0"/>
          </a:p>
          <a:p>
            <a:r>
              <a:rPr lang="es-ES" dirty="0" smtClean="0"/>
              <a:t>Esté </a:t>
            </a:r>
            <a:r>
              <a:rPr lang="es-ES" dirty="0"/>
              <a:t>listo para difundir el </a:t>
            </a:r>
            <a:r>
              <a:rPr lang="es-ES" dirty="0" smtClean="0"/>
              <a:t>evangelio – 2 Timoteo 4:2</a:t>
            </a:r>
          </a:p>
          <a:p>
            <a:r>
              <a:rPr lang="es-ES" dirty="0"/>
              <a:t>Prepárate para enfrentar la </a:t>
            </a:r>
            <a:r>
              <a:rPr lang="es-ES" dirty="0" smtClean="0"/>
              <a:t>tentación – I Pedro 5:8</a:t>
            </a:r>
          </a:p>
          <a:p>
            <a:pPr lvl="1"/>
            <a:r>
              <a:rPr lang="es-ES" dirty="0" smtClean="0"/>
              <a:t>Reconocer </a:t>
            </a:r>
            <a:r>
              <a:rPr lang="es-ES" dirty="0"/>
              <a:t>de dónde vienen las </a:t>
            </a:r>
            <a:r>
              <a:rPr lang="es-ES" dirty="0" smtClean="0"/>
              <a:t>tentaciones – Santiago 1:14-18</a:t>
            </a:r>
          </a:p>
          <a:p>
            <a:pPr lvl="1"/>
            <a:r>
              <a:rPr lang="es-ES" dirty="0" smtClean="0"/>
              <a:t>Tenga </a:t>
            </a:r>
            <a:r>
              <a:rPr lang="es-ES" dirty="0"/>
              <a:t>en cuenta que no seremos tentados más allá de lo que somos capaces de soportar, pero debemos tener </a:t>
            </a:r>
            <a:r>
              <a:rPr lang="es-ES" dirty="0" smtClean="0"/>
              <a:t>cuidado – I Corintios 10:12-13</a:t>
            </a:r>
          </a:p>
        </p:txBody>
      </p:sp>
      <p:sp>
        <p:nvSpPr>
          <p:cNvPr id="7" name="Content Placeholder 6"/>
          <p:cNvSpPr>
            <a:spLocks noGrp="1"/>
          </p:cNvSpPr>
          <p:nvPr>
            <p:ph sz="quarter" idx="13"/>
          </p:nvPr>
        </p:nvSpPr>
        <p:spPr>
          <a:xfrm>
            <a:off x="365760" y="800100"/>
            <a:ext cx="4041648" cy="5676900"/>
          </a:xfrm>
        </p:spPr>
        <p:txBody>
          <a:bodyPr>
            <a:normAutofit/>
          </a:bodyPr>
          <a:lstStyle/>
          <a:p>
            <a:r>
              <a:rPr lang="en-US" dirty="0"/>
              <a:t>Be Ready for every good work – Titus 3:1</a:t>
            </a:r>
          </a:p>
          <a:p>
            <a:r>
              <a:rPr lang="en-US" dirty="0" smtClean="0"/>
              <a:t>Be Ready to give a defense – I Peter 3:15</a:t>
            </a:r>
          </a:p>
          <a:p>
            <a:r>
              <a:rPr lang="en-US" dirty="0" smtClean="0"/>
              <a:t>Be Ready to spread the gospel – 2 Timothy 4:2</a:t>
            </a:r>
          </a:p>
          <a:p>
            <a:r>
              <a:rPr lang="en-US" dirty="0" smtClean="0"/>
              <a:t>Be Ready to face temptation – I Peter 5:8</a:t>
            </a:r>
          </a:p>
          <a:p>
            <a:pPr lvl="1"/>
            <a:r>
              <a:rPr lang="en-US" dirty="0"/>
              <a:t>Recognize where temptations come from – James 1:14-18</a:t>
            </a:r>
          </a:p>
          <a:p>
            <a:pPr lvl="1"/>
            <a:r>
              <a:rPr lang="en-US" dirty="0"/>
              <a:t>Realize we will not be tempted beyond what we are able to withstand but we must be carful – I Cor. 10:12-13</a:t>
            </a:r>
          </a:p>
          <a:p>
            <a:endParaRPr lang="en-US" dirty="0"/>
          </a:p>
          <a:p>
            <a:pPr lvl="1"/>
            <a:endParaRPr lang="en-US" dirty="0"/>
          </a:p>
        </p:txBody>
      </p:sp>
      <p:sp>
        <p:nvSpPr>
          <p:cNvPr id="9" name="Title 1"/>
          <p:cNvSpPr txBox="1">
            <a:spLocks/>
          </p:cNvSpPr>
          <p:nvPr/>
        </p:nvSpPr>
        <p:spPr>
          <a:xfrm>
            <a:off x="4648200" y="0"/>
            <a:ext cx="4038600" cy="8001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dirty="0"/>
              <a:t>Estar </a:t>
            </a:r>
            <a:r>
              <a:rPr lang="es-ES" dirty="0" smtClean="0"/>
              <a:t>Listo</a:t>
            </a:r>
            <a:endParaRPr lang="en-US" dirty="0"/>
          </a:p>
        </p:txBody>
      </p:sp>
      <p:sp>
        <p:nvSpPr>
          <p:cNvPr id="10" name="TextBox 9"/>
          <p:cNvSpPr txBox="1"/>
          <p:nvPr/>
        </p:nvSpPr>
        <p:spPr>
          <a:xfrm>
            <a:off x="1351085" y="2286000"/>
            <a:ext cx="6629400" cy="923330"/>
          </a:xfrm>
          <a:prstGeom prst="rect">
            <a:avLst/>
          </a:prstGeom>
          <a:solidFill>
            <a:schemeClr val="accent6">
              <a:lumMod val="20000"/>
              <a:lumOff val="80000"/>
            </a:schemeClr>
          </a:solidFill>
        </p:spPr>
        <p:txBody>
          <a:bodyPr wrap="square" rtlCol="0">
            <a:spAutoFit/>
          </a:bodyPr>
          <a:lstStyle/>
          <a:p>
            <a:r>
              <a:rPr lang="en-US" dirty="0"/>
              <a:t>1 Peter 5:8 (NKJV)8 Be sober, be vigilant; because your adversary the devil walks about like a roaring lion, seeking whom he may devour.</a:t>
            </a:r>
            <a:endParaRPr lang="en-US" dirty="0"/>
          </a:p>
        </p:txBody>
      </p:sp>
      <p:sp>
        <p:nvSpPr>
          <p:cNvPr id="8" name="TextBox 7"/>
          <p:cNvSpPr txBox="1"/>
          <p:nvPr/>
        </p:nvSpPr>
        <p:spPr>
          <a:xfrm>
            <a:off x="1295400" y="1377077"/>
            <a:ext cx="6629400" cy="2585323"/>
          </a:xfrm>
          <a:prstGeom prst="rect">
            <a:avLst/>
          </a:prstGeom>
          <a:solidFill>
            <a:schemeClr val="accent6">
              <a:lumMod val="20000"/>
              <a:lumOff val="80000"/>
            </a:schemeClr>
          </a:solidFill>
        </p:spPr>
        <p:txBody>
          <a:bodyPr wrap="square" rtlCol="0">
            <a:spAutoFit/>
          </a:bodyPr>
          <a:lstStyle/>
          <a:p>
            <a:r>
              <a:rPr lang="en-US" dirty="0"/>
              <a:t>James 1:14-18 (NKJV)14 But each one is tempted when he is drawn away by his own desires and enticed. 15 Then, when desire has conceived, it gives birth to sin; and sin, when it is full-grown, brings forth death.16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dirty="0" err="1"/>
              <a:t>firstfruits</a:t>
            </a:r>
            <a:r>
              <a:rPr lang="en-US" dirty="0"/>
              <a:t> of His creatures.</a:t>
            </a:r>
            <a:endParaRPr lang="en-US" dirty="0"/>
          </a:p>
        </p:txBody>
      </p:sp>
      <p:sp>
        <p:nvSpPr>
          <p:cNvPr id="11" name="TextBox 10"/>
          <p:cNvSpPr txBox="1"/>
          <p:nvPr/>
        </p:nvSpPr>
        <p:spPr>
          <a:xfrm>
            <a:off x="1295400" y="2665274"/>
            <a:ext cx="6629400" cy="1754326"/>
          </a:xfrm>
          <a:prstGeom prst="rect">
            <a:avLst/>
          </a:prstGeom>
          <a:solidFill>
            <a:schemeClr val="accent6">
              <a:lumMod val="20000"/>
              <a:lumOff val="80000"/>
            </a:schemeClr>
          </a:solidFill>
        </p:spPr>
        <p:txBody>
          <a:bodyPr wrap="square" rtlCol="0">
            <a:spAutoFit/>
          </a:bodyPr>
          <a:lstStyle/>
          <a:p>
            <a:r>
              <a:rPr lang="en-US" dirty="0"/>
              <a:t>1 Corinthians 10:12-13 (NKJV)12 Therefore let him who thinks he stands take heed lest he fall. 13 No temptation has overtaken you except such as is common to man; but God is faithful, who will not allow you to be tempted beyond what you are able, but with the temptation will also make the way of escape, that you may be able to bear it.</a:t>
            </a:r>
            <a:endParaRPr lang="en-US" dirty="0"/>
          </a:p>
        </p:txBody>
      </p:sp>
    </p:spTree>
    <p:extLst>
      <p:ext uri="{BB962C8B-B14F-4D97-AF65-F5344CB8AC3E}">
        <p14:creationId xmlns:p14="http://schemas.microsoft.com/office/powerpoint/2010/main" val="102145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8" grpId="0" animBg="1"/>
      <p:bldP spid="8" grpId="1"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91</TotalTime>
  <Words>3057</Words>
  <Application>Microsoft Office PowerPoint</Application>
  <PresentationFormat>On-screen Show (4:3)</PresentationFormat>
  <Paragraphs>191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Be Ready</vt:lpstr>
      <vt:lpstr>Be Ready</vt:lpstr>
      <vt:lpstr>Be Ready</vt:lpstr>
      <vt:lpstr>Be Ready</vt:lpstr>
      <vt:lpstr>Be Ready</vt:lpstr>
      <vt:lpstr>Be Ready</vt:lpstr>
      <vt:lpstr>Be Ready</vt:lpstr>
      <vt:lpstr>Be Ready</vt:lpstr>
      <vt:lpstr>Be Ready</vt:lpstr>
      <vt:lpstr>Be Ready</vt:lpstr>
      <vt:lpstr>Be Ready</vt:lpstr>
      <vt:lpstr>Be Ready</vt:lpstr>
      <vt:lpstr>Be Ready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Ready</dc:title>
  <dc:creator>Andrews</dc:creator>
  <cp:lastModifiedBy>Andrews</cp:lastModifiedBy>
  <cp:revision>10</cp:revision>
  <dcterms:created xsi:type="dcterms:W3CDTF">2018-05-20T03:02:43Z</dcterms:created>
  <dcterms:modified xsi:type="dcterms:W3CDTF">2018-05-20T04:33:49Z</dcterms:modified>
</cp:coreProperties>
</file>