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2" r:id="rId6"/>
    <p:sldId id="261" r:id="rId7"/>
    <p:sldId id="263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346" y="4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F5014C-E60B-48D0-ACAF-27B9DA1F75A5}" type="datetimeFigureOut">
              <a:rPr lang="en-US" smtClean="0"/>
              <a:pPr/>
              <a:t>11/12/2017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DA3034-FFFA-42B1-9570-9DBF8944F29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/>
          <a:p>
            <a:fld id="{25E694A6-9AE2-43B0-9823-EB16614CB6ED}" type="datetime1">
              <a:rPr lang="en-US" smtClean="0"/>
              <a:pPr/>
              <a:t>11/12/2017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EC9AC5C8-B7A5-41FA-A5D8-17A8C07448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64506-8804-4572-9AE4-DFAA47BC7284}" type="datetime1">
              <a:rPr lang="en-US" smtClean="0"/>
              <a:pPr/>
              <a:t>11/12/2017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AC5C8-B7A5-41FA-A5D8-17A8C07448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CD801-776C-48B4-8480-97383B78D87C}" type="datetime1">
              <a:rPr lang="en-US" smtClean="0"/>
              <a:pPr/>
              <a:t>11/12/2017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AC5C8-B7A5-41FA-A5D8-17A8C07448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1745A-7014-4F33-B6AF-D22F8F0DB43C}" type="datetime1">
              <a:rPr lang="en-US" smtClean="0"/>
              <a:pPr/>
              <a:t>11/12/2017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AC5C8-B7A5-41FA-A5D8-17A8C07448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/>
          <a:p>
            <a:fld id="{948CA585-C26E-41AF-B8D8-C6469970099E}" type="datetime1">
              <a:rPr lang="en-US" smtClean="0"/>
              <a:pPr/>
              <a:t>11/12/2017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EC9AC5C8-B7A5-41FA-A5D8-17A8C07448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/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803C0-9AF0-4373-92C3-26C1E1AA101F}" type="datetime1">
              <a:rPr lang="en-US" smtClean="0"/>
              <a:pPr/>
              <a:t>11/12/2017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/>
          <a:p>
            <a:fld id="{EC9AC5C8-B7A5-41FA-A5D8-17A8C07448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37021-4035-4D25-B6F4-F5F32A4F96EF}" type="datetime1">
              <a:rPr lang="en-US" smtClean="0"/>
              <a:pPr/>
              <a:t>11/12/2017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/>
          <a:p>
            <a:fld id="{EC9AC5C8-B7A5-41FA-A5D8-17A8C07448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EAA9F-B491-4FFE-976D-EE4A74F445B6}" type="datetime1">
              <a:rPr lang="en-US" smtClean="0"/>
              <a:pPr/>
              <a:t>11/12/2017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AC5C8-B7A5-41FA-A5D8-17A8C07448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1304D-5C1D-449A-8730-7EA9AF90C509}" type="datetime1">
              <a:rPr lang="en-US" smtClean="0"/>
              <a:pPr/>
              <a:t>11/12/2017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AC5C8-B7A5-41FA-A5D8-17A8C07448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/>
          <a:p>
            <a:fld id="{131A12FA-C8B0-4917-8491-15E0824F0830}" type="datetime1">
              <a:rPr lang="en-US" smtClean="0"/>
              <a:pPr/>
              <a:t>11/12/2017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EC9AC5C8-B7A5-41FA-A5D8-17A8C07448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/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n-US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/>
          <a:p>
            <a:fld id="{965E0C67-7646-4951-84C4-EBCF49F2BD5A}" type="datetime1">
              <a:rPr lang="en-US" smtClean="0"/>
              <a:pPr/>
              <a:t>11/12/2017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EC9AC5C8-B7A5-41FA-A5D8-17A8C07448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BA9B3002-FA8B-4E3C-A1AA-3178B603C961}" type="datetime1">
              <a:rPr lang="en-US" smtClean="0"/>
              <a:pPr/>
              <a:t>11/12/2017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EC9AC5C8-B7A5-41FA-A5D8-17A8C07448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Thoughts on Stewardship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Nov 12, 2017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C9AC5C8-B7A5-41FA-A5D8-17A8C0744843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AC5C8-B7A5-41FA-A5D8-17A8C0744843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5" name="Content Placeholder 4" descr="Image result for picture of the granddaddy swimming hole bunker missouri"/>
          <p:cNvPicPr>
            <a:picLocks noGrp="1"/>
          </p:cNvPicPr>
          <p:nvPr>
            <p:ph idx="1"/>
          </p:nvPr>
        </p:nvPicPr>
        <p:blipFill>
          <a:blip r:embed="rId2" cstate="print"/>
          <a:srcRect l="13964" t="7616" r="9993" b="10927"/>
          <a:stretch>
            <a:fillRect/>
          </a:stretch>
        </p:blipFill>
        <p:spPr bwMode="auto">
          <a:xfrm>
            <a:off x="1371600" y="533400"/>
            <a:ext cx="6309413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371600" y="5867400"/>
            <a:ext cx="624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“Granddaddy Swimming Hole” – Outside Bunker MO on the West Fork of the Black River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AC5C8-B7A5-41FA-A5D8-17A8C0744843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990600" y="5867400"/>
            <a:ext cx="662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“Sutton’s Bluff” –  Outside Centerville MO on the Black River</a:t>
            </a:r>
          </a:p>
        </p:txBody>
      </p:sp>
      <p:pic>
        <p:nvPicPr>
          <p:cNvPr id="9" name="Content Placeholder 8" descr="Bunker, MO - yeppers.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990600"/>
            <a:ext cx="6806395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AC5C8-B7A5-41FA-A5D8-17A8C0744843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990600" y="5638800"/>
            <a:ext cx="662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The Re-Routed West Fork River Channel</a:t>
            </a:r>
          </a:p>
        </p:txBody>
      </p:sp>
      <p:pic>
        <p:nvPicPr>
          <p:cNvPr id="6" name="Content Placeholder 5" descr="Waterways_Construction-ModuleB-4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447800"/>
            <a:ext cx="4419600" cy="361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Doe Run's West Fork facility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1447800"/>
            <a:ext cx="4191000" cy="3593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AC5C8-B7A5-41FA-A5D8-17A8C0744843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990600" y="5638800"/>
            <a:ext cx="662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The Re-Routed West Fork River Channel</a:t>
            </a:r>
          </a:p>
        </p:txBody>
      </p:sp>
      <p:pic>
        <p:nvPicPr>
          <p:cNvPr id="9" name="Content Placeholder 8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457200"/>
            <a:ext cx="6705600" cy="505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Straight Arrow Connector 11"/>
          <p:cNvCxnSpPr/>
          <p:nvPr/>
        </p:nvCxnSpPr>
        <p:spPr>
          <a:xfrm>
            <a:off x="4038600" y="2514600"/>
            <a:ext cx="685800" cy="1676400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743200" y="1828800"/>
            <a:ext cx="2438400" cy="58477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GRANDDADDY SWIMMING HOLE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AC5C8-B7A5-41FA-A5D8-17A8C0744843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990600" y="5791200"/>
            <a:ext cx="662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DOE RUN WEST FORK MINE FROM SPACE</a:t>
            </a:r>
          </a:p>
        </p:txBody>
      </p:sp>
      <p:pic>
        <p:nvPicPr>
          <p:cNvPr id="9" name="Content Placeholder 8"/>
          <p:cNvPicPr>
            <a:picLocks noGrp="1"/>
          </p:cNvPicPr>
          <p:nvPr>
            <p:ph idx="1"/>
          </p:nvPr>
        </p:nvPicPr>
        <p:blipFill>
          <a:blip r:embed="rId2" cstate="print"/>
          <a:srcRect l="13497" t="15574" r="55328" b="1164"/>
          <a:stretch>
            <a:fillRect/>
          </a:stretch>
        </p:blipFill>
        <p:spPr bwMode="auto">
          <a:xfrm>
            <a:off x="1219200" y="457200"/>
            <a:ext cx="6368981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Straight Arrow Connector 10"/>
          <p:cNvCxnSpPr>
            <a:stCxn id="13" idx="0"/>
          </p:cNvCxnSpPr>
          <p:nvPr/>
        </p:nvCxnSpPr>
        <p:spPr>
          <a:xfrm flipH="1" flipV="1">
            <a:off x="5181600" y="2362200"/>
            <a:ext cx="990600" cy="1219200"/>
          </a:xfrm>
          <a:prstGeom prst="straightConnector1">
            <a:avLst/>
          </a:prstGeom>
          <a:ln w="349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953000" y="3581400"/>
            <a:ext cx="2438400" cy="1200329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GRANDDADDY SWIMMING HOLE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172200" y="609600"/>
            <a:ext cx="2438400" cy="1200329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RE-ROUTED WEST FORK CHANNEL</a:t>
            </a:r>
          </a:p>
        </p:txBody>
      </p:sp>
      <p:cxnSp>
        <p:nvCxnSpPr>
          <p:cNvPr id="19" name="Straight Arrow Connector 18"/>
          <p:cNvCxnSpPr>
            <a:stCxn id="18" idx="1"/>
          </p:cNvCxnSpPr>
          <p:nvPr/>
        </p:nvCxnSpPr>
        <p:spPr>
          <a:xfrm flipH="1">
            <a:off x="5029200" y="1209765"/>
            <a:ext cx="1143000" cy="619035"/>
          </a:xfrm>
          <a:prstGeom prst="straightConnector1">
            <a:avLst/>
          </a:prstGeom>
          <a:ln w="349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AC5C8-B7A5-41FA-A5D8-17A8C0744843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12" name="Content Placeholder 11" descr="globe_west_204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47800" y="228600"/>
            <a:ext cx="6377781" cy="6377781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undry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630</TotalTime>
  <Words>72</Words>
  <Application>Microsoft Office PowerPoint</Application>
  <PresentationFormat>On-screen Show (4:3)</PresentationFormat>
  <Paragraphs>17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 Unicode MS</vt:lpstr>
      <vt:lpstr>Calibri</vt:lpstr>
      <vt:lpstr>Rockwell</vt:lpstr>
      <vt:lpstr>Wingdings 2</vt:lpstr>
      <vt:lpstr>Foundry</vt:lpstr>
      <vt:lpstr>Thoughts on Stewardship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MJ</dc:creator>
  <cp:lastModifiedBy>Jeff Smelser</cp:lastModifiedBy>
  <cp:revision>27</cp:revision>
  <dcterms:created xsi:type="dcterms:W3CDTF">2012-01-10T00:15:25Z</dcterms:created>
  <dcterms:modified xsi:type="dcterms:W3CDTF">2017-11-12T15:49:22Z</dcterms:modified>
</cp:coreProperties>
</file>