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9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1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1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1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1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8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0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167A-F8DE-406D-8FB2-5B50DD70AB5C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9984C-81D8-4693-8578-B762832A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4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Exton</a:t>
            </a:r>
            <a:br>
              <a:rPr lang="en-US" sz="3200" dirty="0"/>
            </a:br>
            <a:r>
              <a:rPr lang="en-US" sz="3200" dirty="0"/>
              <a:t>Sunday, 6 pm</a:t>
            </a:r>
            <a:br>
              <a:rPr lang="en-US" sz="3200" dirty="0"/>
            </a:br>
            <a:r>
              <a:rPr lang="en-US" sz="3200" dirty="0"/>
              <a:t>November 19,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Hebrews 4:15</a:t>
            </a:r>
          </a:p>
          <a:p>
            <a:pPr algn="ctr"/>
            <a:r>
              <a:rPr lang="en-US" sz="2400" b="1" dirty="0"/>
              <a:t>Jesus, Our High Priest, Sympathizes With Us &amp; Challenges Us</a:t>
            </a:r>
          </a:p>
        </p:txBody>
      </p:sp>
    </p:spTree>
    <p:extLst>
      <p:ext uri="{BB962C8B-B14F-4D97-AF65-F5344CB8AC3E}">
        <p14:creationId xmlns:p14="http://schemas.microsoft.com/office/powerpoint/2010/main" val="34092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4191000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Hebrews 4:15</a:t>
            </a:r>
          </a:p>
          <a:p>
            <a:pPr algn="ctr"/>
            <a:endParaRPr lang="en-US" sz="4000" b="1" u="sng" baseline="30000" dirty="0"/>
          </a:p>
          <a:p>
            <a:pPr algn="ctr"/>
            <a:r>
              <a:rPr lang="en-US" sz="4000" b="1" u="sng" baseline="30000" dirty="0"/>
              <a:t>TWO IDEAS</a:t>
            </a:r>
          </a:p>
          <a:p>
            <a:r>
              <a:rPr lang="en-US" sz="2800" b="1" baseline="30000" dirty="0"/>
              <a:t>❶ </a:t>
            </a:r>
            <a:r>
              <a:rPr lang="en-US" sz="2800" dirty="0"/>
              <a:t>For we do not have a high priest who cannot sympathize with our weaknesses, but One who has been tempted in all things as we are,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baseline="30000" dirty="0"/>
              <a:t>❷</a:t>
            </a:r>
            <a:r>
              <a:rPr lang="en-US" sz="2800" dirty="0"/>
              <a:t>yet without sin. </a:t>
            </a:r>
          </a:p>
        </p:txBody>
      </p:sp>
      <p:sp>
        <p:nvSpPr>
          <p:cNvPr id="6" name="Trapezoid 5"/>
          <p:cNvSpPr/>
          <p:nvPr/>
        </p:nvSpPr>
        <p:spPr>
          <a:xfrm rot="16200000">
            <a:off x="4845627" y="1033001"/>
            <a:ext cx="3567545" cy="4572000"/>
          </a:xfrm>
          <a:prstGeom prst="trapezoid">
            <a:avLst>
              <a:gd name="adj" fmla="val 11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/>
              <a:t>Hebrews 5:1</a:t>
            </a:r>
          </a:p>
          <a:p>
            <a:pPr algn="ctr"/>
            <a:endParaRPr lang="en-US" sz="2400" b="1" u="sng" baseline="30000" dirty="0"/>
          </a:p>
          <a:p>
            <a:pPr algn="ctr"/>
            <a:r>
              <a:rPr lang="en-US" sz="3200" b="1" u="sng" baseline="30000" dirty="0"/>
              <a:t>TWO IDEAS</a:t>
            </a:r>
            <a:endParaRPr lang="en-US" sz="2800" b="1" u="sng" baseline="30000" dirty="0"/>
          </a:p>
          <a:p>
            <a:r>
              <a:rPr lang="en-US" sz="2400" b="1" baseline="30000" dirty="0"/>
              <a:t>❶ </a:t>
            </a:r>
            <a:r>
              <a:rPr lang="en-US" sz="2400" b="1" dirty="0"/>
              <a:t> </a:t>
            </a:r>
            <a:r>
              <a:rPr lang="en-US" sz="2400" dirty="0"/>
              <a:t>For every high priest </a:t>
            </a:r>
            <a:r>
              <a:rPr lang="en-US" sz="2400" b="1" u="sng" dirty="0"/>
              <a:t>taken from among men</a:t>
            </a:r>
          </a:p>
          <a:p>
            <a:endParaRPr lang="en-US" sz="2400" dirty="0"/>
          </a:p>
          <a:p>
            <a:r>
              <a:rPr lang="en-US" sz="2400" b="1" baseline="30000" dirty="0"/>
              <a:t>❷ </a:t>
            </a:r>
            <a:r>
              <a:rPr lang="en-US" sz="2400" b="1" u="sng" dirty="0"/>
              <a:t>is appointed</a:t>
            </a:r>
            <a:r>
              <a:rPr lang="en-US" sz="2400" dirty="0"/>
              <a:t> on behalf of men in things pertaining to God 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39624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3962400" cy="1821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19075071">
            <a:off x="3756327" y="3178328"/>
            <a:ext cx="863824" cy="643399"/>
          </a:xfrm>
          <a:prstGeom prst="lef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2630994"/>
            <a:ext cx="4343400" cy="944628"/>
          </a:xfrm>
          <a:prstGeom prst="ellipse">
            <a:avLst/>
          </a:prstGeom>
          <a:noFill/>
          <a:ln w="635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animBg="1"/>
      <p:bldP spid="8" grpId="0" animBg="1"/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4191000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Hebrews 4:15</a:t>
            </a:r>
          </a:p>
          <a:p>
            <a:pPr algn="ctr"/>
            <a:endParaRPr lang="en-US" sz="4000" b="1" u="sng" baseline="30000" dirty="0"/>
          </a:p>
          <a:p>
            <a:pPr algn="ctr"/>
            <a:r>
              <a:rPr lang="en-US" sz="4000" b="1" u="sng" baseline="30000" dirty="0"/>
              <a:t>TWO IDEAS</a:t>
            </a:r>
          </a:p>
          <a:p>
            <a:r>
              <a:rPr lang="en-US" sz="2800" b="1" baseline="30000" dirty="0"/>
              <a:t>❶ </a:t>
            </a:r>
            <a:r>
              <a:rPr lang="en-US" sz="2800" dirty="0"/>
              <a:t>For we do not have a high priest who cannot sympathize with our weaknesses, but One who has been tempted in all things as we are,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baseline="30000" dirty="0"/>
              <a:t>❷</a:t>
            </a:r>
            <a:r>
              <a:rPr lang="en-US" sz="2800" dirty="0"/>
              <a:t>yet without sin. </a:t>
            </a:r>
          </a:p>
        </p:txBody>
      </p:sp>
      <p:sp>
        <p:nvSpPr>
          <p:cNvPr id="6" name="Trapezoid 5"/>
          <p:cNvSpPr/>
          <p:nvPr/>
        </p:nvSpPr>
        <p:spPr>
          <a:xfrm rot="16200000">
            <a:off x="5521817" y="3274923"/>
            <a:ext cx="2215165" cy="4572000"/>
          </a:xfrm>
          <a:prstGeom prst="trapezoid">
            <a:avLst>
              <a:gd name="adj" fmla="val 8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b="1" dirty="0"/>
              <a:t>Hebrews 12:1-4, 12ff</a:t>
            </a:r>
          </a:p>
          <a:p>
            <a:r>
              <a:rPr lang="en-US" sz="2400" dirty="0"/>
              <a:t>You have not yet resisted to the point of shedding blood in your striving against sin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39624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3962400" cy="1821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Exton Sunday, 6 pm November 19, 2017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5</cp:revision>
  <dcterms:created xsi:type="dcterms:W3CDTF">2017-11-19T22:22:02Z</dcterms:created>
  <dcterms:modified xsi:type="dcterms:W3CDTF">2017-11-19T22:52:10Z</dcterms:modified>
</cp:coreProperties>
</file>