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0" r:id="rId5"/>
    <p:sldId id="259" r:id="rId6"/>
    <p:sldId id="262" r:id="rId7"/>
    <p:sldId id="264" r:id="rId8"/>
    <p:sldId id="265" r:id="rId9"/>
    <p:sldId id="257" r:id="rId10"/>
    <p:sldId id="267" r:id="rId11"/>
    <p:sldId id="268" r:id="rId12"/>
    <p:sldId id="269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3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6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9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7DE2-C193-4120-B8B6-9A05F148C98E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9C06-4C00-4895-A69D-CEE4CB4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5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5564" y="2411759"/>
            <a:ext cx="3768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Sunday, 11 a.m.</a:t>
            </a:r>
            <a:endParaRPr lang="en-US" sz="2800" b="1" dirty="0"/>
          </a:p>
          <a:p>
            <a:pPr algn="ctr"/>
            <a:r>
              <a:rPr lang="en-US" sz="2800" b="1" dirty="0" smtClean="0"/>
              <a:t>July 2, </a:t>
            </a:r>
            <a:r>
              <a:rPr lang="en-US" sz="2800" b="1" dirty="0"/>
              <a:t>2017</a:t>
            </a:r>
          </a:p>
          <a:p>
            <a:pPr algn="ctr"/>
            <a:r>
              <a:rPr lang="en-US" sz="2800" b="1" dirty="0" smtClean="0"/>
              <a:t>Exton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50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72200" y="695432"/>
            <a:ext cx="2971800" cy="6093976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focused on heavenly things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possessions &amp; accomplishments more easily sacrificed​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becomes more important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the fruit of the Spirit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continuing to commit the same sin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93416"/>
            <a:ext cx="6085332" cy="610423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57000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US" sz="2400" b="1" dirty="0" smtClean="0"/>
              <a:t>Colossians 3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 </a:t>
            </a:r>
            <a:r>
              <a:rPr lang="en-US" sz="2200" b="1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 if you have been raised up with </a:t>
            </a:r>
            <a:r>
              <a:rPr lang="en-US" sz="2200" dirty="0" smtClean="0">
                <a:latin typeface="Palatino Linotype" panose="02040502050505030304" pitchFamily="18" charset="0"/>
              </a:rPr>
              <a:t>Christ, keep </a:t>
            </a:r>
            <a:r>
              <a:rPr lang="en-US" sz="2200" dirty="0">
                <a:latin typeface="Palatino Linotype" panose="02040502050505030304" pitchFamily="18" charset="0"/>
              </a:rPr>
              <a:t>seeking the things above, where Christ </a:t>
            </a:r>
            <a:r>
              <a:rPr lang="en-US" sz="2200" dirty="0" smtClean="0">
                <a:latin typeface="Palatino Linotype" panose="02040502050505030304" pitchFamily="18" charset="0"/>
              </a:rPr>
              <a:t>is, seated </a:t>
            </a:r>
            <a:r>
              <a:rPr lang="en-US" sz="2200" dirty="0">
                <a:latin typeface="Palatino Linotype" panose="02040502050505030304" pitchFamily="18" charset="0"/>
              </a:rPr>
              <a:t>at the right hand of </a:t>
            </a:r>
            <a:r>
              <a:rPr lang="en-US" sz="2200" dirty="0" smtClean="0">
                <a:latin typeface="Palatino Linotype" panose="02040502050505030304" pitchFamily="18" charset="0"/>
              </a:rPr>
              <a:t>God.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2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Set </a:t>
            </a:r>
            <a:r>
              <a:rPr lang="en-US" sz="2200" dirty="0">
                <a:latin typeface="Palatino Linotype" panose="02040502050505030304" pitchFamily="18" charset="0"/>
              </a:rPr>
              <a:t>your mind on the things above, not on the things that are on earth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</a:p>
          <a:p>
            <a:endParaRPr lang="en-US" sz="22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5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 </a:t>
            </a:r>
            <a:r>
              <a:rPr lang="en-US" sz="2200" dirty="0" smtClean="0">
                <a:latin typeface="Palatino Linotype" panose="02040502050505030304" pitchFamily="18" charset="0"/>
              </a:rPr>
              <a:t>consider</a:t>
            </a:r>
            <a:r>
              <a:rPr lang="en-US" sz="2200" dirty="0">
                <a:latin typeface="Palatino Linotype" panose="02040502050505030304" pitchFamily="18" charset="0"/>
              </a:rPr>
              <a:t> the members of your earthly body as dead to </a:t>
            </a:r>
            <a:r>
              <a:rPr lang="en-US" sz="2200" dirty="0" smtClean="0">
                <a:latin typeface="Palatino Linotype" panose="02040502050505030304" pitchFamily="18" charset="0"/>
              </a:rPr>
              <a:t>immorality</a:t>
            </a:r>
            <a:r>
              <a:rPr lang="en-US" sz="2200" dirty="0">
                <a:latin typeface="Palatino Linotype" panose="02040502050505030304" pitchFamily="18" charset="0"/>
              </a:rPr>
              <a:t>, impurity, passion, evil desire, and greed, which </a:t>
            </a:r>
            <a:r>
              <a:rPr lang="en-US" sz="2200" dirty="0" smtClean="0">
                <a:latin typeface="Palatino Linotype" panose="02040502050505030304" pitchFamily="18" charset="0"/>
              </a:rPr>
              <a:t>amounts </a:t>
            </a:r>
            <a:r>
              <a:rPr lang="en-US" sz="2200" dirty="0">
                <a:latin typeface="Palatino Linotype" panose="02040502050505030304" pitchFamily="18" charset="0"/>
              </a:rPr>
              <a:t>to idolatry.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latin typeface="Palatino Linotype" panose="02040502050505030304" pitchFamily="18" charset="0"/>
              </a:rPr>
              <a:t>For it is because of these things that the wrath of God will come </a:t>
            </a:r>
            <a:r>
              <a:rPr lang="en-US" sz="2200" dirty="0" smtClean="0">
                <a:latin typeface="Palatino Linotype" panose="02040502050505030304" pitchFamily="18" charset="0"/>
              </a:rPr>
              <a:t>upon </a:t>
            </a:r>
            <a:r>
              <a:rPr lang="en-US" sz="2200" dirty="0">
                <a:latin typeface="Palatino Linotype" panose="02040502050505030304" pitchFamily="18" charset="0"/>
              </a:rPr>
              <a:t>the sons of disobedience,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200" dirty="0">
                <a:latin typeface="Palatino Linotype" panose="02040502050505030304" pitchFamily="18" charset="0"/>
              </a:rPr>
              <a:t>and in them you also once walked, when you were living </a:t>
            </a:r>
            <a:r>
              <a:rPr lang="en-US" sz="2200" dirty="0" smtClean="0">
                <a:latin typeface="Palatino Linotype" panose="02040502050505030304" pitchFamily="18" charset="0"/>
              </a:rPr>
              <a:t>in </a:t>
            </a:r>
            <a:r>
              <a:rPr lang="en-US" sz="2200" dirty="0">
                <a:latin typeface="Palatino Linotype" panose="02040502050505030304" pitchFamily="18" charset="0"/>
              </a:rPr>
              <a:t>them.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200" dirty="0">
                <a:latin typeface="Palatino Linotype" panose="02040502050505030304" pitchFamily="18" charset="0"/>
              </a:rPr>
              <a:t>But now you also, put them all aside: anger, wrath, malice, slander, and abusive speech from your mouth.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200" dirty="0" smtClean="0">
                <a:latin typeface="Palatino Linotype" panose="02040502050505030304" pitchFamily="18" charset="0"/>
              </a:rPr>
              <a:t>Do </a:t>
            </a:r>
            <a:r>
              <a:rPr lang="en-US" sz="2200" dirty="0">
                <a:latin typeface="Palatino Linotype" panose="02040502050505030304" pitchFamily="18" charset="0"/>
              </a:rPr>
              <a:t>not lie to one another, since you laid aside the old </a:t>
            </a:r>
            <a:r>
              <a:rPr lang="en-US" sz="2200" dirty="0" smtClean="0">
                <a:latin typeface="Palatino Linotype" panose="02040502050505030304" pitchFamily="18" charset="0"/>
              </a:rPr>
              <a:t>self </a:t>
            </a:r>
            <a:r>
              <a:rPr lang="en-US" sz="2200" dirty="0">
                <a:latin typeface="Palatino Linotype" panose="02040502050505030304" pitchFamily="18" charset="0"/>
              </a:rPr>
              <a:t>with its evil practices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1776948"/>
            <a:ext cx="45720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b="1" dirty="0" smtClean="0"/>
              <a:t>Ephesians 2</a:t>
            </a:r>
          </a:p>
          <a:p>
            <a:r>
              <a:rPr lang="en-US" sz="2400" b="1" baseline="30000" dirty="0" smtClean="0">
                <a:latin typeface="Palatino Linotype" panose="02040502050505030304" pitchFamily="18" charset="0"/>
              </a:rPr>
              <a:t>4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400" dirty="0">
                <a:latin typeface="Palatino Linotype" panose="02040502050505030304" pitchFamily="18" charset="0"/>
              </a:rPr>
              <a:t>But God, being rich in mercy, because of His great love with which He loved us,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400" dirty="0">
                <a:latin typeface="Palatino Linotype" panose="02040502050505030304" pitchFamily="18" charset="0"/>
              </a:rPr>
              <a:t>even when we were dead </a:t>
            </a:r>
            <a:r>
              <a:rPr lang="en-US" sz="2400" dirty="0" smtClean="0">
                <a:latin typeface="Palatino Linotype" panose="02040502050505030304" pitchFamily="18" charset="0"/>
              </a:rPr>
              <a:t>in </a:t>
            </a:r>
            <a:r>
              <a:rPr lang="en-US" sz="2400" dirty="0">
                <a:latin typeface="Palatino Linotype" panose="02040502050505030304" pitchFamily="18" charset="0"/>
              </a:rPr>
              <a:t>our transgressions, made us alive together </a:t>
            </a:r>
            <a:r>
              <a:rPr lang="en-US" sz="2400" dirty="0" smtClean="0">
                <a:latin typeface="Palatino Linotype" panose="02040502050505030304" pitchFamily="18" charset="0"/>
              </a:rPr>
              <a:t>with </a:t>
            </a:r>
            <a:r>
              <a:rPr lang="en-US" sz="2400" dirty="0">
                <a:latin typeface="Palatino Linotype" panose="02040502050505030304" pitchFamily="18" charset="0"/>
              </a:rPr>
              <a:t>Christ (by grace you have been saved</a:t>
            </a:r>
            <a:r>
              <a:rPr lang="en-US" sz="2400" dirty="0" smtClean="0">
                <a:latin typeface="Palatino Linotype" panose="02040502050505030304" pitchFamily="18" charset="0"/>
              </a:rPr>
              <a:t>),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6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400" dirty="0">
                <a:latin typeface="Palatino Linotype" panose="02040502050505030304" pitchFamily="18" charset="0"/>
              </a:rPr>
              <a:t>and raised us up with Him</a:t>
            </a:r>
            <a:r>
              <a:rPr lang="en-US" sz="2400" dirty="0" smtClean="0">
                <a:latin typeface="Palatino Linotype" panose="02040502050505030304" pitchFamily="18" charset="0"/>
              </a:rPr>
              <a:t>,</a:t>
            </a:r>
          </a:p>
          <a:p>
            <a:r>
              <a:rPr lang="en-US" sz="2400" b="1" u="sng" dirty="0" smtClean="0">
                <a:latin typeface="Palatino Linotype" panose="02040502050505030304" pitchFamily="18" charset="0"/>
              </a:rPr>
              <a:t>and</a:t>
            </a:r>
            <a:r>
              <a:rPr lang="en-US" sz="2400" b="1" u="sng" dirty="0">
                <a:latin typeface="Palatino Linotype" panose="02040502050505030304" pitchFamily="18" charset="0"/>
              </a:rPr>
              <a:t> seated us with Him in the heavenly places</a:t>
            </a:r>
            <a:r>
              <a:rPr lang="en-US" sz="2400" dirty="0">
                <a:latin typeface="Palatino Linotype" panose="02040502050505030304" pitchFamily="18" charset="0"/>
              </a:rPr>
              <a:t> in Christ Jesus</a:t>
            </a:r>
          </a:p>
        </p:txBody>
      </p:sp>
    </p:spTree>
    <p:extLst>
      <p:ext uri="{BB962C8B-B14F-4D97-AF65-F5344CB8AC3E}">
        <p14:creationId xmlns:p14="http://schemas.microsoft.com/office/powerpoint/2010/main" val="364890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2" grpId="0" uiExpand="1" build="p" animBg="1"/>
      <p:bldP spid="3" grpId="0" uiExpand="1" build="p" animBg="1"/>
      <p:bldP spid="3" grpId="1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72200" y="695432"/>
            <a:ext cx="2971800" cy="6093976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focused on heavenly things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possessions &amp; accomplishments more easily sacrificed​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becomes more important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the fruit of the Spirit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continuing to commit the same sin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93416"/>
            <a:ext cx="6085332" cy="610423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57000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US" sz="2400" b="1" dirty="0" smtClean="0"/>
              <a:t>Colossians 3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 </a:t>
            </a:r>
            <a:r>
              <a:rPr lang="en-US" sz="2200" b="1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 if you have been raised up with </a:t>
            </a:r>
            <a:r>
              <a:rPr lang="en-US" sz="2200" dirty="0" smtClean="0">
                <a:latin typeface="Palatino Linotype" panose="02040502050505030304" pitchFamily="18" charset="0"/>
              </a:rPr>
              <a:t>Christ, keep </a:t>
            </a:r>
            <a:r>
              <a:rPr lang="en-US" sz="2200" dirty="0">
                <a:latin typeface="Palatino Linotype" panose="02040502050505030304" pitchFamily="18" charset="0"/>
              </a:rPr>
              <a:t>seeking the things above, where Christ </a:t>
            </a:r>
            <a:r>
              <a:rPr lang="en-US" sz="2200" dirty="0" smtClean="0">
                <a:latin typeface="Palatino Linotype" panose="02040502050505030304" pitchFamily="18" charset="0"/>
              </a:rPr>
              <a:t>is, seated </a:t>
            </a:r>
            <a:r>
              <a:rPr lang="en-US" sz="2200" dirty="0">
                <a:latin typeface="Palatino Linotype" panose="02040502050505030304" pitchFamily="18" charset="0"/>
              </a:rPr>
              <a:t>at the right hand of </a:t>
            </a:r>
            <a:r>
              <a:rPr lang="en-US" sz="2200" dirty="0" smtClean="0">
                <a:latin typeface="Palatino Linotype" panose="02040502050505030304" pitchFamily="18" charset="0"/>
              </a:rPr>
              <a:t>God.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2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Set </a:t>
            </a:r>
            <a:r>
              <a:rPr lang="en-US" sz="2200" dirty="0">
                <a:latin typeface="Palatino Linotype" panose="02040502050505030304" pitchFamily="18" charset="0"/>
              </a:rPr>
              <a:t>your mind on the things above, not on the things that are on earth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</a:p>
          <a:p>
            <a:endParaRPr lang="en-US" sz="22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5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 </a:t>
            </a:r>
            <a:r>
              <a:rPr lang="en-US" sz="2200" dirty="0" smtClean="0">
                <a:latin typeface="Palatino Linotype" panose="02040502050505030304" pitchFamily="18" charset="0"/>
              </a:rPr>
              <a:t>consider</a:t>
            </a:r>
            <a:r>
              <a:rPr lang="en-US" sz="2200" dirty="0">
                <a:latin typeface="Palatino Linotype" panose="02040502050505030304" pitchFamily="18" charset="0"/>
              </a:rPr>
              <a:t> the members of your earthly body as dead to </a:t>
            </a:r>
            <a:r>
              <a:rPr lang="en-US" sz="2200" dirty="0" smtClean="0">
                <a:latin typeface="Palatino Linotype" panose="02040502050505030304" pitchFamily="18" charset="0"/>
              </a:rPr>
              <a:t>immorality</a:t>
            </a:r>
            <a:r>
              <a:rPr lang="en-US" sz="2200" dirty="0">
                <a:latin typeface="Palatino Linotype" panose="02040502050505030304" pitchFamily="18" charset="0"/>
              </a:rPr>
              <a:t>, impurity, passion, evil desire, and greed, which </a:t>
            </a:r>
            <a:r>
              <a:rPr lang="en-US" sz="2200" dirty="0" smtClean="0">
                <a:latin typeface="Palatino Linotype" panose="02040502050505030304" pitchFamily="18" charset="0"/>
              </a:rPr>
              <a:t>amounts </a:t>
            </a:r>
            <a:r>
              <a:rPr lang="en-US" sz="2200" dirty="0">
                <a:latin typeface="Palatino Linotype" panose="02040502050505030304" pitchFamily="18" charset="0"/>
              </a:rPr>
              <a:t>to idolatry.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latin typeface="Palatino Linotype" panose="02040502050505030304" pitchFamily="18" charset="0"/>
              </a:rPr>
              <a:t>For it is because of these things that the wrath of God will come </a:t>
            </a:r>
            <a:r>
              <a:rPr lang="en-US" sz="2200" dirty="0" smtClean="0">
                <a:latin typeface="Palatino Linotype" panose="02040502050505030304" pitchFamily="18" charset="0"/>
              </a:rPr>
              <a:t>upon </a:t>
            </a:r>
            <a:r>
              <a:rPr lang="en-US" sz="2200" dirty="0">
                <a:latin typeface="Palatino Linotype" panose="02040502050505030304" pitchFamily="18" charset="0"/>
              </a:rPr>
              <a:t>the sons of disobedience,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200" dirty="0">
                <a:latin typeface="Palatino Linotype" panose="02040502050505030304" pitchFamily="18" charset="0"/>
              </a:rPr>
              <a:t>and in them you also once walked, when you were living </a:t>
            </a:r>
            <a:r>
              <a:rPr lang="en-US" sz="2200" dirty="0" smtClean="0">
                <a:latin typeface="Palatino Linotype" panose="02040502050505030304" pitchFamily="18" charset="0"/>
              </a:rPr>
              <a:t>in </a:t>
            </a:r>
            <a:r>
              <a:rPr lang="en-US" sz="2200" dirty="0">
                <a:latin typeface="Palatino Linotype" panose="02040502050505030304" pitchFamily="18" charset="0"/>
              </a:rPr>
              <a:t>them.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200" dirty="0">
                <a:latin typeface="Palatino Linotype" panose="02040502050505030304" pitchFamily="18" charset="0"/>
              </a:rPr>
              <a:t>But now you also, put them all aside: anger, wrath, malice, slander, and abusive speech from your mouth.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200" dirty="0" smtClean="0">
                <a:latin typeface="Palatino Linotype" panose="02040502050505030304" pitchFamily="18" charset="0"/>
              </a:rPr>
              <a:t>Do </a:t>
            </a:r>
            <a:r>
              <a:rPr lang="en-US" sz="2200" dirty="0">
                <a:latin typeface="Palatino Linotype" panose="02040502050505030304" pitchFamily="18" charset="0"/>
              </a:rPr>
              <a:t>not lie to one another, since you laid aside the old </a:t>
            </a:r>
            <a:r>
              <a:rPr lang="en-US" sz="2200" dirty="0" smtClean="0">
                <a:latin typeface="Palatino Linotype" panose="02040502050505030304" pitchFamily="18" charset="0"/>
              </a:rPr>
              <a:t>self </a:t>
            </a:r>
            <a:r>
              <a:rPr lang="en-US" sz="2200" dirty="0">
                <a:latin typeface="Palatino Linotype" panose="02040502050505030304" pitchFamily="18" charset="0"/>
              </a:rPr>
              <a:t>with its evil practices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1776948"/>
            <a:ext cx="55626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Romans 6</a:t>
            </a:r>
          </a:p>
          <a:p>
            <a:r>
              <a:rPr lang="en-US" sz="24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400" dirty="0">
                <a:latin typeface="Palatino Linotype" panose="02040502050505030304" pitchFamily="18" charset="0"/>
              </a:rPr>
              <a:t>Therefore do not let sin reign in your mortal body so that you obey its lusts</a:t>
            </a:r>
            <a:r>
              <a:rPr lang="en-US" sz="2400" dirty="0" smtClean="0">
                <a:latin typeface="Palatino Linotype" panose="02040502050505030304" pitchFamily="18" charset="0"/>
              </a:rPr>
              <a:t>,</a:t>
            </a:r>
          </a:p>
          <a:p>
            <a:r>
              <a:rPr lang="en-US" sz="24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400" dirty="0">
                <a:latin typeface="Palatino Linotype" panose="02040502050505030304" pitchFamily="18" charset="0"/>
              </a:rPr>
              <a:t>and do not go </a:t>
            </a:r>
            <a:r>
              <a:rPr lang="en-US" sz="2400" dirty="0" smtClean="0">
                <a:latin typeface="Palatino Linotype" panose="02040502050505030304" pitchFamily="18" charset="0"/>
              </a:rPr>
              <a:t>on presenting the </a:t>
            </a:r>
            <a:r>
              <a:rPr lang="en-US" sz="2400" dirty="0">
                <a:latin typeface="Palatino Linotype" panose="02040502050505030304" pitchFamily="18" charset="0"/>
              </a:rPr>
              <a:t>members of your body to </a:t>
            </a:r>
            <a:r>
              <a:rPr lang="en-US" sz="2400" dirty="0" smtClean="0">
                <a:latin typeface="Palatino Linotype" panose="02040502050505030304" pitchFamily="18" charset="0"/>
              </a:rPr>
              <a:t>sin as instruments </a:t>
            </a:r>
            <a:r>
              <a:rPr lang="en-US" sz="2400" dirty="0">
                <a:latin typeface="Palatino Linotype" panose="02040502050505030304" pitchFamily="18" charset="0"/>
              </a:rPr>
              <a:t>of unrighteousness</a:t>
            </a:r>
            <a:r>
              <a:rPr lang="en-US" sz="2400" dirty="0" smtClean="0">
                <a:latin typeface="Palatino Linotype" panose="02040502050505030304" pitchFamily="18" charset="0"/>
              </a:rPr>
              <a:t>;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but</a:t>
            </a:r>
            <a:r>
              <a:rPr lang="en-US" sz="2400" dirty="0">
                <a:latin typeface="Palatino Linotype" panose="02040502050505030304" pitchFamily="18" charset="0"/>
              </a:rPr>
              <a:t> present yourselves to God as those alive from the dead, and your members as </a:t>
            </a:r>
            <a:r>
              <a:rPr lang="en-US" sz="2400" dirty="0" smtClean="0">
                <a:latin typeface="Palatino Linotype" panose="02040502050505030304" pitchFamily="18" charset="0"/>
              </a:rPr>
              <a:t>instruments </a:t>
            </a:r>
            <a:r>
              <a:rPr lang="en-US" sz="2400" dirty="0">
                <a:latin typeface="Palatino Linotype" panose="02040502050505030304" pitchFamily="18" charset="0"/>
              </a:rPr>
              <a:t>of righteousness to God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72200" y="695432"/>
            <a:ext cx="2971800" cy="6093976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focused on heavenly things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possessions &amp; accomplishments more easily sacrificed​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becomes more important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the fruit of the Spirit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continuing to commit the same sin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93416"/>
            <a:ext cx="6085332" cy="610423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57000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US" sz="2400" b="1" dirty="0" smtClean="0"/>
              <a:t>Colossians 3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 </a:t>
            </a:r>
            <a:r>
              <a:rPr lang="en-US" sz="2200" b="1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 if you have been raised up with </a:t>
            </a:r>
            <a:r>
              <a:rPr lang="en-US" sz="2200" dirty="0" smtClean="0">
                <a:latin typeface="Palatino Linotype" panose="02040502050505030304" pitchFamily="18" charset="0"/>
              </a:rPr>
              <a:t>Christ, keep </a:t>
            </a:r>
            <a:r>
              <a:rPr lang="en-US" sz="2200" dirty="0">
                <a:latin typeface="Palatino Linotype" panose="02040502050505030304" pitchFamily="18" charset="0"/>
              </a:rPr>
              <a:t>seeking the things above, where Christ </a:t>
            </a:r>
            <a:r>
              <a:rPr lang="en-US" sz="2200" dirty="0" smtClean="0">
                <a:latin typeface="Palatino Linotype" panose="02040502050505030304" pitchFamily="18" charset="0"/>
              </a:rPr>
              <a:t>is, seated </a:t>
            </a:r>
            <a:r>
              <a:rPr lang="en-US" sz="2200" dirty="0">
                <a:latin typeface="Palatino Linotype" panose="02040502050505030304" pitchFamily="18" charset="0"/>
              </a:rPr>
              <a:t>at the right hand of </a:t>
            </a:r>
            <a:r>
              <a:rPr lang="en-US" sz="2200" dirty="0" smtClean="0">
                <a:latin typeface="Palatino Linotype" panose="02040502050505030304" pitchFamily="18" charset="0"/>
              </a:rPr>
              <a:t>God.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2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Set </a:t>
            </a:r>
            <a:r>
              <a:rPr lang="en-US" sz="2200" dirty="0">
                <a:latin typeface="Palatino Linotype" panose="02040502050505030304" pitchFamily="18" charset="0"/>
              </a:rPr>
              <a:t>your mind on the things above, not on the things that are on earth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</a:p>
          <a:p>
            <a:endParaRPr lang="en-US" sz="22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5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 </a:t>
            </a:r>
            <a:r>
              <a:rPr lang="en-US" sz="2200" dirty="0" smtClean="0">
                <a:latin typeface="Palatino Linotype" panose="02040502050505030304" pitchFamily="18" charset="0"/>
              </a:rPr>
              <a:t>consider</a:t>
            </a:r>
            <a:r>
              <a:rPr lang="en-US" sz="2200" dirty="0">
                <a:latin typeface="Palatino Linotype" panose="02040502050505030304" pitchFamily="18" charset="0"/>
              </a:rPr>
              <a:t> the members of your earthly body as dead to </a:t>
            </a:r>
            <a:r>
              <a:rPr lang="en-US" sz="2200" dirty="0" smtClean="0">
                <a:latin typeface="Palatino Linotype" panose="02040502050505030304" pitchFamily="18" charset="0"/>
              </a:rPr>
              <a:t>immorality</a:t>
            </a:r>
            <a:r>
              <a:rPr lang="en-US" sz="2200" dirty="0">
                <a:latin typeface="Palatino Linotype" panose="02040502050505030304" pitchFamily="18" charset="0"/>
              </a:rPr>
              <a:t>, impurity, passion, evil desire, and greed, which </a:t>
            </a:r>
            <a:r>
              <a:rPr lang="en-US" sz="2200" dirty="0" smtClean="0">
                <a:latin typeface="Palatino Linotype" panose="02040502050505030304" pitchFamily="18" charset="0"/>
              </a:rPr>
              <a:t>amounts </a:t>
            </a:r>
            <a:r>
              <a:rPr lang="en-US" sz="2200" dirty="0">
                <a:latin typeface="Palatino Linotype" panose="02040502050505030304" pitchFamily="18" charset="0"/>
              </a:rPr>
              <a:t>to idolatry.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latin typeface="Palatino Linotype" panose="02040502050505030304" pitchFamily="18" charset="0"/>
              </a:rPr>
              <a:t>For it is because of these things that the wrath of God will come </a:t>
            </a:r>
            <a:r>
              <a:rPr lang="en-US" sz="2200" dirty="0" smtClean="0">
                <a:latin typeface="Palatino Linotype" panose="02040502050505030304" pitchFamily="18" charset="0"/>
              </a:rPr>
              <a:t>upon </a:t>
            </a:r>
            <a:r>
              <a:rPr lang="en-US" sz="2200" dirty="0">
                <a:latin typeface="Palatino Linotype" panose="02040502050505030304" pitchFamily="18" charset="0"/>
              </a:rPr>
              <a:t>the sons of disobedience,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200" dirty="0">
                <a:latin typeface="Palatino Linotype" panose="02040502050505030304" pitchFamily="18" charset="0"/>
              </a:rPr>
              <a:t>and in them you also once walked, when you were living </a:t>
            </a:r>
            <a:r>
              <a:rPr lang="en-US" sz="2200" dirty="0" smtClean="0">
                <a:latin typeface="Palatino Linotype" panose="02040502050505030304" pitchFamily="18" charset="0"/>
              </a:rPr>
              <a:t>in </a:t>
            </a:r>
            <a:r>
              <a:rPr lang="en-US" sz="2200" dirty="0">
                <a:latin typeface="Palatino Linotype" panose="02040502050505030304" pitchFamily="18" charset="0"/>
              </a:rPr>
              <a:t>them.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200" dirty="0">
                <a:latin typeface="Palatino Linotype" panose="02040502050505030304" pitchFamily="18" charset="0"/>
              </a:rPr>
              <a:t>But now you also, put them all aside: anger, wrath, malice, slander, and abusive speech from your mouth.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200" dirty="0" smtClean="0">
                <a:latin typeface="Palatino Linotype" panose="02040502050505030304" pitchFamily="18" charset="0"/>
              </a:rPr>
              <a:t>Do </a:t>
            </a:r>
            <a:r>
              <a:rPr lang="en-US" sz="2200" dirty="0">
                <a:latin typeface="Palatino Linotype" panose="02040502050505030304" pitchFamily="18" charset="0"/>
              </a:rPr>
              <a:t>not lie to one another, since you laid aside the old </a:t>
            </a:r>
            <a:r>
              <a:rPr lang="en-US" sz="2200" dirty="0" smtClean="0">
                <a:latin typeface="Palatino Linotype" panose="02040502050505030304" pitchFamily="18" charset="0"/>
              </a:rPr>
              <a:t>self </a:t>
            </a:r>
            <a:r>
              <a:rPr lang="en-US" sz="2200" dirty="0">
                <a:latin typeface="Palatino Linotype" panose="02040502050505030304" pitchFamily="18" charset="0"/>
              </a:rPr>
              <a:t>with its evil practices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1400" y="1776948"/>
            <a:ext cx="502920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1 Peter 4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Therefore, since Christ has </a:t>
            </a:r>
            <a:r>
              <a:rPr lang="en-US" sz="2400" dirty="0" smtClean="0">
                <a:latin typeface="Palatino Linotype" panose="02040502050505030304" pitchFamily="18" charset="0"/>
              </a:rPr>
              <a:t>suffered </a:t>
            </a:r>
            <a:r>
              <a:rPr lang="en-US" sz="2400" dirty="0">
                <a:latin typeface="Palatino Linotype" panose="02040502050505030304" pitchFamily="18" charset="0"/>
              </a:rPr>
              <a:t>in the flesh, </a:t>
            </a:r>
            <a:r>
              <a:rPr lang="en-US" sz="2400" b="1" dirty="0">
                <a:latin typeface="Palatino Linotype" panose="02040502050505030304" pitchFamily="18" charset="0"/>
              </a:rPr>
              <a:t>arm yourselves also with the same purpose</a:t>
            </a:r>
            <a:r>
              <a:rPr lang="en-US" sz="2400" dirty="0" smtClean="0">
                <a:latin typeface="Palatino Linotype" panose="02040502050505030304" pitchFamily="18" charset="0"/>
              </a:rPr>
              <a:t>,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because</a:t>
            </a:r>
            <a:r>
              <a:rPr lang="en-US" sz="2400" dirty="0">
                <a:latin typeface="Palatino Linotype" panose="02040502050505030304" pitchFamily="18" charset="0"/>
              </a:rPr>
              <a:t> he who has </a:t>
            </a:r>
            <a:r>
              <a:rPr lang="en-US" sz="2400" dirty="0" smtClean="0">
                <a:latin typeface="Palatino Linotype" panose="02040502050505030304" pitchFamily="18" charset="0"/>
              </a:rPr>
              <a:t>suffered </a:t>
            </a:r>
            <a:r>
              <a:rPr lang="en-US" sz="2400" dirty="0">
                <a:latin typeface="Palatino Linotype" panose="02040502050505030304" pitchFamily="18" charset="0"/>
              </a:rPr>
              <a:t>in the flesh has ceased from sin,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2 </a:t>
            </a:r>
            <a:r>
              <a:rPr lang="en-US" sz="2400" b="1" dirty="0">
                <a:latin typeface="Palatino Linotype" panose="02040502050505030304" pitchFamily="18" charset="0"/>
              </a:rPr>
              <a:t>so as to live the rest of the time in the flesh no longer for the lusts of men, but for the will of God.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64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72200" y="695432"/>
            <a:ext cx="2971800" cy="6093976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focused on heavenly things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possessions &amp; accomplishments more easily sacrificed​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becomes more important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the fruit of the Spirit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continuing to commit the same sin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93416"/>
            <a:ext cx="6085332" cy="610423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57000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US" sz="2400" b="1" dirty="0" smtClean="0"/>
              <a:t>Colossians 3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 </a:t>
            </a:r>
            <a:r>
              <a:rPr lang="en-US" sz="2200" b="1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 if you have been raised up with </a:t>
            </a:r>
            <a:r>
              <a:rPr lang="en-US" sz="2200" dirty="0" smtClean="0">
                <a:latin typeface="Palatino Linotype" panose="02040502050505030304" pitchFamily="18" charset="0"/>
              </a:rPr>
              <a:t>Christ, keep </a:t>
            </a:r>
            <a:r>
              <a:rPr lang="en-US" sz="2200" dirty="0">
                <a:latin typeface="Palatino Linotype" panose="02040502050505030304" pitchFamily="18" charset="0"/>
              </a:rPr>
              <a:t>seeking the things above, where Christ </a:t>
            </a:r>
            <a:r>
              <a:rPr lang="en-US" sz="2200" dirty="0" smtClean="0">
                <a:latin typeface="Palatino Linotype" panose="02040502050505030304" pitchFamily="18" charset="0"/>
              </a:rPr>
              <a:t>is, seated </a:t>
            </a:r>
            <a:r>
              <a:rPr lang="en-US" sz="2200" dirty="0">
                <a:latin typeface="Palatino Linotype" panose="02040502050505030304" pitchFamily="18" charset="0"/>
              </a:rPr>
              <a:t>at the right hand of </a:t>
            </a:r>
            <a:r>
              <a:rPr lang="en-US" sz="2200" dirty="0" smtClean="0">
                <a:latin typeface="Palatino Linotype" panose="02040502050505030304" pitchFamily="18" charset="0"/>
              </a:rPr>
              <a:t>God.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2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Set </a:t>
            </a:r>
            <a:r>
              <a:rPr lang="en-US" sz="2200" dirty="0">
                <a:latin typeface="Palatino Linotype" panose="02040502050505030304" pitchFamily="18" charset="0"/>
              </a:rPr>
              <a:t>your mind on the things above, not on the things that are on earth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</a:p>
          <a:p>
            <a:endParaRPr lang="en-US" sz="22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5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Therefore </a:t>
            </a:r>
            <a:r>
              <a:rPr lang="en-US" sz="2200" dirty="0" smtClean="0">
                <a:latin typeface="Palatino Linotype" panose="02040502050505030304" pitchFamily="18" charset="0"/>
              </a:rPr>
              <a:t>consider</a:t>
            </a:r>
            <a:r>
              <a:rPr lang="en-US" sz="2200" dirty="0">
                <a:latin typeface="Palatino Linotype" panose="02040502050505030304" pitchFamily="18" charset="0"/>
              </a:rPr>
              <a:t> the members of your earthly body as dead to </a:t>
            </a:r>
            <a:r>
              <a:rPr lang="en-US" sz="2200" dirty="0" smtClean="0">
                <a:latin typeface="Palatino Linotype" panose="02040502050505030304" pitchFamily="18" charset="0"/>
              </a:rPr>
              <a:t>immorality</a:t>
            </a:r>
            <a:r>
              <a:rPr lang="en-US" sz="2200" dirty="0">
                <a:latin typeface="Palatino Linotype" panose="02040502050505030304" pitchFamily="18" charset="0"/>
              </a:rPr>
              <a:t>, impurity, passion, evil desire, and greed, which </a:t>
            </a:r>
            <a:r>
              <a:rPr lang="en-US" sz="2200" dirty="0" smtClean="0">
                <a:latin typeface="Palatino Linotype" panose="02040502050505030304" pitchFamily="18" charset="0"/>
              </a:rPr>
              <a:t>amounts </a:t>
            </a:r>
            <a:r>
              <a:rPr lang="en-US" sz="2200" dirty="0">
                <a:latin typeface="Palatino Linotype" panose="02040502050505030304" pitchFamily="18" charset="0"/>
              </a:rPr>
              <a:t>to idolatry.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latin typeface="Palatino Linotype" panose="02040502050505030304" pitchFamily="18" charset="0"/>
              </a:rPr>
              <a:t>For it is because of these things that the wrath of God will come </a:t>
            </a:r>
            <a:r>
              <a:rPr lang="en-US" sz="2200" dirty="0" smtClean="0">
                <a:latin typeface="Palatino Linotype" panose="02040502050505030304" pitchFamily="18" charset="0"/>
              </a:rPr>
              <a:t>upon </a:t>
            </a:r>
            <a:r>
              <a:rPr lang="en-US" sz="2200" dirty="0">
                <a:latin typeface="Palatino Linotype" panose="02040502050505030304" pitchFamily="18" charset="0"/>
              </a:rPr>
              <a:t>the sons of disobedience,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200" dirty="0">
                <a:latin typeface="Palatino Linotype" panose="02040502050505030304" pitchFamily="18" charset="0"/>
              </a:rPr>
              <a:t>and in them you also once walked, when you were living </a:t>
            </a:r>
            <a:r>
              <a:rPr lang="en-US" sz="2200" dirty="0" smtClean="0">
                <a:latin typeface="Palatino Linotype" panose="02040502050505030304" pitchFamily="18" charset="0"/>
              </a:rPr>
              <a:t>in </a:t>
            </a:r>
            <a:r>
              <a:rPr lang="en-US" sz="2200" dirty="0">
                <a:latin typeface="Palatino Linotype" panose="02040502050505030304" pitchFamily="18" charset="0"/>
              </a:rPr>
              <a:t>them.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200" dirty="0">
                <a:latin typeface="Palatino Linotype" panose="02040502050505030304" pitchFamily="18" charset="0"/>
              </a:rPr>
              <a:t>But now you also, put them all aside: anger, wrath, malice, slander, and abusive speech from your mouth.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200" dirty="0" smtClean="0">
                <a:latin typeface="Palatino Linotype" panose="02040502050505030304" pitchFamily="18" charset="0"/>
              </a:rPr>
              <a:t>Do </a:t>
            </a:r>
            <a:r>
              <a:rPr lang="en-US" sz="2200" dirty="0">
                <a:latin typeface="Palatino Linotype" panose="02040502050505030304" pitchFamily="18" charset="0"/>
              </a:rPr>
              <a:t>not lie to one another, since you laid aside the old </a:t>
            </a:r>
            <a:r>
              <a:rPr lang="en-US" sz="2200" dirty="0" smtClean="0">
                <a:latin typeface="Palatino Linotype" panose="02040502050505030304" pitchFamily="18" charset="0"/>
              </a:rPr>
              <a:t>self </a:t>
            </a:r>
            <a:r>
              <a:rPr lang="en-US" sz="2200" dirty="0">
                <a:latin typeface="Palatino Linotype" panose="02040502050505030304" pitchFamily="18" charset="0"/>
              </a:rPr>
              <a:t>with its evil practices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1776948"/>
            <a:ext cx="502920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397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We’re making two points:</a:t>
            </a:r>
          </a:p>
          <a:p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When we become Christians, we die to sin and our lives change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Paul &amp; Peter encouraged those </a:t>
            </a:r>
            <a:r>
              <a:rPr lang="en-US" sz="2400" b="1" i="1" u="sng" dirty="0" smtClean="0"/>
              <a:t>who were already Christians</a:t>
            </a:r>
            <a:r>
              <a:rPr lang="en-US" sz="2400" b="1" dirty="0" smtClean="0"/>
              <a:t> to do a better job of making the change – that’s about growth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399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305342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/>
              <a:t>2 Peter 3</a:t>
            </a:r>
          </a:p>
          <a:p>
            <a:pPr fontAlgn="base"/>
            <a:r>
              <a:rPr lang="en-US" sz="2400" dirty="0"/>
              <a:t> </a:t>
            </a:r>
            <a:r>
              <a:rPr lang="en-US" sz="2400" b="1" baseline="30000" dirty="0" smtClean="0"/>
              <a:t>18</a:t>
            </a:r>
            <a:r>
              <a:rPr lang="en-US" sz="2400" dirty="0" smtClean="0"/>
              <a:t> …grow </a:t>
            </a:r>
            <a:r>
              <a:rPr lang="en-US" sz="2400" dirty="0"/>
              <a:t>in the grace </a:t>
            </a:r>
            <a:r>
              <a:rPr lang="en-US" sz="2400" dirty="0" smtClean="0"/>
              <a:t>and knowledge of </a:t>
            </a:r>
            <a:r>
              <a:rPr lang="en-US" sz="2400" dirty="0"/>
              <a:t>our Lord and Savior Jesus Christ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468" y="4230891"/>
            <a:ext cx="6085332" cy="1179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Luke 2</a:t>
            </a:r>
            <a:endParaRPr lang="en-US" sz="2400" b="1" baseline="30000" dirty="0" smtClean="0"/>
          </a:p>
          <a:p>
            <a:r>
              <a:rPr lang="en-US" sz="2400" b="1" baseline="30000" dirty="0" smtClean="0"/>
              <a:t>52</a:t>
            </a:r>
            <a:r>
              <a:rPr lang="en-US" sz="2400" b="1" baseline="30000" dirty="0"/>
              <a:t> </a:t>
            </a:r>
            <a:r>
              <a:rPr lang="en-US" sz="2400" dirty="0"/>
              <a:t>And Jesus kept increasing in wisdom and </a:t>
            </a:r>
            <a:r>
              <a:rPr lang="en-US" sz="2400" dirty="0" smtClean="0"/>
              <a:t>stature</a:t>
            </a:r>
            <a:r>
              <a:rPr lang="en-US" sz="2400" dirty="0"/>
              <a:t>, and in favor with God and men.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741360"/>
            <a:ext cx="6085332" cy="12972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1 Samuel 2</a:t>
            </a:r>
            <a:endParaRPr lang="en-US" sz="2400" b="1" baseline="30000" dirty="0" smtClean="0"/>
          </a:p>
          <a:p>
            <a:r>
              <a:rPr lang="en-US" sz="2400" b="1" baseline="30000" dirty="0" smtClean="0"/>
              <a:t>26</a:t>
            </a:r>
            <a:r>
              <a:rPr lang="en-US" sz="2400" b="1" baseline="30000" dirty="0"/>
              <a:t> </a:t>
            </a:r>
            <a:r>
              <a:rPr lang="en-US" sz="2400" dirty="0"/>
              <a:t>Now the boy Samuel </a:t>
            </a:r>
            <a:r>
              <a:rPr lang="en-US" sz="2400" dirty="0" smtClean="0"/>
              <a:t>was </a:t>
            </a:r>
            <a:r>
              <a:rPr lang="en-US" sz="2400" dirty="0"/>
              <a:t>growing in stature and in favor both with the </a:t>
            </a:r>
            <a:r>
              <a:rPr lang="en-US" sz="2400" cap="small" dirty="0"/>
              <a:t>Lord</a:t>
            </a:r>
            <a:r>
              <a:rPr lang="en-US" sz="2400" dirty="0"/>
              <a:t> and with men.</a:t>
            </a:r>
          </a:p>
        </p:txBody>
      </p:sp>
    </p:spTree>
    <p:extLst>
      <p:ext uri="{BB962C8B-B14F-4D97-AF65-F5344CB8AC3E}">
        <p14:creationId xmlns:p14="http://schemas.microsoft.com/office/powerpoint/2010/main" val="949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68580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Amon “did </a:t>
            </a:r>
            <a:r>
              <a:rPr lang="en-US" sz="2400" dirty="0"/>
              <a:t>evil in the sight of the </a:t>
            </a:r>
            <a:r>
              <a:rPr lang="en-US" sz="2400" cap="small" dirty="0"/>
              <a:t>Lord</a:t>
            </a:r>
            <a:r>
              <a:rPr lang="en-US" sz="2400" dirty="0"/>
              <a:t>, as Manasseh his father had done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r>
              <a:rPr lang="en-US" sz="2400" dirty="0" smtClean="0"/>
              <a:t>For he walked </a:t>
            </a:r>
            <a:r>
              <a:rPr lang="en-US" sz="2400" dirty="0"/>
              <a:t>in all the way that his father had walked, and served the idols that his father had served and worshiped them</a:t>
            </a:r>
            <a:r>
              <a:rPr lang="en-US" sz="2400" dirty="0" smtClean="0"/>
              <a:t>.”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(2 Kings 21:20-21)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77179" y="2158425"/>
            <a:ext cx="1228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Josiah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1335" y="1671935"/>
            <a:ext cx="931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Amon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1219200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Manasseh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95800" y="2057400"/>
            <a:ext cx="0" cy="17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1600200"/>
            <a:ext cx="0" cy="17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38661" y="2209800"/>
            <a:ext cx="38291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“Josiah was eight years old when he became king”</a:t>
            </a:r>
          </a:p>
          <a:p>
            <a:r>
              <a:rPr lang="en-US" sz="2200" dirty="0" smtClean="0"/>
              <a:t>		(2 Kings 22:1)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0" y="1676400"/>
            <a:ext cx="1771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eigned 2 years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9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 uiExpand="1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9334" y="1751886"/>
            <a:ext cx="6166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“…in </a:t>
            </a:r>
            <a:r>
              <a:rPr lang="en-US" sz="2400" dirty="0"/>
              <a:t>the eighth year of his reign while he was still a youth, he began to seek the God of his father </a:t>
            </a:r>
            <a:r>
              <a:rPr lang="en-US" sz="2400" dirty="0" smtClean="0"/>
              <a:t>David” (2 Chronicles 34:3)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Conscious Decision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7068" y="990600"/>
            <a:ext cx="1245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Age 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48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 Vigilance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29334" y="1751886"/>
            <a:ext cx="6166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“…in </a:t>
            </a:r>
            <a:r>
              <a:rPr lang="en-US" sz="2400" dirty="0"/>
              <a:t>the twelfth year he began to purge Judah and Jerusalem of the high places, the </a:t>
            </a:r>
            <a:r>
              <a:rPr lang="en-US" sz="2400" dirty="0" err="1"/>
              <a:t>Asherim</a:t>
            </a:r>
            <a:r>
              <a:rPr lang="en-US" sz="2400" dirty="0"/>
              <a:t>, the carved images and the molten images. </a:t>
            </a:r>
            <a:r>
              <a:rPr lang="en-US" sz="2400" dirty="0" smtClean="0"/>
              <a:t> (2 Chronicles 34:3)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068" y="990600"/>
            <a:ext cx="1245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Age 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3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 knowledge and accountability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81813" y="1600200"/>
            <a:ext cx="7461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/>
              <a:t>8 </a:t>
            </a:r>
            <a:r>
              <a:rPr lang="en-US" sz="2400" dirty="0"/>
              <a:t>Now in the eighteenth year of his </a:t>
            </a:r>
            <a:r>
              <a:rPr lang="en-US" sz="2400" dirty="0" smtClean="0"/>
              <a:t>reign…</a:t>
            </a:r>
          </a:p>
          <a:p>
            <a:r>
              <a:rPr lang="en-US" sz="2400" b="1" baseline="30000" dirty="0" smtClean="0"/>
              <a:t>14</a:t>
            </a:r>
            <a:r>
              <a:rPr lang="en-US" sz="2400" b="1" baseline="30000" dirty="0"/>
              <a:t> </a:t>
            </a:r>
            <a:r>
              <a:rPr lang="en-US" sz="2400" dirty="0" err="1" smtClean="0"/>
              <a:t>Hilkiah</a:t>
            </a:r>
            <a:r>
              <a:rPr lang="en-US" sz="2400" dirty="0" smtClean="0"/>
              <a:t> </a:t>
            </a:r>
            <a:r>
              <a:rPr lang="en-US" sz="2400" dirty="0"/>
              <a:t>the priest found the book of the law of the </a:t>
            </a:r>
            <a:r>
              <a:rPr lang="en-US" sz="2400" cap="small" dirty="0"/>
              <a:t>Lord</a:t>
            </a:r>
            <a:r>
              <a:rPr lang="en-US" sz="2400" dirty="0"/>
              <a:t> given by Moses</a:t>
            </a:r>
            <a:r>
              <a:rPr lang="en-US" sz="2400" dirty="0" smtClean="0"/>
              <a:t>.</a:t>
            </a:r>
          </a:p>
          <a:p>
            <a:r>
              <a:rPr lang="en-US" sz="2400" b="1" baseline="30000" dirty="0" smtClean="0"/>
              <a:t>16</a:t>
            </a:r>
            <a:r>
              <a:rPr lang="en-US" sz="2400" b="1" baseline="30000" dirty="0"/>
              <a:t> </a:t>
            </a:r>
            <a:r>
              <a:rPr lang="en-US" sz="2400" dirty="0"/>
              <a:t>Then </a:t>
            </a:r>
            <a:r>
              <a:rPr lang="en-US" sz="2400" dirty="0" err="1"/>
              <a:t>Shaphan</a:t>
            </a:r>
            <a:r>
              <a:rPr lang="en-US" sz="2400" dirty="0"/>
              <a:t> brought the book to the king </a:t>
            </a:r>
            <a:endParaRPr lang="en-US" sz="2400" dirty="0" smtClean="0"/>
          </a:p>
          <a:p>
            <a:r>
              <a:rPr lang="en-US" sz="2400" b="1" baseline="30000" dirty="0" smtClean="0"/>
              <a:t>18</a:t>
            </a:r>
            <a:r>
              <a:rPr lang="en-US" sz="2400" b="1" baseline="30000" dirty="0"/>
              <a:t> </a:t>
            </a:r>
            <a:r>
              <a:rPr lang="en-US" sz="2400" dirty="0" smtClean="0"/>
              <a:t>…</a:t>
            </a:r>
            <a:r>
              <a:rPr lang="en-US" sz="2400" dirty="0" err="1" smtClean="0"/>
              <a:t>Shaphan</a:t>
            </a:r>
            <a:r>
              <a:rPr lang="en-US" sz="2400" dirty="0" smtClean="0"/>
              <a:t> </a:t>
            </a:r>
            <a:r>
              <a:rPr lang="en-US" sz="2400" dirty="0"/>
              <a:t>the scribe told the king saying, “</a:t>
            </a:r>
            <a:r>
              <a:rPr lang="en-US" sz="2400" dirty="0" err="1"/>
              <a:t>Hilkiah</a:t>
            </a:r>
            <a:r>
              <a:rPr lang="en-US" sz="2400" dirty="0"/>
              <a:t> the priest gave me a book.” And </a:t>
            </a:r>
            <a:r>
              <a:rPr lang="en-US" sz="2400" dirty="0" err="1"/>
              <a:t>Shaphan</a:t>
            </a:r>
            <a:r>
              <a:rPr lang="en-US" sz="2400" dirty="0"/>
              <a:t> read from it in the presence of the king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6548" y="4953000"/>
            <a:ext cx="2914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(2 Chronicles 34:8-21)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7068" y="990600"/>
            <a:ext cx="1245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Age 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080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 knowledge and accountability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81813" y="1600200"/>
            <a:ext cx="74619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 smtClean="0"/>
              <a:t>19</a:t>
            </a:r>
            <a:r>
              <a:rPr lang="en-US" sz="2400" b="1" baseline="30000" dirty="0"/>
              <a:t> </a:t>
            </a:r>
            <a:r>
              <a:rPr lang="en-US" sz="2400" dirty="0"/>
              <a:t>When the king heard the words of the law, he tore his clothes. </a:t>
            </a:r>
            <a:r>
              <a:rPr lang="en-US" sz="2400" b="1" baseline="30000" dirty="0"/>
              <a:t>20 </a:t>
            </a:r>
            <a:r>
              <a:rPr lang="en-US" sz="2400" dirty="0"/>
              <a:t>Then the king commanded </a:t>
            </a:r>
            <a:r>
              <a:rPr lang="en-US" sz="2400" dirty="0" err="1"/>
              <a:t>Hilkiah</a:t>
            </a:r>
            <a:r>
              <a:rPr lang="en-US" sz="2400" dirty="0"/>
              <a:t>, </a:t>
            </a:r>
            <a:r>
              <a:rPr lang="en-US" sz="2400" dirty="0" err="1"/>
              <a:t>Ahikam</a:t>
            </a:r>
            <a:r>
              <a:rPr lang="en-US" sz="2400" dirty="0"/>
              <a:t> the son of </a:t>
            </a:r>
            <a:r>
              <a:rPr lang="en-US" sz="2400" dirty="0" err="1"/>
              <a:t>Shaphan</a:t>
            </a:r>
            <a:r>
              <a:rPr lang="en-US" sz="2400" dirty="0"/>
              <a:t>, </a:t>
            </a:r>
            <a:r>
              <a:rPr lang="en-US" sz="2400" dirty="0" smtClean="0"/>
              <a:t>Abdon </a:t>
            </a:r>
            <a:r>
              <a:rPr lang="en-US" sz="2400" dirty="0"/>
              <a:t>the son of Micah, </a:t>
            </a:r>
            <a:r>
              <a:rPr lang="en-US" sz="2400" dirty="0" err="1"/>
              <a:t>Shaphan</a:t>
            </a:r>
            <a:r>
              <a:rPr lang="en-US" sz="2400" dirty="0"/>
              <a:t> the scribe, and </a:t>
            </a:r>
            <a:r>
              <a:rPr lang="en-US" sz="2400" dirty="0" err="1"/>
              <a:t>Asaiah</a:t>
            </a:r>
            <a:r>
              <a:rPr lang="en-US" sz="2400" dirty="0"/>
              <a:t> the king’s servant, saying,</a:t>
            </a:r>
            <a:r>
              <a:rPr lang="en-US" sz="2400" b="1" baseline="30000" dirty="0"/>
              <a:t>21 </a:t>
            </a:r>
            <a:r>
              <a:rPr lang="en-US" sz="2400" dirty="0"/>
              <a:t>“Go, inquire of the </a:t>
            </a:r>
            <a:r>
              <a:rPr lang="en-US" sz="2400" cap="small" dirty="0"/>
              <a:t>Lord</a:t>
            </a:r>
            <a:r>
              <a:rPr lang="en-US" sz="2400" dirty="0"/>
              <a:t> for me and for those who are left in Israel and in Judah, concerning the words of the book which has been found; for great is the wrath of the </a:t>
            </a:r>
            <a:r>
              <a:rPr lang="en-US" sz="2400" cap="small" dirty="0"/>
              <a:t>Lord</a:t>
            </a:r>
            <a:r>
              <a:rPr lang="en-US" sz="2400" dirty="0"/>
              <a:t> which is poured out on us because our fathers have not observed the word of the </a:t>
            </a:r>
            <a:r>
              <a:rPr lang="en-US" sz="2400" cap="small" dirty="0"/>
              <a:t>Lord</a:t>
            </a:r>
            <a:r>
              <a:rPr lang="en-US" sz="2400" dirty="0"/>
              <a:t>, to do according to all that is written in this book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086548" y="4953000"/>
            <a:ext cx="2914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(2 Chronicles 34:8-21)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4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Saw Himself as Responsible for Influencing Others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81813" y="1600200"/>
            <a:ext cx="74619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 smtClean="0"/>
              <a:t>32</a:t>
            </a:r>
            <a:r>
              <a:rPr lang="en-US" sz="2400" dirty="0" smtClean="0"/>
              <a:t>…he </a:t>
            </a:r>
            <a:r>
              <a:rPr lang="en-US" sz="2400" dirty="0"/>
              <a:t>made all who were present in Jerusalem and Benjamin to stand with him. So the inhabitants of Jerusalem did according to the covenant of God, the God of their fathers. </a:t>
            </a:r>
            <a:r>
              <a:rPr lang="en-US" sz="2400" b="1" baseline="30000" dirty="0"/>
              <a:t>33 </a:t>
            </a:r>
            <a:r>
              <a:rPr lang="en-US" sz="2400" dirty="0"/>
              <a:t>Josiah removed all the abominations from all the lands belonging to the sons of Israel, and made all who were present in Israel to serve the </a:t>
            </a:r>
            <a:r>
              <a:rPr lang="en-US" sz="2400" cap="small" dirty="0"/>
              <a:t>Lord</a:t>
            </a:r>
            <a:r>
              <a:rPr lang="en-US" sz="2400" dirty="0"/>
              <a:t> their God. Throughout his </a:t>
            </a:r>
            <a:r>
              <a:rPr lang="en-US" sz="2400" dirty="0" smtClean="0"/>
              <a:t>lifetime </a:t>
            </a:r>
            <a:r>
              <a:rPr lang="en-US" sz="2400" dirty="0"/>
              <a:t>they did not turn from following the </a:t>
            </a:r>
            <a:r>
              <a:rPr lang="en-US" sz="2400" cap="small" dirty="0"/>
              <a:t>Lord</a:t>
            </a:r>
            <a:r>
              <a:rPr lang="en-US" sz="2400" dirty="0"/>
              <a:t> God of their fathers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086548" y="4953000"/>
            <a:ext cx="3069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(2 Chronicles 34:32-33)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3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Saw Himself as Responsible for Influencing Others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baseline="30000" dirty="0"/>
              <a:t>29 </a:t>
            </a:r>
            <a:r>
              <a:rPr lang="en-US" sz="2000" dirty="0" smtClean="0"/>
              <a:t>…gathered </a:t>
            </a:r>
            <a:r>
              <a:rPr lang="en-US" sz="2000" dirty="0"/>
              <a:t>all the elders of Judah and </a:t>
            </a:r>
            <a:r>
              <a:rPr lang="en-US" sz="2000" dirty="0" smtClean="0"/>
              <a:t>Jerusalem.</a:t>
            </a:r>
          </a:p>
          <a:p>
            <a:r>
              <a:rPr lang="en-US" sz="2000" b="1" baseline="30000" dirty="0" smtClean="0"/>
              <a:t>30</a:t>
            </a:r>
            <a:r>
              <a:rPr lang="en-US" sz="2000" b="1" baseline="30000" dirty="0"/>
              <a:t> </a:t>
            </a:r>
            <a:r>
              <a:rPr lang="en-US" sz="2000" dirty="0" smtClean="0"/>
              <a:t>…read </a:t>
            </a:r>
            <a:r>
              <a:rPr lang="en-US" sz="2000" dirty="0"/>
              <a:t>in their hearing all the words of the book of the </a:t>
            </a:r>
            <a:r>
              <a:rPr lang="en-US" sz="2000" dirty="0" smtClean="0"/>
              <a:t>covenant</a:t>
            </a:r>
          </a:p>
          <a:p>
            <a:r>
              <a:rPr lang="en-US" sz="2000" b="1" baseline="30000" dirty="0" smtClean="0"/>
              <a:t>31</a:t>
            </a:r>
            <a:r>
              <a:rPr lang="en-US" sz="2000" b="1" baseline="30000" dirty="0"/>
              <a:t> </a:t>
            </a:r>
            <a:r>
              <a:rPr lang="en-US" sz="2000" dirty="0" smtClean="0"/>
              <a:t>…made </a:t>
            </a:r>
            <a:r>
              <a:rPr lang="en-US" sz="2000" dirty="0"/>
              <a:t>a covenant before the </a:t>
            </a:r>
            <a:r>
              <a:rPr lang="en-US" sz="2000" cap="small" dirty="0" smtClean="0"/>
              <a:t>Lord </a:t>
            </a:r>
            <a:r>
              <a:rPr lang="en-US" sz="2000" dirty="0" smtClean="0"/>
              <a:t>to </a:t>
            </a:r>
            <a:r>
              <a:rPr lang="en-US" sz="2000" dirty="0"/>
              <a:t>walk after the </a:t>
            </a:r>
            <a:r>
              <a:rPr lang="en-US" sz="2000" cap="small" dirty="0" smtClean="0"/>
              <a:t>Lord</a:t>
            </a:r>
          </a:p>
          <a:p>
            <a:r>
              <a:rPr lang="en-US" sz="2000" b="1" baseline="30000" dirty="0" smtClean="0"/>
              <a:t>32</a:t>
            </a:r>
            <a:r>
              <a:rPr lang="en-US" sz="2000" b="1" baseline="30000" dirty="0"/>
              <a:t> </a:t>
            </a:r>
            <a:r>
              <a:rPr lang="en-US" sz="2000" dirty="0" smtClean="0"/>
              <a:t>…made </a:t>
            </a:r>
            <a:r>
              <a:rPr lang="en-US" sz="2000" dirty="0"/>
              <a:t>all who were present in Jerusalem and Benjamin to stand </a:t>
            </a:r>
            <a:r>
              <a:rPr lang="en-US" sz="2000" i="1" dirty="0"/>
              <a:t>with him</a:t>
            </a:r>
            <a:r>
              <a:rPr lang="en-US" sz="2000" dirty="0" smtClean="0"/>
              <a:t>.</a:t>
            </a:r>
          </a:p>
          <a:p>
            <a:r>
              <a:rPr lang="en-US" sz="2000" b="1" baseline="30000" dirty="0" smtClean="0"/>
              <a:t>33</a:t>
            </a:r>
            <a:r>
              <a:rPr lang="en-US" sz="2000" b="1" baseline="30000" dirty="0"/>
              <a:t> </a:t>
            </a:r>
            <a:r>
              <a:rPr lang="en-US" sz="2000" dirty="0" smtClean="0"/>
              <a:t>…removed </a:t>
            </a:r>
            <a:r>
              <a:rPr lang="en-US" sz="2000" dirty="0"/>
              <a:t>all the </a:t>
            </a:r>
            <a:r>
              <a:rPr lang="en-US" sz="2000" dirty="0" smtClean="0"/>
              <a:t>abominations….Throughout </a:t>
            </a:r>
            <a:r>
              <a:rPr lang="en-US" sz="2000" dirty="0"/>
              <a:t>his </a:t>
            </a:r>
            <a:r>
              <a:rPr lang="en-US" sz="2000" dirty="0" smtClean="0"/>
              <a:t>lifetime </a:t>
            </a:r>
            <a:r>
              <a:rPr lang="en-US" sz="2000" dirty="0"/>
              <a:t>they did not turn from following the </a:t>
            </a:r>
            <a:r>
              <a:rPr lang="en-US" sz="2000" cap="small" dirty="0"/>
              <a:t>Lord</a:t>
            </a:r>
            <a:r>
              <a:rPr lang="en-US" sz="2000" dirty="0"/>
              <a:t> God of their fathers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35</a:t>
            </a:r>
            <a:r>
              <a:rPr lang="en-US" sz="2000" b="1" baseline="30000" dirty="0" smtClean="0"/>
              <a:t>1</a:t>
            </a:r>
            <a:r>
              <a:rPr lang="en-US" sz="2000" b="1" dirty="0"/>
              <a:t> </a:t>
            </a:r>
            <a:r>
              <a:rPr lang="en-US" sz="2000" dirty="0" smtClean="0"/>
              <a:t>…celebrated </a:t>
            </a:r>
            <a:r>
              <a:rPr lang="en-US" sz="2000" dirty="0"/>
              <a:t>the Passover to the </a:t>
            </a:r>
            <a:r>
              <a:rPr lang="en-US" sz="2000" cap="small" dirty="0"/>
              <a:t>Lord</a:t>
            </a:r>
            <a:r>
              <a:rPr lang="en-US" sz="2000" dirty="0"/>
              <a:t> in </a:t>
            </a:r>
            <a:r>
              <a:rPr lang="en-US" sz="2000" dirty="0" smtClean="0"/>
              <a:t>Jerusalem</a:t>
            </a:r>
          </a:p>
          <a:p>
            <a:r>
              <a:rPr lang="en-US" sz="2000" b="1" baseline="30000" dirty="0" smtClean="0"/>
              <a:t>2</a:t>
            </a:r>
            <a:r>
              <a:rPr lang="en-US" sz="2000" b="1" baseline="30000" dirty="0"/>
              <a:t> </a:t>
            </a:r>
            <a:r>
              <a:rPr lang="en-US" sz="2000" dirty="0" smtClean="0"/>
              <a:t>…set </a:t>
            </a:r>
            <a:r>
              <a:rPr lang="en-US" sz="2000" dirty="0"/>
              <a:t>the priests in their offices and encouraged them in the service of the house of the </a:t>
            </a:r>
            <a:r>
              <a:rPr lang="en-US" sz="2000" cap="small" dirty="0"/>
              <a:t>Lord</a:t>
            </a:r>
            <a:r>
              <a:rPr lang="en-US" sz="2000" dirty="0" smtClean="0"/>
              <a:t>.</a:t>
            </a:r>
          </a:p>
          <a:p>
            <a:r>
              <a:rPr lang="en-US" sz="2000" b="1" baseline="30000" dirty="0" smtClean="0"/>
              <a:t>3</a:t>
            </a:r>
            <a:r>
              <a:rPr lang="en-US" sz="2000" b="1" baseline="30000" dirty="0"/>
              <a:t> </a:t>
            </a:r>
            <a:r>
              <a:rPr lang="en-US" sz="2000" dirty="0" smtClean="0"/>
              <a:t>… “</a:t>
            </a:r>
            <a:r>
              <a:rPr lang="en-US" sz="2000" dirty="0"/>
              <a:t>Put the holy ark in the house which Solomon the son of David king of Israel </a:t>
            </a:r>
            <a:r>
              <a:rPr lang="en-US" sz="2000" dirty="0" smtClean="0"/>
              <a:t>built”</a:t>
            </a:r>
          </a:p>
          <a:p>
            <a:r>
              <a:rPr lang="en-US" sz="2000" b="1" baseline="30000" dirty="0" smtClean="0"/>
              <a:t>7</a:t>
            </a:r>
            <a:r>
              <a:rPr lang="en-US" sz="2000" b="1" baseline="30000" dirty="0"/>
              <a:t> </a:t>
            </a:r>
            <a:r>
              <a:rPr lang="en-US" sz="2000" dirty="0" smtClean="0"/>
              <a:t>…contributed </a:t>
            </a:r>
            <a:r>
              <a:rPr lang="en-US" sz="2000" dirty="0"/>
              <a:t>to the lay people, to all who were present, flocks of lambs and young goats, all for the Passover offerings, numbering 30,000 plus 3,000 bulls; these were from the king’s possessions. </a:t>
            </a:r>
            <a:endParaRPr lang="en-US" sz="2000" dirty="0" smtClean="0"/>
          </a:p>
          <a:p>
            <a:r>
              <a:rPr lang="en-US" sz="2000" b="1" baseline="30000" dirty="0" smtClean="0"/>
              <a:t>18</a:t>
            </a:r>
            <a:r>
              <a:rPr lang="en-US" sz="2000" b="1" baseline="30000" dirty="0"/>
              <a:t> </a:t>
            </a:r>
            <a:r>
              <a:rPr lang="en-US" sz="2000" dirty="0"/>
              <a:t>There had not been celebrated a Passover like it in Israel since the days of Samuel the prophet</a:t>
            </a:r>
            <a:r>
              <a:rPr lang="en-US" sz="2000" dirty="0" smtClean="0"/>
              <a:t>;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6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62001" y="4157623"/>
            <a:ext cx="7467600" cy="56677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2000" y="3090823"/>
            <a:ext cx="5943598" cy="56677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62000" y="2057400"/>
            <a:ext cx="2971800" cy="56677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990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Conscious Decision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 Vigilance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124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 knowledge and accountability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2011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Saw Himself as Responsible for Influencing Others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growth looks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0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" grpId="0" animBg="1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390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26</cp:revision>
  <dcterms:created xsi:type="dcterms:W3CDTF">2017-07-01T20:44:44Z</dcterms:created>
  <dcterms:modified xsi:type="dcterms:W3CDTF">2017-07-02T13:42:18Z</dcterms:modified>
</cp:coreProperties>
</file>