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C85B85D-FFA2-4FB4-834A-5850BF6507A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CCCCF71-D4FA-4B55-9CFE-5909086C0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3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7E9ED-A37F-418C-80DA-47C005A93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False trust in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97AB2D-9D5E-42B2-BD35-618FD264A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F173A-A7DF-4B25-8B92-684D5A5A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324EA-EA6D-4F95-A474-4E2C3C8F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church of Christ is no different. </a:t>
            </a:r>
          </a:p>
          <a:p>
            <a:endParaRPr lang="en-US" sz="3600" dirty="0"/>
          </a:p>
          <a:p>
            <a:r>
              <a:rPr lang="en-US" sz="3600" dirty="0"/>
              <a:t>The church is ordained and given authority from God – Matthew 16:18</a:t>
            </a:r>
          </a:p>
          <a:p>
            <a:endParaRPr lang="en-US" sz="3600" dirty="0"/>
          </a:p>
          <a:p>
            <a:r>
              <a:rPr lang="en-US" sz="3600" dirty="0"/>
              <a:t>The church is the Bride of Christ – Eph. 5:22-25, 26, 32</a:t>
            </a:r>
          </a:p>
        </p:txBody>
      </p:sp>
    </p:spTree>
    <p:extLst>
      <p:ext uri="{BB962C8B-B14F-4D97-AF65-F5344CB8AC3E}">
        <p14:creationId xmlns:p14="http://schemas.microsoft.com/office/powerpoint/2010/main" val="9833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E6118-76A6-42B2-B76D-0F3540C3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can’t afford the same mistakes!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F14A4-B25B-471F-A922-70F6F0EE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church in Laodicea – Revelation 3:14-22</a:t>
            </a:r>
          </a:p>
          <a:p>
            <a:endParaRPr lang="en-US" sz="3600" dirty="0"/>
          </a:p>
          <a:p>
            <a:r>
              <a:rPr lang="en-US" sz="3600" dirty="0"/>
              <a:t>The church in Corinth – 1 Cor. 1:10-12, 5:1-2, 6:1-6</a:t>
            </a:r>
          </a:p>
          <a:p>
            <a:endParaRPr lang="en-US" sz="3600" dirty="0"/>
          </a:p>
          <a:p>
            <a:r>
              <a:rPr lang="en-US" sz="3600" dirty="0"/>
              <a:t>Contemporary examples – institutionalism, instrumental music - all sharing our name!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F8E1B-285B-40F6-9C7E-E7F3C17B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EFE7E6-1193-412B-A134-7E7DB38CC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This isn’t just an </a:t>
            </a:r>
            <a:r>
              <a:rPr lang="en-US" sz="3600" b="1" i="1" dirty="0"/>
              <a:t>“other church” </a:t>
            </a:r>
            <a:r>
              <a:rPr lang="en-US" sz="3600" dirty="0"/>
              <a:t>problem. </a:t>
            </a:r>
          </a:p>
          <a:p>
            <a:endParaRPr lang="en-US" sz="3600" dirty="0"/>
          </a:p>
          <a:p>
            <a:r>
              <a:rPr lang="en-US" sz="3600" dirty="0"/>
              <a:t>We must search ourselves, our doctrine and our belief to test it, since we are just as capable of failing!</a:t>
            </a:r>
          </a:p>
          <a:p>
            <a:endParaRPr lang="en-US" sz="3600" dirty="0"/>
          </a:p>
          <a:p>
            <a:r>
              <a:rPr lang="en-US" sz="3600" dirty="0"/>
              <a:t>The standard: God’s word. 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D4F7589-F9FF-4AC4-8EAD-32AD9A46008F}"/>
              </a:ext>
            </a:extLst>
          </p:cNvPr>
          <p:cNvSpPr/>
          <p:nvPr/>
        </p:nvSpPr>
        <p:spPr>
          <a:xfrm>
            <a:off x="645345" y="417677"/>
            <a:ext cx="10899227" cy="61302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Psalm 119:9, 105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Corinthians 13:5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James 1:21-25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1826B-C7FD-4474-AD70-F53642F5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6D396F-87C2-4819-9EEA-040CBB6CF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Ark of the Covenant wasn’t able to deliver Israel.</a:t>
            </a:r>
          </a:p>
          <a:p>
            <a:endParaRPr lang="en-US" sz="2800" dirty="0"/>
          </a:p>
          <a:p>
            <a:r>
              <a:rPr lang="en-US" sz="2800" dirty="0"/>
              <a:t>The Temple wasn’t able to deliver Judah.</a:t>
            </a:r>
          </a:p>
          <a:p>
            <a:endParaRPr lang="en-US" sz="2800" dirty="0"/>
          </a:p>
          <a:p>
            <a:r>
              <a:rPr lang="en-US" sz="2800" dirty="0"/>
              <a:t>The name “church of Christ” isn’t able to deliver us. </a:t>
            </a:r>
          </a:p>
          <a:p>
            <a:endParaRPr lang="en-US" sz="2800" dirty="0"/>
          </a:p>
          <a:p>
            <a:r>
              <a:rPr lang="en-US" sz="2800" dirty="0"/>
              <a:t>Obedience and faith in God is what we will be judged by, not our title.</a:t>
            </a:r>
          </a:p>
          <a:p>
            <a:pPr lvl="1"/>
            <a:r>
              <a:rPr lang="en-US" sz="2800" dirty="0"/>
              <a:t>John 12:48, Romans 2:6</a:t>
            </a:r>
          </a:p>
        </p:txBody>
      </p:sp>
    </p:spTree>
    <p:extLst>
      <p:ext uri="{BB962C8B-B14F-4D97-AF65-F5344CB8AC3E}">
        <p14:creationId xmlns:p14="http://schemas.microsoft.com/office/powerpoint/2010/main" val="5428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7E9ED-A37F-418C-80DA-47C005A93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False trust in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97AB2D-9D5E-42B2-BD35-618FD264A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33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C24A3-6359-4C12-8B38-D678C97E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Ark of the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A76AD-681D-4898-B490-BA11B684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 Samuel 4:1-11</a:t>
            </a:r>
          </a:p>
          <a:p>
            <a:endParaRPr lang="en-US" sz="3200" dirty="0"/>
          </a:p>
          <a:p>
            <a:r>
              <a:rPr lang="en-US" sz="3200" dirty="0"/>
              <a:t>In the days of Eli and Samuel, the Philistines meet the Israelites in battle.</a:t>
            </a:r>
          </a:p>
          <a:p>
            <a:endParaRPr lang="en-US" sz="3200" dirty="0"/>
          </a:p>
          <a:p>
            <a:r>
              <a:rPr lang="en-US" sz="3200" dirty="0"/>
              <a:t>This predates the time of kings by four chapters and roughly 42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3A9F91-BCFF-4708-9552-865F1F1F9C4A}"/>
              </a:ext>
            </a:extLst>
          </p:cNvPr>
          <p:cNvSpPr txBox="1"/>
          <p:nvPr/>
        </p:nvSpPr>
        <p:spPr>
          <a:xfrm>
            <a:off x="4308230" y="2391508"/>
            <a:ext cx="174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ISRAELITES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479E05-0CFA-4E0E-8346-0D6D251EA364}"/>
              </a:ext>
            </a:extLst>
          </p:cNvPr>
          <p:cNvSpPr txBox="1"/>
          <p:nvPr/>
        </p:nvSpPr>
        <p:spPr>
          <a:xfrm>
            <a:off x="2514600" y="2461957"/>
            <a:ext cx="14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PHILISTINES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40BAE-83A6-440C-B822-EAD734D53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7023" r="4585" b="24351"/>
          <a:stretch/>
        </p:blipFill>
        <p:spPr>
          <a:xfrm>
            <a:off x="8493368" y="2576174"/>
            <a:ext cx="2145323" cy="90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F5B901-750F-4C25-BE7E-5638D58F1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54" y="1536192"/>
            <a:ext cx="431407" cy="925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2BC80C-52E8-463C-BF5F-C37F2ADE7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73" y="1536192"/>
            <a:ext cx="431407" cy="9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5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44128 0.14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73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33346 0.143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3A9F91-BCFF-4708-9552-865F1F1F9C4A}"/>
              </a:ext>
            </a:extLst>
          </p:cNvPr>
          <p:cNvSpPr txBox="1"/>
          <p:nvPr/>
        </p:nvSpPr>
        <p:spPr>
          <a:xfrm>
            <a:off x="4308230" y="2391508"/>
            <a:ext cx="174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ISRAELITES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B2C8EF3-B3B8-42A5-89D0-268558C0CE4D}"/>
              </a:ext>
            </a:extLst>
          </p:cNvPr>
          <p:cNvGrpSpPr/>
          <p:nvPr/>
        </p:nvGrpSpPr>
        <p:grpSpPr>
          <a:xfrm>
            <a:off x="8493368" y="2522869"/>
            <a:ext cx="2154983" cy="958765"/>
            <a:chOff x="8493368" y="2522869"/>
            <a:chExt cx="2154983" cy="9587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8940BAE-83A6-440C-B822-EAD734D53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" t="17023" r="4585" b="24351"/>
            <a:stretch/>
          </p:blipFill>
          <p:spPr>
            <a:xfrm>
              <a:off x="8493368" y="2576174"/>
              <a:ext cx="2145323" cy="9054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2F5B901-750F-4C25-BE7E-5638D58F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768" y="2522869"/>
              <a:ext cx="431407" cy="92576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D2BC80C-52E8-463C-BF5F-C37F2ADE7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944" y="2547368"/>
              <a:ext cx="431407" cy="92576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479E05-0CFA-4E0E-8346-0D6D251EA364}"/>
              </a:ext>
            </a:extLst>
          </p:cNvPr>
          <p:cNvSpPr txBox="1"/>
          <p:nvPr/>
        </p:nvSpPr>
        <p:spPr>
          <a:xfrm>
            <a:off x="2514600" y="2461957"/>
            <a:ext cx="14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PHILISTINES</a:t>
            </a:r>
          </a:p>
        </p:txBody>
      </p:sp>
    </p:spTree>
    <p:extLst>
      <p:ext uri="{BB962C8B-B14F-4D97-AF65-F5344CB8AC3E}">
        <p14:creationId xmlns:p14="http://schemas.microsoft.com/office/powerpoint/2010/main" val="26898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38321 -0.1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14258 -0.1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3A9F91-BCFF-4708-9552-865F1F1F9C4A}"/>
              </a:ext>
            </a:extLst>
          </p:cNvPr>
          <p:cNvSpPr txBox="1"/>
          <p:nvPr/>
        </p:nvSpPr>
        <p:spPr>
          <a:xfrm>
            <a:off x="4308230" y="2391508"/>
            <a:ext cx="174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ISRAELITES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F5B901-750F-4C25-BE7E-5638D58F1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4" y="1547280"/>
            <a:ext cx="431407" cy="925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2BC80C-52E8-463C-BF5F-C37F2ADE7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0" y="1571779"/>
            <a:ext cx="431407" cy="9257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AD76C4F-C67D-4948-99D9-6633CF067C0B}"/>
              </a:ext>
            </a:extLst>
          </p:cNvPr>
          <p:cNvGrpSpPr/>
          <p:nvPr/>
        </p:nvGrpSpPr>
        <p:grpSpPr>
          <a:xfrm>
            <a:off x="3818624" y="1554889"/>
            <a:ext cx="2145323" cy="951156"/>
            <a:chOff x="3818624" y="1554889"/>
            <a:chExt cx="2145323" cy="9511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8940BAE-83A6-440C-B822-EAD734D53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" t="17023" r="4585" b="24351"/>
            <a:stretch/>
          </p:blipFill>
          <p:spPr>
            <a:xfrm>
              <a:off x="3818624" y="1600585"/>
              <a:ext cx="2145323" cy="90546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5479E05-0CFA-4E0E-8346-0D6D251EA364}"/>
                </a:ext>
              </a:extLst>
            </p:cNvPr>
            <p:cNvSpPr txBox="1"/>
            <p:nvPr/>
          </p:nvSpPr>
          <p:spPr>
            <a:xfrm>
              <a:off x="4246433" y="1554889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PHILISTINES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9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12864 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B3078-DA6C-4B2F-939B-1A95FC04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484405" cy="1325563"/>
          </a:xfrm>
        </p:spPr>
        <p:txBody>
          <a:bodyPr/>
          <a:lstStyle/>
          <a:p>
            <a:r>
              <a:rPr lang="en-US" dirty="0"/>
              <a:t>Taking of the 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81447A-20AA-4670-A7E2-1C3E483A2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0F14D-8DE8-4941-B1B7-6ACDE6044C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Israel thought the battle was in the bag – 1 Sam. 4:3,5</a:t>
            </a:r>
          </a:p>
          <a:p>
            <a:endParaRPr lang="en-US" sz="2800" dirty="0"/>
          </a:p>
          <a:p>
            <a:r>
              <a:rPr lang="en-US" sz="2800" dirty="0"/>
              <a:t>They were confident in the </a:t>
            </a:r>
            <a:r>
              <a:rPr lang="en-US" sz="2800" i="1" dirty="0"/>
              <a:t>presence</a:t>
            </a:r>
            <a:r>
              <a:rPr lang="en-US" sz="2800" dirty="0"/>
              <a:t> of God.</a:t>
            </a:r>
          </a:p>
          <a:p>
            <a:endParaRPr lang="en-US" sz="2800" dirty="0"/>
          </a:p>
          <a:p>
            <a:r>
              <a:rPr lang="en-US" sz="2800" dirty="0"/>
              <a:t>Philistia thought they would be destroyed  –  1 Sam 4:6-8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64E785-6691-4787-9D41-ACE515FA4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6BA65C-304E-4503-8E33-4DD59B414A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God allowed the Ark, His dwelling among the people, to be taken!</a:t>
            </a:r>
          </a:p>
          <a:p>
            <a:endParaRPr lang="en-US" sz="2800" dirty="0"/>
          </a:p>
          <a:p>
            <a:r>
              <a:rPr lang="en-US" sz="2800" dirty="0"/>
              <a:t>This went against everyone’s assumptions.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598B1D2-C1E4-4715-9040-8C4457DD08CC}"/>
              </a:ext>
            </a:extLst>
          </p:cNvPr>
          <p:cNvSpPr/>
          <p:nvPr/>
        </p:nvSpPr>
        <p:spPr>
          <a:xfrm>
            <a:off x="258698" y="228488"/>
            <a:ext cx="11713838" cy="63299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Reason: 1 Samuel 2:12-17, 22-25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1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C144B3-3974-4812-8FDD-2EDEA913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D5974-3A6A-4E87-8F8C-B2123FC30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Israel was taken captive in 722 BC, and Jeremiah prophesies starting around 626 BC during Josiah’s reign.</a:t>
            </a:r>
          </a:p>
          <a:p>
            <a:endParaRPr lang="en-US" sz="2800" dirty="0"/>
          </a:p>
          <a:p>
            <a:r>
              <a:rPr lang="en-US" sz="2800" dirty="0"/>
              <a:t>There is about 96 years between Israel’s capture and Jeremiah’s commission. </a:t>
            </a:r>
          </a:p>
          <a:p>
            <a:endParaRPr lang="en-US" sz="2800" dirty="0"/>
          </a:p>
          <a:p>
            <a:r>
              <a:rPr lang="en-US" sz="2800" dirty="0"/>
              <a:t>Israel has been taken captive and Judah is not even worried. They continue living their lives and do not seek redemption to God.  </a:t>
            </a:r>
          </a:p>
        </p:txBody>
      </p:sp>
    </p:spTree>
    <p:extLst>
      <p:ext uri="{BB962C8B-B14F-4D97-AF65-F5344CB8AC3E}">
        <p14:creationId xmlns:p14="http://schemas.microsoft.com/office/powerpoint/2010/main" val="21761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A6397-1E92-4D2F-98E6-779C7570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 is Destroyed and Burned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F76613-C62D-4C81-867C-07BC9CCCF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089C00-CC35-4F4B-ABFD-33A78C8AC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Jeremiah 7:1-7</a:t>
            </a:r>
          </a:p>
          <a:p>
            <a:endParaRPr lang="en-US" sz="2800" dirty="0"/>
          </a:p>
          <a:p>
            <a:r>
              <a:rPr lang="en-US" sz="2800" dirty="0"/>
              <a:t>They were confident in the </a:t>
            </a:r>
            <a:r>
              <a:rPr lang="en-US" sz="2800" i="1" dirty="0"/>
              <a:t>presence</a:t>
            </a:r>
            <a:r>
              <a:rPr lang="en-US" sz="2800" dirty="0"/>
              <a:t> of God’s temple and the location of their homes. </a:t>
            </a:r>
          </a:p>
          <a:p>
            <a:endParaRPr lang="en-US" sz="2800" dirty="0"/>
          </a:p>
          <a:p>
            <a:r>
              <a:rPr lang="en-US" sz="2800" dirty="0"/>
              <a:t>They saw themselves polarized from Israel.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F02E20-6B75-43D6-BD9B-1270C9E38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6FB3DC-B253-4447-BC07-4E25732445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God had other plans. </a:t>
            </a:r>
          </a:p>
          <a:p>
            <a:endParaRPr lang="en-US" sz="2800" dirty="0"/>
          </a:p>
          <a:p>
            <a:r>
              <a:rPr lang="en-US" sz="2800" dirty="0"/>
              <a:t>2 Chronicles 36:15-19, 2 Kings 25:8-11, 13-17</a:t>
            </a:r>
          </a:p>
          <a:p>
            <a:endParaRPr lang="en-US" sz="2800" dirty="0"/>
          </a:p>
          <a:p>
            <a:r>
              <a:rPr lang="en-US" sz="2800" dirty="0"/>
              <a:t>God wreaked havoc, on His own people! Even His own temple!</a:t>
            </a:r>
          </a:p>
        </p:txBody>
      </p:sp>
    </p:spTree>
    <p:extLst>
      <p:ext uri="{BB962C8B-B14F-4D97-AF65-F5344CB8AC3E}">
        <p14:creationId xmlns:p14="http://schemas.microsoft.com/office/powerpoint/2010/main" val="38746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E9B79-DB7D-4373-8354-1D0D398A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F0C13-7A98-443C-9E82-6F1EF950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Both of these places were the designated place that God dwelt among His people. </a:t>
            </a:r>
          </a:p>
          <a:p>
            <a:endParaRPr lang="en-US" sz="3200" dirty="0"/>
          </a:p>
          <a:p>
            <a:r>
              <a:rPr lang="en-US" sz="3200" dirty="0"/>
              <a:t>Both were made for good and when used properly would be one of the greatest blessings to the people.</a:t>
            </a:r>
          </a:p>
          <a:p>
            <a:endParaRPr lang="en-US" sz="3200" dirty="0"/>
          </a:p>
          <a:p>
            <a:r>
              <a:rPr lang="en-US" sz="3200" dirty="0"/>
              <a:t>In both cases this was reliant on the people’s obedience to God.</a:t>
            </a:r>
          </a:p>
        </p:txBody>
      </p:sp>
    </p:spTree>
    <p:extLst>
      <p:ext uri="{BB962C8B-B14F-4D97-AF65-F5344CB8AC3E}">
        <p14:creationId xmlns:p14="http://schemas.microsoft.com/office/powerpoint/2010/main" val="14599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382</TotalTime>
  <Words>469</Words>
  <Application>Microsoft Office PowerPoint</Application>
  <PresentationFormat>Custom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Banded</vt:lpstr>
      <vt:lpstr>False trust in God</vt:lpstr>
      <vt:lpstr>The Ark of the Covenant</vt:lpstr>
      <vt:lpstr>PowerPoint Presentation</vt:lpstr>
      <vt:lpstr>PowerPoint Presentation</vt:lpstr>
      <vt:lpstr>PowerPoint Presentation</vt:lpstr>
      <vt:lpstr>Taking of the Ark</vt:lpstr>
      <vt:lpstr>The Temple</vt:lpstr>
      <vt:lpstr>Temple is Destroyed and Burned</vt:lpstr>
      <vt:lpstr>Similarities</vt:lpstr>
      <vt:lpstr>The church of Christ</vt:lpstr>
      <vt:lpstr>We can’t afford the same mistakes!</vt:lpstr>
      <vt:lpstr>Self Reflection</vt:lpstr>
      <vt:lpstr>Summary</vt:lpstr>
      <vt:lpstr>False trust in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False Hopes in God</dc:title>
  <dc:creator>Matt Vaughan</dc:creator>
  <cp:lastModifiedBy>Jeff Smelser</cp:lastModifiedBy>
  <cp:revision>25</cp:revision>
  <dcterms:created xsi:type="dcterms:W3CDTF">2017-06-30T22:13:33Z</dcterms:created>
  <dcterms:modified xsi:type="dcterms:W3CDTF">2017-07-02T20:51:35Z</dcterms:modified>
</cp:coreProperties>
</file>