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80" autoAdjust="0"/>
  </p:normalViewPr>
  <p:slideViewPr>
    <p:cSldViewPr snapToGrid="0">
      <p:cViewPr>
        <p:scale>
          <a:sx n="73" d="100"/>
          <a:sy n="73" d="100"/>
        </p:scale>
        <p:origin x="-540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2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17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8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77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90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1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1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6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9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4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8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4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6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2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0B2A35-7B44-468D-9741-821F3A06245D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61AF-5E3A-43A8-8D08-194ECF157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8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4810C-ACE5-4342-81EE-FAAD6F7CB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Thomas Was Not With Them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CC9FF5-BB1B-4A15-9526-5463BBB41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20:19-29</a:t>
            </a:r>
          </a:p>
        </p:txBody>
      </p:sp>
    </p:spTree>
    <p:extLst>
      <p:ext uri="{BB962C8B-B14F-4D97-AF65-F5344CB8AC3E}">
        <p14:creationId xmlns:p14="http://schemas.microsoft.com/office/powerpoint/2010/main" val="284543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FBC51A-391F-4342-9540-5F0EE2841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0291"/>
            <a:ext cx="10515600" cy="5696672"/>
          </a:xfrm>
        </p:spPr>
        <p:txBody>
          <a:bodyPr>
            <a:normAutofit/>
          </a:bodyPr>
          <a:lstStyle/>
          <a:p>
            <a:r>
              <a:rPr lang="en-US" sz="2400" dirty="0"/>
              <a:t>“Do I have to?” is a bad question. We need to want to!</a:t>
            </a:r>
          </a:p>
          <a:p>
            <a:endParaRPr lang="en-US" sz="2400" dirty="0"/>
          </a:p>
          <a:p>
            <a:r>
              <a:rPr lang="en-US" sz="2400" dirty="0"/>
              <a:t>“What do we miss?”</a:t>
            </a:r>
          </a:p>
          <a:p>
            <a:endParaRPr lang="en-US" sz="2400" dirty="0"/>
          </a:p>
          <a:p>
            <a:r>
              <a:rPr lang="en-US" sz="2400"/>
              <a:t>Encouragement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Being one with our family</a:t>
            </a:r>
          </a:p>
          <a:p>
            <a:endParaRPr lang="en-US" sz="2400" dirty="0"/>
          </a:p>
          <a:p>
            <a:r>
              <a:rPr lang="en-US" sz="2400" dirty="0"/>
              <a:t>The peace of Christ</a:t>
            </a:r>
          </a:p>
          <a:p>
            <a:endParaRPr lang="en-US" sz="2400" dirty="0"/>
          </a:p>
          <a:p>
            <a:r>
              <a:rPr lang="en-US" sz="2400" dirty="0"/>
              <a:t>Purpose of our lives</a:t>
            </a:r>
          </a:p>
        </p:txBody>
      </p:sp>
    </p:spTree>
    <p:extLst>
      <p:ext uri="{BB962C8B-B14F-4D97-AF65-F5344CB8AC3E}">
        <p14:creationId xmlns:p14="http://schemas.microsoft.com/office/powerpoint/2010/main" val="421972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4810C-ACE5-4342-81EE-FAAD6F7CB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Thomas Was Not With Them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CC9FF5-BB1B-4A15-9526-5463BBB41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20:19-29</a:t>
            </a:r>
          </a:p>
        </p:txBody>
      </p:sp>
    </p:spTree>
    <p:extLst>
      <p:ext uri="{BB962C8B-B14F-4D97-AF65-F5344CB8AC3E}">
        <p14:creationId xmlns:p14="http://schemas.microsoft.com/office/powerpoint/2010/main" val="3945283958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3011C5-291E-4895-A443-567CD0BF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Where are we in history?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6FBE7D-6692-4606-8615-7B23869B1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Jesus has been killed – John 19:30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disciples have scattered – Mark 14:50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Their teacher, king, and savior has abruptly been murdered and they are totally lost.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body of Jesus is missing – John 20:1-8, 9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 Jews are a major threat – John 20:19</a:t>
            </a:r>
          </a:p>
        </p:txBody>
      </p:sp>
    </p:spTree>
    <p:extLst>
      <p:ext uri="{BB962C8B-B14F-4D97-AF65-F5344CB8AC3E}">
        <p14:creationId xmlns:p14="http://schemas.microsoft.com/office/powerpoint/2010/main" val="28459908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7A5026-351B-4B95-9C68-E5709947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071D4A-52C4-43F7-B4AB-A6BE938C4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This is not a Hebrews 10:25 lesson.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Hebrews 10:23-25 is a command that is absolutely true and a standard we will be held to.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Our approach will be the thought process of those that miss worship and the flaws of that thinking. Then ultimately, the example of Thomas.</a:t>
            </a:r>
          </a:p>
        </p:txBody>
      </p:sp>
    </p:spTree>
    <p:extLst>
      <p:ext uri="{BB962C8B-B14F-4D97-AF65-F5344CB8AC3E}">
        <p14:creationId xmlns:p14="http://schemas.microsoft.com/office/powerpoint/2010/main" val="7318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819EB-610B-4E8D-9DCA-99BAFAF4F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“Do I have to?”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494529-CE82-41D2-BBCF-17E3F380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Change my old ways?</a:t>
            </a:r>
          </a:p>
          <a:p>
            <a:pPr lvl="1"/>
            <a:r>
              <a:rPr lang="en-US" sz="2800" dirty="0"/>
              <a:t>Yes! Lay aside the old self, put to death the old man!</a:t>
            </a:r>
          </a:p>
          <a:p>
            <a:pPr lvl="1"/>
            <a:r>
              <a:rPr lang="en-US" sz="2800" dirty="0"/>
              <a:t>Col. 3:9-10, Eph. 4:22-24, Romans 6:5-7</a:t>
            </a:r>
          </a:p>
          <a:p>
            <a:pPr lvl="1"/>
            <a:r>
              <a:rPr lang="en-US" sz="2800" dirty="0"/>
              <a:t>This includes cleaning your mouth out, purifying your heart, and speaking up about the gospel. </a:t>
            </a:r>
          </a:p>
          <a:p>
            <a:endParaRPr lang="en-US" sz="3200" dirty="0"/>
          </a:p>
          <a:p>
            <a:r>
              <a:rPr lang="en-US" sz="3200" dirty="0"/>
              <a:t>The way this question relates to attendance is seen differently than the topics listed above.</a:t>
            </a:r>
          </a:p>
        </p:txBody>
      </p:sp>
    </p:spTree>
    <p:extLst>
      <p:ext uri="{BB962C8B-B14F-4D97-AF65-F5344CB8AC3E}">
        <p14:creationId xmlns:p14="http://schemas.microsoft.com/office/powerpoint/2010/main" val="11898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7DD39-7925-4A5B-BAE3-EAAE3973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“Do I have to?”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FC1B58-00C0-4A5B-B009-9B568E764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“Go worship the Creator of the universe and the One who loves me more than anyone else?”</a:t>
            </a:r>
          </a:p>
          <a:p>
            <a:pPr lvl="1"/>
            <a:r>
              <a:rPr lang="en-US" sz="2800" dirty="0"/>
              <a:t>Psalm 103:11-14</a:t>
            </a:r>
          </a:p>
          <a:p>
            <a:endParaRPr lang="en-US" sz="3200" dirty="0"/>
          </a:p>
          <a:p>
            <a:r>
              <a:rPr lang="en-US" sz="3200" dirty="0"/>
              <a:t>“Go study God’s divine revelation to man? The instructions to life?”</a:t>
            </a:r>
          </a:p>
          <a:p>
            <a:pPr lvl="1"/>
            <a:r>
              <a:rPr lang="en-US" sz="2800" dirty="0"/>
              <a:t>2 Tim. 3:16-17, Psalm 119:9, 105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8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FA27E-012D-4F8E-9645-91547D3D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this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F8D800-EC0A-4DE2-A927-0B705C0DB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sz="3200" dirty="0"/>
              <a:t>It reflects a very negative thought process. 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Thinking like this is not okay. 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When questions like this arise, it should be a red flag. 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These are the beginnings of a drifting faith.</a:t>
            </a:r>
          </a:p>
        </p:txBody>
      </p:sp>
    </p:spTree>
    <p:extLst>
      <p:ext uri="{BB962C8B-B14F-4D97-AF65-F5344CB8AC3E}">
        <p14:creationId xmlns:p14="http://schemas.microsoft.com/office/powerpoint/2010/main" val="38470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64404-D7AD-49BA-B485-4C623D7DB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miss?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5956C-2BCD-4B11-8E6A-731D23278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An opportunity to be an encouragement. v.19</a:t>
            </a:r>
          </a:p>
          <a:p>
            <a:pPr lvl="1"/>
            <a:r>
              <a:rPr lang="en-US" sz="2800" dirty="0"/>
              <a:t>He was called of God to be an apostle – Matthew 10:1-4</a:t>
            </a:r>
          </a:p>
          <a:p>
            <a:pPr lvl="1"/>
            <a:r>
              <a:rPr lang="en-US" sz="2800" dirty="0"/>
              <a:t>We are commanded – Hebrews 10:23-25</a:t>
            </a:r>
            <a:endParaRPr lang="en-US" sz="3200" dirty="0"/>
          </a:p>
          <a:p>
            <a:r>
              <a:rPr lang="en-US" sz="3200" dirty="0"/>
              <a:t>Being one with others v.19 and 26</a:t>
            </a:r>
          </a:p>
          <a:p>
            <a:pPr lvl="1"/>
            <a:r>
              <a:rPr lang="en-US" sz="2800" dirty="0"/>
              <a:t>We are called to be one – Eph. 4:1-3, John 13:34-35,</a:t>
            </a:r>
            <a:endParaRPr lang="en-US" sz="3200" dirty="0"/>
          </a:p>
          <a:p>
            <a:r>
              <a:rPr lang="en-US" sz="3200" dirty="0"/>
              <a:t>The Peace of Jesus v.19-21</a:t>
            </a:r>
          </a:p>
          <a:p>
            <a:pPr lvl="1"/>
            <a:r>
              <a:rPr lang="en-US" sz="2800" dirty="0"/>
              <a:t>Exactly what they needed, and what we need – Phil. 4:4-7</a:t>
            </a:r>
          </a:p>
        </p:txBody>
      </p:sp>
    </p:spTree>
    <p:extLst>
      <p:ext uri="{BB962C8B-B14F-4D97-AF65-F5344CB8AC3E}">
        <p14:creationId xmlns:p14="http://schemas.microsoft.com/office/powerpoint/2010/main" val="39546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2770A6-E10C-4214-A43A-9AF3B2B4A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miss?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20294C-A5AC-4EA4-AD08-CCAAB0A8A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A purpose and will of his entire life v.21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A commission and command for the disciples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Holy Spirit v.22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The Holy Spirit! God’s presence!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8DFFE4-AF23-4B97-ABB3-8ACBF3C9D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A0B3BD-6E2A-45F0-BEAF-C232BE081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Thomas was there this time and see what relief and blessing he received. – v.26-29</a:t>
            </a:r>
          </a:p>
          <a:p>
            <a:endParaRPr lang="en-US" sz="2400" dirty="0"/>
          </a:p>
          <a:p>
            <a:r>
              <a:rPr lang="en-US" sz="2400" dirty="0"/>
              <a:t>“My Lord and my God!”</a:t>
            </a:r>
          </a:p>
          <a:p>
            <a:endParaRPr lang="en-US" sz="2400" dirty="0"/>
          </a:p>
          <a:p>
            <a:r>
              <a:rPr lang="en-US" sz="2400" dirty="0"/>
              <a:t>There was no excuse for Thomas to not be present. But he returned. </a:t>
            </a:r>
          </a:p>
          <a:p>
            <a:endParaRPr lang="en-US" sz="2400" dirty="0"/>
          </a:p>
          <a:p>
            <a:r>
              <a:rPr lang="en-US" sz="2400" dirty="0"/>
              <a:t>In this aspect, if only this one, be like Thomas. </a:t>
            </a:r>
          </a:p>
        </p:txBody>
      </p:sp>
    </p:spTree>
    <p:extLst>
      <p:ext uri="{BB962C8B-B14F-4D97-AF65-F5344CB8AC3E}">
        <p14:creationId xmlns:p14="http://schemas.microsoft.com/office/powerpoint/2010/main" val="235643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477</Words>
  <Application>Microsoft Office PowerPoint</Application>
  <PresentationFormat>Custom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Thomas Was Not With Them</vt:lpstr>
      <vt:lpstr>Where are we in history?</vt:lpstr>
      <vt:lpstr>Attendance</vt:lpstr>
      <vt:lpstr>“Do I have to?”</vt:lpstr>
      <vt:lpstr>“Do I have to?”</vt:lpstr>
      <vt:lpstr>The Problem with this Question</vt:lpstr>
      <vt:lpstr>What do we miss?</vt:lpstr>
      <vt:lpstr>What do we miss?</vt:lpstr>
      <vt:lpstr>Resolution</vt:lpstr>
      <vt:lpstr>PowerPoint Presentation</vt:lpstr>
      <vt:lpstr>Thomas Was Not With Them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Thomas Was Not With Them</dc:title>
  <dc:creator>Matt Vaughan</dc:creator>
  <cp:lastModifiedBy>Jeff Smelser</cp:lastModifiedBy>
  <cp:revision>13</cp:revision>
  <dcterms:created xsi:type="dcterms:W3CDTF">2017-06-23T04:41:38Z</dcterms:created>
  <dcterms:modified xsi:type="dcterms:W3CDTF">2017-06-25T14:50:28Z</dcterms:modified>
</cp:coreProperties>
</file>