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E9CB1-B3EA-47C3-99BD-015084110D2D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E380-9411-481A-87E5-98720D36F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2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Taught at </a:t>
            </a:r>
          </a:p>
          <a:p>
            <a:r>
              <a:rPr lang="en-US" dirty="0"/>
              <a:t>St Joe 2017</a:t>
            </a:r>
          </a:p>
          <a:p>
            <a:r>
              <a:rPr lang="en-US" dirty="0"/>
              <a:t>Lawson 2017</a:t>
            </a:r>
          </a:p>
          <a:p>
            <a:r>
              <a:rPr lang="en-US" dirty="0"/>
              <a:t>Richmond 2017</a:t>
            </a:r>
          </a:p>
          <a:p>
            <a:r>
              <a:rPr lang="en-US"/>
              <a:t>Exton 6-18-17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CE380-9411-481A-87E5-98720D36F8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0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57641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4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8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47194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2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3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7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21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463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4B13C2B-F0B3-4C84-92D6-F88EA42B374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17C2A51-72C6-4B01-B574-CAF2454248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48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92238-0973-4DFE-9C7A-F12EE35DFE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Lions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5EF3DF-B6FC-47E1-8CEA-03F7E4C0D0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27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92238-0973-4DFE-9C7A-F12EE35DFE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Lions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5EF3DF-B6FC-47E1-8CEA-03F7E4C0D0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4126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F0E57-2D45-412C-9882-E11B086C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Lions used in Biblical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D2A90-4B74-4711-B8D7-AE9BDA1E7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David’s Lion</a:t>
            </a:r>
          </a:p>
          <a:p>
            <a:pPr lvl="1"/>
            <a:r>
              <a:rPr lang="en-US" sz="3600" dirty="0"/>
              <a:t>1 Samuel 17:31-37</a:t>
            </a:r>
          </a:p>
          <a:p>
            <a:endParaRPr lang="en-US" sz="3600" dirty="0"/>
          </a:p>
          <a:p>
            <a:r>
              <a:rPr lang="en-US" sz="3600" dirty="0"/>
              <a:t>Daniel’s Lions</a:t>
            </a:r>
          </a:p>
          <a:p>
            <a:pPr lvl="1"/>
            <a:r>
              <a:rPr lang="en-US" sz="3600" dirty="0"/>
              <a:t>Daniel 6</a:t>
            </a:r>
          </a:p>
          <a:p>
            <a:endParaRPr lang="en-US" sz="3600" dirty="0"/>
          </a:p>
          <a:p>
            <a:r>
              <a:rPr lang="en-US" sz="3600" dirty="0"/>
              <a:t>Lion of Death</a:t>
            </a:r>
          </a:p>
          <a:p>
            <a:pPr lvl="1"/>
            <a:r>
              <a:rPr lang="en-US" sz="3600" dirty="0"/>
              <a:t>1 Kings 13:11-32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7FFEA2-7FBB-4E45-BD64-02EDDC3F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Lion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8D1B5E-C4AD-428A-91AE-4E3BDAD5F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1 Samuel 17:31-37</a:t>
            </a:r>
          </a:p>
          <a:p>
            <a:pPr lvl="1"/>
            <a:r>
              <a:rPr lang="en-US" sz="2800" dirty="0"/>
              <a:t>A boy killed a lion, with his hands! Through God! </a:t>
            </a:r>
          </a:p>
          <a:p>
            <a:endParaRPr lang="en-US" sz="2800" dirty="0"/>
          </a:p>
          <a:p>
            <a:r>
              <a:rPr lang="en-US" sz="2800" dirty="0"/>
              <a:t>Represent past trials that produce faith and encouragement in others.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We can have the same effect on our brothers and sisters!</a:t>
            </a:r>
          </a:p>
          <a:p>
            <a:pPr lvl="1"/>
            <a:r>
              <a:rPr lang="en-US" sz="2800" dirty="0"/>
              <a:t>And it is not only a possibility, it should be a goal.</a:t>
            </a:r>
          </a:p>
        </p:txBody>
      </p:sp>
    </p:spTree>
    <p:extLst>
      <p:ext uri="{BB962C8B-B14F-4D97-AF65-F5344CB8AC3E}">
        <p14:creationId xmlns:p14="http://schemas.microsoft.com/office/powerpoint/2010/main" val="90915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F34482-3C4F-4C21-B26F-4F4E2626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Lion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8794CC-152C-4558-95A6-0797E9218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432041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8600" dirty="0">
                <a:solidFill>
                  <a:prstClr val="black"/>
                </a:solidFill>
              </a:rPr>
              <a:t>1 Peter 5:8-9</a:t>
            </a:r>
          </a:p>
          <a:p>
            <a:pPr lvl="1"/>
            <a:r>
              <a:rPr lang="en-US" sz="8600" dirty="0">
                <a:solidFill>
                  <a:prstClr val="black"/>
                </a:solidFill>
              </a:rPr>
              <a:t>Lion imagery, and knowing they accomplish these too.</a:t>
            </a:r>
          </a:p>
          <a:p>
            <a:pPr marL="0" lvl="0" indent="0">
              <a:buNone/>
            </a:pPr>
            <a:endParaRPr lang="en-US" sz="8600" dirty="0">
              <a:solidFill>
                <a:prstClr val="black"/>
              </a:solidFill>
            </a:endParaRPr>
          </a:p>
          <a:p>
            <a:pPr lvl="0"/>
            <a:r>
              <a:rPr lang="en-US" sz="8600" dirty="0">
                <a:solidFill>
                  <a:prstClr val="black"/>
                </a:solidFill>
              </a:rPr>
              <a:t>Acts 14:21-22</a:t>
            </a:r>
          </a:p>
          <a:p>
            <a:pPr lvl="1"/>
            <a:r>
              <a:rPr lang="en-US" sz="8600" dirty="0">
                <a:solidFill>
                  <a:prstClr val="black"/>
                </a:solidFill>
              </a:rPr>
              <a:t>Paul was stoned to near death and he encourages them, no complaints.</a:t>
            </a:r>
          </a:p>
          <a:p>
            <a:endParaRPr lang="en-US" sz="8600" dirty="0"/>
          </a:p>
          <a:p>
            <a:r>
              <a:rPr lang="en-US" sz="8600" dirty="0"/>
              <a:t>John 16:33</a:t>
            </a:r>
          </a:p>
          <a:p>
            <a:pPr lvl="1"/>
            <a:r>
              <a:rPr lang="en-US" sz="8600" dirty="0"/>
              <a:t>Peace that surpasses understanding, found only in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7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102770-39A6-47AE-A2C2-E256208B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Daniel’s Lions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AC4EAD-60FE-42DC-9A91-AE54498AE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Daniel 6</a:t>
            </a:r>
          </a:p>
          <a:p>
            <a:endParaRPr lang="en-US" sz="2800" dirty="0"/>
          </a:p>
          <a:p>
            <a:r>
              <a:rPr lang="en-US" sz="2800" dirty="0"/>
              <a:t>A very well known story, but with fresh and applicable principle.</a:t>
            </a:r>
          </a:p>
          <a:p>
            <a:endParaRPr lang="en-US" sz="2800" dirty="0"/>
          </a:p>
          <a:p>
            <a:r>
              <a:rPr lang="en-US" sz="2800" dirty="0"/>
              <a:t>Represent present trials to produce faith and trust in your own life. </a:t>
            </a:r>
          </a:p>
        </p:txBody>
      </p:sp>
    </p:spTree>
    <p:extLst>
      <p:ext uri="{BB962C8B-B14F-4D97-AF65-F5344CB8AC3E}">
        <p14:creationId xmlns:p14="http://schemas.microsoft.com/office/powerpoint/2010/main" val="1094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73C688-63BD-46F4-8421-2BA92370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Daniel’s Lions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A2328D-0978-4331-97E0-B90D38B1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6409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000" dirty="0">
                <a:solidFill>
                  <a:prstClr val="black"/>
                </a:solidFill>
              </a:rPr>
              <a:t>James 1:2-4</a:t>
            </a:r>
          </a:p>
          <a:p>
            <a:pPr lvl="1"/>
            <a:r>
              <a:rPr lang="en-US" sz="3000" dirty="0">
                <a:solidFill>
                  <a:prstClr val="black"/>
                </a:solidFill>
              </a:rPr>
              <a:t>Consider it joy to be fed to lions.</a:t>
            </a:r>
          </a:p>
          <a:p>
            <a:pPr marL="0" lvl="0" indent="0">
              <a:buNone/>
            </a:pPr>
            <a:endParaRPr lang="en-US" sz="3000" dirty="0">
              <a:solidFill>
                <a:prstClr val="black"/>
              </a:solidFill>
            </a:endParaRPr>
          </a:p>
          <a:p>
            <a:pPr lvl="0"/>
            <a:r>
              <a:rPr lang="en-US" sz="3000" dirty="0">
                <a:solidFill>
                  <a:prstClr val="black"/>
                </a:solidFill>
              </a:rPr>
              <a:t>Isaiah 48:10</a:t>
            </a:r>
          </a:p>
          <a:p>
            <a:pPr lvl="1"/>
            <a:r>
              <a:rPr lang="en-US" sz="3000" dirty="0">
                <a:solidFill>
                  <a:prstClr val="black"/>
                </a:solidFill>
              </a:rPr>
              <a:t>Furnace imagery, your faith has to be worthy and precious.</a:t>
            </a:r>
          </a:p>
          <a:p>
            <a:pPr marL="0" lvl="0" indent="0">
              <a:buNone/>
            </a:pPr>
            <a:endParaRPr lang="en-US" sz="3000" dirty="0">
              <a:solidFill>
                <a:prstClr val="black"/>
              </a:solidFill>
            </a:endParaRPr>
          </a:p>
          <a:p>
            <a:pPr lvl="0"/>
            <a:r>
              <a:rPr lang="en-US" sz="3000" dirty="0">
                <a:solidFill>
                  <a:prstClr val="black"/>
                </a:solidFill>
              </a:rPr>
              <a:t>Daniel 3:13-18 – A must-have attitude for followers of God. </a:t>
            </a:r>
          </a:p>
          <a:p>
            <a:pPr lvl="1"/>
            <a:r>
              <a:rPr lang="en-US" sz="3000" dirty="0">
                <a:solidFill>
                  <a:prstClr val="black"/>
                </a:solidFill>
              </a:rPr>
              <a:t>No matter what happens here, we serve One who will deliver our souls.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1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BD897F-0AA7-44AB-92C5-219DCEC53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Lion of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F42B62-41A6-41C4-8EA5-B9176116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1 Kings 13:11-32</a:t>
            </a:r>
          </a:p>
          <a:p>
            <a:endParaRPr lang="en-US" sz="2800" dirty="0"/>
          </a:p>
          <a:p>
            <a:r>
              <a:rPr lang="en-US" sz="2800" dirty="0"/>
              <a:t>Motive for old prophet unknown, but any wouldn’t suffice.</a:t>
            </a:r>
          </a:p>
          <a:p>
            <a:endParaRPr lang="en-US" sz="2800" dirty="0"/>
          </a:p>
          <a:p>
            <a:r>
              <a:rPr lang="en-US" sz="2800" dirty="0"/>
              <a:t>Represents a retribution on the part of sin, what ever the sin and whoever the sinner.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Punishment is a direct result of sin – Romans 6:23</a:t>
            </a:r>
          </a:p>
        </p:txBody>
      </p:sp>
    </p:spTree>
    <p:extLst>
      <p:ext uri="{BB962C8B-B14F-4D97-AF65-F5344CB8AC3E}">
        <p14:creationId xmlns:p14="http://schemas.microsoft.com/office/powerpoint/2010/main" val="371388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3D7971-B402-4BCC-B91A-98F81418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Lion of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7151D5-D4EC-40B1-B34E-6132C1031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6915"/>
            <a:ext cx="9601200" cy="52158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Matthew 25:29-30, 41</a:t>
            </a:r>
          </a:p>
          <a:p>
            <a:pPr lvl="1"/>
            <a:r>
              <a:rPr lang="en-US" sz="2900" dirty="0">
                <a:solidFill>
                  <a:prstClr val="black"/>
                </a:solidFill>
              </a:rPr>
              <a:t>God is not lax nor lenient. 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Hebrews 10:26-31</a:t>
            </a:r>
          </a:p>
          <a:p>
            <a:pPr lvl="1"/>
            <a:r>
              <a:rPr lang="en-US" sz="2900" dirty="0">
                <a:solidFill>
                  <a:prstClr val="black"/>
                </a:solidFill>
              </a:rPr>
              <a:t>Jesus is </a:t>
            </a:r>
            <a:r>
              <a:rPr lang="en-US" sz="2900" b="1" u="sng" dirty="0">
                <a:solidFill>
                  <a:prstClr val="black"/>
                </a:solidFill>
              </a:rPr>
              <a:t>the </a:t>
            </a:r>
            <a:r>
              <a:rPr lang="en-US" sz="2900" dirty="0">
                <a:solidFill>
                  <a:prstClr val="black"/>
                </a:solidFill>
              </a:rPr>
              <a:t>way, and without Him there is no life.</a:t>
            </a: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Hebrews 12:28-29</a:t>
            </a:r>
          </a:p>
          <a:p>
            <a:pPr lvl="1"/>
            <a:r>
              <a:rPr lang="en-US" sz="2900" dirty="0">
                <a:solidFill>
                  <a:prstClr val="black"/>
                </a:solidFill>
              </a:rPr>
              <a:t>We are dealing, with our eternity in the balance, with the Creator. The most powerful being ever. So stay alive.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8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F0E57-2D45-412C-9882-E11B086C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Lions used in Biblical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D2A90-4B74-4711-B8D7-AE9BDA1E7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David’s Lion</a:t>
            </a:r>
          </a:p>
          <a:p>
            <a:pPr lvl="1"/>
            <a:r>
              <a:rPr lang="en-US" sz="3000" dirty="0"/>
              <a:t>1 Samuel 17:31-37</a:t>
            </a:r>
          </a:p>
          <a:p>
            <a:endParaRPr lang="en-US" sz="3000" dirty="0"/>
          </a:p>
          <a:p>
            <a:r>
              <a:rPr lang="en-US" sz="3000" dirty="0"/>
              <a:t>Daniel’s Lions</a:t>
            </a:r>
          </a:p>
          <a:p>
            <a:pPr lvl="1"/>
            <a:r>
              <a:rPr lang="en-US" sz="3000" dirty="0"/>
              <a:t>Daniel 6</a:t>
            </a:r>
          </a:p>
          <a:p>
            <a:endParaRPr lang="en-US" sz="3000" dirty="0"/>
          </a:p>
          <a:p>
            <a:r>
              <a:rPr lang="en-US" sz="3000" dirty="0"/>
              <a:t>Lion of Death</a:t>
            </a:r>
          </a:p>
          <a:p>
            <a:pPr lvl="1"/>
            <a:r>
              <a:rPr lang="en-US" sz="3000" dirty="0"/>
              <a:t>1 Kings 13:11-32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6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106</TotalTime>
  <Words>336</Words>
  <Application>Microsoft Office PowerPoint</Application>
  <PresentationFormat>Custom</PresentationFormat>
  <Paragraphs>77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Crop</vt:lpstr>
      <vt:lpstr>Lions</vt:lpstr>
      <vt:lpstr>Lions used in Biblical Literature</vt:lpstr>
      <vt:lpstr>David’s Lion</vt:lpstr>
      <vt:lpstr>David’s Lion</vt:lpstr>
      <vt:lpstr>Daniel’s Lions</vt:lpstr>
      <vt:lpstr>Daniel’s Lions</vt:lpstr>
      <vt:lpstr>Lion of Death</vt:lpstr>
      <vt:lpstr>Lion of Death</vt:lpstr>
      <vt:lpstr>Lions used in Biblical Literature</vt:lpstr>
      <vt:lpstr>Lions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</dc:title>
  <dc:creator>Matt Vaughan</dc:creator>
  <cp:lastModifiedBy>Jeff Smelser</cp:lastModifiedBy>
  <cp:revision>12</cp:revision>
  <dcterms:created xsi:type="dcterms:W3CDTF">2017-06-17T12:59:44Z</dcterms:created>
  <dcterms:modified xsi:type="dcterms:W3CDTF">2017-06-18T21:32:31Z</dcterms:modified>
</cp:coreProperties>
</file>