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0"/>
    <p:restoredTop sz="94686"/>
  </p:normalViewPr>
  <p:slideViewPr>
    <p:cSldViewPr snapToGrid="0" snapToObjects="1">
      <p:cViewPr varScale="1">
        <p:scale>
          <a:sx n="137" d="100"/>
          <a:sy n="137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Sunday, May 14th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Juan Peguero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Shall Teach Them Diligently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God gives us examples of godly children and ungodly ones.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God gives us instruction on raising godly children.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By necessary inference, God wants godly children.</a:t>
            </a:r>
          </a:p>
          <a:p>
            <a:pPr>
              <a:buFont typeface="Wingdings" charset="2"/>
              <a:buChar char="v"/>
            </a:pPr>
            <a:r>
              <a:rPr lang="en-US" sz="2400" i="1" dirty="0" smtClean="0"/>
              <a:t>“Which of you fathers, if your son asks for a fish, will give him a snake instead?” </a:t>
            </a:r>
            <a:r>
              <a:rPr lang="en-US" sz="2400" dirty="0" smtClean="0"/>
              <a:t>Luke 11:11 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Simple things we can do to secure the faith of our children.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Every adult in this congregation has a responsibility to our children.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and Bad Children of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Eli and his sons – 1 Sam 2:12ff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David’s son </a:t>
            </a:r>
            <a:r>
              <a:rPr lang="en-US" sz="2400" dirty="0" err="1" smtClean="0"/>
              <a:t>Amnon</a:t>
            </a:r>
            <a:r>
              <a:rPr lang="en-US" sz="2400" dirty="0" smtClean="0"/>
              <a:t> – 2 Sam 13:21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David’s son </a:t>
            </a:r>
            <a:r>
              <a:rPr lang="en-US" sz="2400" dirty="0" err="1" smtClean="0"/>
              <a:t>Absolom</a:t>
            </a:r>
            <a:r>
              <a:rPr lang="en-US" sz="2400" dirty="0" smtClean="0"/>
              <a:t> – 2 Sam 15:13ff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Hezekiah’s son Manasseh – 2 Kin 21:2ff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Abraham’s son Isaac – Gen 22:7</a:t>
            </a:r>
          </a:p>
          <a:p>
            <a:pPr>
              <a:buFont typeface="Wingdings" charset="2"/>
              <a:buChar char="v"/>
            </a:pPr>
            <a:r>
              <a:rPr lang="en-US" sz="2400" dirty="0" err="1" smtClean="0"/>
              <a:t>Jehonadab</a:t>
            </a:r>
            <a:r>
              <a:rPr lang="en-US" sz="2400" dirty="0" smtClean="0"/>
              <a:t> and his children – </a:t>
            </a:r>
            <a:r>
              <a:rPr lang="en-US" sz="2400" dirty="0" err="1" smtClean="0"/>
              <a:t>Jer</a:t>
            </a:r>
            <a:r>
              <a:rPr lang="en-US" sz="2400" dirty="0" smtClean="0"/>
              <a:t> 35:6ff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Instructions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Deuteronomy 6:5-9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Proverbs 13:24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Proverbs 22:6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Proverbs 19:18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Ephesians 6:4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63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Hebrews 13:7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Every adult in this congregation has a responsibility. 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Make church assembly a priority.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Deuteronomy 6:5-9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God has to be spoken of outside of church building.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2 Timothy 3:14-15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Careful to complain about the local congregation.</a:t>
            </a:r>
          </a:p>
          <a:p>
            <a:pPr>
              <a:buFont typeface="Wingdings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6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smtClean="0"/>
              <a:t>1 Timothy 4:12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Set </a:t>
            </a:r>
            <a:r>
              <a:rPr lang="en-US" sz="2400" dirty="0"/>
              <a:t>high standards for our children.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Psalm 139:7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Jeremiah 23:23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Make </a:t>
            </a:r>
            <a:r>
              <a:rPr lang="en-US" sz="2400" dirty="0"/>
              <a:t>God the primary source of authority</a:t>
            </a:r>
            <a:r>
              <a:rPr lang="en-US" sz="2400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A matter of life and death.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Be reconciled to God.</a:t>
            </a:r>
          </a:p>
          <a:p>
            <a:pPr>
              <a:buFont typeface="Wingdings" charset="2"/>
              <a:buChar char="v"/>
            </a:pPr>
            <a:endParaRPr lang="en-US" sz="2400" dirty="0" smtClean="0"/>
          </a:p>
          <a:p>
            <a:pPr>
              <a:buFont typeface="Wingdings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43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6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2404</TotalTime>
  <Words>234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Sunday, May 14th</vt:lpstr>
      <vt:lpstr>You Shall Teach Them Diligently</vt:lpstr>
      <vt:lpstr>Outline</vt:lpstr>
      <vt:lpstr>Good and Bad Children of the Bible</vt:lpstr>
      <vt:lpstr>God’s Instructions to Us</vt:lpstr>
      <vt:lpstr>Application to Us</vt:lpstr>
      <vt:lpstr>Application to Us</vt:lpstr>
      <vt:lpstr>End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juanopeguero11@gmail.com</dc:creator>
  <cp:lastModifiedBy>juanopeguero11@gmail.com</cp:lastModifiedBy>
  <cp:revision>24</cp:revision>
  <dcterms:created xsi:type="dcterms:W3CDTF">2017-05-10T01:20:33Z</dcterms:created>
  <dcterms:modified xsi:type="dcterms:W3CDTF">2017-05-14T12:21:23Z</dcterms:modified>
</cp:coreProperties>
</file>