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  <Override PartName="/ppt/media/image15.jpeg" ContentType="image/jpeg"/>
  <Override PartName="/ppt/media/image16.jpeg" ContentType="image/jpeg"/>
  <Override PartName="/ppt/media/image17.jpeg" ContentType="image/jpeg"/>
  <Override PartName="/ppt/media/image18.jpeg" ContentType="image/jpeg"/>
  <Override PartName="/ppt/media/image19.jpeg" ContentType="image/jpeg"/>
  <Override PartName="/ppt/media/image20.jpeg" ContentType="image/jpeg"/>
  <Override PartName="/ppt/media/image21.jpeg" ContentType="image/jpeg"/>
  <Override PartName="/ppt/media/image22.jpeg" ContentType="image/jpeg"/>
  <Override PartName="/ppt/media/image23.jpeg" ContentType="image/jpeg"/>
  <Override PartName="/ppt/media/image24.jpeg" ContentType="image/jpeg"/>
  <Override PartName="/ppt/media/image25.jpeg" ContentType="image/jpeg"/>
  <Override PartName="/ppt/media/image26.jpeg" ContentType="image/jpeg"/>
  <Override PartName="/ppt/media/image27.jpeg" ContentType="image/jpeg"/>
  <Override PartName="/ppt/media/image28.jpeg" ContentType="image/jpeg"/>
  <Override PartName="/ppt/media/image29.jpeg" ContentType="image/jpeg"/>
  <Override PartName="/ppt/media/image30.jpeg" ContentType="image/jpeg"/>
  <Override PartName="/ppt/media/image31.jpeg" ContentType="image/jpeg"/>
  <Override PartName="/ppt/media/image32.jpeg" ContentType="image/jpeg"/>
  <Override PartName="/ppt/media/image33.jpeg" ContentType="image/jpeg"/>
  <Override PartName="/ppt/media/image34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  <p:sldId id="297" r:id="rId49"/>
    <p:sldId id="298" r:id="rId50"/>
    <p:sldId id="299" r:id="rId51"/>
    <p:sldId id="300" r:id="rId52"/>
    <p:sldId id="301" r:id="rId53"/>
    <p:sldId id="302" r:id="rId54"/>
    <p:sldId id="303" r:id="rId55"/>
    <p:sldId id="304" r:id="rId56"/>
    <p:sldId id="305" r:id="rId57"/>
    <p:sldId id="306" r:id="rId58"/>
    <p:sldId id="307" r:id="rId59"/>
    <p:sldId id="308" r:id="rId60"/>
    <p:sldId id="309" r:id="rId61"/>
    <p:sldId id="310" r:id="rId62"/>
    <p:sldId id="311" r:id="rId63"/>
    <p:sldId id="312" r:id="rId64"/>
    <p:sldId id="313" r:id="rId65"/>
    <p:sldId id="314" r:id="rId66"/>
    <p:sldId id="315" r:id="rId67"/>
    <p:sldId id="316" r:id="rId68"/>
    <p:sldId id="317" r:id="rId69"/>
    <p:sldId id="318" r:id="rId70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3C0FC">
              <a:alpha val="26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6D6"/>
              </a:solidFill>
              <a:prstDash val="solid"/>
              <a:miter lim="400000"/>
            </a:ln>
          </a:left>
          <a:right>
            <a:ln w="254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>
              <a:hueOff val="-136794"/>
              <a:satOff val="-2150"/>
              <a:lumOff val="15693"/>
            </a:scheme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254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6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6D6"/>
              </a:solidFill>
              <a:prstDash val="solid"/>
              <a:miter lim="400000"/>
            </a:ln>
          </a:top>
          <a:bottom>
            <a:ln w="254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8EA5CB">
              <a:alpha val="2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4CB9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4CB9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AAAAA"/>
              </a:solidFill>
              <a:prstDash val="solid"/>
              <a:miter lim="400000"/>
            </a:ln>
          </a:left>
          <a:right>
            <a:ln w="12700" cap="flat">
              <a:solidFill>
                <a:srgbClr val="AAAAAA"/>
              </a:solidFill>
              <a:prstDash val="solid"/>
              <a:miter lim="400000"/>
            </a:ln>
          </a:right>
          <a:top>
            <a:ln w="12700" cap="flat">
              <a:solidFill>
                <a:srgbClr val="AAAAAA"/>
              </a:solidFill>
              <a:prstDash val="solid"/>
              <a:miter lim="400000"/>
            </a:ln>
          </a:top>
          <a:bottom>
            <a:ln w="12700" cap="flat">
              <a:solidFill>
                <a:srgbClr val="AAAAAA"/>
              </a:solidFill>
              <a:prstDash val="solid"/>
              <a:miter lim="400000"/>
            </a:ln>
          </a:bottom>
          <a:insideH>
            <a:ln w="12700" cap="flat">
              <a:solidFill>
                <a:srgbClr val="AAAAAA"/>
              </a:solidFill>
              <a:prstDash val="solid"/>
              <a:miter lim="400000"/>
            </a:ln>
          </a:insideH>
          <a:insideV>
            <a:ln w="12700" cap="flat">
              <a:solidFill>
                <a:srgbClr val="AAAAA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chemeClr val="accent3">
              <a:alpha val="35000"/>
            </a:scheme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2D7132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BF630E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B4407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B4407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09090"/>
              </a:solidFill>
              <a:prstDash val="solid"/>
              <a:miter lim="400000"/>
            </a:ln>
          </a:left>
          <a:right>
            <a:ln w="12700" cap="flat">
              <a:solidFill>
                <a:srgbClr val="909090"/>
              </a:solidFill>
              <a:prstDash val="solid"/>
              <a:miter lim="400000"/>
            </a:ln>
          </a:right>
          <a:top>
            <a:ln w="12700" cap="flat">
              <a:solidFill>
                <a:srgbClr val="909090"/>
              </a:solidFill>
              <a:prstDash val="solid"/>
              <a:miter lim="400000"/>
            </a:ln>
          </a:top>
          <a:bottom>
            <a:ln w="12700" cap="flat">
              <a:solidFill>
                <a:srgbClr val="909090"/>
              </a:solidFill>
              <a:prstDash val="solid"/>
              <a:miter lim="400000"/>
            </a:ln>
          </a:bottom>
          <a:insideH>
            <a:ln w="12700" cap="flat">
              <a:solidFill>
                <a:srgbClr val="909090"/>
              </a:solidFill>
              <a:prstDash val="solid"/>
              <a:miter lim="400000"/>
            </a:ln>
          </a:insideH>
          <a:insideV>
            <a:ln w="12700" cap="flat">
              <a:solidFill>
                <a:srgbClr val="90909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1F2428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84B4C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84B4C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40" Type="http://schemas.openxmlformats.org/officeDocument/2006/relationships/slide" Target="slides/slide33.xml"/><Relationship Id="rId41" Type="http://schemas.openxmlformats.org/officeDocument/2006/relationships/slide" Target="slides/slide34.xml"/><Relationship Id="rId42" Type="http://schemas.openxmlformats.org/officeDocument/2006/relationships/slide" Target="slides/slide35.xml"/><Relationship Id="rId43" Type="http://schemas.openxmlformats.org/officeDocument/2006/relationships/slide" Target="slides/slide36.xml"/><Relationship Id="rId44" Type="http://schemas.openxmlformats.org/officeDocument/2006/relationships/slide" Target="slides/slide37.xml"/><Relationship Id="rId45" Type="http://schemas.openxmlformats.org/officeDocument/2006/relationships/slide" Target="slides/slide38.xml"/><Relationship Id="rId46" Type="http://schemas.openxmlformats.org/officeDocument/2006/relationships/slide" Target="slides/slide39.xml"/><Relationship Id="rId47" Type="http://schemas.openxmlformats.org/officeDocument/2006/relationships/slide" Target="slides/slide40.xml"/><Relationship Id="rId48" Type="http://schemas.openxmlformats.org/officeDocument/2006/relationships/slide" Target="slides/slide41.xml"/><Relationship Id="rId49" Type="http://schemas.openxmlformats.org/officeDocument/2006/relationships/slide" Target="slides/slide42.xml"/><Relationship Id="rId50" Type="http://schemas.openxmlformats.org/officeDocument/2006/relationships/slide" Target="slides/slide43.xml"/><Relationship Id="rId51" Type="http://schemas.openxmlformats.org/officeDocument/2006/relationships/slide" Target="slides/slide44.xml"/><Relationship Id="rId52" Type="http://schemas.openxmlformats.org/officeDocument/2006/relationships/slide" Target="slides/slide45.xml"/><Relationship Id="rId53" Type="http://schemas.openxmlformats.org/officeDocument/2006/relationships/slide" Target="slides/slide46.xml"/><Relationship Id="rId54" Type="http://schemas.openxmlformats.org/officeDocument/2006/relationships/slide" Target="slides/slide47.xml"/><Relationship Id="rId55" Type="http://schemas.openxmlformats.org/officeDocument/2006/relationships/slide" Target="slides/slide48.xml"/><Relationship Id="rId56" Type="http://schemas.openxmlformats.org/officeDocument/2006/relationships/slide" Target="slides/slide49.xml"/><Relationship Id="rId57" Type="http://schemas.openxmlformats.org/officeDocument/2006/relationships/slide" Target="slides/slide50.xml"/><Relationship Id="rId58" Type="http://schemas.openxmlformats.org/officeDocument/2006/relationships/slide" Target="slides/slide51.xml"/><Relationship Id="rId59" Type="http://schemas.openxmlformats.org/officeDocument/2006/relationships/slide" Target="slides/slide52.xml"/><Relationship Id="rId60" Type="http://schemas.openxmlformats.org/officeDocument/2006/relationships/slide" Target="slides/slide53.xml"/><Relationship Id="rId61" Type="http://schemas.openxmlformats.org/officeDocument/2006/relationships/slide" Target="slides/slide54.xml"/><Relationship Id="rId62" Type="http://schemas.openxmlformats.org/officeDocument/2006/relationships/slide" Target="slides/slide55.xml"/><Relationship Id="rId63" Type="http://schemas.openxmlformats.org/officeDocument/2006/relationships/slide" Target="slides/slide56.xml"/><Relationship Id="rId64" Type="http://schemas.openxmlformats.org/officeDocument/2006/relationships/slide" Target="slides/slide57.xml"/><Relationship Id="rId65" Type="http://schemas.openxmlformats.org/officeDocument/2006/relationships/slide" Target="slides/slide58.xml"/><Relationship Id="rId66" Type="http://schemas.openxmlformats.org/officeDocument/2006/relationships/slide" Target="slides/slide59.xml"/><Relationship Id="rId67" Type="http://schemas.openxmlformats.org/officeDocument/2006/relationships/slide" Target="slides/slide60.xml"/><Relationship Id="rId68" Type="http://schemas.openxmlformats.org/officeDocument/2006/relationships/slide" Target="slides/slide61.xml"/><Relationship Id="rId69" Type="http://schemas.openxmlformats.org/officeDocument/2006/relationships/slide" Target="slides/slide62.xml"/><Relationship Id="rId70" Type="http://schemas.openxmlformats.org/officeDocument/2006/relationships/slide" Target="slides/slide63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35" name="Shape 135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4833937" y="2303859"/>
            <a:ext cx="14716126" cy="4643438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4833937" y="7072312"/>
            <a:ext cx="14716126" cy="1589485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228600" algn="ctr">
              <a:spcBef>
                <a:spcPts val="0"/>
              </a:spcBef>
              <a:buSzTx/>
              <a:buNone/>
              <a:defRPr sz="4400"/>
            </a:lvl2pPr>
            <a:lvl3pPr marL="0" indent="457200" algn="ctr">
              <a:spcBef>
                <a:spcPts val="0"/>
              </a:spcBef>
              <a:buSzTx/>
              <a:buNone/>
              <a:defRPr sz="4400"/>
            </a:lvl3pPr>
            <a:lvl4pPr marL="0" indent="685800" algn="ctr">
              <a:spcBef>
                <a:spcPts val="0"/>
              </a:spcBef>
              <a:buSzTx/>
              <a:buNone/>
              <a:defRPr sz="4400"/>
            </a:lvl4pPr>
            <a:lvl5pPr marL="0" indent="914400" algn="ctr">
              <a:spcBef>
                <a:spcPts val="0"/>
              </a:spcBef>
              <a:buSzTx/>
              <a:buNone/>
              <a:defRPr sz="4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/>
          <p:nvPr>
            <p:ph type="body" sz="quarter" idx="21"/>
          </p:nvPr>
        </p:nvSpPr>
        <p:spPr>
          <a:xfrm>
            <a:off x="4833937" y="8947546"/>
            <a:ext cx="14716126" cy="660798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i="1" sz="32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“Type a quote here.”"/>
          <p:cNvSpPr/>
          <p:nvPr>
            <p:ph type="body" sz="quarter" idx="22"/>
          </p:nvPr>
        </p:nvSpPr>
        <p:spPr>
          <a:xfrm>
            <a:off x="4833937" y="6000353"/>
            <a:ext cx="14716126" cy="965201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/>
          <p:nvPr>
            <p:ph type="pic" idx="21"/>
          </p:nvPr>
        </p:nvSpPr>
        <p:spPr>
          <a:xfrm>
            <a:off x="1736277" y="-17860"/>
            <a:ext cx="23275936" cy="1551729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Subtitl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Title Text"/>
          <p:cNvSpPr txBox="1"/>
          <p:nvPr>
            <p:ph type="title"/>
          </p:nvPr>
        </p:nvSpPr>
        <p:spPr>
          <a:xfrm>
            <a:off x="4833937" y="2303859"/>
            <a:ext cx="14716126" cy="4643438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18" name="Body Level One…"/>
          <p:cNvSpPr txBox="1"/>
          <p:nvPr>
            <p:ph type="body" sz="quarter" idx="1"/>
          </p:nvPr>
        </p:nvSpPr>
        <p:spPr>
          <a:xfrm>
            <a:off x="4833937" y="7072312"/>
            <a:ext cx="14716126" cy="1589485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>
                <a:solidFill>
                  <a:srgbClr val="000000"/>
                </a:solidFill>
              </a:defRPr>
            </a:lvl1pPr>
            <a:lvl2pPr marL="0" indent="228600" algn="ctr">
              <a:spcBef>
                <a:spcPts val="0"/>
              </a:spcBef>
              <a:buSzTx/>
              <a:buNone/>
              <a:defRPr sz="4400">
                <a:solidFill>
                  <a:srgbClr val="000000"/>
                </a:solidFill>
              </a:defRPr>
            </a:lvl2pPr>
            <a:lvl3pPr marL="0" indent="457200" algn="ctr">
              <a:spcBef>
                <a:spcPts val="0"/>
              </a:spcBef>
              <a:buSzTx/>
              <a:buNone/>
              <a:defRPr sz="4400">
                <a:solidFill>
                  <a:srgbClr val="000000"/>
                </a:solidFill>
              </a:defRPr>
            </a:lvl3pPr>
            <a:lvl4pPr marL="0" indent="685800" algn="ctr">
              <a:spcBef>
                <a:spcPts val="0"/>
              </a:spcBef>
              <a:buSzTx/>
              <a:buNone/>
              <a:defRPr sz="4400">
                <a:solidFill>
                  <a:srgbClr val="000000"/>
                </a:solidFill>
              </a:defRPr>
            </a:lvl4pPr>
            <a:lvl5pPr marL="0" indent="914400" algn="ctr">
              <a:spcBef>
                <a:spcPts val="0"/>
              </a:spcBef>
              <a:buSzTx/>
              <a:buNone/>
              <a:defRPr sz="4400">
                <a:solidFill>
                  <a:srgbClr val="000000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9" name="Slide Number"/>
          <p:cNvSpPr txBox="1"/>
          <p:nvPr>
            <p:ph type="sldNum" sz="quarter" idx="2"/>
          </p:nvPr>
        </p:nvSpPr>
        <p:spPr>
          <a:xfrm>
            <a:off x="11935814" y="13010554"/>
            <a:ext cx="494513" cy="51117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27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/>
          <p:nvPr>
            <p:ph type="pic" idx="21"/>
          </p:nvPr>
        </p:nvSpPr>
        <p:spPr>
          <a:xfrm>
            <a:off x="2137171" y="696515"/>
            <a:ext cx="17395034" cy="8637944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4833937" y="9447609"/>
            <a:ext cx="14716126" cy="2000251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4833937" y="11519296"/>
            <a:ext cx="14716126" cy="1589486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228600" algn="ctr">
              <a:spcBef>
                <a:spcPts val="0"/>
              </a:spcBef>
              <a:buSzTx/>
              <a:buNone/>
              <a:defRPr sz="4400"/>
            </a:lvl2pPr>
            <a:lvl3pPr marL="0" indent="457200" algn="ctr">
              <a:spcBef>
                <a:spcPts val="0"/>
              </a:spcBef>
              <a:buSzTx/>
              <a:buNone/>
              <a:defRPr sz="4400"/>
            </a:lvl3pPr>
            <a:lvl4pPr marL="0" indent="685800" algn="ctr">
              <a:spcBef>
                <a:spcPts val="0"/>
              </a:spcBef>
              <a:buSzTx/>
              <a:buNone/>
              <a:defRPr sz="4400"/>
            </a:lvl4pPr>
            <a:lvl5pPr marL="0" indent="914400" algn="ctr">
              <a:spcBef>
                <a:spcPts val="0"/>
              </a:spcBef>
              <a:buSzTx/>
              <a:buNone/>
              <a:defRPr sz="4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4833937" y="4536281"/>
            <a:ext cx="14716126" cy="4643438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/>
          <p:nvPr>
            <p:ph type="pic" idx="21"/>
          </p:nvPr>
        </p:nvSpPr>
        <p:spPr>
          <a:xfrm>
            <a:off x="6504062" y="-194764"/>
            <a:ext cx="18990885" cy="1266059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4387453" y="892968"/>
            <a:ext cx="7500938" cy="5607845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4387453" y="6697265"/>
            <a:ext cx="7500938" cy="5786439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228600" algn="ctr">
              <a:spcBef>
                <a:spcPts val="0"/>
              </a:spcBef>
              <a:buSzTx/>
              <a:buNone/>
              <a:defRPr sz="4400"/>
            </a:lvl2pPr>
            <a:lvl3pPr marL="0" indent="457200" algn="ctr">
              <a:spcBef>
                <a:spcPts val="0"/>
              </a:spcBef>
              <a:buSzTx/>
              <a:buNone/>
              <a:defRPr sz="4400"/>
            </a:lvl3pPr>
            <a:lvl4pPr marL="0" indent="685800" algn="ctr">
              <a:spcBef>
                <a:spcPts val="0"/>
              </a:spcBef>
              <a:buSzTx/>
              <a:buNone/>
              <a:defRPr sz="4400"/>
            </a:lvl4pPr>
            <a:lvl5pPr marL="0" indent="914400" algn="ctr">
              <a:spcBef>
                <a:spcPts val="0"/>
              </a:spcBef>
              <a:buSzTx/>
              <a:buNone/>
              <a:defRPr sz="4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/>
          <p:nvPr>
            <p:ph type="pic" idx="21"/>
          </p:nvPr>
        </p:nvSpPr>
        <p:spPr>
          <a:xfrm>
            <a:off x="9338964" y="2857500"/>
            <a:ext cx="14466095" cy="9644063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quarter" idx="1"/>
          </p:nvPr>
        </p:nvSpPr>
        <p:spPr>
          <a:xfrm>
            <a:off x="4387453" y="3643312"/>
            <a:ext cx="7500938" cy="8840392"/>
          </a:xfrm>
          <a:prstGeom prst="rect">
            <a:avLst/>
          </a:prstGeom>
        </p:spPr>
        <p:txBody>
          <a:bodyPr/>
          <a:lstStyle>
            <a:lvl1pPr marL="465364" indent="-465364">
              <a:spcBef>
                <a:spcPts val="4500"/>
              </a:spcBef>
              <a:defRPr sz="3800"/>
            </a:lvl1pPr>
            <a:lvl2pPr marL="808264" indent="-465364">
              <a:spcBef>
                <a:spcPts val="4500"/>
              </a:spcBef>
              <a:defRPr sz="3800"/>
            </a:lvl2pPr>
            <a:lvl3pPr marL="1354364" indent="-465364">
              <a:spcBef>
                <a:spcPts val="4500"/>
              </a:spcBef>
              <a:defRPr sz="3800"/>
            </a:lvl3pPr>
            <a:lvl4pPr marL="1798864" indent="-465364">
              <a:spcBef>
                <a:spcPts val="4500"/>
              </a:spcBef>
              <a:defRPr sz="3800"/>
            </a:lvl4pPr>
            <a:lvl5pPr marL="2243364" indent="-465364">
              <a:spcBef>
                <a:spcPts val="4500"/>
              </a:spcBef>
              <a:defRPr sz="3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/>
          <p:nvPr>
            <p:ph type="body" idx="1"/>
          </p:nvPr>
        </p:nvSpPr>
        <p:spPr>
          <a:xfrm>
            <a:off x="4387453" y="1785937"/>
            <a:ext cx="15609094" cy="10144126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/>
          <p:nvPr>
            <p:ph type="pic" sz="quarter" idx="21"/>
          </p:nvPr>
        </p:nvSpPr>
        <p:spPr>
          <a:xfrm>
            <a:off x="12084843" y="6983015"/>
            <a:ext cx="8277822" cy="551854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Image"/>
          <p:cNvSpPr/>
          <p:nvPr>
            <p:ph type="pic" sz="quarter" idx="22"/>
          </p:nvPr>
        </p:nvSpPr>
        <p:spPr>
          <a:xfrm>
            <a:off x="12522398" y="898922"/>
            <a:ext cx="8268892" cy="5512594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Image"/>
          <p:cNvSpPr/>
          <p:nvPr>
            <p:ph type="pic" idx="23"/>
          </p:nvPr>
        </p:nvSpPr>
        <p:spPr>
          <a:xfrm>
            <a:off x="-1733848" y="-178594"/>
            <a:ext cx="19020235" cy="1268015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4387453" y="357187"/>
            <a:ext cx="15609094" cy="30360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4387453" y="3643312"/>
            <a:ext cx="15609094" cy="88403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11935814" y="13019484"/>
            <a:ext cx="494513" cy="511176"/>
          </a:xfrm>
          <a:prstGeom prst="rect">
            <a:avLst/>
          </a:prstGeom>
          <a:ln w="12700">
            <a:miter lim="400000"/>
          </a:ln>
        </p:spPr>
        <p:txBody>
          <a:bodyPr wrap="none" lIns="71437" tIns="71437" rIns="71437" bIns="71437">
            <a:spAutoFit/>
          </a:bodyPr>
          <a:lstStyle>
            <a:lvl1pPr>
              <a:defRPr sz="2400"/>
            </a:lvl1pPr>
          </a:lstStyle>
          <a:p>
            <a:pPr/>
            <a:fld id="{86CB4B4D-7CA3-9044-876B-883B54F8677D}" type="slidenum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</p:sldLayoutIdLst>
  <p:transition xmlns:p14="http://schemas.microsoft.com/office/powerpoint/2010/main" spd="med" advClick="1"/>
  <p:txStyles>
    <p:titleStyle>
      <a:lvl1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608263" marR="0" indent="-608263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200" u="none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1pPr>
      <a:lvl2pPr marL="1052763" marR="0" indent="-608263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200" u="none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2pPr>
      <a:lvl3pPr marL="1497263" marR="0" indent="-608263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200" u="none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3pPr>
      <a:lvl4pPr marL="1941763" marR="0" indent="-608263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200" u="none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4pPr>
      <a:lvl5pPr marL="2386263" marR="0" indent="-608263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200" u="none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5pPr>
      <a:lvl6pPr marL="2830763" marR="0" indent="-608263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200" u="none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6pPr>
      <a:lvl7pPr marL="3275263" marR="0" indent="-608263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200" u="none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7pPr>
      <a:lvl8pPr marL="3719763" marR="0" indent="-608263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200" u="none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8pPr>
      <a:lvl9pPr marL="4164263" marR="0" indent="-608263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200" u="none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Relationship Id="rId3" Type="http://schemas.openxmlformats.org/officeDocument/2006/relationships/image" Target="../media/image5.jpeg"/></Relationships>
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eg"/><Relationship Id="rId3" Type="http://schemas.openxmlformats.org/officeDocument/2006/relationships/image" Target="../media/image7.jpeg"/><Relationship Id="rId4" Type="http://schemas.openxmlformats.org/officeDocument/2006/relationships/image" Target="../media/image8.jpeg"/><Relationship Id="rId5" Type="http://schemas.openxmlformats.org/officeDocument/2006/relationships/image" Target="../media/image9.jpeg"/><Relationship Id="rId6" Type="http://schemas.openxmlformats.org/officeDocument/2006/relationships/image" Target="../media/image10.jpeg"/><Relationship Id="rId7" Type="http://schemas.openxmlformats.org/officeDocument/2006/relationships/image" Target="../media/image11.jpeg"/><Relationship Id="rId8" Type="http://schemas.openxmlformats.org/officeDocument/2006/relationships/image" Target="../media/image12.jpeg"/><Relationship Id="rId9" Type="http://schemas.openxmlformats.org/officeDocument/2006/relationships/image" Target="../media/image13.jpeg"/><Relationship Id="rId10" Type="http://schemas.openxmlformats.org/officeDocument/2006/relationships/image" Target="../media/image14.jpeg"/></Relationships>

</file>

<file path=ppt/slides/_rels/slide3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jpeg"/></Relationships>

</file>

<file path=ppt/slides/_rels/slide3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jpeg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7.jpeg"/><Relationship Id="rId7" Type="http://schemas.openxmlformats.org/officeDocument/2006/relationships/image" Target="../media/image18.jpeg"/></Relationships>

</file>

<file path=ppt/slides/_rels/slide3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Relationship Id="rId3" Type="http://schemas.openxmlformats.org/officeDocument/2006/relationships/image" Target="../media/image19.jpe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/Relationships>

</file>

<file path=ppt/slides/_rels/slide3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png"/></Relationships>

</file>

<file path=ppt/slides/_rels/slide3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0.jpeg"/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/Relationships>

</file>

<file path=ppt/slides/_rels/slide3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1.jpeg"/><Relationship Id="rId3" Type="http://schemas.openxmlformats.org/officeDocument/2006/relationships/image" Target="../media/image18.png"/><Relationship Id="rId4" Type="http://schemas.openxmlformats.org/officeDocument/2006/relationships/image" Target="../media/image19.png"/></Relationships>

</file>

<file path=ppt/slides/_rels/slide3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2.jpeg"/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6" Type="http://schemas.openxmlformats.org/officeDocument/2006/relationships/image" Target="../media/image23.jpeg"/><Relationship Id="rId7" Type="http://schemas.openxmlformats.org/officeDocument/2006/relationships/image" Target="../media/image24.jpeg"/><Relationship Id="rId8" Type="http://schemas.openxmlformats.org/officeDocument/2006/relationships/image" Target="../media/image23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4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5.jpeg"/><Relationship Id="rId3" Type="http://schemas.openxmlformats.org/officeDocument/2006/relationships/image" Target="../media/image26.jpeg"/><Relationship Id="rId4" Type="http://schemas.openxmlformats.org/officeDocument/2006/relationships/image" Target="../media/image27.jpeg"/><Relationship Id="rId5" Type="http://schemas.openxmlformats.org/officeDocument/2006/relationships/image" Target="../media/image28.jpeg"/><Relationship Id="rId6" Type="http://schemas.openxmlformats.org/officeDocument/2006/relationships/image" Target="../media/image29.jpeg"/><Relationship Id="rId7" Type="http://schemas.openxmlformats.org/officeDocument/2006/relationships/image" Target="../media/image30.jpeg"/><Relationship Id="rId8" Type="http://schemas.openxmlformats.org/officeDocument/2006/relationships/image" Target="../media/image31.jpeg"/></Relationships>

</file>

<file path=ppt/slides/_rels/slide4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2.jpeg"/></Relationships>

</file>

<file path=ppt/slides/_rels/slide4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3.jpeg"/></Relationships>

</file>

<file path=ppt/slides/_rels/slide4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4.png"/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5" Type="http://schemas.openxmlformats.org/officeDocument/2006/relationships/image" Target="../media/image27.png"/><Relationship Id="rId6" Type="http://schemas.openxmlformats.org/officeDocument/2006/relationships/image" Target="../media/image28.png"/><Relationship Id="rId7" Type="http://schemas.openxmlformats.org/officeDocument/2006/relationships/image" Target="../media/image34.jpeg"/><Relationship Id="rId8" Type="http://schemas.openxmlformats.org/officeDocument/2006/relationships/image" Target="../media/image29.png"/><Relationship Id="rId9" Type="http://schemas.openxmlformats.org/officeDocument/2006/relationships/image" Target="../media/image30.png"/><Relationship Id="rId10" Type="http://schemas.openxmlformats.org/officeDocument/2006/relationships/image" Target="../media/image31.png"/><Relationship Id="rId11" Type="http://schemas.openxmlformats.org/officeDocument/2006/relationships/image" Target="../media/image32.png"/><Relationship Id="rId12" Type="http://schemas.openxmlformats.org/officeDocument/2006/relationships/image" Target="../media/image33.png"/><Relationship Id="rId13" Type="http://schemas.openxmlformats.org/officeDocument/2006/relationships/image" Target="../media/image34.png"/><Relationship Id="rId14" Type="http://schemas.openxmlformats.org/officeDocument/2006/relationships/image" Target="../media/image35.png"/></Relationships>

</file>

<file path=ppt/slides/_rels/slide4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4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4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6.png"/></Relationships>

</file>

<file path=ppt/slides/_rels/slide4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4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
</file>

<file path=ppt/slides/_rels/slide4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7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5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5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8.png"/></Relationships>

</file>

<file path=ppt/slides/_rels/slide5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5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5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5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9.png"/></Relationships>

</file>

<file path=ppt/slides/_rels/slide5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5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5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5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6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6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6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6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salms"/>
          <p:cNvSpPr txBox="1"/>
          <p:nvPr/>
        </p:nvSpPr>
        <p:spPr>
          <a:xfrm>
            <a:off x="3385281" y="3274862"/>
            <a:ext cx="17613438" cy="71916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>
            <a:normAutofit fontScale="100000" lnSpcReduction="0"/>
          </a:bodyPr>
          <a:lstStyle>
            <a:lvl1pPr defTabSz="805100">
              <a:defRPr b="1" cap="small" sz="45178">
                <a:solidFill>
                  <a:schemeClr val="accent1">
                    <a:hueOff val="300931"/>
                    <a:lumOff val="-21745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Psalms</a:t>
            </a:r>
          </a:p>
        </p:txBody>
      </p:sp>
      <p:sp>
        <p:nvSpPr>
          <p:cNvPr id="138" name="Introduction to the"/>
          <p:cNvSpPr txBox="1"/>
          <p:nvPr/>
        </p:nvSpPr>
        <p:spPr>
          <a:xfrm>
            <a:off x="3385281" y="2587945"/>
            <a:ext cx="17613438" cy="29806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>
            <a:normAutofit fontScale="100000" lnSpcReduction="0"/>
          </a:bodyPr>
          <a:lstStyle>
            <a:lvl1pPr>
              <a:defRPr b="1" cap="small" sz="14900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Introduction to the</a:t>
            </a:r>
          </a:p>
        </p:txBody>
      </p:sp>
      <p:sp>
        <p:nvSpPr>
          <p:cNvPr id="139" name="ETDS • April 18, 2022"/>
          <p:cNvSpPr txBox="1"/>
          <p:nvPr/>
        </p:nvSpPr>
        <p:spPr>
          <a:xfrm>
            <a:off x="3385281" y="10245244"/>
            <a:ext cx="17613438" cy="18831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>
            <a:normAutofit fontScale="100000" lnSpcReduction="0"/>
          </a:bodyPr>
          <a:lstStyle>
            <a:lvl1pPr>
              <a:defRPr sz="9000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ETDS • April 18, 2022</a:t>
            </a:r>
          </a:p>
        </p:txBody>
      </p:sp>
      <p:sp>
        <p:nvSpPr>
          <p:cNvPr id="140" name="Unless otherwise indicated, all Scripture quotations are from The ESV® Bible (The Holy Bible, English Standard Version®),…"/>
          <p:cNvSpPr txBox="1"/>
          <p:nvPr/>
        </p:nvSpPr>
        <p:spPr>
          <a:xfrm>
            <a:off x="679099" y="12477897"/>
            <a:ext cx="23025802" cy="1171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>
              <a:lnSpc>
                <a:spcPct val="80000"/>
              </a:lnSpc>
              <a:defRPr sz="3700">
                <a:solidFill>
                  <a:srgbClr val="A6AAA8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Unless otherwise indicated, all Scripture quotations are from The ESV® Bible (The Holy Bible, English Standard Version®),</a:t>
            </a:r>
          </a:p>
          <a:p>
            <a:pPr>
              <a:lnSpc>
                <a:spcPct val="80000"/>
              </a:lnSpc>
              <a:defRPr sz="3700">
                <a:solidFill>
                  <a:srgbClr val="A6AAA8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copyright © 2001 by Crossway, a publishing ministry of Good News Publishers. Used by permission. All rights reserved.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D"/>
          <p:cNvSpPr/>
          <p:nvPr/>
        </p:nvSpPr>
        <p:spPr>
          <a:xfrm>
            <a:off x="9645701" y="4134698"/>
            <a:ext cx="5099668" cy="5099668"/>
          </a:xfrm>
          <a:prstGeom prst="ellipse">
            <a:avLst/>
          </a:prstGeom>
          <a:solidFill>
            <a:schemeClr val="accent1">
              <a:hueOff val="203473"/>
              <a:lumOff val="-13814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b="1" sz="157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GOD</a:t>
            </a:r>
          </a:p>
        </p:txBody>
      </p:sp>
      <p:sp>
        <p:nvSpPr>
          <p:cNvPr id="194" name="Fear"/>
          <p:cNvSpPr txBox="1"/>
          <p:nvPr/>
        </p:nvSpPr>
        <p:spPr>
          <a:xfrm>
            <a:off x="10995551" y="-17128"/>
            <a:ext cx="2399968" cy="16818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b="1" sz="95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Fear</a:t>
            </a:r>
          </a:p>
        </p:txBody>
      </p:sp>
      <p:sp>
        <p:nvSpPr>
          <p:cNvPr id="195" name="Joy"/>
          <p:cNvSpPr txBox="1"/>
          <p:nvPr/>
        </p:nvSpPr>
        <p:spPr>
          <a:xfrm>
            <a:off x="14933418" y="1221195"/>
            <a:ext cx="1838172" cy="16818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b="1" sz="95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Joy</a:t>
            </a:r>
          </a:p>
        </p:txBody>
      </p:sp>
      <p:sp>
        <p:nvSpPr>
          <p:cNvPr id="196" name="Anger"/>
          <p:cNvSpPr txBox="1"/>
          <p:nvPr/>
        </p:nvSpPr>
        <p:spPr>
          <a:xfrm>
            <a:off x="17920030" y="3181207"/>
            <a:ext cx="3214962" cy="16818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b="1" sz="95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Anger</a:t>
            </a:r>
          </a:p>
        </p:txBody>
      </p:sp>
      <p:sp>
        <p:nvSpPr>
          <p:cNvPr id="197" name="Love"/>
          <p:cNvSpPr txBox="1"/>
          <p:nvPr/>
        </p:nvSpPr>
        <p:spPr>
          <a:xfrm>
            <a:off x="19393120" y="5843590"/>
            <a:ext cx="2556056" cy="16818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b="1" sz="95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Love</a:t>
            </a:r>
          </a:p>
        </p:txBody>
      </p:sp>
      <p:sp>
        <p:nvSpPr>
          <p:cNvPr id="198" name="Doubt"/>
          <p:cNvSpPr txBox="1"/>
          <p:nvPr/>
        </p:nvSpPr>
        <p:spPr>
          <a:xfrm>
            <a:off x="17823518" y="8674505"/>
            <a:ext cx="3360326" cy="16818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b="1" sz="95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Doubt</a:t>
            </a:r>
          </a:p>
        </p:txBody>
      </p:sp>
      <p:sp>
        <p:nvSpPr>
          <p:cNvPr id="199" name="Gratitude"/>
          <p:cNvSpPr txBox="1"/>
          <p:nvPr/>
        </p:nvSpPr>
        <p:spPr>
          <a:xfrm>
            <a:off x="13940330" y="10636617"/>
            <a:ext cx="5043931" cy="16818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b="1" sz="95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Gratitude</a:t>
            </a:r>
          </a:p>
        </p:txBody>
      </p:sp>
      <p:sp>
        <p:nvSpPr>
          <p:cNvPr id="200" name="Grief"/>
          <p:cNvSpPr txBox="1"/>
          <p:nvPr/>
        </p:nvSpPr>
        <p:spPr>
          <a:xfrm>
            <a:off x="10840655" y="12051243"/>
            <a:ext cx="2709761" cy="16818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b="1" sz="95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Grief</a:t>
            </a:r>
          </a:p>
        </p:txBody>
      </p:sp>
      <p:sp>
        <p:nvSpPr>
          <p:cNvPr id="201" name="Wonder"/>
          <p:cNvSpPr txBox="1"/>
          <p:nvPr/>
        </p:nvSpPr>
        <p:spPr>
          <a:xfrm>
            <a:off x="6657125" y="10636617"/>
            <a:ext cx="4445838" cy="16818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b="1" sz="95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Wonder</a:t>
            </a:r>
          </a:p>
        </p:txBody>
      </p:sp>
      <p:sp>
        <p:nvSpPr>
          <p:cNvPr id="202" name="Despair"/>
          <p:cNvSpPr txBox="1"/>
          <p:nvPr/>
        </p:nvSpPr>
        <p:spPr>
          <a:xfrm>
            <a:off x="3676489" y="8698335"/>
            <a:ext cx="4068084" cy="16818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b="1" sz="95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Despair</a:t>
            </a:r>
          </a:p>
        </p:txBody>
      </p:sp>
      <p:sp>
        <p:nvSpPr>
          <p:cNvPr id="203" name="Peace"/>
          <p:cNvSpPr txBox="1"/>
          <p:nvPr/>
        </p:nvSpPr>
        <p:spPr>
          <a:xfrm>
            <a:off x="2434823" y="5843590"/>
            <a:ext cx="3178621" cy="16818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b="1" sz="95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Peace</a:t>
            </a:r>
          </a:p>
        </p:txBody>
      </p:sp>
      <p:sp>
        <p:nvSpPr>
          <p:cNvPr id="204" name="Regret"/>
          <p:cNvSpPr txBox="1"/>
          <p:nvPr/>
        </p:nvSpPr>
        <p:spPr>
          <a:xfrm>
            <a:off x="3879939" y="3109716"/>
            <a:ext cx="3518202" cy="16818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b="1" sz="95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Regret</a:t>
            </a:r>
          </a:p>
        </p:txBody>
      </p:sp>
      <p:sp>
        <p:nvSpPr>
          <p:cNvPr id="205" name="Hope"/>
          <p:cNvSpPr txBox="1"/>
          <p:nvPr/>
        </p:nvSpPr>
        <p:spPr>
          <a:xfrm>
            <a:off x="7160962" y="1245025"/>
            <a:ext cx="2902191" cy="16818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b="1" sz="95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Hope</a:t>
            </a:r>
          </a:p>
        </p:txBody>
      </p:sp>
      <p:grpSp>
        <p:nvGrpSpPr>
          <p:cNvPr id="210" name="Group"/>
          <p:cNvGrpSpPr/>
          <p:nvPr/>
        </p:nvGrpSpPr>
        <p:grpSpPr>
          <a:xfrm>
            <a:off x="11502428" y="1567750"/>
            <a:ext cx="1379145" cy="2383023"/>
            <a:chOff x="0" y="0"/>
            <a:chExt cx="1379144" cy="2383021"/>
          </a:xfrm>
        </p:grpSpPr>
        <p:sp>
          <p:nvSpPr>
            <p:cNvPr id="206" name="Arrow"/>
            <p:cNvSpPr/>
            <p:nvPr/>
          </p:nvSpPr>
          <p:spPr>
            <a:xfrm rot="5400000">
              <a:off x="-498404" y="824008"/>
              <a:ext cx="2383022" cy="735006"/>
            </a:xfrm>
            <a:prstGeom prst="rightArrow">
              <a:avLst>
                <a:gd name="adj1" fmla="val 37132"/>
                <a:gd name="adj2" fmla="val 95855"/>
              </a:avLst>
            </a:prstGeom>
            <a:solidFill>
              <a:srgbClr val="DEC571"/>
            </a:solidFill>
            <a:ln w="12700" cap="flat">
              <a:noFill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600"/>
              </a:pPr>
            </a:p>
          </p:txBody>
        </p:sp>
        <p:grpSp>
          <p:nvGrpSpPr>
            <p:cNvPr id="209" name="Group"/>
            <p:cNvGrpSpPr/>
            <p:nvPr/>
          </p:nvGrpSpPr>
          <p:grpSpPr>
            <a:xfrm>
              <a:off x="0" y="257112"/>
              <a:ext cx="1379145" cy="1228987"/>
              <a:chOff x="0" y="0"/>
              <a:chExt cx="1379144" cy="1228985"/>
            </a:xfrm>
          </p:grpSpPr>
          <p:sp>
            <p:nvSpPr>
              <p:cNvPr id="207" name="Circle"/>
              <p:cNvSpPr/>
              <p:nvPr/>
            </p:nvSpPr>
            <p:spPr>
              <a:xfrm>
                <a:off x="113265" y="76372"/>
                <a:ext cx="1152614" cy="1152614"/>
              </a:xfrm>
              <a:prstGeom prst="ellipse">
                <a:avLst/>
              </a:prstGeom>
              <a:solidFill>
                <a:srgbClr val="DEC57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71437" tIns="71437" rIns="71437" bIns="71437" numCol="1" anchor="ctr">
                <a:noAutofit/>
              </a:bodyPr>
              <a:lstStyle/>
              <a:p>
                <a:pPr>
                  <a:defRPr b="1" sz="5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208" name="3"/>
              <p:cNvSpPr txBox="1"/>
              <p:nvPr/>
            </p:nvSpPr>
            <p:spPr>
              <a:xfrm>
                <a:off x="0" y="0"/>
                <a:ext cx="1379145" cy="110184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71437" tIns="71437" rIns="71437" bIns="71437" numCol="1" anchor="ctr">
                <a:noAutofit/>
              </a:bodyPr>
              <a:lstStyle>
                <a:lvl1pPr>
                  <a:defRPr b="1" sz="7100">
                    <a:latin typeface="Calibri"/>
                    <a:ea typeface="Calibri"/>
                    <a:cs typeface="Calibri"/>
                    <a:sym typeface="Calibri"/>
                  </a:defRPr>
                </a:lvl1pPr>
              </a:lstStyle>
              <a:p>
                <a:pPr/>
                <a:r>
                  <a:t>3</a:t>
                </a:r>
              </a:p>
            </p:txBody>
          </p:sp>
        </p:grpSp>
      </p:grpSp>
      <p:grpSp>
        <p:nvGrpSpPr>
          <p:cNvPr id="215" name="Group"/>
          <p:cNvGrpSpPr/>
          <p:nvPr/>
        </p:nvGrpSpPr>
        <p:grpSpPr>
          <a:xfrm>
            <a:off x="13637124" y="2605808"/>
            <a:ext cx="1993708" cy="2064834"/>
            <a:chOff x="0" y="0"/>
            <a:chExt cx="1993706" cy="2064832"/>
          </a:xfrm>
        </p:grpSpPr>
        <p:sp>
          <p:nvSpPr>
            <p:cNvPr id="211" name="Arrow"/>
            <p:cNvSpPr/>
            <p:nvPr/>
          </p:nvSpPr>
          <p:spPr>
            <a:xfrm rot="7976623">
              <a:off x="-71479" y="664913"/>
              <a:ext cx="2136666" cy="735006"/>
            </a:xfrm>
            <a:prstGeom prst="rightArrow">
              <a:avLst>
                <a:gd name="adj1" fmla="val 37132"/>
                <a:gd name="adj2" fmla="val 95855"/>
              </a:avLst>
            </a:prstGeom>
            <a:solidFill>
              <a:srgbClr val="DEC571"/>
            </a:solidFill>
            <a:ln w="12700" cap="flat">
              <a:noFill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600"/>
              </a:pPr>
            </a:p>
          </p:txBody>
        </p:sp>
        <p:grpSp>
          <p:nvGrpSpPr>
            <p:cNvPr id="214" name="Group"/>
            <p:cNvGrpSpPr/>
            <p:nvPr/>
          </p:nvGrpSpPr>
          <p:grpSpPr>
            <a:xfrm>
              <a:off x="514951" y="155728"/>
              <a:ext cx="1379146" cy="1228987"/>
              <a:chOff x="0" y="0"/>
              <a:chExt cx="1379144" cy="1228985"/>
            </a:xfrm>
          </p:grpSpPr>
          <p:sp>
            <p:nvSpPr>
              <p:cNvPr id="212" name="Circle"/>
              <p:cNvSpPr/>
              <p:nvPr/>
            </p:nvSpPr>
            <p:spPr>
              <a:xfrm>
                <a:off x="113265" y="76372"/>
                <a:ext cx="1152614" cy="1152614"/>
              </a:xfrm>
              <a:prstGeom prst="ellipse">
                <a:avLst/>
              </a:prstGeom>
              <a:solidFill>
                <a:srgbClr val="DEC57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71437" tIns="71437" rIns="71437" bIns="71437" numCol="1" anchor="ctr">
                <a:noAutofit/>
              </a:bodyPr>
              <a:lstStyle/>
              <a:p>
                <a:pPr>
                  <a:defRPr b="1" sz="5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213" name="98"/>
              <p:cNvSpPr txBox="1"/>
              <p:nvPr/>
            </p:nvSpPr>
            <p:spPr>
              <a:xfrm>
                <a:off x="0" y="0"/>
                <a:ext cx="1379145" cy="110184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71437" tIns="71437" rIns="71437" bIns="71437" numCol="1" anchor="ctr">
                <a:noAutofit/>
              </a:bodyPr>
              <a:lstStyle>
                <a:lvl1pPr>
                  <a:defRPr b="1" sz="7100">
                    <a:latin typeface="Calibri"/>
                    <a:ea typeface="Calibri"/>
                    <a:cs typeface="Calibri"/>
                    <a:sym typeface="Calibri"/>
                  </a:defRPr>
                </a:lvl1pPr>
              </a:lstStyle>
              <a:p>
                <a:pPr/>
                <a:r>
                  <a:t>98</a:t>
                </a:r>
              </a:p>
            </p:txBody>
          </p:sp>
        </p:grpSp>
      </p:grpSp>
      <p:grpSp>
        <p:nvGrpSpPr>
          <p:cNvPr id="220" name="Group"/>
          <p:cNvGrpSpPr/>
          <p:nvPr/>
        </p:nvGrpSpPr>
        <p:grpSpPr>
          <a:xfrm>
            <a:off x="14760550" y="4107574"/>
            <a:ext cx="3132505" cy="1755830"/>
            <a:chOff x="0" y="0"/>
            <a:chExt cx="3132504" cy="1755829"/>
          </a:xfrm>
        </p:grpSpPr>
        <p:sp>
          <p:nvSpPr>
            <p:cNvPr id="216" name="Arrow"/>
            <p:cNvSpPr/>
            <p:nvPr/>
          </p:nvSpPr>
          <p:spPr>
            <a:xfrm rot="9579442">
              <a:off x="32070" y="510412"/>
              <a:ext cx="3068365" cy="735006"/>
            </a:xfrm>
            <a:prstGeom prst="rightArrow">
              <a:avLst>
                <a:gd name="adj1" fmla="val 37132"/>
                <a:gd name="adj2" fmla="val 95855"/>
              </a:avLst>
            </a:prstGeom>
            <a:solidFill>
              <a:srgbClr val="DEC571"/>
            </a:solidFill>
            <a:ln w="12700" cap="flat">
              <a:noFill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600"/>
              </a:pPr>
            </a:p>
          </p:txBody>
        </p:sp>
        <p:grpSp>
          <p:nvGrpSpPr>
            <p:cNvPr id="219" name="Group"/>
            <p:cNvGrpSpPr/>
            <p:nvPr/>
          </p:nvGrpSpPr>
          <p:grpSpPr>
            <a:xfrm>
              <a:off x="1157883" y="103025"/>
              <a:ext cx="1379145" cy="1228987"/>
              <a:chOff x="0" y="0"/>
              <a:chExt cx="1379144" cy="1228985"/>
            </a:xfrm>
          </p:grpSpPr>
          <p:sp>
            <p:nvSpPr>
              <p:cNvPr id="217" name="Circle"/>
              <p:cNvSpPr/>
              <p:nvPr/>
            </p:nvSpPr>
            <p:spPr>
              <a:xfrm>
                <a:off x="113265" y="76372"/>
                <a:ext cx="1152614" cy="1152614"/>
              </a:xfrm>
              <a:prstGeom prst="ellipse">
                <a:avLst/>
              </a:prstGeom>
              <a:solidFill>
                <a:srgbClr val="DEC57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71437" tIns="71437" rIns="71437" bIns="71437" numCol="1" anchor="ctr">
                <a:noAutofit/>
              </a:bodyPr>
              <a:lstStyle/>
              <a:p>
                <a:pPr>
                  <a:defRPr b="1" sz="5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218" name="55"/>
              <p:cNvSpPr txBox="1"/>
              <p:nvPr/>
            </p:nvSpPr>
            <p:spPr>
              <a:xfrm>
                <a:off x="0" y="0"/>
                <a:ext cx="1379145" cy="110184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71437" tIns="71437" rIns="71437" bIns="71437" numCol="1" anchor="ctr">
                <a:noAutofit/>
              </a:bodyPr>
              <a:lstStyle>
                <a:lvl1pPr>
                  <a:defRPr b="1" sz="7100">
                    <a:latin typeface="Calibri"/>
                    <a:ea typeface="Calibri"/>
                    <a:cs typeface="Calibri"/>
                    <a:sym typeface="Calibri"/>
                  </a:defRPr>
                </a:lvl1pPr>
              </a:lstStyle>
              <a:p>
                <a:pPr/>
                <a:r>
                  <a:t>55</a:t>
                </a:r>
              </a:p>
            </p:txBody>
          </p:sp>
        </p:grpSp>
      </p:grpSp>
      <p:grpSp>
        <p:nvGrpSpPr>
          <p:cNvPr id="225" name="Group"/>
          <p:cNvGrpSpPr/>
          <p:nvPr/>
        </p:nvGrpSpPr>
        <p:grpSpPr>
          <a:xfrm>
            <a:off x="15066467" y="6024036"/>
            <a:ext cx="3958594" cy="1228987"/>
            <a:chOff x="0" y="0"/>
            <a:chExt cx="3958592" cy="1228985"/>
          </a:xfrm>
        </p:grpSpPr>
        <p:sp>
          <p:nvSpPr>
            <p:cNvPr id="221" name="Arrow"/>
            <p:cNvSpPr/>
            <p:nvPr/>
          </p:nvSpPr>
          <p:spPr>
            <a:xfrm rot="10800000">
              <a:off x="0" y="292992"/>
              <a:ext cx="3958593" cy="735006"/>
            </a:xfrm>
            <a:prstGeom prst="rightArrow">
              <a:avLst>
                <a:gd name="adj1" fmla="val 37132"/>
                <a:gd name="adj2" fmla="val 95855"/>
              </a:avLst>
            </a:prstGeom>
            <a:solidFill>
              <a:srgbClr val="DEC571"/>
            </a:solidFill>
            <a:ln w="12700" cap="flat">
              <a:noFill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600"/>
              </a:pPr>
            </a:p>
          </p:txBody>
        </p:sp>
        <p:grpSp>
          <p:nvGrpSpPr>
            <p:cNvPr id="224" name="Group"/>
            <p:cNvGrpSpPr/>
            <p:nvPr/>
          </p:nvGrpSpPr>
          <p:grpSpPr>
            <a:xfrm>
              <a:off x="1579551" y="0"/>
              <a:ext cx="1379146" cy="1228986"/>
              <a:chOff x="0" y="0"/>
              <a:chExt cx="1379144" cy="1228985"/>
            </a:xfrm>
          </p:grpSpPr>
          <p:sp>
            <p:nvSpPr>
              <p:cNvPr id="222" name="Circle"/>
              <p:cNvSpPr/>
              <p:nvPr/>
            </p:nvSpPr>
            <p:spPr>
              <a:xfrm>
                <a:off x="113265" y="76372"/>
                <a:ext cx="1152614" cy="1152614"/>
              </a:xfrm>
              <a:prstGeom prst="ellipse">
                <a:avLst/>
              </a:prstGeom>
              <a:solidFill>
                <a:srgbClr val="DEC57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71437" tIns="71437" rIns="71437" bIns="71437" numCol="1" anchor="ctr">
                <a:noAutofit/>
              </a:bodyPr>
              <a:lstStyle/>
              <a:p>
                <a:pPr>
                  <a:defRPr b="1" sz="5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223" name="45"/>
              <p:cNvSpPr txBox="1"/>
              <p:nvPr/>
            </p:nvSpPr>
            <p:spPr>
              <a:xfrm>
                <a:off x="0" y="0"/>
                <a:ext cx="1379145" cy="110184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71437" tIns="71437" rIns="71437" bIns="71437" numCol="1" anchor="ctr">
                <a:noAutofit/>
              </a:bodyPr>
              <a:lstStyle>
                <a:lvl1pPr>
                  <a:defRPr b="1" sz="7100">
                    <a:latin typeface="Calibri"/>
                    <a:ea typeface="Calibri"/>
                    <a:cs typeface="Calibri"/>
                    <a:sym typeface="Calibri"/>
                  </a:defRPr>
                </a:lvl1pPr>
              </a:lstStyle>
              <a:p>
                <a:pPr/>
                <a:r>
                  <a:t>45</a:t>
                </a:r>
              </a:p>
            </p:txBody>
          </p:sp>
        </p:grpSp>
      </p:grpSp>
      <p:grpSp>
        <p:nvGrpSpPr>
          <p:cNvPr id="230" name="Group"/>
          <p:cNvGrpSpPr/>
          <p:nvPr/>
        </p:nvGrpSpPr>
        <p:grpSpPr>
          <a:xfrm>
            <a:off x="14629809" y="7638136"/>
            <a:ext cx="3250479" cy="1602476"/>
            <a:chOff x="0" y="0"/>
            <a:chExt cx="3250478" cy="1602474"/>
          </a:xfrm>
        </p:grpSpPr>
        <p:sp>
          <p:nvSpPr>
            <p:cNvPr id="226" name="Arrow"/>
            <p:cNvSpPr/>
            <p:nvPr/>
          </p:nvSpPr>
          <p:spPr>
            <a:xfrm rot="11786120">
              <a:off x="39171" y="433734"/>
              <a:ext cx="3172136" cy="735006"/>
            </a:xfrm>
            <a:prstGeom prst="rightArrow">
              <a:avLst>
                <a:gd name="adj1" fmla="val 37132"/>
                <a:gd name="adj2" fmla="val 95855"/>
              </a:avLst>
            </a:prstGeom>
            <a:solidFill>
              <a:srgbClr val="DEC571"/>
            </a:solidFill>
            <a:ln w="12700" cap="flat">
              <a:noFill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600"/>
              </a:pPr>
            </a:p>
          </p:txBody>
        </p:sp>
        <p:grpSp>
          <p:nvGrpSpPr>
            <p:cNvPr id="229" name="Group"/>
            <p:cNvGrpSpPr/>
            <p:nvPr/>
          </p:nvGrpSpPr>
          <p:grpSpPr>
            <a:xfrm>
              <a:off x="1226581" y="205139"/>
              <a:ext cx="1379145" cy="1228986"/>
              <a:chOff x="0" y="0"/>
              <a:chExt cx="1379144" cy="1228985"/>
            </a:xfrm>
          </p:grpSpPr>
          <p:sp>
            <p:nvSpPr>
              <p:cNvPr id="227" name="Circle"/>
              <p:cNvSpPr/>
              <p:nvPr/>
            </p:nvSpPr>
            <p:spPr>
              <a:xfrm>
                <a:off x="113265" y="76372"/>
                <a:ext cx="1152614" cy="1152614"/>
              </a:xfrm>
              <a:prstGeom prst="ellipse">
                <a:avLst/>
              </a:prstGeom>
              <a:solidFill>
                <a:srgbClr val="DEC57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71437" tIns="71437" rIns="71437" bIns="71437" numCol="1" anchor="ctr">
                <a:noAutofit/>
              </a:bodyPr>
              <a:lstStyle/>
              <a:p>
                <a:pPr>
                  <a:defRPr b="1" sz="5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228" name="22"/>
              <p:cNvSpPr txBox="1"/>
              <p:nvPr/>
            </p:nvSpPr>
            <p:spPr>
              <a:xfrm>
                <a:off x="0" y="0"/>
                <a:ext cx="1379145" cy="110184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71437" tIns="71437" rIns="71437" bIns="71437" numCol="1" anchor="ctr">
                <a:noAutofit/>
              </a:bodyPr>
              <a:lstStyle>
                <a:lvl1pPr>
                  <a:defRPr b="1" sz="7100">
                    <a:latin typeface="Calibri"/>
                    <a:ea typeface="Calibri"/>
                    <a:cs typeface="Calibri"/>
                    <a:sym typeface="Calibri"/>
                  </a:defRPr>
                </a:lvl1pPr>
              </a:lstStyle>
              <a:p>
                <a:pPr/>
                <a:r>
                  <a:t>22</a:t>
                </a:r>
              </a:p>
            </p:txBody>
          </p:sp>
        </p:grpSp>
      </p:grpSp>
      <p:grpSp>
        <p:nvGrpSpPr>
          <p:cNvPr id="235" name="Group"/>
          <p:cNvGrpSpPr/>
          <p:nvPr/>
        </p:nvGrpSpPr>
        <p:grpSpPr>
          <a:xfrm>
            <a:off x="13514799" y="8694687"/>
            <a:ext cx="2135138" cy="2430751"/>
            <a:chOff x="0" y="0"/>
            <a:chExt cx="2135136" cy="2430750"/>
          </a:xfrm>
        </p:grpSpPr>
        <p:sp>
          <p:nvSpPr>
            <p:cNvPr id="231" name="Arrow"/>
            <p:cNvSpPr/>
            <p:nvPr/>
          </p:nvSpPr>
          <p:spPr>
            <a:xfrm rot="13904404">
              <a:off x="-190449" y="847872"/>
              <a:ext cx="2516034" cy="735006"/>
            </a:xfrm>
            <a:prstGeom prst="rightArrow">
              <a:avLst>
                <a:gd name="adj1" fmla="val 37132"/>
                <a:gd name="adj2" fmla="val 95855"/>
              </a:avLst>
            </a:prstGeom>
            <a:solidFill>
              <a:srgbClr val="DEC571"/>
            </a:solidFill>
            <a:ln w="12700" cap="flat">
              <a:noFill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600"/>
              </a:pPr>
            </a:p>
          </p:txBody>
        </p:sp>
        <p:grpSp>
          <p:nvGrpSpPr>
            <p:cNvPr id="234" name="Group"/>
            <p:cNvGrpSpPr/>
            <p:nvPr/>
          </p:nvGrpSpPr>
          <p:grpSpPr>
            <a:xfrm>
              <a:off x="547195" y="809180"/>
              <a:ext cx="1379145" cy="1228986"/>
              <a:chOff x="0" y="0"/>
              <a:chExt cx="1379144" cy="1228985"/>
            </a:xfrm>
          </p:grpSpPr>
          <p:sp>
            <p:nvSpPr>
              <p:cNvPr id="232" name="Circle"/>
              <p:cNvSpPr/>
              <p:nvPr/>
            </p:nvSpPr>
            <p:spPr>
              <a:xfrm>
                <a:off x="113265" y="76372"/>
                <a:ext cx="1152614" cy="1152614"/>
              </a:xfrm>
              <a:prstGeom prst="ellipse">
                <a:avLst/>
              </a:prstGeom>
              <a:solidFill>
                <a:srgbClr val="DEC57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71437" tIns="71437" rIns="71437" bIns="71437" numCol="1" anchor="ctr">
                <a:noAutofit/>
              </a:bodyPr>
              <a:lstStyle/>
              <a:p>
                <a:pPr>
                  <a:defRPr b="1" sz="5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233" name="34"/>
              <p:cNvSpPr txBox="1"/>
              <p:nvPr/>
            </p:nvSpPr>
            <p:spPr>
              <a:xfrm>
                <a:off x="0" y="0"/>
                <a:ext cx="1379145" cy="110184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71437" tIns="71437" rIns="71437" bIns="71437" numCol="1" anchor="ctr">
                <a:noAutofit/>
              </a:bodyPr>
              <a:lstStyle>
                <a:lvl1pPr>
                  <a:defRPr b="1" sz="7100">
                    <a:latin typeface="Calibri"/>
                    <a:ea typeface="Calibri"/>
                    <a:cs typeface="Calibri"/>
                    <a:sym typeface="Calibri"/>
                  </a:defRPr>
                </a:lvl1pPr>
              </a:lstStyle>
              <a:p>
                <a:pPr/>
                <a:r>
                  <a:t>34</a:t>
                </a:r>
              </a:p>
            </p:txBody>
          </p:sp>
        </p:grpSp>
      </p:grpSp>
      <p:grpSp>
        <p:nvGrpSpPr>
          <p:cNvPr id="240" name="Group"/>
          <p:cNvGrpSpPr/>
          <p:nvPr/>
        </p:nvGrpSpPr>
        <p:grpSpPr>
          <a:xfrm>
            <a:off x="11576709" y="9418292"/>
            <a:ext cx="1379146" cy="2809298"/>
            <a:chOff x="0" y="0"/>
            <a:chExt cx="1379144" cy="2809296"/>
          </a:xfrm>
        </p:grpSpPr>
        <p:sp>
          <p:nvSpPr>
            <p:cNvPr id="236" name="Arrow"/>
            <p:cNvSpPr/>
            <p:nvPr/>
          </p:nvSpPr>
          <p:spPr>
            <a:xfrm rot="16200000">
              <a:off x="-693956" y="1037146"/>
              <a:ext cx="2809298" cy="735006"/>
            </a:xfrm>
            <a:prstGeom prst="rightArrow">
              <a:avLst>
                <a:gd name="adj1" fmla="val 37132"/>
                <a:gd name="adj2" fmla="val 95855"/>
              </a:avLst>
            </a:prstGeom>
            <a:solidFill>
              <a:srgbClr val="DEC571"/>
            </a:solidFill>
            <a:ln w="12700" cap="flat">
              <a:noFill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600"/>
              </a:pPr>
            </a:p>
          </p:txBody>
        </p:sp>
        <p:grpSp>
          <p:nvGrpSpPr>
            <p:cNvPr id="239" name="Group"/>
            <p:cNvGrpSpPr/>
            <p:nvPr/>
          </p:nvGrpSpPr>
          <p:grpSpPr>
            <a:xfrm>
              <a:off x="0" y="1023862"/>
              <a:ext cx="1379145" cy="1228986"/>
              <a:chOff x="0" y="0"/>
              <a:chExt cx="1379144" cy="1228985"/>
            </a:xfrm>
          </p:grpSpPr>
          <p:sp>
            <p:nvSpPr>
              <p:cNvPr id="237" name="Circle"/>
              <p:cNvSpPr/>
              <p:nvPr/>
            </p:nvSpPr>
            <p:spPr>
              <a:xfrm>
                <a:off x="113265" y="76372"/>
                <a:ext cx="1152614" cy="1152614"/>
              </a:xfrm>
              <a:prstGeom prst="ellipse">
                <a:avLst/>
              </a:prstGeom>
              <a:solidFill>
                <a:srgbClr val="DEC57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71437" tIns="71437" rIns="71437" bIns="71437" numCol="1" anchor="ctr">
                <a:noAutofit/>
              </a:bodyPr>
              <a:lstStyle/>
              <a:p>
                <a:pPr>
                  <a:defRPr b="1" sz="5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238" name="38"/>
              <p:cNvSpPr txBox="1"/>
              <p:nvPr/>
            </p:nvSpPr>
            <p:spPr>
              <a:xfrm>
                <a:off x="0" y="0"/>
                <a:ext cx="1379145" cy="110184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71437" tIns="71437" rIns="71437" bIns="71437" numCol="1" anchor="ctr">
                <a:noAutofit/>
              </a:bodyPr>
              <a:lstStyle>
                <a:lvl1pPr>
                  <a:defRPr b="1" sz="7100">
                    <a:latin typeface="Calibri"/>
                    <a:ea typeface="Calibri"/>
                    <a:cs typeface="Calibri"/>
                    <a:sym typeface="Calibri"/>
                  </a:defRPr>
                </a:lvl1pPr>
              </a:lstStyle>
              <a:p>
                <a:pPr/>
                <a:r>
                  <a:t>38</a:t>
                </a:r>
              </a:p>
            </p:txBody>
          </p:sp>
        </p:grpSp>
      </p:grpSp>
      <p:grpSp>
        <p:nvGrpSpPr>
          <p:cNvPr id="245" name="Group"/>
          <p:cNvGrpSpPr/>
          <p:nvPr/>
        </p:nvGrpSpPr>
        <p:grpSpPr>
          <a:xfrm>
            <a:off x="9232689" y="8796408"/>
            <a:ext cx="1808255" cy="2287074"/>
            <a:chOff x="0" y="0"/>
            <a:chExt cx="1808254" cy="2287072"/>
          </a:xfrm>
        </p:grpSpPr>
        <p:sp>
          <p:nvSpPr>
            <p:cNvPr id="241" name="Arrow"/>
            <p:cNvSpPr/>
            <p:nvPr/>
          </p:nvSpPr>
          <p:spPr>
            <a:xfrm rot="18118513">
              <a:off x="-214522" y="776033"/>
              <a:ext cx="2237299" cy="735006"/>
            </a:xfrm>
            <a:prstGeom prst="rightArrow">
              <a:avLst>
                <a:gd name="adj1" fmla="val 37132"/>
                <a:gd name="adj2" fmla="val 95855"/>
              </a:avLst>
            </a:prstGeom>
            <a:solidFill>
              <a:srgbClr val="DEC571"/>
            </a:solidFill>
            <a:ln w="12700" cap="flat">
              <a:noFill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600"/>
              </a:pPr>
            </a:p>
          </p:txBody>
        </p:sp>
        <p:grpSp>
          <p:nvGrpSpPr>
            <p:cNvPr id="244" name="Group"/>
            <p:cNvGrpSpPr/>
            <p:nvPr/>
          </p:nvGrpSpPr>
          <p:grpSpPr>
            <a:xfrm>
              <a:off x="56054" y="767979"/>
              <a:ext cx="1379145" cy="1228986"/>
              <a:chOff x="0" y="0"/>
              <a:chExt cx="1379144" cy="1228985"/>
            </a:xfrm>
          </p:grpSpPr>
          <p:sp>
            <p:nvSpPr>
              <p:cNvPr id="242" name="Circle"/>
              <p:cNvSpPr/>
              <p:nvPr/>
            </p:nvSpPr>
            <p:spPr>
              <a:xfrm>
                <a:off x="113265" y="76372"/>
                <a:ext cx="1152614" cy="1152614"/>
              </a:xfrm>
              <a:prstGeom prst="ellipse">
                <a:avLst/>
              </a:prstGeom>
              <a:solidFill>
                <a:srgbClr val="DEC57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71437" tIns="71437" rIns="71437" bIns="71437" numCol="1" anchor="ctr">
                <a:noAutofit/>
              </a:bodyPr>
              <a:lstStyle/>
              <a:p>
                <a:pPr>
                  <a:defRPr b="1" sz="5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243" name="8"/>
              <p:cNvSpPr txBox="1"/>
              <p:nvPr/>
            </p:nvSpPr>
            <p:spPr>
              <a:xfrm>
                <a:off x="0" y="0"/>
                <a:ext cx="1379145" cy="110184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71437" tIns="71437" rIns="71437" bIns="71437" numCol="1" anchor="ctr">
                <a:noAutofit/>
              </a:bodyPr>
              <a:lstStyle>
                <a:lvl1pPr>
                  <a:defRPr b="1" sz="7100">
                    <a:latin typeface="Calibri"/>
                    <a:ea typeface="Calibri"/>
                    <a:cs typeface="Calibri"/>
                    <a:sym typeface="Calibri"/>
                  </a:defRPr>
                </a:lvl1pPr>
              </a:lstStyle>
              <a:p>
                <a:pPr/>
                <a:r>
                  <a:t>8</a:t>
                </a:r>
              </a:p>
            </p:txBody>
          </p:sp>
        </p:grpSp>
      </p:grpSp>
      <p:grpSp>
        <p:nvGrpSpPr>
          <p:cNvPr id="250" name="Group"/>
          <p:cNvGrpSpPr/>
          <p:nvPr/>
        </p:nvGrpSpPr>
        <p:grpSpPr>
          <a:xfrm>
            <a:off x="7497665" y="7681696"/>
            <a:ext cx="2417069" cy="1653656"/>
            <a:chOff x="0" y="0"/>
            <a:chExt cx="2417067" cy="1653654"/>
          </a:xfrm>
        </p:grpSpPr>
        <p:sp>
          <p:nvSpPr>
            <p:cNvPr id="246" name="Arrow"/>
            <p:cNvSpPr/>
            <p:nvPr/>
          </p:nvSpPr>
          <p:spPr>
            <a:xfrm rot="20090689">
              <a:off x="45955" y="459324"/>
              <a:ext cx="2325158" cy="735007"/>
            </a:xfrm>
            <a:prstGeom prst="rightArrow">
              <a:avLst>
                <a:gd name="adj1" fmla="val 37132"/>
                <a:gd name="adj2" fmla="val 95855"/>
              </a:avLst>
            </a:prstGeom>
            <a:solidFill>
              <a:srgbClr val="DEC571"/>
            </a:solidFill>
            <a:ln w="12700" cap="flat">
              <a:noFill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600"/>
              </a:pPr>
            </a:p>
          </p:txBody>
        </p:sp>
        <p:grpSp>
          <p:nvGrpSpPr>
            <p:cNvPr id="249" name="Group"/>
            <p:cNvGrpSpPr/>
            <p:nvPr/>
          </p:nvGrpSpPr>
          <p:grpSpPr>
            <a:xfrm>
              <a:off x="278721" y="246943"/>
              <a:ext cx="1379145" cy="1228986"/>
              <a:chOff x="0" y="0"/>
              <a:chExt cx="1379144" cy="1228985"/>
            </a:xfrm>
          </p:grpSpPr>
          <p:sp>
            <p:nvSpPr>
              <p:cNvPr id="247" name="Circle"/>
              <p:cNvSpPr/>
              <p:nvPr/>
            </p:nvSpPr>
            <p:spPr>
              <a:xfrm>
                <a:off x="113265" y="76372"/>
                <a:ext cx="1152614" cy="1152614"/>
              </a:xfrm>
              <a:prstGeom prst="ellipse">
                <a:avLst/>
              </a:prstGeom>
              <a:solidFill>
                <a:srgbClr val="DEC57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71437" tIns="71437" rIns="71437" bIns="71437" numCol="1" anchor="ctr">
                <a:noAutofit/>
              </a:bodyPr>
              <a:lstStyle/>
              <a:p>
                <a:pPr>
                  <a:defRPr b="1" sz="5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248" name="88"/>
              <p:cNvSpPr txBox="1"/>
              <p:nvPr/>
            </p:nvSpPr>
            <p:spPr>
              <a:xfrm>
                <a:off x="0" y="0"/>
                <a:ext cx="1379145" cy="110184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71437" tIns="71437" rIns="71437" bIns="71437" numCol="1" anchor="ctr">
                <a:noAutofit/>
              </a:bodyPr>
              <a:lstStyle>
                <a:lvl1pPr>
                  <a:defRPr b="1" sz="7100">
                    <a:latin typeface="Calibri"/>
                    <a:ea typeface="Calibri"/>
                    <a:cs typeface="Calibri"/>
                    <a:sym typeface="Calibri"/>
                  </a:defRPr>
                </a:lvl1pPr>
              </a:lstStyle>
              <a:p>
                <a:pPr/>
                <a:r>
                  <a:t>88</a:t>
                </a:r>
              </a:p>
            </p:txBody>
          </p:sp>
        </p:grpSp>
      </p:grpSp>
      <p:grpSp>
        <p:nvGrpSpPr>
          <p:cNvPr id="255" name="Group"/>
          <p:cNvGrpSpPr/>
          <p:nvPr/>
        </p:nvGrpSpPr>
        <p:grpSpPr>
          <a:xfrm>
            <a:off x="5949839" y="6024036"/>
            <a:ext cx="3379828" cy="1228987"/>
            <a:chOff x="0" y="0"/>
            <a:chExt cx="3379826" cy="1228985"/>
          </a:xfrm>
        </p:grpSpPr>
        <p:sp>
          <p:nvSpPr>
            <p:cNvPr id="251" name="Arrow"/>
            <p:cNvSpPr/>
            <p:nvPr/>
          </p:nvSpPr>
          <p:spPr>
            <a:xfrm>
              <a:off x="0" y="292992"/>
              <a:ext cx="3379827" cy="735006"/>
            </a:xfrm>
            <a:prstGeom prst="rightArrow">
              <a:avLst>
                <a:gd name="adj1" fmla="val 37132"/>
                <a:gd name="adj2" fmla="val 95855"/>
              </a:avLst>
            </a:prstGeom>
            <a:solidFill>
              <a:srgbClr val="DEC571"/>
            </a:solidFill>
            <a:ln w="12700" cap="flat">
              <a:noFill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600"/>
              </a:pPr>
            </a:p>
          </p:txBody>
        </p:sp>
        <p:grpSp>
          <p:nvGrpSpPr>
            <p:cNvPr id="254" name="Group"/>
            <p:cNvGrpSpPr/>
            <p:nvPr/>
          </p:nvGrpSpPr>
          <p:grpSpPr>
            <a:xfrm>
              <a:off x="754877" y="0"/>
              <a:ext cx="1379145" cy="1228986"/>
              <a:chOff x="0" y="0"/>
              <a:chExt cx="1379144" cy="1228985"/>
            </a:xfrm>
          </p:grpSpPr>
          <p:sp>
            <p:nvSpPr>
              <p:cNvPr id="252" name="Circle"/>
              <p:cNvSpPr/>
              <p:nvPr/>
            </p:nvSpPr>
            <p:spPr>
              <a:xfrm>
                <a:off x="113265" y="76372"/>
                <a:ext cx="1152614" cy="1152614"/>
              </a:xfrm>
              <a:prstGeom prst="ellipse">
                <a:avLst/>
              </a:prstGeom>
              <a:solidFill>
                <a:srgbClr val="DEC57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71437" tIns="71437" rIns="71437" bIns="71437" numCol="1" anchor="ctr">
                <a:noAutofit/>
              </a:bodyPr>
              <a:lstStyle/>
              <a:p>
                <a:pPr>
                  <a:defRPr b="1" sz="5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253" name="23"/>
              <p:cNvSpPr txBox="1"/>
              <p:nvPr/>
            </p:nvSpPr>
            <p:spPr>
              <a:xfrm>
                <a:off x="0" y="0"/>
                <a:ext cx="1379145" cy="110184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71437" tIns="71437" rIns="71437" bIns="71437" numCol="1" anchor="ctr">
                <a:noAutofit/>
              </a:bodyPr>
              <a:lstStyle>
                <a:lvl1pPr>
                  <a:defRPr b="1" sz="7100">
                    <a:latin typeface="Calibri"/>
                    <a:ea typeface="Calibri"/>
                    <a:cs typeface="Calibri"/>
                    <a:sym typeface="Calibri"/>
                  </a:defRPr>
                </a:lvl1pPr>
              </a:lstStyle>
              <a:p>
                <a:pPr/>
                <a:r>
                  <a:t>23</a:t>
                </a:r>
              </a:p>
            </p:txBody>
          </p:sp>
        </p:grpSp>
      </p:grpSp>
      <p:grpSp>
        <p:nvGrpSpPr>
          <p:cNvPr id="260" name="Group"/>
          <p:cNvGrpSpPr/>
          <p:nvPr/>
        </p:nvGrpSpPr>
        <p:grpSpPr>
          <a:xfrm>
            <a:off x="7274649" y="4029865"/>
            <a:ext cx="2423613" cy="1783574"/>
            <a:chOff x="0" y="0"/>
            <a:chExt cx="2423611" cy="1783572"/>
          </a:xfrm>
        </p:grpSpPr>
        <p:sp>
          <p:nvSpPr>
            <p:cNvPr id="256" name="Arrow"/>
            <p:cNvSpPr/>
            <p:nvPr/>
          </p:nvSpPr>
          <p:spPr>
            <a:xfrm rot="1731035">
              <a:off x="30736" y="524283"/>
              <a:ext cx="2362139" cy="735006"/>
            </a:xfrm>
            <a:prstGeom prst="rightArrow">
              <a:avLst>
                <a:gd name="adj1" fmla="val 37132"/>
                <a:gd name="adj2" fmla="val 95855"/>
              </a:avLst>
            </a:prstGeom>
            <a:solidFill>
              <a:srgbClr val="DEC571"/>
            </a:solidFill>
            <a:ln w="12700" cap="flat">
              <a:noFill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600"/>
              </a:pPr>
            </a:p>
          </p:txBody>
        </p:sp>
        <p:grpSp>
          <p:nvGrpSpPr>
            <p:cNvPr id="259" name="Group"/>
            <p:cNvGrpSpPr/>
            <p:nvPr/>
          </p:nvGrpSpPr>
          <p:grpSpPr>
            <a:xfrm>
              <a:off x="350304" y="76382"/>
              <a:ext cx="1379145" cy="1228986"/>
              <a:chOff x="0" y="0"/>
              <a:chExt cx="1379144" cy="1228985"/>
            </a:xfrm>
          </p:grpSpPr>
          <p:sp>
            <p:nvSpPr>
              <p:cNvPr id="257" name="Circle"/>
              <p:cNvSpPr/>
              <p:nvPr/>
            </p:nvSpPr>
            <p:spPr>
              <a:xfrm>
                <a:off x="113265" y="76372"/>
                <a:ext cx="1152614" cy="1152614"/>
              </a:xfrm>
              <a:prstGeom prst="ellipse">
                <a:avLst/>
              </a:prstGeom>
              <a:solidFill>
                <a:srgbClr val="DEC57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71437" tIns="71437" rIns="71437" bIns="71437" numCol="1" anchor="ctr">
                <a:noAutofit/>
              </a:bodyPr>
              <a:lstStyle/>
              <a:p>
                <a:pPr>
                  <a:defRPr b="1" sz="5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258" name="51"/>
              <p:cNvSpPr txBox="1"/>
              <p:nvPr/>
            </p:nvSpPr>
            <p:spPr>
              <a:xfrm>
                <a:off x="0" y="0"/>
                <a:ext cx="1379145" cy="110184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71437" tIns="71437" rIns="71437" bIns="71437" numCol="1" anchor="ctr">
                <a:noAutofit/>
              </a:bodyPr>
              <a:lstStyle>
                <a:lvl1pPr>
                  <a:defRPr b="1" sz="7100">
                    <a:latin typeface="Calibri"/>
                    <a:ea typeface="Calibri"/>
                    <a:cs typeface="Calibri"/>
                    <a:sym typeface="Calibri"/>
                  </a:defRPr>
                </a:lvl1pPr>
              </a:lstStyle>
              <a:p>
                <a:pPr/>
                <a:r>
                  <a:t>51</a:t>
                </a:r>
              </a:p>
            </p:txBody>
          </p:sp>
        </p:grpSp>
      </p:grpSp>
      <p:grpSp>
        <p:nvGrpSpPr>
          <p:cNvPr id="265" name="Group"/>
          <p:cNvGrpSpPr/>
          <p:nvPr/>
        </p:nvGrpSpPr>
        <p:grpSpPr>
          <a:xfrm>
            <a:off x="9228115" y="2463853"/>
            <a:ext cx="1776978" cy="2129180"/>
            <a:chOff x="0" y="0"/>
            <a:chExt cx="1776976" cy="2129178"/>
          </a:xfrm>
        </p:grpSpPr>
        <p:sp>
          <p:nvSpPr>
            <p:cNvPr id="261" name="Arrow"/>
            <p:cNvSpPr/>
            <p:nvPr/>
          </p:nvSpPr>
          <p:spPr>
            <a:xfrm rot="3342189">
              <a:off x="-149496" y="697086"/>
              <a:ext cx="2075969" cy="735007"/>
            </a:xfrm>
            <a:prstGeom prst="rightArrow">
              <a:avLst>
                <a:gd name="adj1" fmla="val 37132"/>
                <a:gd name="adj2" fmla="val 95855"/>
              </a:avLst>
            </a:prstGeom>
            <a:solidFill>
              <a:srgbClr val="DEC571"/>
            </a:solidFill>
            <a:ln w="12700" cap="flat">
              <a:noFill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600"/>
              </a:pPr>
            </a:p>
          </p:txBody>
        </p:sp>
        <p:grpSp>
          <p:nvGrpSpPr>
            <p:cNvPr id="264" name="Group"/>
            <p:cNvGrpSpPr/>
            <p:nvPr/>
          </p:nvGrpSpPr>
          <p:grpSpPr>
            <a:xfrm>
              <a:off x="57429" y="147665"/>
              <a:ext cx="1379146" cy="1228986"/>
              <a:chOff x="0" y="0"/>
              <a:chExt cx="1379144" cy="1228985"/>
            </a:xfrm>
          </p:grpSpPr>
          <p:sp>
            <p:nvSpPr>
              <p:cNvPr id="262" name="Circle"/>
              <p:cNvSpPr/>
              <p:nvPr/>
            </p:nvSpPr>
            <p:spPr>
              <a:xfrm>
                <a:off x="113265" y="76372"/>
                <a:ext cx="1152614" cy="1152614"/>
              </a:xfrm>
              <a:prstGeom prst="ellipse">
                <a:avLst/>
              </a:prstGeom>
              <a:solidFill>
                <a:srgbClr val="DEC57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71437" tIns="71437" rIns="71437" bIns="71437" numCol="1" anchor="ctr">
                <a:noAutofit/>
              </a:bodyPr>
              <a:lstStyle/>
              <a:p>
                <a:pPr>
                  <a:defRPr b="1" sz="56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263" name="27"/>
              <p:cNvSpPr txBox="1"/>
              <p:nvPr/>
            </p:nvSpPr>
            <p:spPr>
              <a:xfrm>
                <a:off x="0" y="0"/>
                <a:ext cx="1379145" cy="110184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71437" tIns="71437" rIns="71437" bIns="71437" numCol="1" anchor="ctr">
                <a:noAutofit/>
              </a:bodyPr>
              <a:lstStyle>
                <a:lvl1pPr>
                  <a:defRPr b="1" sz="7100">
                    <a:latin typeface="Calibri"/>
                    <a:ea typeface="Calibri"/>
                    <a:cs typeface="Calibri"/>
                    <a:sym typeface="Calibri"/>
                  </a:defRPr>
                </a:lvl1pPr>
              </a:lstStyle>
              <a:p>
                <a:pPr/>
                <a:r>
                  <a:t>27</a:t>
                </a:r>
              </a:p>
            </p:txBody>
          </p:sp>
        </p:grpSp>
      </p:grpSp>
      <p:sp>
        <p:nvSpPr>
          <p:cNvPr id="266" name="Express…"/>
          <p:cNvSpPr/>
          <p:nvPr/>
        </p:nvSpPr>
        <p:spPr>
          <a:xfrm>
            <a:off x="198744" y="188814"/>
            <a:ext cx="6851330" cy="3006780"/>
          </a:xfrm>
          <a:prstGeom prst="roundRect">
            <a:avLst>
              <a:gd name="adj" fmla="val 15000"/>
            </a:avLst>
          </a:prstGeom>
          <a:solidFill>
            <a:schemeClr val="accent5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/>
          <a:p>
            <a:pPr>
              <a:lnSpc>
                <a:spcPct val="80000"/>
              </a:lnSpc>
              <a:defRPr b="1" sz="9900">
                <a:latin typeface="Calibri"/>
                <a:ea typeface="Calibri"/>
                <a:cs typeface="Calibri"/>
                <a:sym typeface="Calibri"/>
              </a:defRPr>
            </a:pPr>
            <a:r>
              <a:t>Express</a:t>
            </a:r>
          </a:p>
          <a:p>
            <a:pPr>
              <a:lnSpc>
                <a:spcPct val="80000"/>
              </a:lnSpc>
              <a:defRPr b="1" sz="9900">
                <a:latin typeface="Calibri"/>
                <a:ea typeface="Calibri"/>
                <a:cs typeface="Calibri"/>
                <a:sym typeface="Calibri"/>
              </a:defRPr>
            </a:pPr>
            <a:r>
              <a:t>the Heart</a:t>
            </a:r>
          </a:p>
        </p:txBody>
      </p:sp>
      <p:sp>
        <p:nvSpPr>
          <p:cNvPr id="267" name="Guide…"/>
          <p:cNvSpPr/>
          <p:nvPr/>
        </p:nvSpPr>
        <p:spPr>
          <a:xfrm>
            <a:off x="17245483" y="188814"/>
            <a:ext cx="6851330" cy="3006780"/>
          </a:xfrm>
          <a:prstGeom prst="roundRect">
            <a:avLst>
              <a:gd name="adj" fmla="val 15000"/>
            </a:avLst>
          </a:prstGeom>
          <a:solidFill>
            <a:schemeClr val="accent5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/>
          <a:p>
            <a:pPr>
              <a:lnSpc>
                <a:spcPct val="80000"/>
              </a:lnSpc>
              <a:defRPr b="1" sz="9900">
                <a:latin typeface="Calibri"/>
                <a:ea typeface="Calibri"/>
                <a:cs typeface="Calibri"/>
                <a:sym typeface="Calibri"/>
              </a:defRPr>
            </a:pPr>
            <a:r>
              <a:t>Guide</a:t>
            </a:r>
          </a:p>
          <a:p>
            <a:pPr>
              <a:lnSpc>
                <a:spcPct val="80000"/>
              </a:lnSpc>
              <a:defRPr b="1" sz="9900">
                <a:latin typeface="Calibri"/>
                <a:ea typeface="Calibri"/>
                <a:cs typeface="Calibri"/>
                <a:sym typeface="Calibri"/>
              </a:defRPr>
            </a:pPr>
            <a:r>
              <a:t>the Heart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fade/>
      </p:transition>
    </mc:Choice>
    <mc:Fallback>
      <p:transition spd="fast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2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2" dur="2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"/>
                            </p:stCondLst>
                            <p:childTnLst>
                              <p:par>
                                <p:cTn id="14" presetClass="entr" nodeType="afterEffect" presetID="10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6" dur="2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"/>
                            </p:stCondLst>
                            <p:childTnLst>
                              <p:par>
                                <p:cTn id="18" presetClass="entr" nodeType="afterEffect" presetID="10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0" dur="2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"/>
                            </p:stCondLst>
                            <p:childTnLst>
                              <p:par>
                                <p:cTn id="22" presetClass="entr" nodeType="afterEffect" presetID="10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4" dur="2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00"/>
                            </p:stCondLst>
                            <p:childTnLst>
                              <p:par>
                                <p:cTn id="26" presetClass="entr" nodeType="afterEffect" presetID="10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8" dur="2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Class="entr" nodeType="afterEffect" presetID="10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32" dur="2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200"/>
                            </p:stCondLst>
                            <p:childTnLst>
                              <p:par>
                                <p:cTn id="34" presetClass="entr" nodeType="afterEffect" presetID="10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36" dur="2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400"/>
                            </p:stCondLst>
                            <p:childTnLst>
                              <p:par>
                                <p:cTn id="38" presetClass="entr" nodeType="afterEffect" presetID="10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40" dur="2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600"/>
                            </p:stCondLst>
                            <p:childTnLst>
                              <p:par>
                                <p:cTn id="42" presetClass="entr" nodeType="afterEffect" presetID="10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44" dur="2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800"/>
                            </p:stCondLst>
                            <p:childTnLst>
                              <p:par>
                                <p:cTn id="46" presetClass="entr" nodeType="afterEffect" presetID="10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7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48" dur="2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Class="entr" nodeType="afterEffect" presetID="10" grpId="1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52" dur="2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200"/>
                            </p:stCondLst>
                            <p:childTnLst>
                              <p:par>
                                <p:cTn id="54" presetClass="entr" nodeType="afterEffect" presetID="10" grpId="1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5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56" dur="2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Class="entr" nodeType="clickEffect" presetID="10" grpId="1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0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61" dur="2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Class="entr" nodeType="clickEffect" presetID="10" grpId="1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5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66" dur="2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Class="entr" nodeType="clickEffect" presetID="10" grpId="1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1" dur="2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"/>
                            </p:stCondLst>
                            <p:childTnLst>
                              <p:par>
                                <p:cTn id="73" presetClass="entr" nodeType="afterEffect" presetID="10" grpId="1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4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5" dur="2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00"/>
                            </p:stCondLst>
                            <p:childTnLst>
                              <p:par>
                                <p:cTn id="77" presetClass="entr" nodeType="afterEffect" presetID="10" grpId="1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8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9" dur="2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600"/>
                            </p:stCondLst>
                            <p:childTnLst>
                              <p:par>
                                <p:cTn id="81" presetClass="entr" nodeType="afterEffect" presetID="10" grpId="1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2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83" dur="2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800"/>
                            </p:stCondLst>
                            <p:childTnLst>
                              <p:par>
                                <p:cTn id="85" presetClass="entr" nodeType="afterEffect" presetID="10" grpId="2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6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87" dur="2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00"/>
                            </p:stCondLst>
                            <p:childTnLst>
                              <p:par>
                                <p:cTn id="89" presetClass="entr" nodeType="afterEffect" presetID="10" grpId="2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91" dur="2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200"/>
                            </p:stCondLst>
                            <p:childTnLst>
                              <p:par>
                                <p:cTn id="93" presetClass="entr" nodeType="afterEffect" presetID="10" grpId="2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4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95" dur="2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400"/>
                            </p:stCondLst>
                            <p:childTnLst>
                              <p:par>
                                <p:cTn id="97" presetClass="entr" nodeType="afterEffect" presetID="10" grpId="2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8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99" dur="2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600"/>
                            </p:stCondLst>
                            <p:childTnLst>
                              <p:par>
                                <p:cTn id="101" presetClass="entr" nodeType="afterEffect" presetID="10" grpId="2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2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03" dur="2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800"/>
                            </p:stCondLst>
                            <p:childTnLst>
                              <p:par>
                                <p:cTn id="105" presetClass="entr" nodeType="afterEffect" presetID="10" grpId="2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6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07" dur="2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000"/>
                            </p:stCondLst>
                            <p:childTnLst>
                              <p:par>
                                <p:cTn id="109" presetClass="entr" nodeType="afterEffect" presetID="10" grpId="2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11" dur="2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200"/>
                            </p:stCondLst>
                            <p:childTnLst>
                              <p:par>
                                <p:cTn id="113" presetClass="entr" nodeType="afterEffect" presetID="10" grpId="2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4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15" dur="2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40" grpId="27"/>
      <p:bldP build="whole" bldLvl="1" animBg="1" rev="0" advAuto="0" spid="267" grpId="14"/>
      <p:bldP build="whole" bldLvl="1" animBg="1" rev="0" advAuto="0" spid="198" grpId="9"/>
      <p:bldP build="whole" bldLvl="1" animBg="1" rev="0" advAuto="0" spid="265" grpId="17"/>
      <p:bldP build="whole" bldLvl="1" animBg="1" rev="0" advAuto="0" spid="193" grpId="15"/>
      <p:bldP build="whole" bldLvl="1" animBg="1" rev="0" advAuto="0" spid="203" grpId="7"/>
      <p:bldP build="whole" bldLvl="1" animBg="1" rev="0" advAuto="0" spid="225" grpId="22"/>
      <p:bldP build="whole" bldLvl="1" animBg="1" rev="0" advAuto="0" spid="205" grpId="4"/>
      <p:bldP build="whole" bldLvl="1" animBg="1" rev="0" advAuto="0" spid="202" grpId="10"/>
      <p:bldP build="whole" bldLvl="1" animBg="1" rev="0" advAuto="0" spid="210" grpId="16"/>
      <p:bldP build="whole" bldLvl="1" animBg="1" rev="0" advAuto="0" spid="250" grpId="24"/>
      <p:bldP build="whole" bldLvl="1" animBg="1" rev="0" advAuto="0" spid="235" grpId="25"/>
      <p:bldP build="whole" bldLvl="1" animBg="1" rev="0" advAuto="0" spid="194" grpId="2"/>
      <p:bldP build="whole" bldLvl="1" animBg="1" rev="0" advAuto="0" spid="201" grpId="11"/>
      <p:bldP build="whole" bldLvl="1" animBg="1" rev="0" advAuto="0" spid="230" grpId="23"/>
      <p:bldP build="whole" bldLvl="1" animBg="1" rev="0" advAuto="0" spid="260" grpId="19"/>
      <p:bldP build="whole" bldLvl="1" animBg="1" rev="0" advAuto="0" spid="215" grpId="18"/>
      <p:bldP build="whole" bldLvl="1" animBg="1" rev="0" advAuto="0" spid="266" grpId="1"/>
      <p:bldP build="whole" bldLvl="1" animBg="1" rev="0" advAuto="0" spid="200" grpId="13"/>
      <p:bldP build="whole" bldLvl="1" animBg="1" rev="0" advAuto="0" spid="197" grpId="8"/>
      <p:bldP build="whole" bldLvl="1" animBg="1" rev="0" advAuto="0" spid="196" grpId="6"/>
      <p:bldP build="whole" bldLvl="1" animBg="1" rev="0" advAuto="0" spid="195" grpId="3"/>
      <p:bldP build="whole" bldLvl="1" animBg="1" rev="0" advAuto="0" spid="255" grpId="21"/>
      <p:bldP build="whole" bldLvl="1" animBg="1" rev="0" advAuto="0" spid="220" grpId="20"/>
      <p:bldP build="whole" bldLvl="1" animBg="1" rev="0" advAuto="0" spid="204" grpId="5"/>
      <p:bldP build="whole" bldLvl="1" animBg="1" rev="0" advAuto="0" spid="199" grpId="12"/>
      <p:bldP build="whole" bldLvl="1" animBg="1" rev="0" advAuto="0" spid="245" grpId="26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Rectangle"/>
          <p:cNvSpPr/>
          <p:nvPr/>
        </p:nvSpPr>
        <p:spPr>
          <a:xfrm>
            <a:off x="-2149" y="360693"/>
            <a:ext cx="24388298" cy="1785938"/>
          </a:xfrm>
          <a:prstGeom prst="rect">
            <a:avLst/>
          </a:prstGeom>
          <a:solidFill>
            <a:schemeClr val="accent1">
              <a:hueOff val="300931"/>
              <a:lumOff val="-21745"/>
            </a:schemeClr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sz="3600"/>
            </a:pPr>
          </a:p>
        </p:txBody>
      </p:sp>
      <p:sp>
        <p:nvSpPr>
          <p:cNvPr id="270" name="The Value of the Psalms"/>
          <p:cNvSpPr txBox="1"/>
          <p:nvPr/>
        </p:nvSpPr>
        <p:spPr>
          <a:xfrm>
            <a:off x="277585" y="-9413"/>
            <a:ext cx="23828830" cy="24499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normAutofit fontScale="100000" lnSpcReduction="0"/>
          </a:bodyPr>
          <a:lstStyle>
            <a:lvl1pPr>
              <a:defRPr b="1" cap="small" sz="12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The Value of the Psalms</a:t>
            </a:r>
          </a:p>
        </p:txBody>
      </p:sp>
      <p:sp>
        <p:nvSpPr>
          <p:cNvPr id="271" name="Personal devotion…"/>
          <p:cNvSpPr txBox="1"/>
          <p:nvPr/>
        </p:nvSpPr>
        <p:spPr>
          <a:xfrm>
            <a:off x="622996" y="2257293"/>
            <a:ext cx="23138008" cy="113538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>
            <a:normAutofit fontScale="100000" lnSpcReduction="0"/>
          </a:bodyPr>
          <a:lstStyle/>
          <a:p>
            <a:pPr marL="701842" indent="-701842" algn="l">
              <a:lnSpc>
                <a:spcPct val="120000"/>
              </a:lnSpc>
              <a:buSzPct val="75000"/>
              <a:buChar char="•"/>
              <a:defRPr sz="6800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Personal devotion</a:t>
            </a:r>
          </a:p>
          <a:p>
            <a:pPr lvl="3" marL="2035342" indent="-701842" algn="l">
              <a:lnSpc>
                <a:spcPct val="120000"/>
              </a:lnSpc>
              <a:buSzPct val="75000"/>
              <a:buChar char="•"/>
              <a:defRPr sz="6800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Familiar and foreign - Historically, Culturally, Theologically</a:t>
            </a:r>
          </a:p>
          <a:p>
            <a:pPr lvl="3" marL="2035342" indent="-701842" algn="l">
              <a:lnSpc>
                <a:spcPct val="120000"/>
              </a:lnSpc>
              <a:buSzPct val="75000"/>
              <a:buChar char="•"/>
              <a:defRPr sz="6800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Intentionally ambiguous - Designed for personal application</a:t>
            </a:r>
          </a:p>
          <a:p>
            <a:pPr lvl="3" marL="2035342" indent="-701842" algn="l">
              <a:lnSpc>
                <a:spcPct val="120000"/>
              </a:lnSpc>
              <a:buSzPct val="75000"/>
              <a:buChar char="•"/>
              <a:defRPr sz="6800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Public and private worship</a:t>
            </a:r>
          </a:p>
          <a:p>
            <a:pPr lvl="3" marL="2035342" indent="-701842" algn="l">
              <a:lnSpc>
                <a:spcPct val="120000"/>
              </a:lnSpc>
              <a:buSzPct val="75000"/>
              <a:buChar char="•"/>
              <a:defRPr sz="6800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Emotional range of spiritual living</a:t>
            </a:r>
          </a:p>
          <a:p>
            <a:pPr lvl="3" marL="2035342" indent="-701842" algn="l">
              <a:lnSpc>
                <a:spcPct val="120000"/>
              </a:lnSpc>
              <a:buSzPct val="75000"/>
              <a:buChar char="•"/>
              <a:defRPr sz="6800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Honesty in prayer</a:t>
            </a:r>
          </a:p>
          <a:p>
            <a:pPr lvl="3" marL="2035342" indent="-701842" algn="l">
              <a:lnSpc>
                <a:spcPct val="120000"/>
              </a:lnSpc>
              <a:buSzPct val="75000"/>
              <a:buChar char="•"/>
              <a:defRPr sz="6800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Express the heart &amp; lead the heart</a:t>
            </a:r>
          </a:p>
          <a:p>
            <a:pPr lvl="3" marL="2035342" indent="-701842" algn="l">
              <a:lnSpc>
                <a:spcPct val="120000"/>
              </a:lnSpc>
              <a:buSzPct val="75000"/>
              <a:buChar char="•"/>
              <a:defRPr sz="6800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Use in New Covenant worship (</a:t>
            </a:r>
            <a:r>
              <a:rPr b="1"/>
              <a:t>Eph 5:19; Col 3:16</a:t>
            </a:r>
            <a:r>
              <a:t>)</a:t>
            </a:r>
          </a:p>
          <a:p>
            <a:pPr lvl="6" marL="3368842" indent="-701842" algn="l">
              <a:lnSpc>
                <a:spcPct val="120000"/>
              </a:lnSpc>
              <a:buSzPct val="75000"/>
              <a:buChar char="•"/>
              <a:defRPr sz="6800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Pendulum swings of Psalm usage in English hymnody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fade/>
      </p:transition>
    </mc:Choice>
    <mc:Fallback>
      <p:transition spd="fast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199"/>
                                        <p:tgtEl>
                                          <p:spTgt spid="2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2" dur="199"/>
                                        <p:tgtEl>
                                          <p:spTgt spid="2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271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Rectangle"/>
          <p:cNvSpPr/>
          <p:nvPr/>
        </p:nvSpPr>
        <p:spPr>
          <a:xfrm>
            <a:off x="-2149" y="360693"/>
            <a:ext cx="24388298" cy="1785938"/>
          </a:xfrm>
          <a:prstGeom prst="rect">
            <a:avLst/>
          </a:prstGeom>
          <a:solidFill>
            <a:schemeClr val="accent1">
              <a:hueOff val="300931"/>
              <a:lumOff val="-21745"/>
            </a:schemeClr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sz="3600"/>
            </a:pPr>
          </a:p>
        </p:txBody>
      </p:sp>
      <p:sp>
        <p:nvSpPr>
          <p:cNvPr id="274" name="Ancient Hebrew Poetry"/>
          <p:cNvSpPr txBox="1"/>
          <p:nvPr/>
        </p:nvSpPr>
        <p:spPr>
          <a:xfrm>
            <a:off x="277585" y="28687"/>
            <a:ext cx="23828830" cy="24499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normAutofit fontScale="100000" lnSpcReduction="0"/>
          </a:bodyPr>
          <a:lstStyle>
            <a:lvl1pPr>
              <a:defRPr b="1" cap="small" sz="12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Ancient Hebrew Poetry</a:t>
            </a:r>
          </a:p>
        </p:txBody>
      </p:sp>
      <p:sp>
        <p:nvSpPr>
          <p:cNvPr id="275" name="About 1/3 of the Old Testament is poetry…"/>
          <p:cNvSpPr txBox="1"/>
          <p:nvPr/>
        </p:nvSpPr>
        <p:spPr>
          <a:xfrm>
            <a:off x="939048" y="2257293"/>
            <a:ext cx="22505904" cy="113538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>
            <a:normAutofit fontScale="100000" lnSpcReduction="0"/>
          </a:bodyPr>
          <a:lstStyle/>
          <a:p>
            <a:pPr marL="701842" indent="-701842" algn="l">
              <a:lnSpc>
                <a:spcPct val="140000"/>
              </a:lnSpc>
              <a:buSzPct val="75000"/>
              <a:buChar char="•"/>
              <a:defRPr sz="6500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About 1/3 of the Old Testament is poetry</a:t>
            </a:r>
          </a:p>
          <a:p>
            <a:pPr lvl="3" marL="2035342" indent="-701842" algn="l">
              <a:lnSpc>
                <a:spcPct val="140000"/>
              </a:lnSpc>
              <a:buSzPct val="75000"/>
              <a:buChar char="•"/>
              <a:defRPr sz="6500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Sometimes challenging to distinguish, especially in Prophets</a:t>
            </a:r>
          </a:p>
          <a:p>
            <a:pPr lvl="3" marL="2035342" indent="-701842" algn="l">
              <a:lnSpc>
                <a:spcPct val="140000"/>
              </a:lnSpc>
              <a:buSzPct val="75000"/>
              <a:buChar char="•"/>
              <a:defRPr sz="6500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No meter (as far as we can tell)</a:t>
            </a:r>
          </a:p>
          <a:p>
            <a:pPr marL="701842" indent="-701842" algn="l">
              <a:lnSpc>
                <a:spcPct val="140000"/>
              </a:lnSpc>
              <a:buSzPct val="75000"/>
              <a:buChar char="•"/>
              <a:defRPr sz="6500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Primary characteristic: </a:t>
            </a:r>
            <a:r>
              <a:rPr b="1" u="sng"/>
              <a:t>Parallelism</a:t>
            </a:r>
          </a:p>
          <a:p>
            <a:pPr lvl="3" marL="2035342" indent="-701842" algn="l">
              <a:lnSpc>
                <a:spcPct val="140000"/>
              </a:lnSpc>
              <a:buSzPct val="75000"/>
              <a:buChar char="•"/>
              <a:defRPr sz="6500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Connecting 2-4 lines with similar parallel elements</a:t>
            </a:r>
          </a:p>
          <a:p>
            <a:pPr lvl="6" marL="3368842" indent="-701842" algn="l">
              <a:lnSpc>
                <a:spcPct val="140000"/>
              </a:lnSpc>
              <a:buSzPct val="75000"/>
              <a:buChar char="•"/>
              <a:defRPr sz="6500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Synonymous parallelism</a:t>
            </a:r>
          </a:p>
        </p:txBody>
      </p:sp>
      <p:sp>
        <p:nvSpPr>
          <p:cNvPr id="276" name="Why do the nations rage        and the peoples plot in vain? (2:1)"/>
          <p:cNvSpPr/>
          <p:nvPr/>
        </p:nvSpPr>
        <p:spPr>
          <a:xfrm>
            <a:off x="5603409" y="10523749"/>
            <a:ext cx="13177182" cy="2685684"/>
          </a:xfrm>
          <a:prstGeom prst="roundRect">
            <a:avLst>
              <a:gd name="adj" fmla="val 13647"/>
            </a:avLst>
          </a:prstGeom>
          <a:gradFill>
            <a:gsLst>
              <a:gs pos="0">
                <a:srgbClr val="189B1A"/>
              </a:gs>
              <a:gs pos="100000">
                <a:srgbClr val="235D0B"/>
              </a:gs>
            </a:gsLst>
            <a:lin ang="5400000"/>
          </a:gra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/>
          <a:p>
            <a:pPr indent="685800" algn="l">
              <a:defRPr b="1" sz="6000">
                <a:latin typeface="Calibri"/>
                <a:ea typeface="Calibri"/>
                <a:cs typeface="Calibri"/>
                <a:sym typeface="Calibri"/>
              </a:defRPr>
            </a:pPr>
            <a:r>
              <a:rPr b="0"/>
              <a:t>Why do the </a:t>
            </a:r>
            <a:r>
              <a:rPr b="0" i="1"/>
              <a:t>nations</a:t>
            </a:r>
            <a:r>
              <a:rPr b="0"/>
              <a:t> </a:t>
            </a:r>
            <a:r>
              <a:rPr b="0" u="sng"/>
              <a:t>rage</a:t>
            </a:r>
            <a:br>
              <a:rPr b="0"/>
            </a:br>
            <a:r>
              <a:rPr b="0"/>
              <a:t>       and the </a:t>
            </a:r>
            <a:r>
              <a:rPr b="0" i="1"/>
              <a:t>peoples</a:t>
            </a:r>
            <a:r>
              <a:rPr b="0"/>
              <a:t> </a:t>
            </a:r>
            <a:r>
              <a:rPr b="0" u="sng"/>
              <a:t>plot</a:t>
            </a:r>
            <a:r>
              <a:rPr b="0"/>
              <a:t> in vain? (</a:t>
            </a:r>
            <a:r>
              <a:t>2:1</a:t>
            </a:r>
            <a:r>
              <a:rPr b="0"/>
              <a:t>)</a:t>
            </a:r>
          </a:p>
        </p:txBody>
      </p:sp>
      <p:sp>
        <p:nvSpPr>
          <p:cNvPr id="277" name="A ≠ B - The lines cannot mean the same thing…"/>
          <p:cNvSpPr/>
          <p:nvPr/>
        </p:nvSpPr>
        <p:spPr>
          <a:xfrm>
            <a:off x="4729483" y="6155420"/>
            <a:ext cx="14925034" cy="3000149"/>
          </a:xfrm>
          <a:prstGeom prst="roundRect">
            <a:avLst>
              <a:gd name="adj" fmla="val 10424"/>
            </a:avLst>
          </a:prstGeom>
          <a:blipFill>
            <a:blip r:embed="rId2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/>
          <a:p>
            <a:pPr>
              <a:defRPr sz="5200">
                <a:latin typeface="Calibri"/>
                <a:ea typeface="Calibri"/>
                <a:cs typeface="Calibri"/>
                <a:sym typeface="Calibri"/>
              </a:defRPr>
            </a:pPr>
            <a:r>
              <a:rPr b="1"/>
              <a:t>A ≠ B</a:t>
            </a:r>
            <a:r>
              <a:t> - The lines cannot mean the same thing</a:t>
            </a:r>
          </a:p>
          <a:p>
            <a:pPr>
              <a:defRPr sz="5200">
                <a:latin typeface="Calibri"/>
                <a:ea typeface="Calibri"/>
                <a:cs typeface="Calibri"/>
                <a:sym typeface="Calibri"/>
              </a:defRPr>
            </a:pPr>
            <a:r>
              <a:rPr b="1"/>
              <a:t>A = B</a:t>
            </a:r>
            <a:r>
              <a:t> - The lines mean exactly the same thing</a:t>
            </a:r>
          </a:p>
          <a:p>
            <a:pPr>
              <a:defRPr sz="5200">
                <a:latin typeface="Calibri"/>
                <a:ea typeface="Calibri"/>
                <a:cs typeface="Calibri"/>
                <a:sym typeface="Calibri"/>
              </a:defRPr>
            </a:pPr>
            <a:r>
              <a:rPr b="1" u="sng"/>
              <a:t>A, what’s more B</a:t>
            </a:r>
            <a:r>
              <a:t> - The lines compliment &amp; enhance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fade/>
      </p:transition>
    </mc:Choice>
    <mc:Fallback>
      <p:transition spd="fast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7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199"/>
                                        <p:tgtEl>
                                          <p:spTgt spid="27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nodeType="withEffect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0" dur="199"/>
                                        <p:tgtEl>
                                          <p:spTgt spid="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5" dur="199"/>
                                        <p:tgtEl>
                                          <p:spTgt spid="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0" dur="199"/>
                                        <p:tgtEl>
                                          <p:spTgt spid="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5" dur="199"/>
                                        <p:tgtEl>
                                          <p:spTgt spid="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30" dur="199"/>
                                        <p:tgtEl>
                                          <p:spTgt spid="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2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35" dur="199"/>
                                        <p:tgtEl>
                                          <p:spTgt spid="2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Class="entr" nodeType="click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40" dur="2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Class="entr" nodeType="clickEffect" presetID="10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27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45" dur="199"/>
                                        <p:tgtEl>
                                          <p:spTgt spid="27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Class="entr" nodeType="withEffect" presetSubtype="0" presetID="10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7" fill="hold"/>
                                        <p:tgtEl>
                                          <p:spTgt spid="2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48" dur="199"/>
                                        <p:tgtEl>
                                          <p:spTgt spid="2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Class="entr" nodeType="clickEffect" presetID="10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2" fill="hold"/>
                                        <p:tgtEl>
                                          <p:spTgt spid="2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53" dur="199"/>
                                        <p:tgtEl>
                                          <p:spTgt spid="2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Class="entr" nodeType="clickEffect" presetID="10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7" fill="hold"/>
                                        <p:tgtEl>
                                          <p:spTgt spid="2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58" dur="199"/>
                                        <p:tgtEl>
                                          <p:spTgt spid="2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277" grpId="3"/>
      <p:bldP build="p" bldLvl="5" animBg="1" rev="0" advAuto="0" spid="275" grpId="1"/>
      <p:bldP build="whole" bldLvl="1" animBg="1" rev="0" advAuto="0" spid="276" grpId="2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Rectangle"/>
          <p:cNvSpPr/>
          <p:nvPr/>
        </p:nvSpPr>
        <p:spPr>
          <a:xfrm>
            <a:off x="-2149" y="360693"/>
            <a:ext cx="24388298" cy="1785938"/>
          </a:xfrm>
          <a:prstGeom prst="rect">
            <a:avLst/>
          </a:prstGeom>
          <a:solidFill>
            <a:schemeClr val="accent1">
              <a:hueOff val="300931"/>
              <a:lumOff val="-21745"/>
            </a:schemeClr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sz="3600"/>
            </a:pPr>
          </a:p>
        </p:txBody>
      </p:sp>
      <p:sp>
        <p:nvSpPr>
          <p:cNvPr id="280" name="Ancient Hebrew Poetry"/>
          <p:cNvSpPr txBox="1"/>
          <p:nvPr/>
        </p:nvSpPr>
        <p:spPr>
          <a:xfrm>
            <a:off x="277585" y="28687"/>
            <a:ext cx="23828830" cy="24499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normAutofit fontScale="100000" lnSpcReduction="0"/>
          </a:bodyPr>
          <a:lstStyle>
            <a:lvl1pPr>
              <a:defRPr b="1" cap="small" sz="12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Ancient Hebrew Poetry</a:t>
            </a:r>
          </a:p>
        </p:txBody>
      </p:sp>
      <p:sp>
        <p:nvSpPr>
          <p:cNvPr id="281" name="About 1/3 of the OT is poetry!…"/>
          <p:cNvSpPr txBox="1"/>
          <p:nvPr/>
        </p:nvSpPr>
        <p:spPr>
          <a:xfrm>
            <a:off x="939048" y="2257293"/>
            <a:ext cx="22505904" cy="113538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>
            <a:normAutofit fontScale="100000" lnSpcReduction="0"/>
          </a:bodyPr>
          <a:lstStyle/>
          <a:p>
            <a:pPr marL="701842" indent="-701842" algn="l">
              <a:lnSpc>
                <a:spcPct val="140000"/>
              </a:lnSpc>
              <a:buSzPct val="75000"/>
              <a:buChar char="•"/>
              <a:defRPr sz="6500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About 1/3 of the OT is poetry!</a:t>
            </a:r>
          </a:p>
          <a:p>
            <a:pPr lvl="3" marL="2035342" indent="-701842" algn="l">
              <a:lnSpc>
                <a:spcPct val="140000"/>
              </a:lnSpc>
              <a:buSzPct val="75000"/>
              <a:buChar char="•"/>
              <a:defRPr sz="6500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Sometimes challenging to distinguish, especially in Prophets</a:t>
            </a:r>
          </a:p>
          <a:p>
            <a:pPr lvl="3" marL="2035342" indent="-701842" algn="l">
              <a:lnSpc>
                <a:spcPct val="140000"/>
              </a:lnSpc>
              <a:buSzPct val="75000"/>
              <a:buChar char="•"/>
              <a:defRPr sz="6500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No meter (as far as we can tell)</a:t>
            </a:r>
          </a:p>
          <a:p>
            <a:pPr marL="701842" indent="-701842" algn="l">
              <a:lnSpc>
                <a:spcPct val="140000"/>
              </a:lnSpc>
              <a:buSzPct val="75000"/>
              <a:buChar char="•"/>
              <a:defRPr sz="6500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Primary characteristic: </a:t>
            </a:r>
            <a:r>
              <a:rPr b="1" u="sng"/>
              <a:t>Parallelism</a:t>
            </a:r>
          </a:p>
          <a:p>
            <a:pPr lvl="3" marL="2035342" indent="-701842" algn="l">
              <a:lnSpc>
                <a:spcPct val="140000"/>
              </a:lnSpc>
              <a:buSzPct val="75000"/>
              <a:buChar char="•"/>
              <a:defRPr sz="6500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Connecting 2-4 lines with similar parallel elements</a:t>
            </a:r>
          </a:p>
          <a:p>
            <a:pPr lvl="6" marL="3368842" indent="-701842" algn="l">
              <a:lnSpc>
                <a:spcPct val="140000"/>
              </a:lnSpc>
              <a:buSzPct val="75000"/>
              <a:buChar char="•"/>
              <a:defRPr sz="6500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Synonymous parallelism</a:t>
            </a:r>
          </a:p>
          <a:p>
            <a:pPr lvl="6" marL="3368842" indent="-701842" algn="l">
              <a:lnSpc>
                <a:spcPct val="140000"/>
              </a:lnSpc>
              <a:buSzPct val="75000"/>
              <a:buChar char="•"/>
              <a:defRPr sz="6500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Antithetic parallelism</a:t>
            </a:r>
          </a:p>
        </p:txBody>
      </p:sp>
      <p:sp>
        <p:nvSpPr>
          <p:cNvPr id="282" name="The wicked borrows but does not buy back,…"/>
          <p:cNvSpPr/>
          <p:nvPr/>
        </p:nvSpPr>
        <p:spPr>
          <a:xfrm>
            <a:off x="3684154" y="7913767"/>
            <a:ext cx="17015692" cy="2685685"/>
          </a:xfrm>
          <a:prstGeom prst="roundRect">
            <a:avLst>
              <a:gd name="adj" fmla="val 13647"/>
            </a:avLst>
          </a:prstGeom>
          <a:gradFill>
            <a:gsLst>
              <a:gs pos="0">
                <a:srgbClr val="189B1A"/>
              </a:gs>
              <a:gs pos="100000">
                <a:srgbClr val="235D0B"/>
              </a:gs>
            </a:gsLst>
            <a:lin ang="5400000"/>
          </a:gra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/>
          <a:p>
            <a:pPr indent="685800" algn="l">
              <a:defRPr b="1" sz="6000">
                <a:latin typeface="Calibri"/>
                <a:ea typeface="Calibri"/>
                <a:cs typeface="Calibri"/>
                <a:sym typeface="Calibri"/>
              </a:defRPr>
            </a:pPr>
            <a:r>
              <a:rPr b="0"/>
              <a:t>The wicked borrows but does not buy back,</a:t>
            </a:r>
            <a:endParaRPr b="0"/>
          </a:p>
          <a:p>
            <a:pPr indent="685800" algn="l">
              <a:defRPr b="1" sz="6000">
                <a:latin typeface="Calibri"/>
                <a:ea typeface="Calibri"/>
                <a:cs typeface="Calibri"/>
                <a:sym typeface="Calibri"/>
              </a:defRPr>
            </a:pPr>
            <a:r>
              <a:rPr b="0"/>
              <a:t>     but the righteous is generous and gives; (</a:t>
            </a:r>
            <a:r>
              <a:t>37:21</a:t>
            </a:r>
            <a:r>
              <a:rPr b="0"/>
              <a:t>)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fade/>
      </p:transition>
    </mc:Choice>
    <mc:Fallback>
      <p:transition spd="fast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199"/>
                                        <p:tgtEl>
                                          <p:spTgt spid="2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2" dur="2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82" grpId="2"/>
      <p:bldP build="p" bldLvl="5" animBg="1" rev="0" advAuto="0" spid="281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Rectangle"/>
          <p:cNvSpPr/>
          <p:nvPr/>
        </p:nvSpPr>
        <p:spPr>
          <a:xfrm>
            <a:off x="-2149" y="360693"/>
            <a:ext cx="24388298" cy="1785938"/>
          </a:xfrm>
          <a:prstGeom prst="rect">
            <a:avLst/>
          </a:prstGeom>
          <a:solidFill>
            <a:schemeClr val="accent1">
              <a:hueOff val="300931"/>
              <a:lumOff val="-21745"/>
            </a:schemeClr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sz="3600"/>
            </a:pPr>
          </a:p>
        </p:txBody>
      </p:sp>
      <p:sp>
        <p:nvSpPr>
          <p:cNvPr id="285" name="Ancient Hebrew Poetry"/>
          <p:cNvSpPr txBox="1"/>
          <p:nvPr/>
        </p:nvSpPr>
        <p:spPr>
          <a:xfrm>
            <a:off x="277585" y="28687"/>
            <a:ext cx="23828830" cy="24499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normAutofit fontScale="100000" lnSpcReduction="0"/>
          </a:bodyPr>
          <a:lstStyle>
            <a:lvl1pPr>
              <a:defRPr b="1" cap="small" sz="12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Ancient Hebrew Poetry</a:t>
            </a:r>
          </a:p>
        </p:txBody>
      </p:sp>
      <p:sp>
        <p:nvSpPr>
          <p:cNvPr id="286" name="About 1/3 of the OT is poetry!…"/>
          <p:cNvSpPr txBox="1"/>
          <p:nvPr/>
        </p:nvSpPr>
        <p:spPr>
          <a:xfrm>
            <a:off x="939048" y="2257293"/>
            <a:ext cx="22505904" cy="113538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>
            <a:normAutofit fontScale="100000" lnSpcReduction="0"/>
          </a:bodyPr>
          <a:lstStyle/>
          <a:p>
            <a:pPr marL="701842" indent="-701842" algn="l">
              <a:lnSpc>
                <a:spcPct val="140000"/>
              </a:lnSpc>
              <a:buSzPct val="75000"/>
              <a:buChar char="•"/>
              <a:defRPr sz="6500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About 1/3 of the OT is poetry!</a:t>
            </a:r>
          </a:p>
          <a:p>
            <a:pPr lvl="3" marL="2035342" indent="-701842" algn="l">
              <a:lnSpc>
                <a:spcPct val="140000"/>
              </a:lnSpc>
              <a:buSzPct val="75000"/>
              <a:buChar char="•"/>
              <a:defRPr sz="6500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Sometimes challenging to distinguish, especially in Prophets</a:t>
            </a:r>
          </a:p>
          <a:p>
            <a:pPr lvl="3" marL="2035342" indent="-701842" algn="l">
              <a:lnSpc>
                <a:spcPct val="140000"/>
              </a:lnSpc>
              <a:buSzPct val="75000"/>
              <a:buChar char="•"/>
              <a:defRPr sz="6500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No meter (as far as we can tell)</a:t>
            </a:r>
          </a:p>
          <a:p>
            <a:pPr marL="701842" indent="-701842" algn="l">
              <a:lnSpc>
                <a:spcPct val="140000"/>
              </a:lnSpc>
              <a:buSzPct val="75000"/>
              <a:buChar char="•"/>
              <a:defRPr sz="6500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Primary characteristic: </a:t>
            </a:r>
            <a:r>
              <a:rPr b="1" u="sng"/>
              <a:t>Parallelism</a:t>
            </a:r>
          </a:p>
          <a:p>
            <a:pPr lvl="3" marL="2035342" indent="-701842" algn="l">
              <a:lnSpc>
                <a:spcPct val="140000"/>
              </a:lnSpc>
              <a:buSzPct val="75000"/>
              <a:buChar char="•"/>
              <a:defRPr sz="6500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Connecting 2-4 lines with similar parallel elements</a:t>
            </a:r>
          </a:p>
          <a:p>
            <a:pPr lvl="6" marL="3368842" indent="-701842" algn="l">
              <a:lnSpc>
                <a:spcPct val="140000"/>
              </a:lnSpc>
              <a:buSzPct val="75000"/>
              <a:buChar char="•"/>
              <a:defRPr sz="6500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Synonymous parallelism</a:t>
            </a:r>
          </a:p>
          <a:p>
            <a:pPr lvl="6" marL="3368842" indent="-701842" algn="l">
              <a:lnSpc>
                <a:spcPct val="140000"/>
              </a:lnSpc>
              <a:buSzPct val="75000"/>
              <a:buChar char="•"/>
              <a:defRPr sz="6500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Antithetic parallelism</a:t>
            </a:r>
          </a:p>
          <a:p>
            <a:pPr lvl="3" marL="2035342" indent="-701842" algn="l">
              <a:lnSpc>
                <a:spcPct val="140000"/>
              </a:lnSpc>
              <a:buSzPct val="75000"/>
              <a:buChar char="•"/>
              <a:defRPr sz="6500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Ellipsis: a word is omitted (usually verb), does “double duty”</a:t>
            </a:r>
          </a:p>
        </p:txBody>
      </p:sp>
      <p:sp>
        <p:nvSpPr>
          <p:cNvPr id="287" name="Judah became his sanctuary,        Israel (…) his dominion. (114:2)"/>
          <p:cNvSpPr/>
          <p:nvPr/>
        </p:nvSpPr>
        <p:spPr>
          <a:xfrm>
            <a:off x="5603409" y="9339590"/>
            <a:ext cx="13177182" cy="2685685"/>
          </a:xfrm>
          <a:prstGeom prst="roundRect">
            <a:avLst>
              <a:gd name="adj" fmla="val 13647"/>
            </a:avLst>
          </a:prstGeom>
          <a:gradFill>
            <a:gsLst>
              <a:gs pos="0">
                <a:srgbClr val="189B1A"/>
              </a:gs>
              <a:gs pos="100000">
                <a:srgbClr val="235D0B"/>
              </a:gs>
            </a:gsLst>
            <a:lin ang="5400000"/>
          </a:gra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/>
          <a:p>
            <a:pPr indent="685800" algn="l">
              <a:defRPr b="1" sz="6000">
                <a:latin typeface="Calibri"/>
                <a:ea typeface="Calibri"/>
                <a:cs typeface="Calibri"/>
                <a:sym typeface="Calibri"/>
              </a:defRPr>
            </a:pPr>
            <a:r>
              <a:rPr b="0"/>
              <a:t>Judah became his sanctuary,</a:t>
            </a:r>
            <a:br>
              <a:rPr b="0"/>
            </a:br>
            <a:r>
              <a:rPr b="0"/>
              <a:t>       Israel (…) his dominion. (</a:t>
            </a:r>
            <a:r>
              <a:t>114:2</a:t>
            </a:r>
            <a:r>
              <a:rPr b="0"/>
              <a:t>)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fade/>
      </p:transition>
    </mc:Choice>
    <mc:Fallback>
      <p:transition spd="fast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199"/>
                                        <p:tgtEl>
                                          <p:spTgt spid="2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2" dur="2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286" grpId="1"/>
      <p:bldP build="whole" bldLvl="1" animBg="1" rev="0" advAuto="0" spid="287" grpId="2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Rectangle"/>
          <p:cNvSpPr/>
          <p:nvPr/>
        </p:nvSpPr>
        <p:spPr>
          <a:xfrm>
            <a:off x="-2149" y="360693"/>
            <a:ext cx="24388298" cy="1785938"/>
          </a:xfrm>
          <a:prstGeom prst="rect">
            <a:avLst/>
          </a:prstGeom>
          <a:solidFill>
            <a:schemeClr val="accent1">
              <a:hueOff val="300931"/>
              <a:lumOff val="-21745"/>
            </a:schemeClr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sz="3600"/>
            </a:pPr>
          </a:p>
        </p:txBody>
      </p:sp>
      <p:sp>
        <p:nvSpPr>
          <p:cNvPr id="290" name="Ancient Hebrew Poetry"/>
          <p:cNvSpPr txBox="1"/>
          <p:nvPr/>
        </p:nvSpPr>
        <p:spPr>
          <a:xfrm>
            <a:off x="277585" y="28687"/>
            <a:ext cx="23828830" cy="24499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normAutofit fontScale="100000" lnSpcReduction="0"/>
          </a:bodyPr>
          <a:lstStyle>
            <a:lvl1pPr>
              <a:defRPr b="1" cap="small" sz="12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Ancient Hebrew Poetry</a:t>
            </a:r>
          </a:p>
        </p:txBody>
      </p:sp>
      <p:sp>
        <p:nvSpPr>
          <p:cNvPr id="291" name="Imagery…"/>
          <p:cNvSpPr txBox="1"/>
          <p:nvPr/>
        </p:nvSpPr>
        <p:spPr>
          <a:xfrm>
            <a:off x="939048" y="2257293"/>
            <a:ext cx="22505904" cy="113538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>
            <a:normAutofit fontScale="100000" lnSpcReduction="0"/>
          </a:bodyPr>
          <a:lstStyle/>
          <a:p>
            <a:pPr marL="701842" indent="-701842" algn="l">
              <a:buSzPct val="75000"/>
              <a:buChar char="•"/>
              <a:defRPr sz="7100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Imagery</a:t>
            </a:r>
          </a:p>
          <a:p>
            <a:pPr lvl="3" marL="2035342" indent="-701842" algn="l">
              <a:buSzPct val="75000"/>
              <a:buChar char="•"/>
              <a:defRPr sz="7100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Simile &amp; Metaphor</a:t>
            </a:r>
          </a:p>
          <a:p>
            <a:pPr lvl="3" marL="2035342" indent="-701842" algn="l">
              <a:buSzPct val="75000"/>
              <a:buChar char="•"/>
              <a:defRPr sz="7100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Personification</a:t>
            </a:r>
          </a:p>
          <a:p>
            <a:pPr lvl="3" marL="2035342" indent="-701842" algn="l">
              <a:buSzPct val="75000"/>
              <a:buChar char="•"/>
              <a:defRPr sz="7100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Hyperbole (</a:t>
            </a:r>
            <a:r>
              <a:rPr b="1"/>
              <a:t>Psalm 51:5 // 22:9</a:t>
            </a:r>
            <a:r>
              <a:t>)</a:t>
            </a:r>
          </a:p>
          <a:p>
            <a:pPr marL="701842" indent="-701842" algn="l">
              <a:buSzPct val="75000"/>
              <a:buChar char="•"/>
              <a:defRPr sz="7100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Structure</a:t>
            </a:r>
          </a:p>
          <a:p>
            <a:pPr lvl="3" marL="2035342" indent="-701842" algn="l">
              <a:buSzPct val="75000"/>
              <a:buChar char="•"/>
              <a:defRPr sz="7100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Inclusio (</a:t>
            </a:r>
            <a:r>
              <a:rPr b="1"/>
              <a:t>Psalm 8:1,9</a:t>
            </a:r>
            <a:r>
              <a:t>) (</a:t>
            </a:r>
            <a:r>
              <a:rPr b="1"/>
              <a:t>Psalm 146-150</a:t>
            </a:r>
            <a:r>
              <a:t>: Hallelu-YAH!)</a:t>
            </a:r>
          </a:p>
          <a:p>
            <a:pPr lvl="3" marL="2035342" indent="-701842" algn="l">
              <a:buSzPct val="75000"/>
              <a:buChar char="•"/>
              <a:defRPr sz="7100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Chiasm / Symmetry (</a:t>
            </a:r>
            <a:r>
              <a:rPr b="1"/>
              <a:t>Psalm 1:6; Psalm 2</a:t>
            </a:r>
            <a:r>
              <a:t>)</a:t>
            </a:r>
          </a:p>
          <a:p>
            <a:pPr lvl="3" marL="2035342" indent="-701842" algn="l">
              <a:buSzPct val="75000"/>
              <a:buChar char="•"/>
              <a:defRPr sz="7100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Acrostic (22 Hebrew Letters)</a:t>
            </a:r>
          </a:p>
          <a:p>
            <a:pPr lvl="5" marL="2924342" indent="-701842" algn="l">
              <a:buSzPct val="75000"/>
              <a:buChar char="•"/>
              <a:defRPr sz="7100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b="1"/>
              <a:t>Psalm</a:t>
            </a:r>
            <a:r>
              <a:t> </a:t>
            </a:r>
            <a:r>
              <a:rPr b="1"/>
              <a:t>119, 9-10 </a:t>
            </a:r>
            <a:r>
              <a:t>(together)</a:t>
            </a:r>
            <a:r>
              <a:rPr b="1"/>
              <a:t>, 25, 34, 37, 111, 112, 145</a:t>
            </a:r>
            <a:endParaRPr b="1"/>
          </a:p>
          <a:p>
            <a:pPr lvl="5" marL="2924342" indent="-701842" algn="l">
              <a:buSzPct val="75000"/>
              <a:buChar char="•"/>
              <a:defRPr sz="7100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Other acrostics: </a:t>
            </a:r>
            <a:r>
              <a:rPr b="1"/>
              <a:t>Prov 31:10-31; Lam 1–4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fade/>
      </p:transition>
    </mc:Choice>
    <mc:Fallback>
      <p:transition spd="fast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9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199"/>
                                        <p:tgtEl>
                                          <p:spTgt spid="29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nodeType="withEffect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0" dur="199"/>
                                        <p:tgtEl>
                                          <p:spTgt spid="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5" dur="199"/>
                                        <p:tgtEl>
                                          <p:spTgt spid="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0" dur="199"/>
                                        <p:tgtEl>
                                          <p:spTgt spid="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5" dur="199"/>
                                        <p:tgtEl>
                                          <p:spTgt spid="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30" dur="199"/>
                                        <p:tgtEl>
                                          <p:spTgt spid="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35" dur="199"/>
                                        <p:tgtEl>
                                          <p:spTgt spid="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40" dur="199"/>
                                        <p:tgtEl>
                                          <p:spTgt spid="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45" dur="199"/>
                                        <p:tgtEl>
                                          <p:spTgt spid="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9" fill="hold"/>
                                        <p:tgtEl>
                                          <p:spTgt spid="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50" dur="199"/>
                                        <p:tgtEl>
                                          <p:spTgt spid="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/>
                                        <p:tgtEl>
                                          <p:spTgt spid="2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55" dur="199"/>
                                        <p:tgtEl>
                                          <p:spTgt spid="2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291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Rectangle"/>
          <p:cNvSpPr/>
          <p:nvPr/>
        </p:nvSpPr>
        <p:spPr>
          <a:xfrm>
            <a:off x="-2149" y="360693"/>
            <a:ext cx="24388298" cy="1785938"/>
          </a:xfrm>
          <a:prstGeom prst="rect">
            <a:avLst/>
          </a:prstGeom>
          <a:solidFill>
            <a:schemeClr val="accent1">
              <a:hueOff val="300931"/>
              <a:lumOff val="-21745"/>
            </a:schemeClr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sz="3600"/>
            </a:pPr>
          </a:p>
        </p:txBody>
      </p:sp>
      <p:sp>
        <p:nvSpPr>
          <p:cNvPr id="294" name="Terms in Psalms"/>
          <p:cNvSpPr txBox="1"/>
          <p:nvPr/>
        </p:nvSpPr>
        <p:spPr>
          <a:xfrm>
            <a:off x="277585" y="28687"/>
            <a:ext cx="23828830" cy="24499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normAutofit fontScale="100000" lnSpcReduction="0"/>
          </a:bodyPr>
          <a:lstStyle>
            <a:lvl1pPr>
              <a:defRPr b="1" cap="small" sz="12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Terms in Psalms</a:t>
            </a:r>
          </a:p>
        </p:txBody>
      </p:sp>
      <p:sp>
        <p:nvSpPr>
          <p:cNvPr id="295" name="Terms of unknown meaning:…"/>
          <p:cNvSpPr txBox="1"/>
          <p:nvPr/>
        </p:nvSpPr>
        <p:spPr>
          <a:xfrm>
            <a:off x="939048" y="2257293"/>
            <a:ext cx="22505904" cy="113538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>
            <a:normAutofit fontScale="100000" lnSpcReduction="0"/>
          </a:bodyPr>
          <a:lstStyle/>
          <a:p>
            <a:pPr marL="694600" indent="-694600" algn="l">
              <a:lnSpc>
                <a:spcPct val="120000"/>
              </a:lnSpc>
              <a:buSzPct val="75000"/>
              <a:buChar char="•"/>
              <a:defRPr sz="7100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Terms of unknown meaning:</a:t>
            </a:r>
          </a:p>
          <a:p>
            <a:pPr lvl="3" marL="2028100" indent="-694600" algn="l">
              <a:lnSpc>
                <a:spcPct val="120000"/>
              </a:lnSpc>
              <a:buSzPct val="75000"/>
              <a:buChar char="•"/>
              <a:defRPr sz="7100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Selah, Higgaion, Maskil, Miktam, Shiggaion, “According to The Sheminith” etc…</a:t>
            </a:r>
          </a:p>
          <a:p>
            <a:pPr lvl="3" marL="2028100" indent="-694600" algn="l">
              <a:lnSpc>
                <a:spcPct val="120000"/>
              </a:lnSpc>
              <a:buSzPct val="75000"/>
              <a:buChar char="•"/>
              <a:defRPr sz="7100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Likely musical terms, notes for accompaniment</a:t>
            </a:r>
          </a:p>
          <a:p>
            <a:pPr marL="694600" indent="-694600" algn="l">
              <a:lnSpc>
                <a:spcPct val="120000"/>
              </a:lnSpc>
              <a:buSzPct val="75000"/>
              <a:buChar char="•"/>
              <a:defRPr sz="7100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“To the Choirmaster” (55x) / “To Jeduthun” (3x)</a:t>
            </a:r>
            <a:endParaRPr i="1"/>
          </a:p>
          <a:p>
            <a:pPr marL="694600" indent="-694600" algn="l">
              <a:lnSpc>
                <a:spcPct val="120000"/>
              </a:lnSpc>
              <a:buSzPct val="75000"/>
              <a:buChar char="•"/>
              <a:defRPr sz="7100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b="1" u="sng"/>
              <a:t>Sheol</a:t>
            </a:r>
            <a:r>
              <a:t> - or “hades” (or “hell” KJV) - the realm of all the dead, both righteous and wicked (15x in Psalms)</a:t>
            </a:r>
          </a:p>
          <a:p>
            <a:pPr marL="694600" indent="-694600" algn="l">
              <a:lnSpc>
                <a:spcPct val="120000"/>
              </a:lnSpc>
              <a:buSzPct val="75000"/>
              <a:buChar char="•"/>
              <a:defRPr b="1" sz="7100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u="sng"/>
              <a:t>Abaddon</a:t>
            </a:r>
            <a:r>
              <a:t> </a:t>
            </a:r>
            <a:r>
              <a:rPr b="0"/>
              <a:t>- place of destruction/ruin (</a:t>
            </a:r>
            <a:r>
              <a:t>Ps 88:11</a:t>
            </a:r>
            <a:r>
              <a:rPr b="0"/>
              <a:t>)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fade/>
      </p:transition>
    </mc:Choice>
    <mc:Fallback>
      <p:transition spd="fast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9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199"/>
                                        <p:tgtEl>
                                          <p:spTgt spid="29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nodeType="withEffect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2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0" dur="199"/>
                                        <p:tgtEl>
                                          <p:spTgt spid="2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5" dur="199"/>
                                        <p:tgtEl>
                                          <p:spTgt spid="2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2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0" dur="199"/>
                                        <p:tgtEl>
                                          <p:spTgt spid="2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5" dur="199"/>
                                        <p:tgtEl>
                                          <p:spTgt spid="2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2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30" dur="199"/>
                                        <p:tgtEl>
                                          <p:spTgt spid="2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2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35" dur="199"/>
                                        <p:tgtEl>
                                          <p:spTgt spid="2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295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Rectangle"/>
          <p:cNvSpPr/>
          <p:nvPr/>
        </p:nvSpPr>
        <p:spPr>
          <a:xfrm>
            <a:off x="-2149" y="360693"/>
            <a:ext cx="24388298" cy="1785938"/>
          </a:xfrm>
          <a:prstGeom prst="rect">
            <a:avLst/>
          </a:prstGeom>
          <a:solidFill>
            <a:schemeClr val="accent1">
              <a:hueOff val="300931"/>
              <a:lumOff val="-21745"/>
            </a:schemeClr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sz="3600"/>
            </a:pPr>
          </a:p>
        </p:txBody>
      </p:sp>
      <p:sp>
        <p:nvSpPr>
          <p:cNvPr id="298" name="The Contents of the Psalter"/>
          <p:cNvSpPr txBox="1"/>
          <p:nvPr/>
        </p:nvSpPr>
        <p:spPr>
          <a:xfrm>
            <a:off x="277585" y="28687"/>
            <a:ext cx="23828830" cy="24499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normAutofit fontScale="100000" lnSpcReduction="0"/>
          </a:bodyPr>
          <a:lstStyle>
            <a:lvl1pPr>
              <a:defRPr b="1" cap="small" sz="12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The Contents of the Psalter</a:t>
            </a:r>
          </a:p>
        </p:txBody>
      </p:sp>
      <p:sp>
        <p:nvSpPr>
          <p:cNvPr id="299" name="Title of Book:…"/>
          <p:cNvSpPr txBox="1"/>
          <p:nvPr/>
        </p:nvSpPr>
        <p:spPr>
          <a:xfrm>
            <a:off x="939048" y="2257293"/>
            <a:ext cx="22505904" cy="113538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>
            <a:normAutofit fontScale="100000" lnSpcReduction="0"/>
          </a:bodyPr>
          <a:lstStyle/>
          <a:p>
            <a:pPr marL="701842" indent="-701842" algn="l">
              <a:buSzPct val="75000"/>
              <a:buChar char="•"/>
              <a:defRPr sz="7100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Title of Book:</a:t>
            </a:r>
          </a:p>
          <a:p>
            <a:pPr lvl="2" marL="1719513" indent="-830513" algn="l">
              <a:buSzPct val="75000"/>
              <a:buChar char="•"/>
              <a:defRPr sz="7100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Psalms (Greek </a:t>
            </a:r>
            <a:r>
              <a:rPr i="1"/>
              <a:t>psalmos</a:t>
            </a:r>
            <a:r>
              <a:t>, translating Heb </a:t>
            </a:r>
            <a:r>
              <a:rPr i="1"/>
              <a:t>mizmor, “song”</a:t>
            </a:r>
            <a:r>
              <a:t>)</a:t>
            </a:r>
          </a:p>
          <a:p>
            <a:pPr lvl="2" marL="1719513" indent="-830513" algn="l">
              <a:buSzPct val="75000"/>
              <a:buChar char="•"/>
              <a:defRPr sz="7100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Hebrew title: </a:t>
            </a:r>
            <a:r>
              <a:rPr i="1"/>
              <a:t>Tellihim, </a:t>
            </a:r>
            <a:r>
              <a:t>“Praises”</a:t>
            </a:r>
          </a:p>
          <a:p>
            <a:pPr marL="830513" indent="-830513" algn="l">
              <a:buSzPct val="75000"/>
              <a:buChar char="•"/>
              <a:defRPr sz="7100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150 Hebrew Poems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fade/>
      </p:transition>
    </mc:Choice>
    <mc:Fallback>
      <p:transition spd="fast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199"/>
                                        <p:tgtEl>
                                          <p:spTgt spid="29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nodeType="withEffect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0" dur="199"/>
                                        <p:tgtEl>
                                          <p:spTgt spid="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5" dur="199"/>
                                        <p:tgtEl>
                                          <p:spTgt spid="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0" dur="199"/>
                                        <p:tgtEl>
                                          <p:spTgt spid="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5" dur="199"/>
                                        <p:tgtEl>
                                          <p:spTgt spid="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299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1" name="Verses Per Psalm (By Psalm).pdf" descr="Verses Per Psalm (By Psalm)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568512" y="-199771"/>
            <a:ext cx="25521024" cy="1972079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fade/>
      </p:transition>
    </mc:Choice>
    <mc:Fallback>
      <p:transition spd="fast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3" name="Verses Per Psalm (By Book).pdf" descr="Verses Per Psalm (By Book)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61316" y="-203339"/>
            <a:ext cx="24706632" cy="1909149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fade/>
      </p:transition>
    </mc:Choice>
    <mc:Fallback>
      <p:transition spd="fast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Rectangle"/>
          <p:cNvSpPr/>
          <p:nvPr/>
        </p:nvSpPr>
        <p:spPr>
          <a:xfrm>
            <a:off x="-2149" y="360693"/>
            <a:ext cx="24388298" cy="1785938"/>
          </a:xfrm>
          <a:prstGeom prst="rect">
            <a:avLst/>
          </a:prstGeom>
          <a:solidFill>
            <a:schemeClr val="accent1">
              <a:hueOff val="300931"/>
              <a:lumOff val="-21745"/>
            </a:schemeClr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sz="3600"/>
            </a:pPr>
          </a:p>
        </p:txBody>
      </p:sp>
      <p:sp>
        <p:nvSpPr>
          <p:cNvPr id="143" name="The Value of the Psalms"/>
          <p:cNvSpPr txBox="1"/>
          <p:nvPr/>
        </p:nvSpPr>
        <p:spPr>
          <a:xfrm>
            <a:off x="277585" y="-9413"/>
            <a:ext cx="23828830" cy="24499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normAutofit fontScale="100000" lnSpcReduction="0"/>
          </a:bodyPr>
          <a:lstStyle>
            <a:lvl1pPr>
              <a:defRPr b="1" cap="small" sz="12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The Value of the Psalms</a:t>
            </a:r>
          </a:p>
        </p:txBody>
      </p:sp>
      <p:sp>
        <p:nvSpPr>
          <p:cNvPr id="144" name="Biblical knowledge…"/>
          <p:cNvSpPr txBox="1"/>
          <p:nvPr/>
        </p:nvSpPr>
        <p:spPr>
          <a:xfrm>
            <a:off x="622996" y="2257293"/>
            <a:ext cx="23138008" cy="113538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>
            <a:normAutofit fontScale="100000" lnSpcReduction="0"/>
          </a:bodyPr>
          <a:lstStyle/>
          <a:p>
            <a:pPr marL="701842" indent="-701842" algn="l">
              <a:lnSpc>
                <a:spcPct val="120000"/>
              </a:lnSpc>
              <a:buSzPct val="75000"/>
              <a:buChar char="•"/>
              <a:defRPr sz="7100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Biblical knowledge</a:t>
            </a:r>
          </a:p>
          <a:p>
            <a:pPr lvl="2" marL="1590842" indent="-701842" algn="l">
              <a:lnSpc>
                <a:spcPct val="120000"/>
              </a:lnSpc>
              <a:buSzPct val="75000"/>
              <a:buChar char="•"/>
              <a:defRPr sz="7100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Part of inspired Scripture (</a:t>
            </a:r>
            <a:r>
              <a:rPr b="1"/>
              <a:t>Lk 24:44</a:t>
            </a:r>
            <a:r>
              <a:t>; </a:t>
            </a:r>
            <a:r>
              <a:rPr b="1"/>
              <a:t>Ac 1:16; 4:25</a:t>
            </a:r>
            <a:r>
              <a:t>)</a:t>
            </a:r>
          </a:p>
          <a:p>
            <a:pPr lvl="4" marL="2479842" indent="-701842" algn="l">
              <a:lnSpc>
                <a:spcPct val="120000"/>
              </a:lnSpc>
              <a:buSzPct val="75000"/>
              <a:buChar char="•"/>
              <a:defRPr sz="7100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Even the cursing Psalms (</a:t>
            </a:r>
            <a:r>
              <a:rPr b="1"/>
              <a:t>Ps 109:8 → Ac 1:16</a:t>
            </a:r>
            <a:r>
              <a:t>)</a:t>
            </a:r>
          </a:p>
          <a:p>
            <a:pPr lvl="2" marL="1590842" indent="-701842" algn="l">
              <a:lnSpc>
                <a:spcPct val="120000"/>
              </a:lnSpc>
              <a:buSzPct val="75000"/>
              <a:buChar char="•"/>
              <a:defRPr sz="7100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Theology—God’s Character</a:t>
            </a:r>
          </a:p>
          <a:p>
            <a:pPr lvl="4" marL="2479842" indent="-701842" algn="l">
              <a:lnSpc>
                <a:spcPct val="120000"/>
              </a:lnSpc>
              <a:buSzPct val="75000"/>
              <a:buChar char="•"/>
              <a:defRPr sz="7100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A message </a:t>
            </a:r>
            <a:r>
              <a:rPr u="sng"/>
              <a:t>to</a:t>
            </a:r>
            <a:r>
              <a:t> God and </a:t>
            </a:r>
            <a:r>
              <a:rPr u="sng"/>
              <a:t>from</a:t>
            </a:r>
            <a:r>
              <a:t> God (</a:t>
            </a:r>
            <a:r>
              <a:rPr b="1"/>
              <a:t>1 Chr 25:1</a:t>
            </a:r>
            <a:r>
              <a:t>)</a:t>
            </a:r>
          </a:p>
          <a:p>
            <a:pPr lvl="4" marL="2479842" indent="-701842" algn="l">
              <a:lnSpc>
                <a:spcPct val="120000"/>
              </a:lnSpc>
              <a:buSzPct val="75000"/>
              <a:buChar char="•"/>
              <a:defRPr sz="7100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Balance in the Wisdom Literature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fade/>
      </p:transition>
    </mc:Choice>
    <mc:Fallback>
      <p:transition spd="fast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199"/>
                                        <p:tgtEl>
                                          <p:spTgt spid="14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nodeType="withEffect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0" dur="199"/>
                                        <p:tgtEl>
                                          <p:spTgt spid="1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5" dur="199"/>
                                        <p:tgtEl>
                                          <p:spTgt spid="1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0" dur="199"/>
                                        <p:tgtEl>
                                          <p:spTgt spid="1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5" dur="199"/>
                                        <p:tgtEl>
                                          <p:spTgt spid="1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1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30" dur="199"/>
                                        <p:tgtEl>
                                          <p:spTgt spid="1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35" dur="199"/>
                                        <p:tgtEl>
                                          <p:spTgt spid="1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44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Rectangle"/>
          <p:cNvSpPr/>
          <p:nvPr/>
        </p:nvSpPr>
        <p:spPr>
          <a:xfrm>
            <a:off x="-2149" y="360693"/>
            <a:ext cx="24388298" cy="1785938"/>
          </a:xfrm>
          <a:prstGeom prst="rect">
            <a:avLst/>
          </a:prstGeom>
          <a:solidFill>
            <a:schemeClr val="accent1">
              <a:hueOff val="300931"/>
              <a:lumOff val="-21745"/>
            </a:schemeClr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sz="3600"/>
            </a:pPr>
          </a:p>
        </p:txBody>
      </p:sp>
      <p:sp>
        <p:nvSpPr>
          <p:cNvPr id="306" name="The Contents of the Psalter"/>
          <p:cNvSpPr txBox="1"/>
          <p:nvPr/>
        </p:nvSpPr>
        <p:spPr>
          <a:xfrm>
            <a:off x="277585" y="28687"/>
            <a:ext cx="23828830" cy="24499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normAutofit fontScale="100000" lnSpcReduction="0"/>
          </a:bodyPr>
          <a:lstStyle>
            <a:lvl1pPr>
              <a:defRPr b="1" cap="small" sz="12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The Contents of the Psalter</a:t>
            </a:r>
          </a:p>
        </p:txBody>
      </p:sp>
      <p:sp>
        <p:nvSpPr>
          <p:cNvPr id="307" name="Title:…"/>
          <p:cNvSpPr txBox="1"/>
          <p:nvPr/>
        </p:nvSpPr>
        <p:spPr>
          <a:xfrm>
            <a:off x="939048" y="2257293"/>
            <a:ext cx="22505904" cy="113538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>
            <a:normAutofit fontScale="100000" lnSpcReduction="0"/>
          </a:bodyPr>
          <a:lstStyle/>
          <a:p>
            <a:pPr marL="701842" indent="-701842" algn="l">
              <a:buSzPct val="75000"/>
              <a:buChar char="•"/>
              <a:defRPr sz="7100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Title:</a:t>
            </a:r>
          </a:p>
          <a:p>
            <a:pPr lvl="2" marL="1719513" indent="-830513" algn="l">
              <a:buSzPct val="75000"/>
              <a:buChar char="•"/>
              <a:defRPr sz="7100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Psalms (Greek </a:t>
            </a:r>
            <a:r>
              <a:rPr i="1"/>
              <a:t>psalmos</a:t>
            </a:r>
            <a:r>
              <a:t>, translating Heb </a:t>
            </a:r>
            <a:r>
              <a:rPr i="1"/>
              <a:t>mizmor, “song”</a:t>
            </a:r>
            <a:r>
              <a:t>)</a:t>
            </a:r>
          </a:p>
          <a:p>
            <a:pPr lvl="2" marL="1719513" indent="-830513" algn="l">
              <a:buSzPct val="75000"/>
              <a:buChar char="•"/>
              <a:defRPr sz="7100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Hebrew title: </a:t>
            </a:r>
            <a:r>
              <a:rPr i="1"/>
              <a:t>Tellihim, </a:t>
            </a:r>
            <a:r>
              <a:t>“Praises”</a:t>
            </a:r>
          </a:p>
          <a:p>
            <a:pPr marL="830513" indent="-830513" algn="l">
              <a:buSzPct val="75000"/>
              <a:buChar char="•"/>
              <a:defRPr sz="7100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150 Hebrew Poems</a:t>
            </a:r>
          </a:p>
          <a:p>
            <a:pPr lvl="2" marL="1719513" indent="-830513" algn="l">
              <a:buSzPct val="75000"/>
              <a:buChar char="•"/>
              <a:defRPr sz="7100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Songs &amp; Prayers (some both: </a:t>
            </a:r>
            <a:r>
              <a:rPr b="1"/>
              <a:t>Ps 4, 18, 42, 88, 142</a:t>
            </a:r>
            <a:r>
              <a:t>)</a:t>
            </a:r>
          </a:p>
          <a:p>
            <a:pPr lvl="4" marL="2608513" indent="-830513" algn="l">
              <a:buSzPct val="75000"/>
              <a:buChar char="•"/>
              <a:defRPr sz="7100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Over 2/3 address God directly (prayer)</a:t>
            </a:r>
          </a:p>
          <a:p>
            <a:pPr lvl="2" marL="1719513" indent="-830513" algn="l">
              <a:buSzPct val="75000"/>
              <a:buChar char="•"/>
              <a:defRPr sz="7100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u="sng"/>
              <a:t>Not</a:t>
            </a:r>
            <a:r>
              <a:t> chapters, but individual poems</a:t>
            </a:r>
          </a:p>
          <a:p>
            <a:pPr lvl="4" marL="2608513" indent="-830513" algn="l">
              <a:buSzPct val="75000"/>
              <a:buChar char="•"/>
              <a:defRPr sz="7100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b="1"/>
              <a:t>Ps 9-10</a:t>
            </a:r>
            <a:r>
              <a:t> &amp; </a:t>
            </a:r>
            <a:r>
              <a:rPr b="1"/>
              <a:t>Ps 42-43</a:t>
            </a:r>
            <a:r>
              <a:t> possibly originally one psalm each</a:t>
            </a:r>
          </a:p>
          <a:p>
            <a:pPr lvl="2" marL="1719513" indent="-830513" algn="l">
              <a:buSzPct val="75000"/>
              <a:buChar char="•"/>
              <a:defRPr sz="7100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Numbering differs in the Septuagint</a:t>
            </a:r>
          </a:p>
          <a:p>
            <a:pPr lvl="4" marL="2608513" indent="-830513" algn="l">
              <a:buSzPct val="75000"/>
              <a:buChar char="•"/>
              <a:defRPr sz="7100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b="1"/>
              <a:t>Ps 9-10</a:t>
            </a:r>
            <a:r>
              <a:t> &amp; </a:t>
            </a:r>
            <a:r>
              <a:rPr b="1"/>
              <a:t>114-115</a:t>
            </a:r>
            <a:r>
              <a:t> combined; </a:t>
            </a:r>
            <a:r>
              <a:rPr b="1"/>
              <a:t>Ps 116</a:t>
            </a:r>
            <a:r>
              <a:t> &amp; </a:t>
            </a:r>
            <a:r>
              <a:rPr b="1"/>
              <a:t>147</a:t>
            </a:r>
            <a:r>
              <a:t> divided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fade/>
      </p:transition>
    </mc:Choice>
    <mc:Fallback>
      <p:transition spd="fast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199"/>
                                        <p:tgtEl>
                                          <p:spTgt spid="3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3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2" dur="199"/>
                                        <p:tgtEl>
                                          <p:spTgt spid="3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3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7" dur="199"/>
                                        <p:tgtEl>
                                          <p:spTgt spid="3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3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2" dur="199"/>
                                        <p:tgtEl>
                                          <p:spTgt spid="3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3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7" dur="199"/>
                                        <p:tgtEl>
                                          <p:spTgt spid="3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3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32" dur="199"/>
                                        <p:tgtEl>
                                          <p:spTgt spid="3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307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Rectangle"/>
          <p:cNvSpPr/>
          <p:nvPr/>
        </p:nvSpPr>
        <p:spPr>
          <a:xfrm>
            <a:off x="-2149" y="360693"/>
            <a:ext cx="24388298" cy="1785938"/>
          </a:xfrm>
          <a:prstGeom prst="rect">
            <a:avLst/>
          </a:prstGeom>
          <a:solidFill>
            <a:schemeClr val="accent1">
              <a:hueOff val="300931"/>
              <a:lumOff val="-21745"/>
            </a:schemeClr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sz="3600"/>
            </a:pPr>
          </a:p>
        </p:txBody>
      </p:sp>
      <p:sp>
        <p:nvSpPr>
          <p:cNvPr id="310" name="The Contents of the Psalter"/>
          <p:cNvSpPr txBox="1"/>
          <p:nvPr/>
        </p:nvSpPr>
        <p:spPr>
          <a:xfrm>
            <a:off x="277585" y="28687"/>
            <a:ext cx="23828830" cy="24499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normAutofit fontScale="100000" lnSpcReduction="0"/>
          </a:bodyPr>
          <a:lstStyle>
            <a:lvl1pPr>
              <a:defRPr b="1" cap="small" sz="12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The Contents of the Psalter</a:t>
            </a:r>
          </a:p>
        </p:txBody>
      </p:sp>
      <p:sp>
        <p:nvSpPr>
          <p:cNvPr id="311" name="Titles &amp; Authorship…"/>
          <p:cNvSpPr txBox="1"/>
          <p:nvPr/>
        </p:nvSpPr>
        <p:spPr>
          <a:xfrm>
            <a:off x="939048" y="2257293"/>
            <a:ext cx="22505904" cy="113538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>
            <a:normAutofit fontScale="100000" lnSpcReduction="0"/>
          </a:bodyPr>
          <a:lstStyle/>
          <a:p>
            <a:pPr marL="645694" indent="-645694" algn="l" defTabSz="755808">
              <a:buSzPct val="75000"/>
              <a:buChar char="•"/>
              <a:defRPr sz="6532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Titles &amp; Authorship</a:t>
            </a:r>
          </a:p>
          <a:p>
            <a:pPr lvl="3" marL="1872514" indent="-645694" algn="l" defTabSz="755808">
              <a:buSzPct val="75000"/>
              <a:buChar char="•"/>
              <a:defRPr sz="6532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116 Psalms have a title/superscription</a:t>
            </a:r>
          </a:p>
          <a:p>
            <a:pPr lvl="5" marL="2690394" indent="-645694" algn="l" defTabSz="755808">
              <a:buSzPct val="75000"/>
              <a:buChar char="•"/>
              <a:defRPr sz="6532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Possibly added after composition, but very early on </a:t>
            </a:r>
          </a:p>
          <a:p>
            <a:pPr lvl="5" marL="2690394" indent="-645694" algn="l" defTabSz="755808">
              <a:buSzPct val="75000"/>
              <a:buChar char="•"/>
              <a:defRPr sz="6532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Editorial processes for other books (e.g. </a:t>
            </a:r>
            <a:r>
              <a:rPr b="1"/>
              <a:t>Deut 34</a:t>
            </a:r>
            <a:r>
              <a:t>)</a:t>
            </a:r>
          </a:p>
          <a:p>
            <a:pPr lvl="3" marL="1872514" indent="-645694" algn="l" defTabSz="755808">
              <a:buSzPct val="75000"/>
              <a:buChar char="•"/>
              <a:defRPr sz="6532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Authorship: “Of David… Of Asaph… etc.”</a:t>
            </a:r>
          </a:p>
          <a:p>
            <a:pPr lvl="5" marL="2690394" indent="-645694" algn="l" defTabSz="755808">
              <a:buSzPct val="75000"/>
              <a:buChar char="•"/>
              <a:defRPr sz="6532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Hebrew prefix using </a:t>
            </a:r>
            <a:r>
              <a:rPr i="1"/>
              <a:t>lamed</a:t>
            </a:r>
            <a:r>
              <a:t> has broad semantic range</a:t>
            </a:r>
          </a:p>
          <a:p>
            <a:pPr lvl="7" marL="3508274" indent="-645694" algn="l" defTabSz="755808">
              <a:buSzPct val="75000"/>
              <a:buChar char="•"/>
              <a:defRPr sz="6532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Of David or By David (indicating authorship)</a:t>
            </a:r>
          </a:p>
          <a:p>
            <a:pPr lvl="7" marL="3508274" indent="-645694" algn="l" defTabSz="755808">
              <a:buSzPct val="75000"/>
              <a:buChar char="•"/>
              <a:defRPr sz="6532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Concerning David</a:t>
            </a:r>
          </a:p>
          <a:p>
            <a:pPr lvl="7" marL="3508274" indent="-645694" algn="l" defTabSz="755808">
              <a:buSzPct val="75000"/>
              <a:buChar char="•"/>
              <a:defRPr sz="6532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In the Tradition of David</a:t>
            </a:r>
          </a:p>
          <a:p>
            <a:pPr lvl="7" marL="3508274" indent="-645694" algn="l" defTabSz="755808">
              <a:buSzPct val="75000"/>
              <a:buChar char="•"/>
              <a:defRPr sz="6532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For David(’s use)</a:t>
            </a:r>
          </a:p>
          <a:p>
            <a:pPr lvl="7" marL="3508274" indent="-645694" algn="l" defTabSz="755808">
              <a:buSzPct val="75000"/>
              <a:buChar char="•"/>
              <a:defRPr sz="6532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Dedicated to David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fade/>
      </p:transition>
    </mc:Choice>
    <mc:Fallback>
      <p:transition spd="fast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199"/>
                                        <p:tgtEl>
                                          <p:spTgt spid="3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nodeType="withEffect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3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0" dur="199"/>
                                        <p:tgtEl>
                                          <p:spTgt spid="3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3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5" dur="199"/>
                                        <p:tgtEl>
                                          <p:spTgt spid="3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3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0" dur="199"/>
                                        <p:tgtEl>
                                          <p:spTgt spid="3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3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5" dur="199"/>
                                        <p:tgtEl>
                                          <p:spTgt spid="3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3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30" dur="199"/>
                                        <p:tgtEl>
                                          <p:spTgt spid="3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3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35" dur="199"/>
                                        <p:tgtEl>
                                          <p:spTgt spid="3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3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40" dur="199"/>
                                        <p:tgtEl>
                                          <p:spTgt spid="3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3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45" dur="199"/>
                                        <p:tgtEl>
                                          <p:spTgt spid="3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9" fill="hold"/>
                                        <p:tgtEl>
                                          <p:spTgt spid="3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50" dur="199"/>
                                        <p:tgtEl>
                                          <p:spTgt spid="3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/>
                                        <p:tgtEl>
                                          <p:spTgt spid="3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55" dur="199"/>
                                        <p:tgtEl>
                                          <p:spTgt spid="3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9" fill="hold"/>
                                        <p:tgtEl>
                                          <p:spTgt spid="3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60" dur="199"/>
                                        <p:tgtEl>
                                          <p:spTgt spid="3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311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Rectangle"/>
          <p:cNvSpPr/>
          <p:nvPr/>
        </p:nvSpPr>
        <p:spPr>
          <a:xfrm>
            <a:off x="-2149" y="360693"/>
            <a:ext cx="24388298" cy="1785938"/>
          </a:xfrm>
          <a:prstGeom prst="rect">
            <a:avLst/>
          </a:prstGeom>
          <a:solidFill>
            <a:schemeClr val="accent1">
              <a:hueOff val="300931"/>
              <a:lumOff val="-21745"/>
            </a:schemeClr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sz="3600"/>
            </a:pPr>
          </a:p>
        </p:txBody>
      </p:sp>
      <p:sp>
        <p:nvSpPr>
          <p:cNvPr id="314" name="The Contents of the Psalter"/>
          <p:cNvSpPr txBox="1"/>
          <p:nvPr/>
        </p:nvSpPr>
        <p:spPr>
          <a:xfrm>
            <a:off x="277585" y="28687"/>
            <a:ext cx="23828830" cy="24499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normAutofit fontScale="100000" lnSpcReduction="0"/>
          </a:bodyPr>
          <a:lstStyle>
            <a:lvl1pPr>
              <a:defRPr b="1" cap="small" sz="12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The Contents of the Psalter</a:t>
            </a:r>
          </a:p>
        </p:txBody>
      </p:sp>
      <p:sp>
        <p:nvSpPr>
          <p:cNvPr id="315" name="Criticisms concerning authorship:…"/>
          <p:cNvSpPr txBox="1"/>
          <p:nvPr/>
        </p:nvSpPr>
        <p:spPr>
          <a:xfrm>
            <a:off x="939048" y="2257293"/>
            <a:ext cx="22505904" cy="113538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>
            <a:normAutofit fontScale="100000" lnSpcReduction="0"/>
          </a:bodyPr>
          <a:lstStyle/>
          <a:p>
            <a:pPr marL="701842" indent="-701842" algn="l">
              <a:lnSpc>
                <a:spcPct val="90000"/>
              </a:lnSpc>
              <a:buSzPct val="75000"/>
              <a:buChar char="•"/>
              <a:defRPr sz="7100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Criticisms concerning authorship:</a:t>
            </a:r>
          </a:p>
          <a:p>
            <a:pPr lvl="2" marL="1590842" indent="-701842" algn="l">
              <a:lnSpc>
                <a:spcPct val="90000"/>
              </a:lnSpc>
              <a:buSzPct val="75000"/>
              <a:buChar char="•"/>
              <a:defRPr sz="7100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Anachronistic references to the temple (</a:t>
            </a:r>
            <a:r>
              <a:rPr b="1"/>
              <a:t>5:7</a:t>
            </a:r>
            <a:r>
              <a:t>, etc.)</a:t>
            </a:r>
          </a:p>
          <a:p>
            <a:pPr lvl="2" marL="1590842" indent="-701842" algn="l">
              <a:lnSpc>
                <a:spcPct val="90000"/>
              </a:lnSpc>
              <a:buSzPct val="75000"/>
              <a:buChar char="•"/>
              <a:defRPr sz="7100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b="1"/>
              <a:t>Ps 54:3</a:t>
            </a:r>
            <a:r>
              <a:t> - “strangers” referring to Saul</a:t>
            </a:r>
          </a:p>
          <a:p>
            <a:pPr lvl="2" marL="1590842" indent="-701842" algn="l">
              <a:lnSpc>
                <a:spcPct val="90000"/>
              </a:lnSpc>
              <a:buSzPct val="75000"/>
              <a:buChar char="•"/>
              <a:defRPr sz="7100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b="1"/>
              <a:t>Ps 59:6</a:t>
            </a:r>
            <a:r>
              <a:t> - “all the nations” referring to Saul’s troops</a:t>
            </a:r>
          </a:p>
          <a:p>
            <a:pPr lvl="2" marL="1590842" indent="-701842" algn="l">
              <a:lnSpc>
                <a:spcPct val="90000"/>
              </a:lnSpc>
              <a:buSzPct val="75000"/>
              <a:buChar char="•"/>
              <a:defRPr sz="7100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Content of the Psalm seems to fit another time period</a:t>
            </a:r>
          </a:p>
          <a:p>
            <a:pPr lvl="4" marL="2479842" indent="-701842" algn="l">
              <a:lnSpc>
                <a:spcPct val="90000"/>
              </a:lnSpc>
              <a:buSzPct val="75000"/>
              <a:buChar char="•"/>
              <a:defRPr sz="7100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Ex: </a:t>
            </a:r>
            <a:r>
              <a:rPr b="1"/>
              <a:t>Ps 74</a:t>
            </a:r>
            <a:r>
              <a:t> - Asaph in title; Content sounds like exile</a:t>
            </a:r>
          </a:p>
          <a:p>
            <a:pPr marL="701842" indent="-701842" algn="l">
              <a:lnSpc>
                <a:spcPct val="90000"/>
              </a:lnSpc>
              <a:buSzPct val="75000"/>
              <a:buChar char="•"/>
              <a:defRPr sz="7100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Support concerning authorship:</a:t>
            </a:r>
          </a:p>
          <a:p>
            <a:pPr lvl="2" marL="1590842" indent="-701842" algn="l">
              <a:lnSpc>
                <a:spcPct val="90000"/>
              </a:lnSpc>
              <a:buSzPct val="75000"/>
              <a:buChar char="•"/>
              <a:defRPr sz="7100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b="1"/>
              <a:t>Ps 18</a:t>
            </a:r>
            <a:r>
              <a:t> almost identical to </a:t>
            </a:r>
            <a:r>
              <a:rPr b="1"/>
              <a:t>2 Sam 22</a:t>
            </a:r>
            <a:r>
              <a:t> (including title)</a:t>
            </a:r>
          </a:p>
          <a:p>
            <a:pPr lvl="2" marL="1590842" indent="-701842" algn="l">
              <a:lnSpc>
                <a:spcPct val="90000"/>
              </a:lnSpc>
              <a:buSzPct val="75000"/>
              <a:buChar char="•"/>
              <a:defRPr sz="7100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Psalms attributed to David in NT: </a:t>
            </a:r>
            <a:r>
              <a:rPr b="1"/>
              <a:t>2,</a:t>
            </a:r>
            <a:r>
              <a:rPr b="1" u="sng"/>
              <a:t>16</a:t>
            </a:r>
            <a:r>
              <a:rPr b="1"/>
              <a:t>,</a:t>
            </a:r>
            <a:r>
              <a:rPr b="1" u="sng"/>
              <a:t>32</a:t>
            </a:r>
            <a:r>
              <a:rPr b="1"/>
              <a:t>,69,</a:t>
            </a:r>
            <a:r>
              <a:rPr b="1" u="sng"/>
              <a:t>95</a:t>
            </a:r>
            <a:r>
              <a:rPr b="1"/>
              <a:t>,109,</a:t>
            </a:r>
            <a:r>
              <a:rPr b="1" u="sng"/>
              <a:t>110</a:t>
            </a:r>
          </a:p>
          <a:p>
            <a:pPr lvl="4" marL="2479842" indent="-701842" algn="l">
              <a:lnSpc>
                <a:spcPct val="90000"/>
              </a:lnSpc>
              <a:buSzPct val="75000"/>
              <a:buChar char="•"/>
              <a:defRPr sz="7100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The point of quotation often depends on authorship</a:t>
            </a:r>
          </a:p>
          <a:p>
            <a:pPr marL="701842" indent="-701842" algn="l">
              <a:lnSpc>
                <a:spcPct val="90000"/>
              </a:lnSpc>
              <a:buSzPct val="75000"/>
              <a:buChar char="•"/>
              <a:defRPr sz="7100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“Of…” likely authorship, unless textual reason otherwise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fade/>
      </p:transition>
    </mc:Choice>
    <mc:Fallback>
      <p:transition spd="fast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199"/>
                                        <p:tgtEl>
                                          <p:spTgt spid="3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nodeType="withEffect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0" dur="199"/>
                                        <p:tgtEl>
                                          <p:spTgt spid="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5" dur="199"/>
                                        <p:tgtEl>
                                          <p:spTgt spid="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0" dur="199"/>
                                        <p:tgtEl>
                                          <p:spTgt spid="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5" dur="199"/>
                                        <p:tgtEl>
                                          <p:spTgt spid="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30" dur="199"/>
                                        <p:tgtEl>
                                          <p:spTgt spid="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35" dur="199"/>
                                        <p:tgtEl>
                                          <p:spTgt spid="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40" dur="199"/>
                                        <p:tgtEl>
                                          <p:spTgt spid="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45" dur="199"/>
                                        <p:tgtEl>
                                          <p:spTgt spid="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9" fill="hold"/>
                                        <p:tgtEl>
                                          <p:spTgt spid="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50" dur="199"/>
                                        <p:tgtEl>
                                          <p:spTgt spid="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/>
                                        <p:tgtEl>
                                          <p:spTgt spid="3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55" dur="199"/>
                                        <p:tgtEl>
                                          <p:spTgt spid="3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9" fill="hold"/>
                                        <p:tgtEl>
                                          <p:spTgt spid="3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60" dur="199"/>
                                        <p:tgtEl>
                                          <p:spTgt spid="3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315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Rectangle"/>
          <p:cNvSpPr/>
          <p:nvPr/>
        </p:nvSpPr>
        <p:spPr>
          <a:xfrm>
            <a:off x="-2149" y="360693"/>
            <a:ext cx="24388298" cy="1785938"/>
          </a:xfrm>
          <a:prstGeom prst="rect">
            <a:avLst/>
          </a:prstGeom>
          <a:solidFill>
            <a:schemeClr val="accent1">
              <a:hueOff val="300931"/>
              <a:lumOff val="-21745"/>
            </a:schemeClr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sz="3600"/>
            </a:pPr>
          </a:p>
        </p:txBody>
      </p:sp>
      <p:sp>
        <p:nvSpPr>
          <p:cNvPr id="318" name="The Contents of the Psalter"/>
          <p:cNvSpPr txBox="1"/>
          <p:nvPr/>
        </p:nvSpPr>
        <p:spPr>
          <a:xfrm>
            <a:off x="277585" y="28687"/>
            <a:ext cx="23828830" cy="24499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normAutofit fontScale="100000" lnSpcReduction="0"/>
          </a:bodyPr>
          <a:lstStyle>
            <a:lvl1pPr>
              <a:defRPr b="1" cap="small" sz="12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The Contents of the Psalter</a:t>
            </a:r>
          </a:p>
        </p:txBody>
      </p:sp>
      <p:sp>
        <p:nvSpPr>
          <p:cNvPr id="319" name="Authors:…"/>
          <p:cNvSpPr txBox="1"/>
          <p:nvPr/>
        </p:nvSpPr>
        <p:spPr>
          <a:xfrm>
            <a:off x="939048" y="2257293"/>
            <a:ext cx="22505904" cy="113538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>
            <a:normAutofit fontScale="100000" lnSpcReduction="0"/>
          </a:bodyPr>
          <a:lstStyle/>
          <a:p>
            <a:pPr marL="701842" indent="-701842" algn="l">
              <a:lnSpc>
                <a:spcPct val="80000"/>
              </a:lnSpc>
              <a:buSzPct val="75000"/>
              <a:buChar char="•"/>
              <a:defRPr sz="7100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Authors:</a:t>
            </a:r>
          </a:p>
          <a:p>
            <a:pPr lvl="2" marL="1590842" indent="-701842" algn="l">
              <a:lnSpc>
                <a:spcPct val="80000"/>
              </a:lnSpc>
              <a:buSzPct val="75000"/>
              <a:buChar char="•"/>
              <a:defRPr sz="7100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David (73 Psalms, +2 from NT - </a:t>
            </a:r>
            <a:r>
              <a:rPr b="1"/>
              <a:t>Ps 2</a:t>
            </a:r>
            <a:r>
              <a:t> &amp; </a:t>
            </a:r>
            <a:r>
              <a:rPr b="1"/>
              <a:t>95</a:t>
            </a:r>
            <a:r>
              <a:t>)</a:t>
            </a:r>
          </a:p>
          <a:p>
            <a:pPr lvl="4" marL="2479842" indent="-701842" algn="l">
              <a:lnSpc>
                <a:spcPct val="80000"/>
              </a:lnSpc>
              <a:buSzPct val="75000"/>
              <a:buChar char="•"/>
              <a:defRPr sz="7100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Fits well the portrait of David as musician in OT</a:t>
            </a:r>
          </a:p>
          <a:p>
            <a:pPr lvl="2" marL="1590842" indent="-701842" algn="l">
              <a:lnSpc>
                <a:spcPct val="80000"/>
              </a:lnSpc>
              <a:buSzPct val="75000"/>
              <a:buChar char="•"/>
              <a:defRPr sz="7100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Sons of Korah (11 Psalms)</a:t>
            </a:r>
          </a:p>
          <a:p>
            <a:pPr lvl="4" marL="2479842" indent="-701842" algn="l">
              <a:lnSpc>
                <a:spcPct val="80000"/>
              </a:lnSpc>
              <a:buSzPct val="75000"/>
              <a:buChar char="•"/>
              <a:defRPr sz="7100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Same as Korah’s rebellion (</a:t>
            </a:r>
            <a:r>
              <a:rPr b="1"/>
              <a:t>Num 26:11; 1 Chr 6:33ff</a:t>
            </a:r>
            <a:r>
              <a:t>)</a:t>
            </a:r>
          </a:p>
          <a:p>
            <a:pPr lvl="2" marL="1590842" indent="-701842" algn="l">
              <a:lnSpc>
                <a:spcPct val="80000"/>
              </a:lnSpc>
              <a:buSzPct val="75000"/>
              <a:buChar char="•"/>
              <a:defRPr sz="7100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Asaph (12 Psalms)</a:t>
            </a:r>
          </a:p>
          <a:p>
            <a:pPr lvl="4" marL="2479842" indent="-701842" algn="l">
              <a:lnSpc>
                <a:spcPct val="80000"/>
              </a:lnSpc>
              <a:buSzPct val="75000"/>
              <a:buChar char="•"/>
              <a:defRPr sz="7100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Temple musician at time of David (</a:t>
            </a:r>
            <a:r>
              <a:rPr b="1"/>
              <a:t>1 Chr 15-16</a:t>
            </a:r>
            <a:r>
              <a:t>, etc.)</a:t>
            </a:r>
          </a:p>
          <a:p>
            <a:pPr lvl="2" marL="1590842" indent="-701842" algn="l">
              <a:lnSpc>
                <a:spcPct val="80000"/>
              </a:lnSpc>
              <a:buSzPct val="75000"/>
              <a:buChar char="•"/>
              <a:defRPr sz="7100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Solomon (2 Psalms: </a:t>
            </a:r>
            <a:r>
              <a:rPr b="1"/>
              <a:t>72</a:t>
            </a:r>
            <a:r>
              <a:t> &amp; </a:t>
            </a:r>
            <a:r>
              <a:rPr b="1"/>
              <a:t>127</a:t>
            </a:r>
            <a:r>
              <a:t>)</a:t>
            </a:r>
          </a:p>
          <a:p>
            <a:pPr lvl="4" marL="2479842" indent="-701842" algn="l">
              <a:lnSpc>
                <a:spcPct val="80000"/>
              </a:lnSpc>
              <a:buSzPct val="75000"/>
              <a:buChar char="•"/>
              <a:defRPr sz="7100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b="1"/>
              <a:t>Psalm 72</a:t>
            </a:r>
            <a:r>
              <a:t> possibly “</a:t>
            </a:r>
            <a:r>
              <a:rPr i="1"/>
              <a:t>for</a:t>
            </a:r>
            <a:r>
              <a:t> Solomon”</a:t>
            </a:r>
          </a:p>
          <a:p>
            <a:pPr lvl="2" marL="1590842" indent="-701842" algn="l">
              <a:lnSpc>
                <a:spcPct val="80000"/>
              </a:lnSpc>
              <a:buSzPct val="75000"/>
              <a:buChar char="•"/>
              <a:defRPr sz="7100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Moses (1 Psalm: </a:t>
            </a:r>
            <a:r>
              <a:rPr b="1"/>
              <a:t>90</a:t>
            </a:r>
            <a:r>
              <a:t>)</a:t>
            </a:r>
          </a:p>
          <a:p>
            <a:pPr lvl="2" marL="1590842" indent="-701842" algn="l">
              <a:lnSpc>
                <a:spcPct val="80000"/>
              </a:lnSpc>
              <a:buSzPct val="75000"/>
              <a:buChar char="•"/>
              <a:defRPr sz="7100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Heman (</a:t>
            </a:r>
            <a:r>
              <a:rPr b="1"/>
              <a:t>Ps 88</a:t>
            </a:r>
            <a:r>
              <a:t>) &amp; Ethan (</a:t>
            </a:r>
            <a:r>
              <a:rPr b="1"/>
              <a:t>Ps 89</a:t>
            </a:r>
            <a:r>
              <a:t>) the Ezrahites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fade/>
      </p:transition>
    </mc:Choice>
    <mc:Fallback>
      <p:transition spd="fast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199"/>
                                        <p:tgtEl>
                                          <p:spTgt spid="31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nodeType="withEffect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3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0" dur="199"/>
                                        <p:tgtEl>
                                          <p:spTgt spid="3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3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5" dur="199"/>
                                        <p:tgtEl>
                                          <p:spTgt spid="3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3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0" dur="199"/>
                                        <p:tgtEl>
                                          <p:spTgt spid="3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3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5" dur="199"/>
                                        <p:tgtEl>
                                          <p:spTgt spid="3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3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30" dur="199"/>
                                        <p:tgtEl>
                                          <p:spTgt spid="3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3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35" dur="199"/>
                                        <p:tgtEl>
                                          <p:spTgt spid="3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3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40" dur="199"/>
                                        <p:tgtEl>
                                          <p:spTgt spid="3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3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45" dur="199"/>
                                        <p:tgtEl>
                                          <p:spTgt spid="3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9" fill="hold"/>
                                        <p:tgtEl>
                                          <p:spTgt spid="3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50" dur="199"/>
                                        <p:tgtEl>
                                          <p:spTgt spid="3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/>
                                        <p:tgtEl>
                                          <p:spTgt spid="3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55" dur="199"/>
                                        <p:tgtEl>
                                          <p:spTgt spid="3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9" fill="hold"/>
                                        <p:tgtEl>
                                          <p:spTgt spid="3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60" dur="199"/>
                                        <p:tgtEl>
                                          <p:spTgt spid="3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319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5" name="Group"/>
          <p:cNvGrpSpPr/>
          <p:nvPr/>
        </p:nvGrpSpPr>
        <p:grpSpPr>
          <a:xfrm>
            <a:off x="12247270" y="4372515"/>
            <a:ext cx="9695103" cy="655253"/>
            <a:chOff x="0" y="0"/>
            <a:chExt cx="9695102" cy="655251"/>
          </a:xfrm>
        </p:grpSpPr>
        <p:sp>
          <p:nvSpPr>
            <p:cNvPr id="321" name="Line"/>
            <p:cNvSpPr/>
            <p:nvPr/>
          </p:nvSpPr>
          <p:spPr>
            <a:xfrm flipH="1" flipV="1">
              <a:off x="-1" y="321913"/>
              <a:ext cx="9695104" cy="1"/>
            </a:xfrm>
            <a:prstGeom prst="line">
              <a:avLst/>
            </a:prstGeom>
            <a:noFill/>
            <a:ln w="635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600"/>
              </a:pPr>
            </a:p>
          </p:txBody>
        </p:sp>
        <p:sp>
          <p:nvSpPr>
            <p:cNvPr id="322" name="Line"/>
            <p:cNvSpPr/>
            <p:nvPr/>
          </p:nvSpPr>
          <p:spPr>
            <a:xfrm>
              <a:off x="4297410" y="0"/>
              <a:ext cx="3326" cy="651426"/>
            </a:xfrm>
            <a:prstGeom prst="line">
              <a:avLst/>
            </a:prstGeom>
            <a:noFill/>
            <a:ln w="635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600"/>
              </a:pPr>
            </a:p>
          </p:txBody>
        </p:sp>
        <p:sp>
          <p:nvSpPr>
            <p:cNvPr id="323" name="Line"/>
            <p:cNvSpPr/>
            <p:nvPr/>
          </p:nvSpPr>
          <p:spPr>
            <a:xfrm flipH="1">
              <a:off x="35423" y="289134"/>
              <a:ext cx="1" cy="357188"/>
            </a:xfrm>
            <a:prstGeom prst="line">
              <a:avLst/>
            </a:prstGeom>
            <a:noFill/>
            <a:ln w="635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600"/>
              </a:pPr>
            </a:p>
          </p:txBody>
        </p:sp>
        <p:sp>
          <p:nvSpPr>
            <p:cNvPr id="324" name="Line"/>
            <p:cNvSpPr/>
            <p:nvPr/>
          </p:nvSpPr>
          <p:spPr>
            <a:xfrm>
              <a:off x="9657162" y="298064"/>
              <a:ext cx="1" cy="357188"/>
            </a:xfrm>
            <a:prstGeom prst="line">
              <a:avLst/>
            </a:prstGeom>
            <a:noFill/>
            <a:ln w="635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600"/>
              </a:pPr>
            </a:p>
          </p:txBody>
        </p:sp>
      </p:grpSp>
      <p:sp>
        <p:nvSpPr>
          <p:cNvPr id="326" name="1 Ch 6:31-48"/>
          <p:cNvSpPr/>
          <p:nvPr/>
        </p:nvSpPr>
        <p:spPr>
          <a:xfrm>
            <a:off x="14386838" y="2577036"/>
            <a:ext cx="4240693" cy="985792"/>
          </a:xfrm>
          <a:prstGeom prst="roundRect">
            <a:avLst>
              <a:gd name="adj" fmla="val 16464"/>
            </a:avLst>
          </a:prstGeom>
          <a:gradFill>
            <a:gsLst>
              <a:gs pos="0">
                <a:srgbClr val="189B1A"/>
              </a:gs>
              <a:gs pos="100000">
                <a:srgbClr val="235D0B"/>
              </a:gs>
            </a:gsLst>
            <a:lin ang="5400000"/>
          </a:gra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b="1" sz="52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1 Ch 6:31-48</a:t>
            </a:r>
          </a:p>
        </p:txBody>
      </p:sp>
      <p:sp>
        <p:nvSpPr>
          <p:cNvPr id="327" name="HEMAN"/>
          <p:cNvSpPr txBox="1"/>
          <p:nvPr/>
        </p:nvSpPr>
        <p:spPr>
          <a:xfrm>
            <a:off x="15123417" y="11199814"/>
            <a:ext cx="2767534" cy="9857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>
            <a:normAutofit fontScale="100000" lnSpcReduction="0"/>
          </a:bodyPr>
          <a:lstStyle>
            <a:lvl1pPr>
              <a:lnSpc>
                <a:spcPct val="140000"/>
              </a:lnSpc>
              <a:defRPr b="1" u="sng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HEMAN</a:t>
            </a:r>
          </a:p>
        </p:txBody>
      </p:sp>
      <p:sp>
        <p:nvSpPr>
          <p:cNvPr id="328" name="Joel"/>
          <p:cNvSpPr txBox="1"/>
          <p:nvPr/>
        </p:nvSpPr>
        <p:spPr>
          <a:xfrm>
            <a:off x="15123416" y="10700750"/>
            <a:ext cx="2767533" cy="9857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>
            <a:normAutofit fontScale="100000" lnSpcReduction="0"/>
          </a:bodyPr>
          <a:lstStyle>
            <a:lvl1pPr>
              <a:lnSpc>
                <a:spcPct val="140000"/>
              </a:lnSpc>
              <a:defRPr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Joel</a:t>
            </a:r>
          </a:p>
        </p:txBody>
      </p:sp>
      <p:sp>
        <p:nvSpPr>
          <p:cNvPr id="329" name="SAMUEL"/>
          <p:cNvSpPr txBox="1"/>
          <p:nvPr/>
        </p:nvSpPr>
        <p:spPr>
          <a:xfrm>
            <a:off x="15123416" y="10182828"/>
            <a:ext cx="2767533" cy="9857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>
            <a:normAutofit fontScale="100000" lnSpcReduction="0"/>
          </a:bodyPr>
          <a:lstStyle>
            <a:lvl1pPr>
              <a:lnSpc>
                <a:spcPct val="140000"/>
              </a:lnSpc>
              <a:defRPr b="1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SAMUEL</a:t>
            </a:r>
          </a:p>
        </p:txBody>
      </p:sp>
      <p:sp>
        <p:nvSpPr>
          <p:cNvPr id="330" name="Elkanah"/>
          <p:cNvSpPr txBox="1"/>
          <p:nvPr/>
        </p:nvSpPr>
        <p:spPr>
          <a:xfrm>
            <a:off x="15123416" y="9647047"/>
            <a:ext cx="2767533" cy="9857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>
            <a:normAutofit fontScale="100000" lnSpcReduction="0"/>
          </a:bodyPr>
          <a:lstStyle>
            <a:lvl1pPr>
              <a:lnSpc>
                <a:spcPct val="140000"/>
              </a:lnSpc>
              <a:defRPr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Elkanah</a:t>
            </a:r>
          </a:p>
        </p:txBody>
      </p:sp>
      <p:sp>
        <p:nvSpPr>
          <p:cNvPr id="331" name="Jehoram"/>
          <p:cNvSpPr txBox="1"/>
          <p:nvPr/>
        </p:nvSpPr>
        <p:spPr>
          <a:xfrm>
            <a:off x="15123416" y="9111266"/>
            <a:ext cx="2767533" cy="9857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>
            <a:normAutofit fontScale="100000" lnSpcReduction="0"/>
          </a:bodyPr>
          <a:lstStyle>
            <a:lvl1pPr>
              <a:lnSpc>
                <a:spcPct val="140000"/>
              </a:lnSpc>
              <a:defRPr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Jehoram</a:t>
            </a:r>
          </a:p>
        </p:txBody>
      </p:sp>
      <p:sp>
        <p:nvSpPr>
          <p:cNvPr id="332" name="Eliel"/>
          <p:cNvSpPr txBox="1"/>
          <p:nvPr/>
        </p:nvSpPr>
        <p:spPr>
          <a:xfrm>
            <a:off x="15123416" y="8575485"/>
            <a:ext cx="2767533" cy="9857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>
            <a:normAutofit fontScale="100000" lnSpcReduction="0"/>
          </a:bodyPr>
          <a:lstStyle>
            <a:lvl1pPr>
              <a:lnSpc>
                <a:spcPct val="140000"/>
              </a:lnSpc>
              <a:defRPr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Eliel</a:t>
            </a:r>
          </a:p>
        </p:txBody>
      </p:sp>
      <p:sp>
        <p:nvSpPr>
          <p:cNvPr id="333" name="Toah"/>
          <p:cNvSpPr txBox="1"/>
          <p:nvPr/>
        </p:nvSpPr>
        <p:spPr>
          <a:xfrm>
            <a:off x="15123416" y="8039703"/>
            <a:ext cx="2767533" cy="9857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>
            <a:normAutofit fontScale="100000" lnSpcReduction="0"/>
          </a:bodyPr>
          <a:lstStyle>
            <a:lvl1pPr>
              <a:lnSpc>
                <a:spcPct val="140000"/>
              </a:lnSpc>
              <a:defRPr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Toah</a:t>
            </a:r>
          </a:p>
        </p:txBody>
      </p:sp>
      <p:sp>
        <p:nvSpPr>
          <p:cNvPr id="334" name="Zuph"/>
          <p:cNvSpPr txBox="1"/>
          <p:nvPr/>
        </p:nvSpPr>
        <p:spPr>
          <a:xfrm>
            <a:off x="15123416" y="7503922"/>
            <a:ext cx="2767533" cy="9857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>
            <a:normAutofit fontScale="100000" lnSpcReduction="0"/>
          </a:bodyPr>
          <a:lstStyle>
            <a:lvl1pPr>
              <a:lnSpc>
                <a:spcPct val="140000"/>
              </a:lnSpc>
              <a:defRPr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Zuph</a:t>
            </a:r>
          </a:p>
        </p:txBody>
      </p:sp>
      <p:sp>
        <p:nvSpPr>
          <p:cNvPr id="335" name="KORAH"/>
          <p:cNvSpPr txBox="1"/>
          <p:nvPr/>
        </p:nvSpPr>
        <p:spPr>
          <a:xfrm>
            <a:off x="15123416" y="5896578"/>
            <a:ext cx="2767533" cy="9857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>
            <a:normAutofit fontScale="100000" lnSpcReduction="0"/>
          </a:bodyPr>
          <a:lstStyle>
            <a:lvl1pPr>
              <a:lnSpc>
                <a:spcPct val="140000"/>
              </a:lnSpc>
              <a:defRPr b="1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KORAH</a:t>
            </a:r>
          </a:p>
        </p:txBody>
      </p:sp>
      <p:sp>
        <p:nvSpPr>
          <p:cNvPr id="336" name="Izhar"/>
          <p:cNvSpPr txBox="1"/>
          <p:nvPr/>
        </p:nvSpPr>
        <p:spPr>
          <a:xfrm>
            <a:off x="15123416" y="5360797"/>
            <a:ext cx="2767533" cy="9857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>
            <a:normAutofit fontScale="100000" lnSpcReduction="0"/>
          </a:bodyPr>
          <a:lstStyle>
            <a:lvl1pPr>
              <a:lnSpc>
                <a:spcPct val="140000"/>
              </a:lnSpc>
              <a:defRPr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Izhar</a:t>
            </a:r>
          </a:p>
        </p:txBody>
      </p:sp>
      <p:sp>
        <p:nvSpPr>
          <p:cNvPr id="337" name="KOHATH"/>
          <p:cNvSpPr txBox="1"/>
          <p:nvPr/>
        </p:nvSpPr>
        <p:spPr>
          <a:xfrm>
            <a:off x="15123416" y="4842875"/>
            <a:ext cx="2767533" cy="9857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>
            <a:normAutofit fontScale="100000" lnSpcReduction="0"/>
          </a:bodyPr>
          <a:lstStyle>
            <a:lvl1pPr>
              <a:lnSpc>
                <a:spcPct val="140000"/>
              </a:lnSpc>
              <a:defRPr b="1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KOHATH</a:t>
            </a:r>
          </a:p>
        </p:txBody>
      </p:sp>
      <p:sp>
        <p:nvSpPr>
          <p:cNvPr id="338" name="LEVI"/>
          <p:cNvSpPr txBox="1"/>
          <p:nvPr/>
        </p:nvSpPr>
        <p:spPr>
          <a:xfrm>
            <a:off x="15123416" y="3521281"/>
            <a:ext cx="2767533" cy="9857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>
            <a:normAutofit fontScale="100000" lnSpcReduction="0"/>
          </a:bodyPr>
          <a:lstStyle>
            <a:lvl1pPr>
              <a:lnSpc>
                <a:spcPct val="140000"/>
              </a:lnSpc>
              <a:defRPr b="1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LEVI</a:t>
            </a:r>
          </a:p>
        </p:txBody>
      </p:sp>
      <p:sp>
        <p:nvSpPr>
          <p:cNvPr id="339" name="ASAPH"/>
          <p:cNvSpPr txBox="1"/>
          <p:nvPr/>
        </p:nvSpPr>
        <p:spPr>
          <a:xfrm>
            <a:off x="20507852" y="11199814"/>
            <a:ext cx="2767533" cy="9857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>
            <a:normAutofit fontScale="100000" lnSpcReduction="0"/>
          </a:bodyPr>
          <a:lstStyle>
            <a:lvl1pPr>
              <a:lnSpc>
                <a:spcPct val="140000"/>
              </a:lnSpc>
              <a:defRPr b="1" u="sng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ASAPH</a:t>
            </a:r>
          </a:p>
        </p:txBody>
      </p:sp>
      <p:sp>
        <p:nvSpPr>
          <p:cNvPr id="340" name="GERSHOM"/>
          <p:cNvSpPr txBox="1"/>
          <p:nvPr/>
        </p:nvSpPr>
        <p:spPr>
          <a:xfrm>
            <a:off x="20615008" y="4878594"/>
            <a:ext cx="2767533" cy="9857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>
            <a:normAutofit fontScale="100000" lnSpcReduction="0"/>
          </a:bodyPr>
          <a:lstStyle>
            <a:lvl1pPr defTabSz="780454">
              <a:lnSpc>
                <a:spcPct val="140000"/>
              </a:lnSpc>
              <a:defRPr b="1" sz="4750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GERSHOM</a:t>
            </a:r>
          </a:p>
        </p:txBody>
      </p:sp>
      <p:sp>
        <p:nvSpPr>
          <p:cNvPr id="341" name="ETHAN"/>
          <p:cNvSpPr txBox="1"/>
          <p:nvPr/>
        </p:nvSpPr>
        <p:spPr>
          <a:xfrm>
            <a:off x="10933898" y="11199814"/>
            <a:ext cx="2767533" cy="9857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>
            <a:normAutofit fontScale="100000" lnSpcReduction="0"/>
          </a:bodyPr>
          <a:lstStyle>
            <a:lvl1pPr>
              <a:lnSpc>
                <a:spcPct val="140000"/>
              </a:lnSpc>
              <a:defRPr b="1" u="sng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ETHAN</a:t>
            </a:r>
          </a:p>
        </p:txBody>
      </p:sp>
      <p:sp>
        <p:nvSpPr>
          <p:cNvPr id="342" name="MERARI"/>
          <p:cNvSpPr txBox="1"/>
          <p:nvPr/>
        </p:nvSpPr>
        <p:spPr>
          <a:xfrm>
            <a:off x="10933898" y="4878594"/>
            <a:ext cx="2767533" cy="9857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>
            <a:normAutofit fontScale="100000" lnSpcReduction="0"/>
          </a:bodyPr>
          <a:lstStyle>
            <a:lvl1pPr>
              <a:lnSpc>
                <a:spcPct val="140000"/>
              </a:lnSpc>
              <a:defRPr b="1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MERARI</a:t>
            </a:r>
          </a:p>
        </p:txBody>
      </p:sp>
      <p:grpSp>
        <p:nvGrpSpPr>
          <p:cNvPr id="349" name="Group"/>
          <p:cNvGrpSpPr/>
          <p:nvPr/>
        </p:nvGrpSpPr>
        <p:grpSpPr>
          <a:xfrm>
            <a:off x="17802322" y="3606834"/>
            <a:ext cx="2767535" cy="3275536"/>
            <a:chOff x="0" y="0"/>
            <a:chExt cx="2767533" cy="3275535"/>
          </a:xfrm>
        </p:grpSpPr>
        <p:sp>
          <p:nvSpPr>
            <p:cNvPr id="343" name="Rounded Rectangle"/>
            <p:cNvSpPr/>
            <p:nvPr/>
          </p:nvSpPr>
          <p:spPr>
            <a:xfrm>
              <a:off x="232901" y="23084"/>
              <a:ext cx="2301732" cy="3197393"/>
            </a:xfrm>
            <a:prstGeom prst="roundRect">
              <a:avLst>
                <a:gd name="adj" fmla="val 9436"/>
              </a:avLst>
            </a:prstGeom>
            <a:gradFill flip="none" rotWithShape="1">
              <a:gsLst>
                <a:gs pos="0">
                  <a:srgbClr val="189B1A"/>
                </a:gs>
                <a:gs pos="100000">
                  <a:srgbClr val="235D0B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b="1" sz="68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344" name="KORAH"/>
            <p:cNvSpPr txBox="1"/>
            <p:nvPr/>
          </p:nvSpPr>
          <p:spPr>
            <a:xfrm>
              <a:off x="1" y="2289744"/>
              <a:ext cx="2767533" cy="98579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71437" tIns="71437" rIns="71437" bIns="71437" numCol="1" anchor="t">
              <a:normAutofit fontScale="100000" lnSpcReduction="0"/>
            </a:bodyPr>
            <a:lstStyle>
              <a:lvl1pPr>
                <a:lnSpc>
                  <a:spcPct val="140000"/>
                </a:lnSpc>
                <a:defRPr b="1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KORAH</a:t>
              </a:r>
            </a:p>
          </p:txBody>
        </p:sp>
        <p:sp>
          <p:nvSpPr>
            <p:cNvPr id="345" name="Izhar"/>
            <p:cNvSpPr txBox="1"/>
            <p:nvPr/>
          </p:nvSpPr>
          <p:spPr>
            <a:xfrm>
              <a:off x="1" y="1753963"/>
              <a:ext cx="2767533" cy="98579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71437" tIns="71437" rIns="71437" bIns="71437" numCol="1" anchor="t">
              <a:normAutofit fontScale="100000" lnSpcReduction="0"/>
            </a:bodyPr>
            <a:lstStyle>
              <a:lvl1pPr>
                <a:lnSpc>
                  <a:spcPct val="140000"/>
                </a:lnSpc>
                <a:defRPr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Izhar</a:t>
              </a:r>
            </a:p>
          </p:txBody>
        </p:sp>
        <p:sp>
          <p:nvSpPr>
            <p:cNvPr id="346" name="Kohath"/>
            <p:cNvSpPr txBox="1"/>
            <p:nvPr/>
          </p:nvSpPr>
          <p:spPr>
            <a:xfrm>
              <a:off x="1" y="1218181"/>
              <a:ext cx="2767533" cy="98579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71437" tIns="71437" rIns="71437" bIns="71437" numCol="1" anchor="t">
              <a:normAutofit fontScale="100000" lnSpcReduction="0"/>
            </a:bodyPr>
            <a:lstStyle>
              <a:lvl1pPr>
                <a:lnSpc>
                  <a:spcPct val="140000"/>
                </a:lnSpc>
                <a:defRPr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Kohath</a:t>
              </a:r>
            </a:p>
          </p:txBody>
        </p:sp>
        <p:sp>
          <p:nvSpPr>
            <p:cNvPr id="347" name="Levi"/>
            <p:cNvSpPr txBox="1"/>
            <p:nvPr/>
          </p:nvSpPr>
          <p:spPr>
            <a:xfrm>
              <a:off x="1" y="682400"/>
              <a:ext cx="2767533" cy="98579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71437" tIns="71437" rIns="71437" bIns="71437" numCol="1" anchor="t">
              <a:normAutofit fontScale="100000" lnSpcReduction="0"/>
            </a:bodyPr>
            <a:lstStyle>
              <a:lvl1pPr>
                <a:lnSpc>
                  <a:spcPct val="140000"/>
                </a:lnSpc>
                <a:defRPr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Levi</a:t>
              </a:r>
            </a:p>
          </p:txBody>
        </p:sp>
        <p:sp>
          <p:nvSpPr>
            <p:cNvPr id="348" name="Nm 16:1"/>
            <p:cNvSpPr txBox="1"/>
            <p:nvPr/>
          </p:nvSpPr>
          <p:spPr>
            <a:xfrm>
              <a:off x="0" y="0"/>
              <a:ext cx="2767533" cy="98579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71437" tIns="71437" rIns="71437" bIns="71437" numCol="1" anchor="t">
              <a:normAutofit fontScale="100000" lnSpcReduction="0"/>
            </a:bodyPr>
            <a:lstStyle>
              <a:lvl1pPr>
                <a:lnSpc>
                  <a:spcPct val="140000"/>
                </a:lnSpc>
                <a:defRPr b="1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Nm 16:1</a:t>
              </a:r>
            </a:p>
          </p:txBody>
        </p:sp>
      </p:grpSp>
      <p:sp>
        <p:nvSpPr>
          <p:cNvPr id="350" name="1 Kg 4:31"/>
          <p:cNvSpPr/>
          <p:nvPr/>
        </p:nvSpPr>
        <p:spPr>
          <a:xfrm>
            <a:off x="2100584" y="8439694"/>
            <a:ext cx="3130533" cy="972116"/>
          </a:xfrm>
          <a:prstGeom prst="roundRect">
            <a:avLst>
              <a:gd name="adj" fmla="val 18164"/>
            </a:avLst>
          </a:prstGeom>
          <a:gradFill>
            <a:gsLst>
              <a:gs pos="0">
                <a:schemeClr val="accent5"/>
              </a:gs>
              <a:gs pos="100000">
                <a:schemeClr val="accent5">
                  <a:hueOff val="243052"/>
                  <a:satOff val="19712"/>
                  <a:lumOff val="-10957"/>
                </a:schemeClr>
              </a:gs>
            </a:gsLst>
            <a:lin ang="5400000"/>
          </a:gra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b="1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1 Kg 4:31</a:t>
            </a:r>
          </a:p>
        </p:txBody>
      </p:sp>
      <p:grpSp>
        <p:nvGrpSpPr>
          <p:cNvPr id="359" name="Group"/>
          <p:cNvGrpSpPr/>
          <p:nvPr/>
        </p:nvGrpSpPr>
        <p:grpSpPr>
          <a:xfrm>
            <a:off x="17788456" y="6864150"/>
            <a:ext cx="2767535" cy="4293521"/>
            <a:chOff x="0" y="0"/>
            <a:chExt cx="2767533" cy="4293519"/>
          </a:xfrm>
        </p:grpSpPr>
        <p:sp>
          <p:nvSpPr>
            <p:cNvPr id="351" name="Rounded Rectangle"/>
            <p:cNvSpPr/>
            <p:nvPr/>
          </p:nvSpPr>
          <p:spPr>
            <a:xfrm>
              <a:off x="54307" y="52076"/>
              <a:ext cx="2659182" cy="4150666"/>
            </a:xfrm>
            <a:prstGeom prst="roundRect">
              <a:avLst>
                <a:gd name="adj" fmla="val 8168"/>
              </a:avLst>
            </a:prstGeom>
            <a:gradFill flip="none" rotWithShape="1">
              <a:gsLst>
                <a:gs pos="0">
                  <a:srgbClr val="189B1A"/>
                </a:gs>
                <a:gs pos="100000">
                  <a:srgbClr val="235D0B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b="1" sz="68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352" name="SAMUEL"/>
            <p:cNvSpPr txBox="1"/>
            <p:nvPr/>
          </p:nvSpPr>
          <p:spPr>
            <a:xfrm>
              <a:off x="1" y="3307728"/>
              <a:ext cx="2767533" cy="98579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71437" tIns="71437" rIns="71437" bIns="71437" numCol="1" anchor="t">
              <a:normAutofit fontScale="100000" lnSpcReduction="0"/>
            </a:bodyPr>
            <a:lstStyle>
              <a:lvl1pPr>
                <a:lnSpc>
                  <a:spcPct val="140000"/>
                </a:lnSpc>
                <a:defRPr b="1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SAMUEL</a:t>
              </a:r>
            </a:p>
          </p:txBody>
        </p:sp>
        <p:sp>
          <p:nvSpPr>
            <p:cNvPr id="353" name="Elkanah"/>
            <p:cNvSpPr txBox="1"/>
            <p:nvPr/>
          </p:nvSpPr>
          <p:spPr>
            <a:xfrm>
              <a:off x="1" y="2736229"/>
              <a:ext cx="2767533" cy="98579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71437" tIns="71437" rIns="71437" bIns="71437" numCol="1" anchor="t">
              <a:normAutofit fontScale="100000" lnSpcReduction="0"/>
            </a:bodyPr>
            <a:lstStyle>
              <a:lvl1pPr>
                <a:lnSpc>
                  <a:spcPct val="140000"/>
                </a:lnSpc>
                <a:defRPr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Elkanah</a:t>
              </a:r>
            </a:p>
          </p:txBody>
        </p:sp>
        <p:sp>
          <p:nvSpPr>
            <p:cNvPr id="354" name="Jehoram"/>
            <p:cNvSpPr txBox="1"/>
            <p:nvPr/>
          </p:nvSpPr>
          <p:spPr>
            <a:xfrm>
              <a:off x="1" y="2200448"/>
              <a:ext cx="2767533" cy="98579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71437" tIns="71437" rIns="71437" bIns="71437" numCol="1" anchor="t">
              <a:normAutofit fontScale="100000" lnSpcReduction="0"/>
            </a:bodyPr>
            <a:lstStyle>
              <a:lvl1pPr>
                <a:lnSpc>
                  <a:spcPct val="140000"/>
                </a:lnSpc>
                <a:defRPr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Jehoram</a:t>
              </a:r>
            </a:p>
          </p:txBody>
        </p:sp>
        <p:sp>
          <p:nvSpPr>
            <p:cNvPr id="355" name="Elihu"/>
            <p:cNvSpPr txBox="1"/>
            <p:nvPr/>
          </p:nvSpPr>
          <p:spPr>
            <a:xfrm>
              <a:off x="1" y="1664666"/>
              <a:ext cx="2767533" cy="98579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71437" tIns="71437" rIns="71437" bIns="71437" numCol="1" anchor="t">
              <a:normAutofit fontScale="100000" lnSpcReduction="0"/>
            </a:bodyPr>
            <a:lstStyle>
              <a:lvl1pPr>
                <a:lnSpc>
                  <a:spcPct val="140000"/>
                </a:lnSpc>
                <a:defRPr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Elihu</a:t>
              </a:r>
            </a:p>
          </p:txBody>
        </p:sp>
        <p:sp>
          <p:nvSpPr>
            <p:cNvPr id="356" name="1 Sam 1:1"/>
            <p:cNvSpPr txBox="1"/>
            <p:nvPr/>
          </p:nvSpPr>
          <p:spPr>
            <a:xfrm>
              <a:off x="0" y="0"/>
              <a:ext cx="2767533" cy="98579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71437" tIns="71437" rIns="71437" bIns="71437" numCol="1" anchor="t">
              <a:normAutofit fontScale="100000" lnSpcReduction="0"/>
            </a:bodyPr>
            <a:lstStyle>
              <a:lvl1pPr>
                <a:lnSpc>
                  <a:spcPct val="140000"/>
                </a:lnSpc>
                <a:defRPr b="1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1 Sam 1:1</a:t>
              </a:r>
            </a:p>
          </p:txBody>
        </p:sp>
        <p:sp>
          <p:nvSpPr>
            <p:cNvPr id="357" name="Tohu"/>
            <p:cNvSpPr txBox="1"/>
            <p:nvPr/>
          </p:nvSpPr>
          <p:spPr>
            <a:xfrm>
              <a:off x="1" y="1128885"/>
              <a:ext cx="2767533" cy="98579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71437" tIns="71437" rIns="71437" bIns="71437" numCol="1" anchor="t">
              <a:normAutofit fontScale="100000" lnSpcReduction="0"/>
            </a:bodyPr>
            <a:lstStyle>
              <a:lvl1pPr>
                <a:lnSpc>
                  <a:spcPct val="140000"/>
                </a:lnSpc>
                <a:defRPr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Tohu</a:t>
              </a:r>
            </a:p>
          </p:txBody>
        </p:sp>
        <p:sp>
          <p:nvSpPr>
            <p:cNvPr id="358" name="Zuph"/>
            <p:cNvSpPr txBox="1"/>
            <p:nvPr/>
          </p:nvSpPr>
          <p:spPr>
            <a:xfrm>
              <a:off x="1" y="593104"/>
              <a:ext cx="2767533" cy="98579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71437" tIns="71437" rIns="71437" bIns="71437" numCol="1" anchor="t">
              <a:normAutofit fontScale="100000" lnSpcReduction="0"/>
            </a:bodyPr>
            <a:lstStyle>
              <a:lvl1pPr>
                <a:lnSpc>
                  <a:spcPct val="140000"/>
                </a:lnSpc>
                <a:defRPr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Zuph</a:t>
              </a:r>
            </a:p>
          </p:txBody>
        </p:sp>
      </p:grpSp>
      <p:grpSp>
        <p:nvGrpSpPr>
          <p:cNvPr id="362" name="Group"/>
          <p:cNvGrpSpPr/>
          <p:nvPr/>
        </p:nvGrpSpPr>
        <p:grpSpPr>
          <a:xfrm>
            <a:off x="12722606" y="5894796"/>
            <a:ext cx="2767533" cy="985792"/>
            <a:chOff x="0" y="0"/>
            <a:chExt cx="2767532" cy="985790"/>
          </a:xfrm>
        </p:grpSpPr>
        <p:sp>
          <p:nvSpPr>
            <p:cNvPr id="360" name="Rounded Rectangle"/>
            <p:cNvSpPr/>
            <p:nvPr/>
          </p:nvSpPr>
          <p:spPr>
            <a:xfrm>
              <a:off x="703" y="114494"/>
              <a:ext cx="2727881" cy="739628"/>
            </a:xfrm>
            <a:prstGeom prst="roundRect">
              <a:avLst>
                <a:gd name="adj" fmla="val 21707"/>
              </a:avLst>
            </a:prstGeom>
            <a:gradFill flip="none" rotWithShape="1">
              <a:gsLst>
                <a:gs pos="0">
                  <a:srgbClr val="189B1A"/>
                </a:gs>
                <a:gs pos="100000">
                  <a:srgbClr val="235D0B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b="1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361" name="Nm 26:11"/>
            <p:cNvSpPr txBox="1"/>
            <p:nvPr/>
          </p:nvSpPr>
          <p:spPr>
            <a:xfrm>
              <a:off x="0" y="0"/>
              <a:ext cx="2767533" cy="98579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71437" tIns="71437" rIns="71437" bIns="71437" numCol="1" anchor="t">
              <a:normAutofit fontScale="100000" lnSpcReduction="0"/>
            </a:bodyPr>
            <a:lstStyle>
              <a:lvl1pPr>
                <a:lnSpc>
                  <a:spcPct val="140000"/>
                </a:lnSpc>
                <a:defRPr b="1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Nm 26:11</a:t>
              </a:r>
            </a:p>
          </p:txBody>
        </p:sp>
      </p:grpSp>
      <p:sp>
        <p:nvSpPr>
          <p:cNvPr id="363" name="1 Ch 2:6"/>
          <p:cNvSpPr/>
          <p:nvPr/>
        </p:nvSpPr>
        <p:spPr>
          <a:xfrm>
            <a:off x="2353299" y="2851234"/>
            <a:ext cx="2625103" cy="972116"/>
          </a:xfrm>
          <a:prstGeom prst="roundRect">
            <a:avLst>
              <a:gd name="adj" fmla="val 18164"/>
            </a:avLst>
          </a:prstGeom>
          <a:gradFill>
            <a:gsLst>
              <a:gs pos="0">
                <a:schemeClr val="accent5"/>
              </a:gs>
              <a:gs pos="100000">
                <a:schemeClr val="accent5">
                  <a:hueOff val="243052"/>
                  <a:satOff val="19712"/>
                  <a:lumOff val="-10957"/>
                </a:schemeClr>
              </a:gs>
            </a:gsLst>
            <a:lin ang="5400000"/>
          </a:gra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b="1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1 Ch 2:6</a:t>
            </a:r>
          </a:p>
        </p:txBody>
      </p:sp>
      <p:grpSp>
        <p:nvGrpSpPr>
          <p:cNvPr id="366" name="Group"/>
          <p:cNvGrpSpPr/>
          <p:nvPr/>
        </p:nvGrpSpPr>
        <p:grpSpPr>
          <a:xfrm>
            <a:off x="21147245" y="12107459"/>
            <a:ext cx="2032234" cy="1957210"/>
            <a:chOff x="0" y="70028"/>
            <a:chExt cx="2032232" cy="1957208"/>
          </a:xfrm>
        </p:grpSpPr>
        <p:sp>
          <p:nvSpPr>
            <p:cNvPr id="364" name="Rounded Rectangle"/>
            <p:cNvSpPr/>
            <p:nvPr/>
          </p:nvSpPr>
          <p:spPr>
            <a:xfrm>
              <a:off x="0" y="70028"/>
              <a:ext cx="1524466" cy="1374418"/>
            </a:xfrm>
            <a:prstGeom prst="roundRect">
              <a:avLst>
                <a:gd name="adj" fmla="val 12847"/>
              </a:avLst>
            </a:prstGeom>
            <a:gradFill flip="none" rotWithShape="1">
              <a:gsLst>
                <a:gs pos="0">
                  <a:schemeClr val="accent1"/>
                </a:gs>
                <a:gs pos="100000">
                  <a:schemeClr val="accent1">
                    <a:hueOff val="300931"/>
                    <a:lumOff val="-21745"/>
                  </a:schemeClr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b="1" sz="44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365" name="Ps 50…"/>
            <p:cNvSpPr/>
            <p:nvPr/>
          </p:nvSpPr>
          <p:spPr>
            <a:xfrm>
              <a:off x="762232" y="757237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71437" tIns="71437" rIns="71437" bIns="71437" numCol="1" anchor="ctr">
              <a:spAutoFit/>
            </a:bodyPr>
            <a:lstStyle/>
            <a:p>
              <a:pPr>
                <a:defRPr b="1" sz="4400">
                  <a:latin typeface="Calibri"/>
                  <a:ea typeface="Calibri"/>
                  <a:cs typeface="Calibri"/>
                  <a:sym typeface="Calibri"/>
                </a:defRPr>
              </a:pPr>
              <a:r>
                <a:t>Ps 50</a:t>
              </a:r>
            </a:p>
            <a:p>
              <a:pPr>
                <a:defRPr b="1" sz="4400">
                  <a:latin typeface="Calibri"/>
                  <a:ea typeface="Calibri"/>
                  <a:cs typeface="Calibri"/>
                  <a:sym typeface="Calibri"/>
                </a:defRPr>
              </a:pPr>
              <a:r>
                <a:t>73-83</a:t>
              </a:r>
            </a:p>
          </p:txBody>
        </p:sp>
      </p:grpSp>
      <p:grpSp>
        <p:nvGrpSpPr>
          <p:cNvPr id="369" name="Group"/>
          <p:cNvGrpSpPr/>
          <p:nvPr/>
        </p:nvGrpSpPr>
        <p:grpSpPr>
          <a:xfrm>
            <a:off x="11795966" y="12026608"/>
            <a:ext cx="1791699" cy="1591044"/>
            <a:chOff x="75201" y="125043"/>
            <a:chExt cx="1791698" cy="1591043"/>
          </a:xfrm>
        </p:grpSpPr>
        <p:sp>
          <p:nvSpPr>
            <p:cNvPr id="367" name="Rounded Rectangle"/>
            <p:cNvSpPr/>
            <p:nvPr/>
          </p:nvSpPr>
          <p:spPr>
            <a:xfrm>
              <a:off x="75201" y="125043"/>
              <a:ext cx="1043827" cy="637932"/>
            </a:xfrm>
            <a:prstGeom prst="roundRect">
              <a:avLst>
                <a:gd name="adj" fmla="val 21287"/>
              </a:avLst>
            </a:prstGeom>
            <a:gradFill flip="none" rotWithShape="1">
              <a:gsLst>
                <a:gs pos="0">
                  <a:schemeClr val="accent1"/>
                </a:gs>
                <a:gs pos="100000">
                  <a:schemeClr val="accent1">
                    <a:hueOff val="300931"/>
                    <a:lumOff val="-21745"/>
                  </a:schemeClr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b="1" sz="48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368" name="89?"/>
            <p:cNvSpPr/>
            <p:nvPr/>
          </p:nvSpPr>
          <p:spPr>
            <a:xfrm>
              <a:off x="596899" y="446087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71437" tIns="71437" rIns="71437" bIns="71437" numCol="1" anchor="ctr">
              <a:spAutoFit/>
            </a:bodyPr>
            <a:lstStyle>
              <a:lvl1pPr>
                <a:defRPr b="1" sz="48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89? </a:t>
              </a:r>
            </a:p>
          </p:txBody>
        </p:sp>
      </p:grpSp>
      <p:sp>
        <p:nvSpPr>
          <p:cNvPr id="370" name="Zimri, Ethan, Heman, Calcol, Dara"/>
          <p:cNvSpPr txBox="1"/>
          <p:nvPr/>
        </p:nvSpPr>
        <p:spPr>
          <a:xfrm>
            <a:off x="715181" y="6071294"/>
            <a:ext cx="5901339" cy="1622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>
            <a:normAutofit fontScale="100000" lnSpcReduction="0"/>
          </a:bodyPr>
          <a:lstStyle/>
          <a:p>
            <a:pPr>
              <a:lnSpc>
                <a:spcPct val="80000"/>
              </a:lnSpc>
              <a:defRPr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Zimri, </a:t>
            </a:r>
            <a:r>
              <a:rPr b="1" u="sng"/>
              <a:t>Ethan</a:t>
            </a:r>
            <a:r>
              <a:t>, </a:t>
            </a:r>
            <a:r>
              <a:rPr b="1" u="sng"/>
              <a:t>Heman</a:t>
            </a:r>
            <a:r>
              <a:t>,</a:t>
            </a:r>
            <a:br/>
            <a:r>
              <a:t>Calcol, Dara</a:t>
            </a:r>
          </a:p>
        </p:txBody>
      </p:sp>
      <p:sp>
        <p:nvSpPr>
          <p:cNvPr id="371" name="Solomon wiser than:…"/>
          <p:cNvSpPr txBox="1"/>
          <p:nvPr/>
        </p:nvSpPr>
        <p:spPr>
          <a:xfrm>
            <a:off x="-235859" y="9488685"/>
            <a:ext cx="7803420" cy="36569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>
            <a:normAutofit fontScale="100000" lnSpcReduction="0"/>
          </a:bodyPr>
          <a:lstStyle/>
          <a:p>
            <a:pPr>
              <a:lnSpc>
                <a:spcPct val="80000"/>
              </a:lnSpc>
              <a:defRPr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Solomon wiser than:</a:t>
            </a:r>
          </a:p>
          <a:p>
            <a:pPr>
              <a:lnSpc>
                <a:spcPct val="80000"/>
              </a:lnSpc>
              <a:defRPr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  <a:p>
            <a:pPr>
              <a:lnSpc>
                <a:spcPct val="80000"/>
              </a:lnSpc>
              <a:defRPr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b="1" u="sng"/>
              <a:t>Ethan</a:t>
            </a:r>
            <a:r>
              <a:rPr b="1"/>
              <a:t> the Ezrahite</a:t>
            </a:r>
            <a:endParaRPr b="1"/>
          </a:p>
          <a:p>
            <a:pPr>
              <a:lnSpc>
                <a:spcPct val="80000"/>
              </a:lnSpc>
              <a:defRPr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 </a:t>
            </a:r>
            <a:r>
              <a:rPr b="1" u="sng"/>
              <a:t>Heman</a:t>
            </a:r>
            <a:r>
              <a:t>,</a:t>
            </a:r>
          </a:p>
          <a:p>
            <a:pPr>
              <a:lnSpc>
                <a:spcPct val="80000"/>
              </a:lnSpc>
              <a:defRPr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Calcol, Dara</a:t>
            </a:r>
          </a:p>
        </p:txBody>
      </p:sp>
      <p:sp>
        <p:nvSpPr>
          <p:cNvPr id="372" name="JUDAH"/>
          <p:cNvSpPr txBox="1"/>
          <p:nvPr/>
        </p:nvSpPr>
        <p:spPr>
          <a:xfrm>
            <a:off x="2282084" y="3877381"/>
            <a:ext cx="2767534" cy="9721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>
            <a:normAutofit fontScale="100000" lnSpcReduction="0"/>
          </a:bodyPr>
          <a:lstStyle>
            <a:lvl1pPr>
              <a:lnSpc>
                <a:spcPct val="80000"/>
              </a:lnSpc>
              <a:defRPr b="1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JUDAH</a:t>
            </a:r>
          </a:p>
        </p:txBody>
      </p:sp>
      <p:grpSp>
        <p:nvGrpSpPr>
          <p:cNvPr id="375" name="Group"/>
          <p:cNvGrpSpPr/>
          <p:nvPr/>
        </p:nvGrpSpPr>
        <p:grpSpPr>
          <a:xfrm>
            <a:off x="8230099" y="8800489"/>
            <a:ext cx="3130533" cy="2572683"/>
            <a:chOff x="0" y="0"/>
            <a:chExt cx="3130531" cy="2572681"/>
          </a:xfrm>
        </p:grpSpPr>
        <p:sp>
          <p:nvSpPr>
            <p:cNvPr id="373" name="Rounded Rectangle"/>
            <p:cNvSpPr/>
            <p:nvPr/>
          </p:nvSpPr>
          <p:spPr>
            <a:xfrm>
              <a:off x="48567" y="151865"/>
              <a:ext cx="3081965" cy="2268951"/>
            </a:xfrm>
            <a:prstGeom prst="roundRect">
              <a:avLst>
                <a:gd name="adj" fmla="val 7246"/>
              </a:avLst>
            </a:prstGeom>
            <a:gradFill flip="none" rotWithShape="1">
              <a:gsLst>
                <a:gs pos="0">
                  <a:schemeClr val="accent1"/>
                </a:gs>
                <a:gs pos="100000">
                  <a:schemeClr val="accent1">
                    <a:hueOff val="300931"/>
                    <a:lumOff val="-21745"/>
                  </a:schemeClr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b="1" sz="48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374" name="39 - David…"/>
            <p:cNvSpPr txBox="1"/>
            <p:nvPr/>
          </p:nvSpPr>
          <p:spPr>
            <a:xfrm>
              <a:off x="0" y="0"/>
              <a:ext cx="3118587" cy="257268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lnSpc>
                  <a:spcPct val="80000"/>
                </a:lnSpc>
                <a:defRPr b="1" sz="4800">
                  <a:latin typeface="Calibri"/>
                  <a:ea typeface="Calibri"/>
                  <a:cs typeface="Calibri"/>
                  <a:sym typeface="Calibri"/>
                </a:defRPr>
              </a:pPr>
              <a:r>
                <a:t>39 - David</a:t>
              </a:r>
            </a:p>
            <a:p>
              <a:pPr>
                <a:lnSpc>
                  <a:spcPct val="80000"/>
                </a:lnSpc>
                <a:defRPr b="1" sz="4800">
                  <a:latin typeface="Calibri"/>
                  <a:ea typeface="Calibri"/>
                  <a:cs typeface="Calibri"/>
                  <a:sym typeface="Calibri"/>
                </a:defRPr>
              </a:pPr>
              <a:r>
                <a:t>62- David</a:t>
              </a:r>
            </a:p>
            <a:p>
              <a:pPr>
                <a:lnSpc>
                  <a:spcPct val="80000"/>
                </a:lnSpc>
                <a:defRPr b="1" sz="4800">
                  <a:latin typeface="Calibri"/>
                  <a:ea typeface="Calibri"/>
                  <a:cs typeface="Calibri"/>
                  <a:sym typeface="Calibri"/>
                </a:defRPr>
              </a:pPr>
              <a:r>
                <a:t>77 - Asaph</a:t>
              </a:r>
            </a:p>
          </p:txBody>
        </p:sp>
      </p:grpSp>
      <p:grpSp>
        <p:nvGrpSpPr>
          <p:cNvPr id="378" name="Group"/>
          <p:cNvGrpSpPr/>
          <p:nvPr/>
        </p:nvGrpSpPr>
        <p:grpSpPr>
          <a:xfrm>
            <a:off x="15985484" y="12026608"/>
            <a:ext cx="1791700" cy="1591044"/>
            <a:chOff x="75201" y="125043"/>
            <a:chExt cx="1791698" cy="1591043"/>
          </a:xfrm>
        </p:grpSpPr>
        <p:sp>
          <p:nvSpPr>
            <p:cNvPr id="376" name="Rounded Rectangle"/>
            <p:cNvSpPr/>
            <p:nvPr/>
          </p:nvSpPr>
          <p:spPr>
            <a:xfrm>
              <a:off x="75201" y="125043"/>
              <a:ext cx="1043827" cy="637932"/>
            </a:xfrm>
            <a:prstGeom prst="roundRect">
              <a:avLst>
                <a:gd name="adj" fmla="val 21287"/>
              </a:avLst>
            </a:prstGeom>
            <a:gradFill flip="none" rotWithShape="1">
              <a:gsLst>
                <a:gs pos="0">
                  <a:schemeClr val="accent1"/>
                </a:gs>
                <a:gs pos="100000">
                  <a:schemeClr val="accent1">
                    <a:hueOff val="300931"/>
                    <a:lumOff val="-21745"/>
                  </a:schemeClr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b="1" sz="48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377" name="88?"/>
            <p:cNvSpPr/>
            <p:nvPr/>
          </p:nvSpPr>
          <p:spPr>
            <a:xfrm>
              <a:off x="596899" y="446087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71437" tIns="71437" rIns="71437" bIns="71437" numCol="1" anchor="ctr">
              <a:spAutoFit/>
            </a:bodyPr>
            <a:lstStyle>
              <a:lvl1pPr>
                <a:defRPr b="1" sz="48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88? </a:t>
              </a:r>
            </a:p>
          </p:txBody>
        </p:sp>
      </p:grpSp>
      <p:sp>
        <p:nvSpPr>
          <p:cNvPr id="379" name="Sons of…"/>
          <p:cNvSpPr/>
          <p:nvPr/>
        </p:nvSpPr>
        <p:spPr>
          <a:xfrm>
            <a:off x="13074242" y="6828738"/>
            <a:ext cx="2205683" cy="3656991"/>
          </a:xfrm>
          <a:prstGeom prst="roundRect">
            <a:avLst>
              <a:gd name="adj" fmla="val 8005"/>
            </a:avLst>
          </a:prstGeom>
          <a:gradFill>
            <a:gsLst>
              <a:gs pos="0">
                <a:schemeClr val="accent1"/>
              </a:gs>
              <a:gs pos="100000">
                <a:schemeClr val="accent1">
                  <a:hueOff val="300931"/>
                  <a:lumOff val="-21745"/>
                </a:schemeClr>
              </a:gs>
            </a:gsLst>
            <a:lin ang="5400000"/>
          </a:gra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/>
          <a:p>
            <a:pPr>
              <a:lnSpc>
                <a:spcPct val="80000"/>
              </a:lnSpc>
              <a:defRPr b="1" sz="4400">
                <a:latin typeface="Calibri"/>
                <a:ea typeface="Calibri"/>
                <a:cs typeface="Calibri"/>
                <a:sym typeface="Calibri"/>
              </a:defRPr>
            </a:pPr>
            <a:r>
              <a:t>Sons of</a:t>
            </a:r>
          </a:p>
          <a:p>
            <a:pPr>
              <a:lnSpc>
                <a:spcPct val="80000"/>
              </a:lnSpc>
              <a:defRPr b="1" sz="4400">
                <a:latin typeface="Calibri"/>
                <a:ea typeface="Calibri"/>
                <a:cs typeface="Calibri"/>
                <a:sym typeface="Calibri"/>
              </a:defRPr>
            </a:pPr>
            <a:r>
              <a:t>Korah:</a:t>
            </a:r>
          </a:p>
          <a:p>
            <a:pPr>
              <a:lnSpc>
                <a:spcPct val="80000"/>
              </a:lnSpc>
              <a:defRPr b="1" sz="4400">
                <a:latin typeface="Calibri"/>
                <a:ea typeface="Calibri"/>
                <a:cs typeface="Calibri"/>
                <a:sym typeface="Calibri"/>
              </a:defRPr>
            </a:pPr>
            <a:r>
              <a:t>42-49</a:t>
            </a:r>
          </a:p>
          <a:p>
            <a:pPr>
              <a:lnSpc>
                <a:spcPct val="80000"/>
              </a:lnSpc>
              <a:defRPr b="1" sz="4400">
                <a:latin typeface="Calibri"/>
                <a:ea typeface="Calibri"/>
                <a:cs typeface="Calibri"/>
                <a:sym typeface="Calibri"/>
              </a:defRPr>
            </a:pPr>
            <a:r>
              <a:t>84-85</a:t>
            </a:r>
          </a:p>
          <a:p>
            <a:pPr>
              <a:lnSpc>
                <a:spcPct val="80000"/>
              </a:lnSpc>
              <a:defRPr b="1" sz="4400">
                <a:latin typeface="Calibri"/>
                <a:ea typeface="Calibri"/>
                <a:cs typeface="Calibri"/>
                <a:sym typeface="Calibri"/>
              </a:defRPr>
            </a:pPr>
            <a:r>
              <a:t>87-88</a:t>
            </a:r>
          </a:p>
        </p:txBody>
      </p:sp>
      <p:sp>
        <p:nvSpPr>
          <p:cNvPr id="380" name="JEDUTHUN/"/>
          <p:cNvSpPr txBox="1"/>
          <p:nvPr/>
        </p:nvSpPr>
        <p:spPr>
          <a:xfrm>
            <a:off x="8051913" y="11199814"/>
            <a:ext cx="3486906" cy="9857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>
            <a:normAutofit fontScale="100000" lnSpcReduction="0"/>
          </a:bodyPr>
          <a:lstStyle/>
          <a:p>
            <a:pPr>
              <a:lnSpc>
                <a:spcPct val="140000"/>
              </a:lnSpc>
              <a:defRPr b="1" u="sng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JEDUTHUN</a:t>
            </a:r>
            <a:r>
              <a:rPr u="none"/>
              <a:t>/</a:t>
            </a:r>
          </a:p>
        </p:txBody>
      </p:sp>
      <p:sp>
        <p:nvSpPr>
          <p:cNvPr id="381" name="Line"/>
          <p:cNvSpPr/>
          <p:nvPr/>
        </p:nvSpPr>
        <p:spPr>
          <a:xfrm flipV="1">
            <a:off x="12317664" y="5689012"/>
            <a:ext cx="1" cy="5687173"/>
          </a:xfrm>
          <a:prstGeom prst="line">
            <a:avLst/>
          </a:prstGeom>
          <a:ln w="114300" cap="rnd">
            <a:solidFill>
              <a:srgbClr val="000000"/>
            </a:solidFill>
            <a:custDash>
              <a:ds d="100000" sp="200000"/>
            </a:custDash>
          </a:ln>
        </p:spPr>
        <p:txBody>
          <a:bodyPr lIns="71437" tIns="71437" rIns="71437" bIns="71437" anchor="ctr"/>
          <a:lstStyle/>
          <a:p>
            <a:pPr>
              <a:defRPr sz="3600"/>
            </a:pPr>
          </a:p>
        </p:txBody>
      </p:sp>
      <p:sp>
        <p:nvSpPr>
          <p:cNvPr id="382" name="Line"/>
          <p:cNvSpPr/>
          <p:nvPr/>
        </p:nvSpPr>
        <p:spPr>
          <a:xfrm flipV="1">
            <a:off x="16544680" y="6811522"/>
            <a:ext cx="1" cy="1150285"/>
          </a:xfrm>
          <a:prstGeom prst="line">
            <a:avLst/>
          </a:prstGeom>
          <a:ln w="114300" cap="rnd">
            <a:solidFill>
              <a:srgbClr val="000000"/>
            </a:solidFill>
            <a:custDash>
              <a:ds d="100000" sp="200000"/>
            </a:custDash>
          </a:ln>
        </p:spPr>
        <p:txBody>
          <a:bodyPr lIns="71437" tIns="71437" rIns="71437" bIns="71437" anchor="ctr"/>
          <a:lstStyle/>
          <a:p>
            <a:pPr>
              <a:defRPr sz="3600"/>
            </a:pPr>
          </a:p>
        </p:txBody>
      </p:sp>
      <p:sp>
        <p:nvSpPr>
          <p:cNvPr id="383" name="Line"/>
          <p:cNvSpPr/>
          <p:nvPr/>
        </p:nvSpPr>
        <p:spPr>
          <a:xfrm flipV="1">
            <a:off x="21909478" y="5689012"/>
            <a:ext cx="1" cy="5687173"/>
          </a:xfrm>
          <a:prstGeom prst="line">
            <a:avLst/>
          </a:prstGeom>
          <a:ln w="114300" cap="rnd">
            <a:solidFill>
              <a:srgbClr val="000000"/>
            </a:solidFill>
            <a:custDash>
              <a:ds d="100000" sp="200000"/>
            </a:custDash>
          </a:ln>
        </p:spPr>
        <p:txBody>
          <a:bodyPr lIns="71437" tIns="71437" rIns="71437" bIns="71437" anchor="ctr"/>
          <a:lstStyle/>
          <a:p>
            <a:pPr>
              <a:defRPr sz="3600"/>
            </a:pPr>
          </a:p>
        </p:txBody>
      </p:sp>
      <p:sp>
        <p:nvSpPr>
          <p:cNvPr id="384" name="Line"/>
          <p:cNvSpPr/>
          <p:nvPr/>
        </p:nvSpPr>
        <p:spPr>
          <a:xfrm flipH="1">
            <a:off x="7555872" y="2082977"/>
            <a:ext cx="1" cy="11712822"/>
          </a:xfrm>
          <a:prstGeom prst="line">
            <a:avLst/>
          </a:prstGeom>
          <a:ln w="1143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600"/>
            </a:pPr>
          </a:p>
        </p:txBody>
      </p:sp>
      <p:grpSp>
        <p:nvGrpSpPr>
          <p:cNvPr id="387" name="Group"/>
          <p:cNvGrpSpPr/>
          <p:nvPr/>
        </p:nvGrpSpPr>
        <p:grpSpPr>
          <a:xfrm>
            <a:off x="6254659" y="10873785"/>
            <a:ext cx="1791699" cy="1591045"/>
            <a:chOff x="75201" y="125043"/>
            <a:chExt cx="1791698" cy="1591043"/>
          </a:xfrm>
        </p:grpSpPr>
        <p:sp>
          <p:nvSpPr>
            <p:cNvPr id="385" name="Rounded Rectangle"/>
            <p:cNvSpPr/>
            <p:nvPr/>
          </p:nvSpPr>
          <p:spPr>
            <a:xfrm>
              <a:off x="75201" y="125043"/>
              <a:ext cx="1043827" cy="637932"/>
            </a:xfrm>
            <a:prstGeom prst="roundRect">
              <a:avLst>
                <a:gd name="adj" fmla="val 21287"/>
              </a:avLst>
            </a:prstGeom>
            <a:gradFill flip="none" rotWithShape="1">
              <a:gsLst>
                <a:gs pos="0">
                  <a:schemeClr val="accent1"/>
                </a:gs>
                <a:gs pos="100000">
                  <a:schemeClr val="accent1">
                    <a:hueOff val="300931"/>
                    <a:lumOff val="-21745"/>
                  </a:schemeClr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b="1" sz="48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386" name="89?"/>
            <p:cNvSpPr/>
            <p:nvPr/>
          </p:nvSpPr>
          <p:spPr>
            <a:xfrm>
              <a:off x="596899" y="446087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71437" tIns="71437" rIns="71437" bIns="71437" numCol="1" anchor="ctr">
              <a:spAutoFit/>
            </a:bodyPr>
            <a:lstStyle>
              <a:lvl1pPr>
                <a:defRPr b="1" sz="48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89? </a:t>
              </a:r>
            </a:p>
          </p:txBody>
        </p:sp>
      </p:grpSp>
      <p:grpSp>
        <p:nvGrpSpPr>
          <p:cNvPr id="390" name="Group"/>
          <p:cNvGrpSpPr/>
          <p:nvPr/>
        </p:nvGrpSpPr>
        <p:grpSpPr>
          <a:xfrm>
            <a:off x="6269457" y="11549214"/>
            <a:ext cx="1791700" cy="1591044"/>
            <a:chOff x="75201" y="125043"/>
            <a:chExt cx="1791698" cy="1591043"/>
          </a:xfrm>
        </p:grpSpPr>
        <p:sp>
          <p:nvSpPr>
            <p:cNvPr id="388" name="Rounded Rectangle"/>
            <p:cNvSpPr/>
            <p:nvPr/>
          </p:nvSpPr>
          <p:spPr>
            <a:xfrm>
              <a:off x="75201" y="125043"/>
              <a:ext cx="1043827" cy="637932"/>
            </a:xfrm>
            <a:prstGeom prst="roundRect">
              <a:avLst>
                <a:gd name="adj" fmla="val 21287"/>
              </a:avLst>
            </a:prstGeom>
            <a:gradFill flip="none" rotWithShape="1">
              <a:gsLst>
                <a:gs pos="0">
                  <a:schemeClr val="accent1"/>
                </a:gs>
                <a:gs pos="100000">
                  <a:schemeClr val="accent1">
                    <a:hueOff val="300931"/>
                    <a:lumOff val="-21745"/>
                  </a:schemeClr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b="1" sz="48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389" name="88?"/>
            <p:cNvSpPr/>
            <p:nvPr/>
          </p:nvSpPr>
          <p:spPr>
            <a:xfrm>
              <a:off x="596899" y="446087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71437" tIns="71437" rIns="71437" bIns="71437" numCol="1" anchor="ctr">
              <a:spAutoFit/>
            </a:bodyPr>
            <a:lstStyle>
              <a:lvl1pPr>
                <a:defRPr b="1" sz="48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88? </a:t>
              </a:r>
            </a:p>
          </p:txBody>
        </p:sp>
      </p:grpSp>
      <p:sp>
        <p:nvSpPr>
          <p:cNvPr id="391" name="Zerah"/>
          <p:cNvSpPr txBox="1"/>
          <p:nvPr/>
        </p:nvSpPr>
        <p:spPr>
          <a:xfrm>
            <a:off x="2282084" y="4903529"/>
            <a:ext cx="2767534" cy="11137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>
            <a:normAutofit fontScale="100000" lnSpcReduction="0"/>
          </a:bodyPr>
          <a:lstStyle>
            <a:lvl1pPr>
              <a:lnSpc>
                <a:spcPct val="80000"/>
              </a:lnSpc>
              <a:defRPr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Zerah</a:t>
            </a:r>
          </a:p>
        </p:txBody>
      </p:sp>
      <p:sp>
        <p:nvSpPr>
          <p:cNvPr id="392" name="Rectangle"/>
          <p:cNvSpPr/>
          <p:nvPr/>
        </p:nvSpPr>
        <p:spPr>
          <a:xfrm>
            <a:off x="-2149" y="360693"/>
            <a:ext cx="24388298" cy="1785938"/>
          </a:xfrm>
          <a:prstGeom prst="rect">
            <a:avLst/>
          </a:prstGeom>
          <a:solidFill>
            <a:schemeClr val="accent1">
              <a:hueOff val="300931"/>
              <a:lumOff val="-21745"/>
            </a:schemeClr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sz="3600"/>
            </a:pPr>
          </a:p>
        </p:txBody>
      </p:sp>
      <p:sp>
        <p:nvSpPr>
          <p:cNvPr id="393" name="Ethan &amp; Heman the Ezrahites?"/>
          <p:cNvSpPr txBox="1"/>
          <p:nvPr/>
        </p:nvSpPr>
        <p:spPr>
          <a:xfrm>
            <a:off x="277585" y="-9413"/>
            <a:ext cx="23828830" cy="24499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normAutofit fontScale="100000" lnSpcReduction="0"/>
          </a:bodyPr>
          <a:lstStyle>
            <a:lvl1pPr>
              <a:defRPr b="1" cap="small" sz="130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Ethan &amp; Heman the Ezrahites?</a:t>
            </a:r>
          </a:p>
        </p:txBody>
      </p:sp>
      <p:sp>
        <p:nvSpPr>
          <p:cNvPr id="394" name="Line"/>
          <p:cNvSpPr/>
          <p:nvPr/>
        </p:nvSpPr>
        <p:spPr>
          <a:xfrm flipH="1" flipV="1">
            <a:off x="3665850" y="4677044"/>
            <a:ext cx="5758" cy="462414"/>
          </a:xfrm>
          <a:prstGeom prst="line">
            <a:avLst/>
          </a:prstGeom>
          <a:ln w="1143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600"/>
            </a:pPr>
          </a:p>
        </p:txBody>
      </p:sp>
      <p:sp>
        <p:nvSpPr>
          <p:cNvPr id="395" name="Line"/>
          <p:cNvSpPr/>
          <p:nvPr/>
        </p:nvSpPr>
        <p:spPr>
          <a:xfrm flipV="1">
            <a:off x="3665850" y="5766256"/>
            <a:ext cx="1" cy="482795"/>
          </a:xfrm>
          <a:prstGeom prst="line">
            <a:avLst/>
          </a:prstGeom>
          <a:ln w="1143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600"/>
            </a:p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fade/>
      </p:transition>
    </mc:Choice>
    <mc:Fallback>
      <p:transition spd="fast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Rectangle"/>
          <p:cNvSpPr/>
          <p:nvPr/>
        </p:nvSpPr>
        <p:spPr>
          <a:xfrm>
            <a:off x="-2149" y="360693"/>
            <a:ext cx="24388298" cy="1785938"/>
          </a:xfrm>
          <a:prstGeom prst="rect">
            <a:avLst/>
          </a:prstGeom>
          <a:solidFill>
            <a:schemeClr val="accent1">
              <a:hueOff val="300931"/>
              <a:lumOff val="-21745"/>
            </a:schemeClr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sz="3600"/>
            </a:pPr>
          </a:p>
        </p:txBody>
      </p:sp>
      <p:sp>
        <p:nvSpPr>
          <p:cNvPr id="398" name="The Contents of the Psalter"/>
          <p:cNvSpPr txBox="1"/>
          <p:nvPr/>
        </p:nvSpPr>
        <p:spPr>
          <a:xfrm>
            <a:off x="277585" y="28687"/>
            <a:ext cx="23828830" cy="24499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normAutofit fontScale="100000" lnSpcReduction="0"/>
          </a:bodyPr>
          <a:lstStyle>
            <a:lvl1pPr>
              <a:defRPr b="1" cap="small" sz="12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The Contents of the Psalter</a:t>
            </a:r>
          </a:p>
        </p:txBody>
      </p:sp>
      <p:sp>
        <p:nvSpPr>
          <p:cNvPr id="399" name="Authors:…"/>
          <p:cNvSpPr txBox="1"/>
          <p:nvPr/>
        </p:nvSpPr>
        <p:spPr>
          <a:xfrm>
            <a:off x="939048" y="2257293"/>
            <a:ext cx="22505904" cy="113538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>
            <a:normAutofit fontScale="100000" lnSpcReduction="0"/>
          </a:bodyPr>
          <a:lstStyle/>
          <a:p>
            <a:pPr marL="652713" indent="-652713" algn="l" defTabSz="764024">
              <a:lnSpc>
                <a:spcPct val="90000"/>
              </a:lnSpc>
              <a:buSzPct val="75000"/>
              <a:buChar char="•"/>
              <a:defRPr sz="6603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Authors:</a:t>
            </a:r>
          </a:p>
          <a:p>
            <a:pPr lvl="2" marL="1479483" indent="-652713" algn="l" defTabSz="764024">
              <a:lnSpc>
                <a:spcPct val="90000"/>
              </a:lnSpc>
              <a:buSzPct val="75000"/>
              <a:buChar char="•"/>
              <a:defRPr sz="6603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David (73 Psalms, +2 from NT - </a:t>
            </a:r>
            <a:r>
              <a:rPr b="1"/>
              <a:t>Ps 2</a:t>
            </a:r>
            <a:r>
              <a:t> &amp; </a:t>
            </a:r>
            <a:r>
              <a:rPr b="1"/>
              <a:t>95</a:t>
            </a:r>
            <a:r>
              <a:t>)</a:t>
            </a:r>
          </a:p>
          <a:p>
            <a:pPr lvl="4" marL="2306253" indent="-652713" algn="l" defTabSz="764024">
              <a:lnSpc>
                <a:spcPct val="90000"/>
              </a:lnSpc>
              <a:buSzPct val="75000"/>
              <a:buChar char="•"/>
              <a:defRPr sz="6603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Fits portrait of David as musician, 13 historical titles</a:t>
            </a:r>
          </a:p>
          <a:p>
            <a:pPr lvl="2" marL="1479483" indent="-652713" algn="l" defTabSz="764024">
              <a:lnSpc>
                <a:spcPct val="90000"/>
              </a:lnSpc>
              <a:buSzPct val="75000"/>
              <a:buChar char="•"/>
              <a:defRPr sz="6603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Sons of Korah (11 Psalms)</a:t>
            </a:r>
          </a:p>
          <a:p>
            <a:pPr lvl="4" marL="2306253" indent="-652713" algn="l" defTabSz="764024">
              <a:lnSpc>
                <a:spcPct val="90000"/>
              </a:lnSpc>
              <a:buSzPct val="75000"/>
              <a:buChar char="•"/>
              <a:defRPr sz="6603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Same as Korah’s rebellion (</a:t>
            </a:r>
            <a:r>
              <a:rPr b="1"/>
              <a:t>Num 26:11; 1 Chr 6:33ff</a:t>
            </a:r>
            <a:r>
              <a:t>)</a:t>
            </a:r>
          </a:p>
          <a:p>
            <a:pPr lvl="2" marL="1479483" indent="-652713" algn="l" defTabSz="764024">
              <a:lnSpc>
                <a:spcPct val="90000"/>
              </a:lnSpc>
              <a:buSzPct val="75000"/>
              <a:buChar char="•"/>
              <a:defRPr sz="6603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Asaph (12 Psalms)</a:t>
            </a:r>
          </a:p>
          <a:p>
            <a:pPr lvl="4" marL="2306253" indent="-652713" algn="l" defTabSz="764024">
              <a:lnSpc>
                <a:spcPct val="90000"/>
              </a:lnSpc>
              <a:buSzPct val="75000"/>
              <a:buChar char="•"/>
              <a:defRPr sz="6603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Temple musician at time of David (</a:t>
            </a:r>
            <a:r>
              <a:rPr b="1"/>
              <a:t>1 Chr 15-16</a:t>
            </a:r>
            <a:r>
              <a:t>, etc.)</a:t>
            </a:r>
          </a:p>
          <a:p>
            <a:pPr lvl="2" marL="1479483" indent="-652713" algn="l" defTabSz="764024">
              <a:lnSpc>
                <a:spcPct val="90000"/>
              </a:lnSpc>
              <a:buSzPct val="75000"/>
              <a:buChar char="•"/>
              <a:defRPr sz="6603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Solomon (2 Psalms: </a:t>
            </a:r>
            <a:r>
              <a:rPr b="1"/>
              <a:t>72</a:t>
            </a:r>
            <a:r>
              <a:t> &amp; </a:t>
            </a:r>
            <a:r>
              <a:rPr b="1"/>
              <a:t>127</a:t>
            </a:r>
            <a:r>
              <a:t>)</a:t>
            </a:r>
          </a:p>
          <a:p>
            <a:pPr lvl="4" marL="2306253" indent="-652713" algn="l" defTabSz="764024">
              <a:lnSpc>
                <a:spcPct val="90000"/>
              </a:lnSpc>
              <a:buSzPct val="75000"/>
              <a:buChar char="•"/>
              <a:defRPr sz="6603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b="1"/>
              <a:t>Psalm 72</a:t>
            </a:r>
            <a:r>
              <a:t> possibly “</a:t>
            </a:r>
            <a:r>
              <a:rPr i="1"/>
              <a:t>for</a:t>
            </a:r>
            <a:r>
              <a:t> Solomon”</a:t>
            </a:r>
          </a:p>
          <a:p>
            <a:pPr lvl="2" marL="1479483" indent="-652713" algn="l" defTabSz="764024">
              <a:lnSpc>
                <a:spcPct val="90000"/>
              </a:lnSpc>
              <a:buSzPct val="75000"/>
              <a:buChar char="•"/>
              <a:defRPr sz="6603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Moses (1 Psalm: </a:t>
            </a:r>
            <a:r>
              <a:rPr b="1"/>
              <a:t>90</a:t>
            </a:r>
            <a:r>
              <a:t>)</a:t>
            </a:r>
          </a:p>
          <a:p>
            <a:pPr lvl="2" marL="1479483" indent="-652713" algn="l" defTabSz="764024">
              <a:lnSpc>
                <a:spcPct val="90000"/>
              </a:lnSpc>
              <a:buSzPct val="75000"/>
              <a:buChar char="•"/>
              <a:defRPr sz="6603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Heman (</a:t>
            </a:r>
            <a:r>
              <a:rPr b="1"/>
              <a:t>Ps 88</a:t>
            </a:r>
            <a:r>
              <a:t>) &amp; Ethan (</a:t>
            </a:r>
            <a:r>
              <a:rPr b="1"/>
              <a:t>Ps 89</a:t>
            </a:r>
            <a:r>
              <a:t>) the Ezrahites</a:t>
            </a:r>
          </a:p>
          <a:p>
            <a:pPr lvl="2" marL="1479483" indent="-652713" algn="l" defTabSz="764024">
              <a:lnSpc>
                <a:spcPct val="90000"/>
              </a:lnSpc>
              <a:buSzPct val="75000"/>
              <a:buChar char="•"/>
              <a:defRPr sz="6603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Anonymous (49 Psalms, -2 from NT)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fade/>
      </p:transition>
    </mc:Choice>
    <mc:Fallback>
      <p:transition spd="fast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199"/>
                                        <p:tgtEl>
                                          <p:spTgt spid="3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399" grpId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1" name="Authors.pdf" descr="Authors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679290" y="-380410"/>
            <a:ext cx="25998668" cy="2008988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fade/>
      </p:transition>
    </mc:Choice>
    <mc:Fallback>
      <p:transition spd="fast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Rectangle"/>
          <p:cNvSpPr/>
          <p:nvPr/>
        </p:nvSpPr>
        <p:spPr>
          <a:xfrm>
            <a:off x="-2149" y="360693"/>
            <a:ext cx="24388298" cy="1785938"/>
          </a:xfrm>
          <a:prstGeom prst="rect">
            <a:avLst/>
          </a:prstGeom>
          <a:solidFill>
            <a:schemeClr val="accent1">
              <a:hueOff val="300931"/>
              <a:lumOff val="-21745"/>
            </a:schemeClr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sz="3600"/>
            </a:pPr>
          </a:p>
        </p:txBody>
      </p:sp>
      <p:sp>
        <p:nvSpPr>
          <p:cNvPr id="404" name="The Contents of the Psalter"/>
          <p:cNvSpPr txBox="1"/>
          <p:nvPr/>
        </p:nvSpPr>
        <p:spPr>
          <a:xfrm>
            <a:off x="277585" y="28687"/>
            <a:ext cx="23828830" cy="24499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normAutofit fontScale="100000" lnSpcReduction="0"/>
          </a:bodyPr>
          <a:lstStyle>
            <a:lvl1pPr>
              <a:defRPr b="1" cap="small" sz="12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The Contents of the Psalter</a:t>
            </a:r>
          </a:p>
        </p:txBody>
      </p:sp>
      <p:sp>
        <p:nvSpPr>
          <p:cNvPr id="405" name="Dates of Composition…"/>
          <p:cNvSpPr txBox="1"/>
          <p:nvPr/>
        </p:nvSpPr>
        <p:spPr>
          <a:xfrm>
            <a:off x="939048" y="2257293"/>
            <a:ext cx="22505904" cy="113538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>
            <a:normAutofit fontScale="100000" lnSpcReduction="0"/>
          </a:bodyPr>
          <a:lstStyle/>
          <a:p>
            <a:pPr marL="701842" indent="-701842" algn="l">
              <a:lnSpc>
                <a:spcPct val="90000"/>
              </a:lnSpc>
              <a:buSzPct val="75000"/>
              <a:buChar char="•"/>
              <a:defRPr sz="7100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Dates of Composition</a:t>
            </a:r>
          </a:p>
          <a:p>
            <a:pPr lvl="2" marL="1590842" indent="-701842" algn="l">
              <a:lnSpc>
                <a:spcPct val="90000"/>
              </a:lnSpc>
              <a:buSzPct val="75000"/>
              <a:buChar char="•"/>
              <a:defRPr sz="7100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Spans almost 900 years</a:t>
            </a:r>
          </a:p>
          <a:p>
            <a:pPr lvl="4" marL="2479842" indent="-701842" algn="l">
              <a:lnSpc>
                <a:spcPct val="90000"/>
              </a:lnSpc>
              <a:buSzPct val="75000"/>
              <a:buChar char="•"/>
              <a:defRPr sz="7100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c1400 BC: Moses - </a:t>
            </a:r>
            <a:r>
              <a:rPr b="1"/>
              <a:t>Psalm 90</a:t>
            </a:r>
          </a:p>
          <a:p>
            <a:pPr lvl="4" marL="2479842" indent="-701842" algn="l">
              <a:lnSpc>
                <a:spcPct val="90000"/>
              </a:lnSpc>
              <a:buSzPct val="75000"/>
              <a:buChar char="•"/>
              <a:defRPr sz="7100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c1000 BC: Mostly written in time of David &amp; Asaph</a:t>
            </a:r>
          </a:p>
          <a:p>
            <a:pPr lvl="4" marL="2479842" indent="-701842" algn="l">
              <a:lnSpc>
                <a:spcPct val="90000"/>
              </a:lnSpc>
              <a:buSzPct val="75000"/>
              <a:buChar char="•"/>
              <a:defRPr sz="7100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c500 BC: Post Babylonian Exile - </a:t>
            </a:r>
            <a:r>
              <a:rPr b="1"/>
              <a:t>Psalm 137</a:t>
            </a:r>
          </a:p>
          <a:p>
            <a:pPr lvl="6" marL="3368842" indent="-701842" algn="l">
              <a:lnSpc>
                <a:spcPct val="90000"/>
              </a:lnSpc>
              <a:buSzPct val="75000"/>
              <a:buChar char="•"/>
              <a:defRPr sz="7100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Other possible post-exile: </a:t>
            </a:r>
            <a:r>
              <a:rPr b="1"/>
              <a:t>74,79,80,89,107,126</a:t>
            </a:r>
          </a:p>
          <a:p>
            <a:pPr marL="701842" indent="-701842" algn="l">
              <a:lnSpc>
                <a:spcPct val="90000"/>
              </a:lnSpc>
              <a:buSzPct val="75000"/>
              <a:buChar char="•"/>
              <a:defRPr sz="7100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Compilation and Editing</a:t>
            </a:r>
          </a:p>
          <a:p>
            <a:pPr lvl="2" marL="1590842" indent="-701842" algn="l">
              <a:lnSpc>
                <a:spcPct val="90000"/>
              </a:lnSpc>
              <a:buSzPct val="75000"/>
              <a:buChar char="•"/>
              <a:defRPr sz="7100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Book reached its final form after return from exile</a:t>
            </a:r>
          </a:p>
          <a:p>
            <a:pPr lvl="4" marL="2479842" indent="-701842" algn="l">
              <a:lnSpc>
                <a:spcPct val="90000"/>
              </a:lnSpc>
              <a:buSzPct val="75000"/>
              <a:buChar char="•"/>
              <a:defRPr sz="7100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Likely multiple collections, added &amp; arranged (</a:t>
            </a:r>
            <a:r>
              <a:rPr b="1"/>
              <a:t>72:20</a:t>
            </a:r>
            <a:r>
              <a:t>)</a:t>
            </a:r>
          </a:p>
          <a:p>
            <a:pPr lvl="2" marL="1590842" indent="-701842" algn="l">
              <a:lnSpc>
                <a:spcPct val="90000"/>
              </a:lnSpc>
              <a:buSzPct val="75000"/>
              <a:buChar char="•"/>
              <a:defRPr sz="7100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Unknown editor(s) - like </a:t>
            </a:r>
            <a:r>
              <a:rPr b="1"/>
              <a:t>Deut 34</a:t>
            </a:r>
          </a:p>
          <a:p>
            <a:pPr lvl="2" marL="1590842" indent="-701842" algn="l">
              <a:lnSpc>
                <a:spcPct val="90000"/>
              </a:lnSpc>
              <a:buSzPct val="75000"/>
              <a:buChar char="•"/>
              <a:defRPr sz="7100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Clear signs of organization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fade/>
      </p:transition>
    </mc:Choice>
    <mc:Fallback>
      <p:transition spd="fast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0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199"/>
                                        <p:tgtEl>
                                          <p:spTgt spid="40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nodeType="withEffect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4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0" dur="199"/>
                                        <p:tgtEl>
                                          <p:spTgt spid="4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4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5" dur="199"/>
                                        <p:tgtEl>
                                          <p:spTgt spid="4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4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0" dur="199"/>
                                        <p:tgtEl>
                                          <p:spTgt spid="4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4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5" dur="199"/>
                                        <p:tgtEl>
                                          <p:spTgt spid="4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4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30" dur="199"/>
                                        <p:tgtEl>
                                          <p:spTgt spid="4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4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35" dur="199"/>
                                        <p:tgtEl>
                                          <p:spTgt spid="4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40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40" dur="199"/>
                                        <p:tgtEl>
                                          <p:spTgt spid="40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40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45" dur="199"/>
                                        <p:tgtEl>
                                          <p:spTgt spid="40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9" fill="hold"/>
                                        <p:tgtEl>
                                          <p:spTgt spid="40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50" dur="199"/>
                                        <p:tgtEl>
                                          <p:spTgt spid="40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/>
                                        <p:tgtEl>
                                          <p:spTgt spid="40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55" dur="199"/>
                                        <p:tgtEl>
                                          <p:spTgt spid="40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9" fill="hold"/>
                                        <p:tgtEl>
                                          <p:spTgt spid="40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60" dur="199"/>
                                        <p:tgtEl>
                                          <p:spTgt spid="40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405" grpId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Rectangle"/>
          <p:cNvSpPr/>
          <p:nvPr/>
        </p:nvSpPr>
        <p:spPr>
          <a:xfrm>
            <a:off x="-2149" y="360693"/>
            <a:ext cx="24388298" cy="1785938"/>
          </a:xfrm>
          <a:prstGeom prst="rect">
            <a:avLst/>
          </a:prstGeom>
          <a:solidFill>
            <a:schemeClr val="accent1">
              <a:hueOff val="300931"/>
              <a:lumOff val="-21745"/>
            </a:schemeClr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sz="3600"/>
            </a:pPr>
          </a:p>
        </p:txBody>
      </p:sp>
      <p:sp>
        <p:nvSpPr>
          <p:cNvPr id="408" name="One way to study Psalms is categorizing by genre…"/>
          <p:cNvSpPr txBox="1"/>
          <p:nvPr/>
        </p:nvSpPr>
        <p:spPr>
          <a:xfrm>
            <a:off x="939048" y="2257293"/>
            <a:ext cx="22505904" cy="113538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>
            <a:normAutofit fontScale="100000" lnSpcReduction="0"/>
          </a:bodyPr>
          <a:lstStyle/>
          <a:p>
            <a:pPr marL="687805" indent="-687805" algn="l" defTabSz="805100">
              <a:lnSpc>
                <a:spcPct val="120000"/>
              </a:lnSpc>
              <a:buSzPct val="75000"/>
              <a:buChar char="•"/>
              <a:defRPr sz="6958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One way to study Psalms is categorizing by genre</a:t>
            </a:r>
          </a:p>
          <a:p>
            <a:pPr lvl="2" marL="1559025" indent="-687805" algn="l" defTabSz="805100">
              <a:lnSpc>
                <a:spcPct val="120000"/>
              </a:lnSpc>
              <a:buSzPct val="75000"/>
              <a:buChar char="•"/>
              <a:defRPr sz="6958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CAUTION: Not all Psalms fit neatly into one genre!</a:t>
            </a:r>
          </a:p>
          <a:p>
            <a:pPr lvl="4" marL="3590212" indent="-1001444" algn="l" defTabSz="805100">
              <a:lnSpc>
                <a:spcPct val="150000"/>
              </a:lnSpc>
              <a:buSzPct val="100000"/>
              <a:buAutoNum type="arabicPeriod" startAt="1"/>
              <a:defRPr sz="5488" u="sng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Praise / Hymn</a:t>
            </a:r>
            <a:r>
              <a:rPr u="none"/>
              <a:t> - exuberantly telling God’s goodness</a:t>
            </a:r>
          </a:p>
          <a:p>
            <a:pPr lvl="4" marL="3590212" indent="-1001444" algn="l" defTabSz="805100">
              <a:lnSpc>
                <a:spcPct val="150000"/>
              </a:lnSpc>
              <a:buSzPct val="100000"/>
              <a:buAutoNum type="arabicPeriod" startAt="1"/>
              <a:defRPr sz="5488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u="sng"/>
              <a:t>Lament</a:t>
            </a:r>
            <a:r>
              <a:t> - Individual Lament &amp; National Lament</a:t>
            </a:r>
          </a:p>
          <a:p>
            <a:pPr lvl="4" marL="3590212" indent="-1001444" algn="l" defTabSz="805100">
              <a:lnSpc>
                <a:spcPct val="150000"/>
              </a:lnSpc>
              <a:buSzPct val="100000"/>
              <a:buAutoNum type="arabicPeriod" startAt="1"/>
              <a:defRPr sz="5488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u="sng"/>
              <a:t>Thanksgiving</a:t>
            </a:r>
            <a:r>
              <a:t> - an answered lament: ind. &amp; national</a:t>
            </a:r>
          </a:p>
          <a:p>
            <a:pPr lvl="4" marL="3590212" indent="-1001444" algn="l" defTabSz="805100">
              <a:lnSpc>
                <a:spcPct val="150000"/>
              </a:lnSpc>
              <a:buSzPct val="100000"/>
              <a:buAutoNum type="arabicPeriod" startAt="1"/>
              <a:defRPr sz="5488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u="sng"/>
              <a:t>Confidence / Trust</a:t>
            </a:r>
            <a:r>
              <a:t> - Faith though enemies present</a:t>
            </a:r>
          </a:p>
          <a:p>
            <a:pPr lvl="4" marL="3590212" indent="-1001444" algn="l" defTabSz="805100">
              <a:lnSpc>
                <a:spcPct val="150000"/>
              </a:lnSpc>
              <a:buSzPct val="100000"/>
              <a:buAutoNum type="arabicPeriod" startAt="1"/>
              <a:defRPr sz="5488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u="sng"/>
              <a:t>Historical / Remembrance</a:t>
            </a:r>
            <a:r>
              <a:t> - Recalling God’s past acts</a:t>
            </a:r>
          </a:p>
          <a:p>
            <a:pPr lvl="4" marL="3590212" indent="-1001444" algn="l" defTabSz="805100">
              <a:lnSpc>
                <a:spcPct val="150000"/>
              </a:lnSpc>
              <a:buSzPct val="100000"/>
              <a:buAutoNum type="arabicPeriod" startAt="1"/>
              <a:defRPr sz="5488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u="sng"/>
              <a:t>Wisdom / Torah (Law)</a:t>
            </a:r>
            <a:r>
              <a:t> - like Proverbs, focus on Law</a:t>
            </a:r>
          </a:p>
          <a:p>
            <a:pPr lvl="4" marL="3590212" indent="-1001444" algn="l" defTabSz="805100">
              <a:lnSpc>
                <a:spcPct val="150000"/>
              </a:lnSpc>
              <a:buSzPct val="100000"/>
              <a:buAutoNum type="arabicPeriod" startAt="1"/>
              <a:defRPr sz="5488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u="sng"/>
              <a:t>Royal / Kingship</a:t>
            </a:r>
            <a:r>
              <a:t> - focus on the Lord’s anointed/king</a:t>
            </a:r>
          </a:p>
        </p:txBody>
      </p:sp>
      <p:sp>
        <p:nvSpPr>
          <p:cNvPr id="409" name="The Genres of the Psalms"/>
          <p:cNvSpPr txBox="1"/>
          <p:nvPr/>
        </p:nvSpPr>
        <p:spPr>
          <a:xfrm>
            <a:off x="277585" y="-9413"/>
            <a:ext cx="23828830" cy="24499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normAutofit fontScale="100000" lnSpcReduction="0"/>
          </a:bodyPr>
          <a:lstStyle>
            <a:lvl1pPr>
              <a:defRPr b="1" cap="small" sz="130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The Genres of the Psalms</a:t>
            </a:r>
          </a:p>
        </p:txBody>
      </p:sp>
      <p:grpSp>
        <p:nvGrpSpPr>
          <p:cNvPr id="415" name="Group"/>
          <p:cNvGrpSpPr/>
          <p:nvPr/>
        </p:nvGrpSpPr>
        <p:grpSpPr>
          <a:xfrm>
            <a:off x="1993028" y="4657695"/>
            <a:ext cx="1246686" cy="1246686"/>
            <a:chOff x="0" y="0"/>
            <a:chExt cx="1246685" cy="1246685"/>
          </a:xfrm>
        </p:grpSpPr>
        <p:sp>
          <p:nvSpPr>
            <p:cNvPr id="410" name="Circle"/>
            <p:cNvSpPr/>
            <p:nvPr/>
          </p:nvSpPr>
          <p:spPr>
            <a:xfrm>
              <a:off x="0" y="0"/>
              <a:ext cx="1246686" cy="1246686"/>
            </a:xfrm>
            <a:prstGeom prst="ellipse">
              <a:avLst/>
            </a:prstGeom>
            <a:gradFill flip="none" rotWithShape="1">
              <a:gsLst>
                <a:gs pos="0">
                  <a:srgbClr val="FFF000"/>
                </a:gs>
                <a:gs pos="100000">
                  <a:srgbClr val="B8A919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b="1" sz="60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grpSp>
          <p:nvGrpSpPr>
            <p:cNvPr id="414" name="Group"/>
            <p:cNvGrpSpPr/>
            <p:nvPr/>
          </p:nvGrpSpPr>
          <p:grpSpPr>
            <a:xfrm>
              <a:off x="200978" y="268893"/>
              <a:ext cx="824978" cy="682148"/>
              <a:chOff x="0" y="0"/>
              <a:chExt cx="824977" cy="682147"/>
            </a:xfrm>
          </p:grpSpPr>
          <p:sp>
            <p:nvSpPr>
              <p:cNvPr id="411" name="Line"/>
              <p:cNvSpPr/>
              <p:nvPr/>
            </p:nvSpPr>
            <p:spPr>
              <a:xfrm rot="20700355">
                <a:off x="31564" y="37655"/>
                <a:ext cx="302169" cy="8416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9561" fill="norm" stroke="1" extrusionOk="0">
                    <a:moveTo>
                      <a:pt x="0" y="16716"/>
                    </a:moveTo>
                    <a:cubicBezTo>
                      <a:pt x="714" y="8507"/>
                      <a:pt x="4038" y="2003"/>
                      <a:pt x="8339" y="401"/>
                    </a:cubicBezTo>
                    <a:cubicBezTo>
                      <a:pt x="14890" y="-2039"/>
                      <a:pt x="21094" y="6925"/>
                      <a:pt x="21600" y="19561"/>
                    </a:cubicBezTo>
                  </a:path>
                </a:pathLst>
              </a:custGeom>
              <a:noFill/>
              <a:ln w="6350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71437" tIns="71437" rIns="71437" bIns="71437" numCol="1" anchor="ctr">
                <a:noAutofit/>
              </a:bodyPr>
              <a:lstStyle/>
              <a:p>
                <a:pPr>
                  <a:defRPr sz="3600"/>
                </a:pPr>
              </a:p>
            </p:txBody>
          </p:sp>
          <p:sp>
            <p:nvSpPr>
              <p:cNvPr id="412" name="Line"/>
              <p:cNvSpPr/>
              <p:nvPr/>
            </p:nvSpPr>
            <p:spPr>
              <a:xfrm rot="716927">
                <a:off x="517369" y="34464"/>
                <a:ext cx="302170" cy="841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9561" fill="norm" stroke="1" extrusionOk="0">
                    <a:moveTo>
                      <a:pt x="0" y="16716"/>
                    </a:moveTo>
                    <a:cubicBezTo>
                      <a:pt x="714" y="8507"/>
                      <a:pt x="4038" y="2003"/>
                      <a:pt x="8339" y="401"/>
                    </a:cubicBezTo>
                    <a:cubicBezTo>
                      <a:pt x="14890" y="-2039"/>
                      <a:pt x="21094" y="6925"/>
                      <a:pt x="21600" y="19561"/>
                    </a:cubicBezTo>
                  </a:path>
                </a:pathLst>
              </a:custGeom>
              <a:noFill/>
              <a:ln w="6350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71437" tIns="71437" rIns="71437" bIns="71437" numCol="1" anchor="ctr">
                <a:noAutofit/>
              </a:bodyPr>
              <a:lstStyle/>
              <a:p>
                <a:pPr>
                  <a:defRPr sz="3600"/>
                </a:pPr>
              </a:p>
            </p:txBody>
          </p:sp>
          <p:sp>
            <p:nvSpPr>
              <p:cNvPr id="413" name="Shape"/>
              <p:cNvSpPr/>
              <p:nvPr/>
            </p:nvSpPr>
            <p:spPr>
              <a:xfrm>
                <a:off x="0" y="315919"/>
                <a:ext cx="815578" cy="3662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0036" fill="norm" stroke="1" extrusionOk="0">
                    <a:moveTo>
                      <a:pt x="0" y="1453"/>
                    </a:moveTo>
                    <a:cubicBezTo>
                      <a:pt x="4050" y="202"/>
                      <a:pt x="8149" y="-243"/>
                      <a:pt x="12241" y="125"/>
                    </a:cubicBezTo>
                    <a:cubicBezTo>
                      <a:pt x="15383" y="408"/>
                      <a:pt x="18512" y="1169"/>
                      <a:pt x="21600" y="2403"/>
                    </a:cubicBezTo>
                    <a:cubicBezTo>
                      <a:pt x="20622" y="11683"/>
                      <a:pt x="16915" y="18679"/>
                      <a:pt x="12353" y="19856"/>
                    </a:cubicBezTo>
                    <a:cubicBezTo>
                      <a:pt x="6537" y="21357"/>
                      <a:pt x="1147" y="13327"/>
                      <a:pt x="0" y="1453"/>
                    </a:cubicBezTo>
                    <a:close/>
                  </a:path>
                </a:pathLst>
              </a:custGeom>
              <a:noFill/>
              <a:ln w="6350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71437" tIns="71437" rIns="71437" bIns="71437" numCol="1" anchor="ctr">
                <a:noAutofit/>
              </a:bodyPr>
              <a:lstStyle/>
              <a:p>
                <a:pPr>
                  <a:defRPr sz="3600"/>
                </a:pPr>
              </a:p>
            </p:txBody>
          </p:sp>
        </p:grpSp>
      </p:grpSp>
      <p:grpSp>
        <p:nvGrpSpPr>
          <p:cNvPr id="420" name="Group"/>
          <p:cNvGrpSpPr/>
          <p:nvPr/>
        </p:nvGrpSpPr>
        <p:grpSpPr>
          <a:xfrm>
            <a:off x="1993028" y="5937780"/>
            <a:ext cx="1246686" cy="1246687"/>
            <a:chOff x="0" y="0"/>
            <a:chExt cx="1246685" cy="1246685"/>
          </a:xfrm>
        </p:grpSpPr>
        <p:sp>
          <p:nvSpPr>
            <p:cNvPr id="416" name="Circle"/>
            <p:cNvSpPr/>
            <p:nvPr/>
          </p:nvSpPr>
          <p:spPr>
            <a:xfrm>
              <a:off x="0" y="0"/>
              <a:ext cx="1246686" cy="1246686"/>
            </a:xfrm>
            <a:prstGeom prst="ellipse">
              <a:avLst/>
            </a:prstGeom>
            <a:gradFill flip="none" rotWithShape="1">
              <a:gsLst>
                <a:gs pos="0">
                  <a:srgbClr val="E30800"/>
                </a:gs>
                <a:gs pos="100000">
                  <a:srgbClr val="5F0407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b="1" sz="60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417" name="Shape"/>
            <p:cNvSpPr/>
            <p:nvPr/>
          </p:nvSpPr>
          <p:spPr>
            <a:xfrm>
              <a:off x="365050" y="744648"/>
              <a:ext cx="537457" cy="2345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20" fill="norm" stroke="1" extrusionOk="0">
                  <a:moveTo>
                    <a:pt x="0" y="20820"/>
                  </a:moveTo>
                  <a:cubicBezTo>
                    <a:pt x="664" y="9508"/>
                    <a:pt x="4857" y="812"/>
                    <a:pt x="10011" y="58"/>
                  </a:cubicBezTo>
                  <a:cubicBezTo>
                    <a:pt x="15734" y="-780"/>
                    <a:pt x="20680" y="7634"/>
                    <a:pt x="21600" y="20793"/>
                  </a:cubicBezTo>
                  <a:cubicBezTo>
                    <a:pt x="17572" y="19803"/>
                    <a:pt x="13520" y="19371"/>
                    <a:pt x="9467" y="19499"/>
                  </a:cubicBezTo>
                  <a:cubicBezTo>
                    <a:pt x="6304" y="19598"/>
                    <a:pt x="3144" y="20039"/>
                    <a:pt x="0" y="20820"/>
                  </a:cubicBezTo>
                  <a:close/>
                </a:path>
              </a:pathLst>
            </a:custGeom>
            <a:noFill/>
            <a:ln w="635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600"/>
              </a:pPr>
            </a:p>
          </p:txBody>
        </p:sp>
        <p:sp>
          <p:nvSpPr>
            <p:cNvPr id="418" name="Line"/>
            <p:cNvSpPr/>
            <p:nvPr/>
          </p:nvSpPr>
          <p:spPr>
            <a:xfrm>
              <a:off x="274465" y="511685"/>
              <a:ext cx="249785" cy="935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40" fill="norm" stroke="1" extrusionOk="0">
                  <a:moveTo>
                    <a:pt x="0" y="20640"/>
                  </a:moveTo>
                  <a:cubicBezTo>
                    <a:pt x="2494" y="10460"/>
                    <a:pt x="6513" y="3327"/>
                    <a:pt x="11122" y="899"/>
                  </a:cubicBezTo>
                  <a:cubicBezTo>
                    <a:pt x="14650" y="-960"/>
                    <a:pt x="18319" y="82"/>
                    <a:pt x="21600" y="3874"/>
                  </a:cubicBezTo>
                </a:path>
              </a:pathLst>
            </a:custGeom>
            <a:noFill/>
            <a:ln w="635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600"/>
              </a:pPr>
            </a:p>
          </p:txBody>
        </p:sp>
        <p:sp>
          <p:nvSpPr>
            <p:cNvPr id="419" name="Line"/>
            <p:cNvSpPr/>
            <p:nvPr/>
          </p:nvSpPr>
          <p:spPr>
            <a:xfrm flipH="1">
              <a:off x="743088" y="511685"/>
              <a:ext cx="229397" cy="709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312" fill="norm" stroke="1" extrusionOk="0">
                  <a:moveTo>
                    <a:pt x="0" y="20312"/>
                  </a:moveTo>
                  <a:cubicBezTo>
                    <a:pt x="2585" y="10615"/>
                    <a:pt x="6180" y="3888"/>
                    <a:pt x="10191" y="1244"/>
                  </a:cubicBezTo>
                  <a:cubicBezTo>
                    <a:pt x="14031" y="-1288"/>
                    <a:pt x="18037" y="69"/>
                    <a:pt x="21600" y="5106"/>
                  </a:cubicBezTo>
                </a:path>
              </a:pathLst>
            </a:custGeom>
            <a:noFill/>
            <a:ln w="635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600"/>
              </a:pPr>
            </a:p>
          </p:txBody>
        </p:sp>
      </p:grpSp>
      <p:grpSp>
        <p:nvGrpSpPr>
          <p:cNvPr id="423" name="Group"/>
          <p:cNvGrpSpPr/>
          <p:nvPr/>
        </p:nvGrpSpPr>
        <p:grpSpPr>
          <a:xfrm>
            <a:off x="1993028" y="8522641"/>
            <a:ext cx="1246686" cy="1246687"/>
            <a:chOff x="0" y="0"/>
            <a:chExt cx="1246685" cy="1246685"/>
          </a:xfrm>
        </p:grpSpPr>
        <p:sp>
          <p:nvSpPr>
            <p:cNvPr id="421" name="Circle"/>
            <p:cNvSpPr/>
            <p:nvPr/>
          </p:nvSpPr>
          <p:spPr>
            <a:xfrm>
              <a:off x="0" y="0"/>
              <a:ext cx="1246686" cy="1246686"/>
            </a:xfrm>
            <a:prstGeom prst="ellipse">
              <a:avLst/>
            </a:prstGeom>
            <a:gradFill flip="none" rotWithShape="1">
              <a:gsLst>
                <a:gs pos="0">
                  <a:srgbClr val="1215FF"/>
                </a:gs>
                <a:gs pos="100000">
                  <a:srgbClr val="0A095D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b="1" sz="60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422" name="Shape"/>
            <p:cNvSpPr/>
            <p:nvPr/>
          </p:nvSpPr>
          <p:spPr>
            <a:xfrm>
              <a:off x="179405" y="207638"/>
              <a:ext cx="896246" cy="6547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222"/>
                  </a:moveTo>
                  <a:lnTo>
                    <a:pt x="5395" y="7798"/>
                  </a:lnTo>
                  <a:lnTo>
                    <a:pt x="7232" y="10739"/>
                  </a:lnTo>
                  <a:lnTo>
                    <a:pt x="8309" y="8986"/>
                  </a:lnTo>
                  <a:lnTo>
                    <a:pt x="10852" y="12469"/>
                  </a:lnTo>
                  <a:lnTo>
                    <a:pt x="15736" y="0"/>
                  </a:lnTo>
                  <a:lnTo>
                    <a:pt x="21600" y="21600"/>
                  </a:lnTo>
                  <a:lnTo>
                    <a:pt x="0" y="21222"/>
                  </a:lnTo>
                  <a:close/>
                </a:path>
              </a:pathLst>
            </a:custGeom>
            <a:noFill/>
            <a:ln w="635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600"/>
              </a:pPr>
            </a:p>
          </p:txBody>
        </p:sp>
      </p:grpSp>
      <p:grpSp>
        <p:nvGrpSpPr>
          <p:cNvPr id="430" name="Group"/>
          <p:cNvGrpSpPr/>
          <p:nvPr/>
        </p:nvGrpSpPr>
        <p:grpSpPr>
          <a:xfrm>
            <a:off x="1993028" y="9790382"/>
            <a:ext cx="1246686" cy="1246686"/>
            <a:chOff x="0" y="0"/>
            <a:chExt cx="1246685" cy="1246685"/>
          </a:xfrm>
        </p:grpSpPr>
        <p:sp>
          <p:nvSpPr>
            <p:cNvPr id="424" name="Circle"/>
            <p:cNvSpPr/>
            <p:nvPr/>
          </p:nvSpPr>
          <p:spPr>
            <a:xfrm>
              <a:off x="0" y="0"/>
              <a:ext cx="1246686" cy="1246686"/>
            </a:xfrm>
            <a:prstGeom prst="ellipse">
              <a:avLst/>
            </a:prstGeom>
            <a:gradFill flip="none" rotWithShape="1">
              <a:gsLst>
                <a:gs pos="0">
                  <a:srgbClr val="DCDEE0"/>
                </a:gs>
                <a:gs pos="100000">
                  <a:srgbClr val="53585F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b="1" sz="60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grpSp>
          <p:nvGrpSpPr>
            <p:cNvPr id="429" name="Group"/>
            <p:cNvGrpSpPr/>
            <p:nvPr/>
          </p:nvGrpSpPr>
          <p:grpSpPr>
            <a:xfrm>
              <a:off x="215146" y="159144"/>
              <a:ext cx="812292" cy="1000006"/>
              <a:chOff x="0" y="0"/>
              <a:chExt cx="812290" cy="1000004"/>
            </a:xfrm>
          </p:grpSpPr>
          <p:sp>
            <p:nvSpPr>
              <p:cNvPr id="425" name="Shape"/>
              <p:cNvSpPr/>
              <p:nvPr/>
            </p:nvSpPr>
            <p:spPr>
              <a:xfrm>
                <a:off x="-1" y="-1"/>
                <a:ext cx="812292" cy="5880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29" h="20962" fill="norm" stroke="1" extrusionOk="0">
                    <a:moveTo>
                      <a:pt x="3986" y="3442"/>
                    </a:moveTo>
                    <a:cubicBezTo>
                      <a:pt x="4609" y="1875"/>
                      <a:pt x="5669" y="720"/>
                      <a:pt x="6924" y="243"/>
                    </a:cubicBezTo>
                    <a:cubicBezTo>
                      <a:pt x="8445" y="-336"/>
                      <a:pt x="10077" y="133"/>
                      <a:pt x="11301" y="1500"/>
                    </a:cubicBezTo>
                    <a:cubicBezTo>
                      <a:pt x="12926" y="408"/>
                      <a:pt x="14862" y="670"/>
                      <a:pt x="16300" y="2175"/>
                    </a:cubicBezTo>
                    <a:cubicBezTo>
                      <a:pt x="17411" y="3338"/>
                      <a:pt x="18085" y="5120"/>
                      <a:pt x="18138" y="7035"/>
                    </a:cubicBezTo>
                    <a:cubicBezTo>
                      <a:pt x="19666" y="7235"/>
                      <a:pt x="20893" y="8852"/>
                      <a:pt x="21099" y="10938"/>
                    </a:cubicBezTo>
                    <a:cubicBezTo>
                      <a:pt x="21277" y="12738"/>
                      <a:pt x="20640" y="14505"/>
                      <a:pt x="19489" y="15406"/>
                    </a:cubicBezTo>
                    <a:cubicBezTo>
                      <a:pt x="19551" y="16971"/>
                      <a:pt x="19041" y="18476"/>
                      <a:pt x="18128" y="19420"/>
                    </a:cubicBezTo>
                    <a:cubicBezTo>
                      <a:pt x="16842" y="20749"/>
                      <a:pt x="15065" y="20725"/>
                      <a:pt x="13798" y="19362"/>
                    </a:cubicBezTo>
                    <a:cubicBezTo>
                      <a:pt x="12618" y="20734"/>
                      <a:pt x="11036" y="21264"/>
                      <a:pt x="9527" y="20794"/>
                    </a:cubicBezTo>
                    <a:cubicBezTo>
                      <a:pt x="8563" y="20493"/>
                      <a:pt x="7690" y="19793"/>
                      <a:pt x="7026" y="18789"/>
                    </a:cubicBezTo>
                    <a:cubicBezTo>
                      <a:pt x="5476" y="20044"/>
                      <a:pt x="3505" y="19733"/>
                      <a:pt x="2204" y="18027"/>
                    </a:cubicBezTo>
                    <a:cubicBezTo>
                      <a:pt x="953" y="16386"/>
                      <a:pt x="614" y="13829"/>
                      <a:pt x="1365" y="11690"/>
                    </a:cubicBezTo>
                    <a:cubicBezTo>
                      <a:pt x="142" y="10455"/>
                      <a:pt x="-323" y="8247"/>
                      <a:pt x="232" y="6308"/>
                    </a:cubicBezTo>
                    <a:cubicBezTo>
                      <a:pt x="823" y="4246"/>
                      <a:pt x="2396" y="3045"/>
                      <a:pt x="3986" y="3442"/>
                    </a:cubicBezTo>
                    <a:close/>
                  </a:path>
                </a:pathLst>
              </a:custGeom>
              <a:noFill/>
              <a:ln w="6350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71437" tIns="71437" rIns="71437" bIns="71437" numCol="1" anchor="ctr">
                <a:noAutofit/>
              </a:bodyPr>
              <a:lstStyle/>
              <a:p>
                <a:pPr>
                  <a:defRPr sz="3600"/>
                </a:pPr>
              </a:p>
            </p:txBody>
          </p:sp>
          <p:sp>
            <p:nvSpPr>
              <p:cNvPr id="426" name="Circle"/>
              <p:cNvSpPr/>
              <p:nvPr/>
            </p:nvSpPr>
            <p:spPr>
              <a:xfrm>
                <a:off x="466747" y="637552"/>
                <a:ext cx="148228" cy="148228"/>
              </a:xfrm>
              <a:prstGeom prst="ellipse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71437" tIns="71437" rIns="71437" bIns="71437" numCol="1" anchor="ctr">
                <a:noAutofit/>
              </a:bodyPr>
              <a:lstStyle/>
              <a:p>
                <a:pPr>
                  <a:defRPr sz="3600"/>
                </a:pPr>
              </a:p>
            </p:txBody>
          </p:sp>
          <p:sp>
            <p:nvSpPr>
              <p:cNvPr id="427" name="Oval"/>
              <p:cNvSpPr/>
              <p:nvPr/>
            </p:nvSpPr>
            <p:spPr>
              <a:xfrm>
                <a:off x="422099" y="811681"/>
                <a:ext cx="111602" cy="104626"/>
              </a:xfrm>
              <a:prstGeom prst="ellipse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71437" tIns="71437" rIns="71437" bIns="71437" numCol="1" anchor="ctr">
                <a:noAutofit/>
              </a:bodyPr>
              <a:lstStyle/>
              <a:p>
                <a:pPr>
                  <a:defRPr sz="3600"/>
                </a:pPr>
              </a:p>
            </p:txBody>
          </p:sp>
          <p:sp>
            <p:nvSpPr>
              <p:cNvPr id="428" name="Circle"/>
              <p:cNvSpPr/>
              <p:nvPr/>
            </p:nvSpPr>
            <p:spPr>
              <a:xfrm>
                <a:off x="323872" y="923302"/>
                <a:ext cx="74506" cy="76703"/>
              </a:xfrm>
              <a:prstGeom prst="ellipse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71437" tIns="71437" rIns="71437" bIns="71437" numCol="1" anchor="ctr">
                <a:noAutofit/>
              </a:bodyPr>
              <a:lstStyle/>
              <a:p>
                <a:pPr>
                  <a:defRPr sz="3600"/>
                </a:pPr>
              </a:p>
            </p:txBody>
          </p:sp>
        </p:grpSp>
      </p:grpSp>
      <p:grpSp>
        <p:nvGrpSpPr>
          <p:cNvPr id="433" name="Group"/>
          <p:cNvGrpSpPr/>
          <p:nvPr/>
        </p:nvGrpSpPr>
        <p:grpSpPr>
          <a:xfrm>
            <a:off x="1993028" y="12387587"/>
            <a:ext cx="1246686" cy="1246686"/>
            <a:chOff x="0" y="0"/>
            <a:chExt cx="1246685" cy="1246685"/>
          </a:xfrm>
        </p:grpSpPr>
        <p:sp>
          <p:nvSpPr>
            <p:cNvPr id="431" name="Circle"/>
            <p:cNvSpPr/>
            <p:nvPr/>
          </p:nvSpPr>
          <p:spPr>
            <a:xfrm>
              <a:off x="0" y="0"/>
              <a:ext cx="1246686" cy="1246686"/>
            </a:xfrm>
            <a:prstGeom prst="ellipse">
              <a:avLst/>
            </a:prstGeom>
            <a:gradFill flip="none" rotWithShape="1">
              <a:gsLst>
                <a:gs pos="0">
                  <a:srgbClr val="A30CA4"/>
                </a:gs>
                <a:gs pos="100000">
                  <a:srgbClr val="410643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b="1" sz="60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432" name="Shape"/>
            <p:cNvSpPr/>
            <p:nvPr/>
          </p:nvSpPr>
          <p:spPr>
            <a:xfrm>
              <a:off x="146922" y="391383"/>
              <a:ext cx="945369" cy="4464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283" y="21600"/>
                  </a:moveTo>
                  <a:lnTo>
                    <a:pt x="18823" y="21336"/>
                  </a:lnTo>
                  <a:lnTo>
                    <a:pt x="21600" y="5738"/>
                  </a:lnTo>
                  <a:lnTo>
                    <a:pt x="16749" y="9262"/>
                  </a:lnTo>
                  <a:lnTo>
                    <a:pt x="14628" y="359"/>
                  </a:lnTo>
                  <a:lnTo>
                    <a:pt x="10436" y="5444"/>
                  </a:lnTo>
                  <a:lnTo>
                    <a:pt x="6634" y="0"/>
                  </a:lnTo>
                  <a:lnTo>
                    <a:pt x="4688" y="8407"/>
                  </a:lnTo>
                  <a:lnTo>
                    <a:pt x="0" y="6030"/>
                  </a:lnTo>
                  <a:lnTo>
                    <a:pt x="2283" y="21600"/>
                  </a:lnTo>
                  <a:close/>
                </a:path>
              </a:pathLst>
            </a:custGeom>
            <a:noFill/>
            <a:ln w="635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600"/>
              </a:pPr>
            </a:p>
          </p:txBody>
        </p:sp>
      </p:grpSp>
      <p:grpSp>
        <p:nvGrpSpPr>
          <p:cNvPr id="443" name="Group"/>
          <p:cNvGrpSpPr/>
          <p:nvPr/>
        </p:nvGrpSpPr>
        <p:grpSpPr>
          <a:xfrm>
            <a:off x="1993028" y="7230211"/>
            <a:ext cx="1246686" cy="1246686"/>
            <a:chOff x="0" y="0"/>
            <a:chExt cx="1246685" cy="1246685"/>
          </a:xfrm>
        </p:grpSpPr>
        <p:sp>
          <p:nvSpPr>
            <p:cNvPr id="434" name="Circle"/>
            <p:cNvSpPr/>
            <p:nvPr/>
          </p:nvSpPr>
          <p:spPr>
            <a:xfrm>
              <a:off x="0" y="0"/>
              <a:ext cx="1246686" cy="1246686"/>
            </a:xfrm>
            <a:prstGeom prst="ellipse">
              <a:avLst/>
            </a:prstGeom>
            <a:gradFill flip="none" rotWithShape="1">
              <a:gsLst>
                <a:gs pos="0">
                  <a:srgbClr val="FE9003"/>
                </a:gs>
                <a:gs pos="100000">
                  <a:srgbClr val="443106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b="1" sz="60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435" name="Shape"/>
            <p:cNvSpPr/>
            <p:nvPr/>
          </p:nvSpPr>
          <p:spPr>
            <a:xfrm>
              <a:off x="253716" y="79131"/>
              <a:ext cx="604197" cy="4373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9" h="20962" fill="norm" stroke="1" extrusionOk="0">
                  <a:moveTo>
                    <a:pt x="3986" y="3442"/>
                  </a:moveTo>
                  <a:cubicBezTo>
                    <a:pt x="4609" y="1875"/>
                    <a:pt x="5669" y="720"/>
                    <a:pt x="6924" y="243"/>
                  </a:cubicBezTo>
                  <a:cubicBezTo>
                    <a:pt x="8445" y="-336"/>
                    <a:pt x="10077" y="133"/>
                    <a:pt x="11301" y="1500"/>
                  </a:cubicBezTo>
                  <a:cubicBezTo>
                    <a:pt x="12926" y="408"/>
                    <a:pt x="14862" y="670"/>
                    <a:pt x="16300" y="2175"/>
                  </a:cubicBezTo>
                  <a:cubicBezTo>
                    <a:pt x="17411" y="3338"/>
                    <a:pt x="18085" y="5120"/>
                    <a:pt x="18138" y="7035"/>
                  </a:cubicBezTo>
                  <a:cubicBezTo>
                    <a:pt x="19666" y="7235"/>
                    <a:pt x="20893" y="8852"/>
                    <a:pt x="21099" y="10938"/>
                  </a:cubicBezTo>
                  <a:cubicBezTo>
                    <a:pt x="21277" y="12738"/>
                    <a:pt x="20640" y="14505"/>
                    <a:pt x="19489" y="15406"/>
                  </a:cubicBezTo>
                  <a:cubicBezTo>
                    <a:pt x="19551" y="16971"/>
                    <a:pt x="19041" y="18476"/>
                    <a:pt x="18128" y="19420"/>
                  </a:cubicBezTo>
                  <a:cubicBezTo>
                    <a:pt x="16842" y="20749"/>
                    <a:pt x="15065" y="20725"/>
                    <a:pt x="13798" y="19362"/>
                  </a:cubicBezTo>
                  <a:cubicBezTo>
                    <a:pt x="12618" y="20734"/>
                    <a:pt x="11036" y="21264"/>
                    <a:pt x="9527" y="20794"/>
                  </a:cubicBezTo>
                  <a:cubicBezTo>
                    <a:pt x="8563" y="20493"/>
                    <a:pt x="7690" y="19793"/>
                    <a:pt x="7026" y="18789"/>
                  </a:cubicBezTo>
                  <a:cubicBezTo>
                    <a:pt x="5476" y="20044"/>
                    <a:pt x="3505" y="19733"/>
                    <a:pt x="2204" y="18027"/>
                  </a:cubicBezTo>
                  <a:cubicBezTo>
                    <a:pt x="953" y="16386"/>
                    <a:pt x="614" y="13829"/>
                    <a:pt x="1365" y="11690"/>
                  </a:cubicBezTo>
                  <a:cubicBezTo>
                    <a:pt x="142" y="10455"/>
                    <a:pt x="-323" y="8247"/>
                    <a:pt x="232" y="6308"/>
                  </a:cubicBezTo>
                  <a:cubicBezTo>
                    <a:pt x="823" y="4246"/>
                    <a:pt x="2396" y="3045"/>
                    <a:pt x="3986" y="3442"/>
                  </a:cubicBezTo>
                  <a:close/>
                </a:path>
              </a:pathLst>
            </a:custGeom>
            <a:noFill/>
            <a:ln w="635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600"/>
              </a:pPr>
            </a:p>
          </p:txBody>
        </p:sp>
        <p:sp>
          <p:nvSpPr>
            <p:cNvPr id="436" name="Circle"/>
            <p:cNvSpPr/>
            <p:nvPr/>
          </p:nvSpPr>
          <p:spPr>
            <a:xfrm>
              <a:off x="873246" y="401548"/>
              <a:ext cx="110255" cy="110255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600"/>
              </a:pPr>
            </a:p>
          </p:txBody>
        </p:sp>
        <p:sp>
          <p:nvSpPr>
            <p:cNvPr id="437" name="Oval"/>
            <p:cNvSpPr/>
            <p:nvPr/>
          </p:nvSpPr>
          <p:spPr>
            <a:xfrm>
              <a:off x="924868" y="526603"/>
              <a:ext cx="83012" cy="77823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600"/>
              </a:pPr>
            </a:p>
          </p:txBody>
        </p:sp>
        <p:sp>
          <p:nvSpPr>
            <p:cNvPr id="438" name="Circle"/>
            <p:cNvSpPr/>
            <p:nvPr/>
          </p:nvSpPr>
          <p:spPr>
            <a:xfrm>
              <a:off x="878595" y="618559"/>
              <a:ext cx="55419" cy="57053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600"/>
              </a:pPr>
            </a:p>
          </p:txBody>
        </p:sp>
        <p:grpSp>
          <p:nvGrpSpPr>
            <p:cNvPr id="442" name="Group"/>
            <p:cNvGrpSpPr/>
            <p:nvPr/>
          </p:nvGrpSpPr>
          <p:grpSpPr>
            <a:xfrm>
              <a:off x="379489" y="744332"/>
              <a:ext cx="487707" cy="403270"/>
              <a:chOff x="0" y="0"/>
              <a:chExt cx="487705" cy="403268"/>
            </a:xfrm>
          </p:grpSpPr>
          <p:sp>
            <p:nvSpPr>
              <p:cNvPr id="439" name="Line"/>
              <p:cNvSpPr/>
              <p:nvPr/>
            </p:nvSpPr>
            <p:spPr>
              <a:xfrm rot="20700355">
                <a:off x="18659" y="22261"/>
                <a:ext cx="178636" cy="4975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9561" fill="norm" stroke="1" extrusionOk="0">
                    <a:moveTo>
                      <a:pt x="0" y="16716"/>
                    </a:moveTo>
                    <a:cubicBezTo>
                      <a:pt x="714" y="8507"/>
                      <a:pt x="4038" y="2003"/>
                      <a:pt x="8339" y="401"/>
                    </a:cubicBezTo>
                    <a:cubicBezTo>
                      <a:pt x="14890" y="-2039"/>
                      <a:pt x="21094" y="6925"/>
                      <a:pt x="21600" y="19561"/>
                    </a:cubicBezTo>
                  </a:path>
                </a:pathLst>
              </a:custGeom>
              <a:noFill/>
              <a:ln w="6350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71437" tIns="71437" rIns="71437" bIns="71437" numCol="1" anchor="ctr">
                <a:noAutofit/>
              </a:bodyPr>
              <a:lstStyle/>
              <a:p>
                <a:pPr>
                  <a:defRPr sz="3600"/>
                </a:pPr>
              </a:p>
            </p:txBody>
          </p:sp>
          <p:sp>
            <p:nvSpPr>
              <p:cNvPr id="440" name="Line"/>
              <p:cNvSpPr/>
              <p:nvPr/>
            </p:nvSpPr>
            <p:spPr>
              <a:xfrm rot="716927">
                <a:off x="305856" y="20374"/>
                <a:ext cx="178635" cy="4975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9561" fill="norm" stroke="1" extrusionOk="0">
                    <a:moveTo>
                      <a:pt x="0" y="16716"/>
                    </a:moveTo>
                    <a:cubicBezTo>
                      <a:pt x="714" y="8507"/>
                      <a:pt x="4038" y="2003"/>
                      <a:pt x="8339" y="401"/>
                    </a:cubicBezTo>
                    <a:cubicBezTo>
                      <a:pt x="14890" y="-2039"/>
                      <a:pt x="21094" y="6925"/>
                      <a:pt x="21600" y="19561"/>
                    </a:cubicBezTo>
                  </a:path>
                </a:pathLst>
              </a:custGeom>
              <a:noFill/>
              <a:ln w="6350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71437" tIns="71437" rIns="71437" bIns="71437" numCol="1" anchor="ctr">
                <a:noAutofit/>
              </a:bodyPr>
              <a:lstStyle/>
              <a:p>
                <a:pPr>
                  <a:defRPr sz="3600"/>
                </a:pPr>
              </a:p>
            </p:txBody>
          </p:sp>
          <p:sp>
            <p:nvSpPr>
              <p:cNvPr id="441" name="Shape"/>
              <p:cNvSpPr/>
              <p:nvPr/>
            </p:nvSpPr>
            <p:spPr>
              <a:xfrm>
                <a:off x="0" y="186763"/>
                <a:ext cx="482149" cy="2165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0036" fill="norm" stroke="1" extrusionOk="0">
                    <a:moveTo>
                      <a:pt x="0" y="1453"/>
                    </a:moveTo>
                    <a:cubicBezTo>
                      <a:pt x="4050" y="202"/>
                      <a:pt x="8149" y="-243"/>
                      <a:pt x="12241" y="125"/>
                    </a:cubicBezTo>
                    <a:cubicBezTo>
                      <a:pt x="15383" y="408"/>
                      <a:pt x="18512" y="1169"/>
                      <a:pt x="21600" y="2403"/>
                    </a:cubicBezTo>
                    <a:cubicBezTo>
                      <a:pt x="20622" y="11683"/>
                      <a:pt x="16915" y="18679"/>
                      <a:pt x="12353" y="19856"/>
                    </a:cubicBezTo>
                    <a:cubicBezTo>
                      <a:pt x="6537" y="21357"/>
                      <a:pt x="1147" y="13327"/>
                      <a:pt x="0" y="1453"/>
                    </a:cubicBezTo>
                    <a:close/>
                  </a:path>
                </a:pathLst>
              </a:custGeom>
              <a:noFill/>
              <a:ln w="6350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71437" tIns="71437" rIns="71437" bIns="71437" numCol="1" anchor="ctr">
                <a:noAutofit/>
              </a:bodyPr>
              <a:lstStyle/>
              <a:p>
                <a:pPr>
                  <a:defRPr sz="3600"/>
                </a:pPr>
              </a:p>
            </p:txBody>
          </p:sp>
        </p:grpSp>
      </p:grpSp>
      <p:grpSp>
        <p:nvGrpSpPr>
          <p:cNvPr id="451" name="Group"/>
          <p:cNvGrpSpPr/>
          <p:nvPr/>
        </p:nvGrpSpPr>
        <p:grpSpPr>
          <a:xfrm>
            <a:off x="1993028" y="11107501"/>
            <a:ext cx="1246686" cy="1246687"/>
            <a:chOff x="0" y="0"/>
            <a:chExt cx="1246685" cy="1246685"/>
          </a:xfrm>
        </p:grpSpPr>
        <p:sp>
          <p:nvSpPr>
            <p:cNvPr id="444" name="Circle"/>
            <p:cNvSpPr/>
            <p:nvPr/>
          </p:nvSpPr>
          <p:spPr>
            <a:xfrm>
              <a:off x="0" y="0"/>
              <a:ext cx="1246686" cy="1246686"/>
            </a:xfrm>
            <a:prstGeom prst="ellipse">
              <a:avLst/>
            </a:prstGeom>
            <a:gradFill flip="none" rotWithShape="1">
              <a:gsLst>
                <a:gs pos="0">
                  <a:srgbClr val="189B1A"/>
                </a:gs>
                <a:gs pos="100000">
                  <a:schemeClr val="accent3">
                    <a:hueOff val="1072396"/>
                    <a:satOff val="15939"/>
                    <a:lumOff val="-21945"/>
                  </a:schemeClr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b="1" sz="60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445" name="Oval"/>
            <p:cNvSpPr/>
            <p:nvPr/>
          </p:nvSpPr>
          <p:spPr>
            <a:xfrm>
              <a:off x="199547" y="850384"/>
              <a:ext cx="194519" cy="100467"/>
            </a:xfrm>
            <a:prstGeom prst="ellipse">
              <a:avLst/>
            </a:prstGeom>
            <a:noFill/>
            <a:ln w="635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600"/>
              </a:pPr>
            </a:p>
          </p:txBody>
        </p:sp>
        <p:sp>
          <p:nvSpPr>
            <p:cNvPr id="446" name="Oval"/>
            <p:cNvSpPr/>
            <p:nvPr/>
          </p:nvSpPr>
          <p:spPr>
            <a:xfrm>
              <a:off x="869115" y="850384"/>
              <a:ext cx="194519" cy="100467"/>
            </a:xfrm>
            <a:prstGeom prst="ellipse">
              <a:avLst/>
            </a:prstGeom>
            <a:noFill/>
            <a:ln w="635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600"/>
              </a:pPr>
            </a:p>
          </p:txBody>
        </p:sp>
        <p:sp>
          <p:nvSpPr>
            <p:cNvPr id="447" name="Line"/>
            <p:cNvSpPr/>
            <p:nvPr/>
          </p:nvSpPr>
          <p:spPr>
            <a:xfrm>
              <a:off x="185108" y="276229"/>
              <a:ext cx="210482" cy="6516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2" h="21177" fill="norm" stroke="1" extrusionOk="0">
                  <a:moveTo>
                    <a:pt x="1156" y="20635"/>
                  </a:moveTo>
                  <a:lnTo>
                    <a:pt x="10" y="3516"/>
                  </a:lnTo>
                  <a:cubicBezTo>
                    <a:pt x="-288" y="1283"/>
                    <a:pt x="6146" y="-423"/>
                    <a:pt x="12922" y="93"/>
                  </a:cubicBezTo>
                  <a:cubicBezTo>
                    <a:pt x="17812" y="465"/>
                    <a:pt x="21062" y="1951"/>
                    <a:pt x="20490" y="3553"/>
                  </a:cubicBezTo>
                  <a:lnTo>
                    <a:pt x="21312" y="21177"/>
                  </a:lnTo>
                </a:path>
              </a:pathLst>
            </a:custGeom>
            <a:noFill/>
            <a:ln w="635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600"/>
              </a:pPr>
            </a:p>
          </p:txBody>
        </p:sp>
        <p:sp>
          <p:nvSpPr>
            <p:cNvPr id="448" name="Line"/>
            <p:cNvSpPr/>
            <p:nvPr/>
          </p:nvSpPr>
          <p:spPr>
            <a:xfrm>
              <a:off x="853754" y="266295"/>
              <a:ext cx="210482" cy="6516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2" h="21177" fill="norm" stroke="1" extrusionOk="0">
                  <a:moveTo>
                    <a:pt x="1156" y="20635"/>
                  </a:moveTo>
                  <a:lnTo>
                    <a:pt x="10" y="3516"/>
                  </a:lnTo>
                  <a:cubicBezTo>
                    <a:pt x="-288" y="1283"/>
                    <a:pt x="6146" y="-423"/>
                    <a:pt x="12922" y="93"/>
                  </a:cubicBezTo>
                  <a:cubicBezTo>
                    <a:pt x="17812" y="465"/>
                    <a:pt x="21062" y="1951"/>
                    <a:pt x="20490" y="3553"/>
                  </a:cubicBezTo>
                  <a:lnTo>
                    <a:pt x="21312" y="21177"/>
                  </a:lnTo>
                </a:path>
              </a:pathLst>
            </a:custGeom>
            <a:noFill/>
            <a:ln w="635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600"/>
              </a:pPr>
            </a:p>
          </p:txBody>
        </p:sp>
        <p:sp>
          <p:nvSpPr>
            <p:cNvPr id="449" name="Line"/>
            <p:cNvSpPr/>
            <p:nvPr/>
          </p:nvSpPr>
          <p:spPr>
            <a:xfrm>
              <a:off x="388143" y="372115"/>
              <a:ext cx="450648" cy="1"/>
            </a:xfrm>
            <a:prstGeom prst="line">
              <a:avLst/>
            </a:prstGeom>
            <a:noFill/>
            <a:ln w="635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600"/>
              </a:pPr>
            </a:p>
          </p:txBody>
        </p:sp>
        <p:sp>
          <p:nvSpPr>
            <p:cNvPr id="450" name="Line"/>
            <p:cNvSpPr/>
            <p:nvPr/>
          </p:nvSpPr>
          <p:spPr>
            <a:xfrm flipV="1">
              <a:off x="341470" y="942655"/>
              <a:ext cx="584216" cy="6201"/>
            </a:xfrm>
            <a:prstGeom prst="line">
              <a:avLst/>
            </a:prstGeom>
            <a:noFill/>
            <a:ln w="635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600"/>
              </a:p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fade/>
      </p:transition>
    </mc:Choice>
    <mc:Fallback>
      <p:transition spd="fast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0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199"/>
                                        <p:tgtEl>
                                          <p:spTgt spid="40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nodeType="withEffect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4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0" dur="199"/>
                                        <p:tgtEl>
                                          <p:spTgt spid="4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4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5" dur="199"/>
                                        <p:tgtEl>
                                          <p:spTgt spid="4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4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0" dur="199"/>
                                        <p:tgtEl>
                                          <p:spTgt spid="4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99"/>
                            </p:stCondLst>
                            <p:childTnLst>
                              <p:par>
                                <p:cTn id="22" presetClass="entr" nodeType="after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4" dur="199"/>
                                        <p:tgtEl>
                                          <p:spTgt spid="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4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9" dur="199"/>
                                        <p:tgtEl>
                                          <p:spTgt spid="4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99"/>
                            </p:stCondLst>
                            <p:childTnLst>
                              <p:par>
                                <p:cTn id="31" presetClass="entr" nodeType="afterEffect" presetID="10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33" dur="199"/>
                                        <p:tgtEl>
                                          <p:spTgt spid="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/>
                                        <p:tgtEl>
                                          <p:spTgt spid="4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38" dur="199"/>
                                        <p:tgtEl>
                                          <p:spTgt spid="4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99"/>
                            </p:stCondLst>
                            <p:childTnLst>
                              <p:par>
                                <p:cTn id="40" presetClass="entr" nodeType="afterEffect" presetID="10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42" dur="199"/>
                                        <p:tgtEl>
                                          <p:spTgt spid="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4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47" dur="199"/>
                                        <p:tgtEl>
                                          <p:spTgt spid="4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99"/>
                            </p:stCondLst>
                            <p:childTnLst>
                              <p:par>
                                <p:cTn id="49" presetClass="entr" nodeType="afterEffect" presetID="10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fill="hold"/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51" dur="199"/>
                                        <p:tgtEl>
                                          <p:spTgt spid="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5" fill="hold"/>
                                        <p:tgtEl>
                                          <p:spTgt spid="40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56" dur="199"/>
                                        <p:tgtEl>
                                          <p:spTgt spid="40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99"/>
                            </p:stCondLst>
                            <p:childTnLst>
                              <p:par>
                                <p:cTn id="58" presetClass="entr" nodeType="afterEffect" presetID="10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9" fill="hold"/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60" dur="199"/>
                                        <p:tgtEl>
                                          <p:spTgt spid="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4" fill="hold"/>
                                        <p:tgtEl>
                                          <p:spTgt spid="40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65" dur="199"/>
                                        <p:tgtEl>
                                          <p:spTgt spid="40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99"/>
                            </p:stCondLst>
                            <p:childTnLst>
                              <p:par>
                                <p:cTn id="67" presetClass="entr" nodeType="afterEffect" presetID="10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8" fill="hold"/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69" dur="199"/>
                                        <p:tgtEl>
                                          <p:spTgt spid="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3" fill="hold"/>
                                        <p:tgtEl>
                                          <p:spTgt spid="40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4" dur="199"/>
                                        <p:tgtEl>
                                          <p:spTgt spid="40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99"/>
                            </p:stCondLst>
                            <p:childTnLst>
                              <p:par>
                                <p:cTn id="76" presetClass="entr" nodeType="afterEffect" presetID="10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7" fill="hold"/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8" dur="199"/>
                                        <p:tgtEl>
                                          <p:spTgt spid="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51" grpId="7"/>
      <p:bldP build="whole" bldLvl="1" animBg="1" rev="0" advAuto="0" spid="443" grpId="4"/>
      <p:bldP build="p" bldLvl="5" animBg="1" rev="0" advAuto="0" spid="408" grpId="1"/>
      <p:bldP build="whole" bldLvl="1" animBg="1" rev="0" advAuto="0" spid="430" grpId="6"/>
      <p:bldP build="whole" bldLvl="1" animBg="1" rev="0" advAuto="0" spid="433" grpId="8"/>
      <p:bldP build="whole" bldLvl="1" animBg="1" rev="0" advAuto="0" spid="423" grpId="5"/>
      <p:bldP build="whole" bldLvl="1" animBg="1" rev="0" advAuto="0" spid="415" grpId="2"/>
      <p:bldP build="whole" bldLvl="1" animBg="1" rev="0" advAuto="0" spid="420" grpId="3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Rectangle"/>
          <p:cNvSpPr/>
          <p:nvPr/>
        </p:nvSpPr>
        <p:spPr>
          <a:xfrm>
            <a:off x="-2149" y="360693"/>
            <a:ext cx="24388298" cy="1785938"/>
          </a:xfrm>
          <a:prstGeom prst="rect">
            <a:avLst/>
          </a:prstGeom>
          <a:solidFill>
            <a:schemeClr val="accent1">
              <a:hueOff val="300931"/>
              <a:lumOff val="-21745"/>
            </a:schemeClr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sz="3600"/>
            </a:pPr>
          </a:p>
        </p:txBody>
      </p:sp>
      <p:sp>
        <p:nvSpPr>
          <p:cNvPr id="454" name="The Genres of the Psalms"/>
          <p:cNvSpPr txBox="1"/>
          <p:nvPr/>
        </p:nvSpPr>
        <p:spPr>
          <a:xfrm>
            <a:off x="277585" y="-9413"/>
            <a:ext cx="23828830" cy="24499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normAutofit fontScale="100000" lnSpcReduction="0"/>
          </a:bodyPr>
          <a:lstStyle>
            <a:lvl1pPr>
              <a:defRPr b="1" cap="small" sz="130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The Genres of the Psalms</a:t>
            </a:r>
          </a:p>
        </p:txBody>
      </p:sp>
      <p:sp>
        <p:nvSpPr>
          <p:cNvPr id="455" name="Praise"/>
          <p:cNvSpPr txBox="1"/>
          <p:nvPr/>
        </p:nvSpPr>
        <p:spPr>
          <a:xfrm>
            <a:off x="1422898" y="1987768"/>
            <a:ext cx="21538204" cy="17859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normAutofit fontScale="100000" lnSpcReduction="0"/>
          </a:bodyPr>
          <a:lstStyle>
            <a:lvl1pPr>
              <a:lnSpc>
                <a:spcPct val="110000"/>
              </a:lnSpc>
              <a:defRPr b="1" sz="9600" u="sng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defRPr b="0"/>
            </a:pPr>
            <a:r>
              <a:rPr b="1"/>
              <a:t>Praise</a:t>
            </a:r>
          </a:p>
        </p:txBody>
      </p:sp>
      <p:grpSp>
        <p:nvGrpSpPr>
          <p:cNvPr id="458" name="Group"/>
          <p:cNvGrpSpPr/>
          <p:nvPr/>
        </p:nvGrpSpPr>
        <p:grpSpPr>
          <a:xfrm>
            <a:off x="1071586" y="3488046"/>
            <a:ext cx="8623056" cy="9899396"/>
            <a:chOff x="0" y="0"/>
            <a:chExt cx="8623054" cy="9899394"/>
          </a:xfrm>
        </p:grpSpPr>
        <p:sp>
          <p:nvSpPr>
            <p:cNvPr id="456" name="Shape"/>
            <p:cNvSpPr/>
            <p:nvPr/>
          </p:nvSpPr>
          <p:spPr>
            <a:xfrm>
              <a:off x="-1" y="379739"/>
              <a:ext cx="8623056" cy="95196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9" h="21428" fill="norm" stroke="1" extrusionOk="0">
                  <a:moveTo>
                    <a:pt x="13209" y="1855"/>
                  </a:moveTo>
                  <a:cubicBezTo>
                    <a:pt x="13159" y="1660"/>
                    <a:pt x="13076" y="1472"/>
                    <a:pt x="12961" y="1301"/>
                  </a:cubicBezTo>
                  <a:cubicBezTo>
                    <a:pt x="12781" y="1029"/>
                    <a:pt x="12528" y="805"/>
                    <a:pt x="12255" y="606"/>
                  </a:cubicBezTo>
                  <a:cubicBezTo>
                    <a:pt x="11592" y="123"/>
                    <a:pt x="10733" y="-99"/>
                    <a:pt x="9893" y="42"/>
                  </a:cubicBezTo>
                  <a:cubicBezTo>
                    <a:pt x="8703" y="242"/>
                    <a:pt x="7788" y="1127"/>
                    <a:pt x="7813" y="2196"/>
                  </a:cubicBezTo>
                  <a:cubicBezTo>
                    <a:pt x="7833" y="3080"/>
                    <a:pt x="8522" y="3839"/>
                    <a:pt x="9483" y="4036"/>
                  </a:cubicBezTo>
                  <a:lnTo>
                    <a:pt x="9586" y="4964"/>
                  </a:lnTo>
                  <a:cubicBezTo>
                    <a:pt x="9284" y="5074"/>
                    <a:pt x="8983" y="5182"/>
                    <a:pt x="8683" y="5288"/>
                  </a:cubicBezTo>
                  <a:cubicBezTo>
                    <a:pt x="8474" y="5361"/>
                    <a:pt x="8261" y="5435"/>
                    <a:pt x="8081" y="5561"/>
                  </a:cubicBezTo>
                  <a:cubicBezTo>
                    <a:pt x="7905" y="5685"/>
                    <a:pt x="7773" y="5850"/>
                    <a:pt x="7644" y="6013"/>
                  </a:cubicBezTo>
                  <a:cubicBezTo>
                    <a:pt x="7526" y="6163"/>
                    <a:pt x="7410" y="6313"/>
                    <a:pt x="7294" y="6463"/>
                  </a:cubicBezTo>
                  <a:lnTo>
                    <a:pt x="5760" y="8301"/>
                  </a:lnTo>
                  <a:lnTo>
                    <a:pt x="2489" y="6742"/>
                  </a:lnTo>
                  <a:lnTo>
                    <a:pt x="1729" y="5334"/>
                  </a:lnTo>
                  <a:lnTo>
                    <a:pt x="1632" y="6126"/>
                  </a:lnTo>
                  <a:lnTo>
                    <a:pt x="523" y="5268"/>
                  </a:lnTo>
                  <a:cubicBezTo>
                    <a:pt x="244" y="5458"/>
                    <a:pt x="61" y="5740"/>
                    <a:pt x="13" y="6051"/>
                  </a:cubicBezTo>
                  <a:cubicBezTo>
                    <a:pt x="-17" y="6243"/>
                    <a:pt x="7" y="6439"/>
                    <a:pt x="83" y="6621"/>
                  </a:cubicBezTo>
                  <a:lnTo>
                    <a:pt x="1733" y="7272"/>
                  </a:lnTo>
                  <a:lnTo>
                    <a:pt x="6130" y="10086"/>
                  </a:lnTo>
                  <a:lnTo>
                    <a:pt x="8759" y="7625"/>
                  </a:lnTo>
                  <a:lnTo>
                    <a:pt x="9578" y="11620"/>
                  </a:lnTo>
                  <a:lnTo>
                    <a:pt x="9060" y="16002"/>
                  </a:lnTo>
                  <a:lnTo>
                    <a:pt x="9099" y="19478"/>
                  </a:lnTo>
                  <a:lnTo>
                    <a:pt x="7859" y="20492"/>
                  </a:lnTo>
                  <a:cubicBezTo>
                    <a:pt x="7727" y="20681"/>
                    <a:pt x="7721" y="20919"/>
                    <a:pt x="7844" y="21113"/>
                  </a:cubicBezTo>
                  <a:cubicBezTo>
                    <a:pt x="8018" y="21386"/>
                    <a:pt x="8390" y="21501"/>
                    <a:pt x="8713" y="21381"/>
                  </a:cubicBezTo>
                  <a:lnTo>
                    <a:pt x="10205" y="20742"/>
                  </a:lnTo>
                  <a:lnTo>
                    <a:pt x="11045" y="20226"/>
                  </a:lnTo>
                  <a:lnTo>
                    <a:pt x="10981" y="16187"/>
                  </a:lnTo>
                  <a:lnTo>
                    <a:pt x="11814" y="13418"/>
                  </a:lnTo>
                  <a:lnTo>
                    <a:pt x="13031" y="16045"/>
                  </a:lnTo>
                  <a:lnTo>
                    <a:pt x="13503" y="19985"/>
                  </a:lnTo>
                  <a:lnTo>
                    <a:pt x="14378" y="20349"/>
                  </a:lnTo>
                  <a:lnTo>
                    <a:pt x="16007" y="20975"/>
                  </a:lnTo>
                  <a:cubicBezTo>
                    <a:pt x="16419" y="21149"/>
                    <a:pt x="16894" y="20885"/>
                    <a:pt x="16907" y="20475"/>
                  </a:cubicBezTo>
                  <a:cubicBezTo>
                    <a:pt x="16914" y="20216"/>
                    <a:pt x="16709" y="19990"/>
                    <a:pt x="16425" y="19945"/>
                  </a:cubicBezTo>
                  <a:lnTo>
                    <a:pt x="15027" y="19016"/>
                  </a:lnTo>
                  <a:lnTo>
                    <a:pt x="15129" y="15825"/>
                  </a:lnTo>
                  <a:lnTo>
                    <a:pt x="13534" y="11286"/>
                  </a:lnTo>
                  <a:lnTo>
                    <a:pt x="13811" y="6967"/>
                  </a:lnTo>
                  <a:lnTo>
                    <a:pt x="17517" y="8364"/>
                  </a:lnTo>
                  <a:lnTo>
                    <a:pt x="19988" y="5302"/>
                  </a:lnTo>
                  <a:lnTo>
                    <a:pt x="21488" y="4366"/>
                  </a:lnTo>
                  <a:cubicBezTo>
                    <a:pt x="21577" y="4187"/>
                    <a:pt x="21583" y="3983"/>
                    <a:pt x="21503" y="3801"/>
                  </a:cubicBezTo>
                  <a:cubicBezTo>
                    <a:pt x="21366" y="3486"/>
                    <a:pt x="21011" y="3291"/>
                    <a:pt x="20635" y="3324"/>
                  </a:cubicBezTo>
                  <a:lnTo>
                    <a:pt x="19664" y="4415"/>
                  </a:lnTo>
                  <a:lnTo>
                    <a:pt x="19392" y="3796"/>
                  </a:lnTo>
                  <a:lnTo>
                    <a:pt x="19239" y="4877"/>
                  </a:lnTo>
                  <a:lnTo>
                    <a:pt x="17191" y="6616"/>
                  </a:lnTo>
                  <a:lnTo>
                    <a:pt x="15263" y="5270"/>
                  </a:lnTo>
                  <a:cubicBezTo>
                    <a:pt x="14990" y="5108"/>
                    <a:pt x="14718" y="4948"/>
                    <a:pt x="14447" y="4789"/>
                  </a:cubicBezTo>
                  <a:cubicBezTo>
                    <a:pt x="14203" y="4646"/>
                    <a:pt x="13954" y="4500"/>
                    <a:pt x="13666" y="4439"/>
                  </a:cubicBezTo>
                  <a:cubicBezTo>
                    <a:pt x="13422" y="4388"/>
                    <a:pt x="13170" y="4402"/>
                    <a:pt x="12920" y="4415"/>
                  </a:cubicBezTo>
                  <a:cubicBezTo>
                    <a:pt x="12644" y="4429"/>
                    <a:pt x="12366" y="4441"/>
                    <a:pt x="12087" y="4450"/>
                  </a:cubicBezTo>
                  <a:lnTo>
                    <a:pt x="11917" y="4008"/>
                  </a:lnTo>
                  <a:cubicBezTo>
                    <a:pt x="12138" y="4012"/>
                    <a:pt x="12354" y="3970"/>
                    <a:pt x="12551" y="3888"/>
                  </a:cubicBezTo>
                  <a:cubicBezTo>
                    <a:pt x="12728" y="3815"/>
                    <a:pt x="12891" y="3708"/>
                    <a:pt x="13020" y="3567"/>
                  </a:cubicBezTo>
                  <a:cubicBezTo>
                    <a:pt x="13163" y="3412"/>
                    <a:pt x="13253" y="3223"/>
                    <a:pt x="13280" y="3022"/>
                  </a:cubicBezTo>
                  <a:cubicBezTo>
                    <a:pt x="13043" y="3119"/>
                    <a:pt x="12779" y="3151"/>
                    <a:pt x="12522" y="3114"/>
                  </a:cubicBezTo>
                  <a:cubicBezTo>
                    <a:pt x="12199" y="3067"/>
                    <a:pt x="11905" y="2915"/>
                    <a:pt x="11698" y="2687"/>
                  </a:cubicBezTo>
                  <a:cubicBezTo>
                    <a:pt x="12040" y="2660"/>
                    <a:pt x="12369" y="2554"/>
                    <a:pt x="12652" y="2379"/>
                  </a:cubicBezTo>
                  <a:cubicBezTo>
                    <a:pt x="12876" y="2240"/>
                    <a:pt x="13065" y="2062"/>
                    <a:pt x="13209" y="1855"/>
                  </a:cubicBezTo>
                  <a:close/>
                </a:path>
              </a:pathLst>
            </a:custGeom>
            <a:blipFill rotWithShape="1">
              <a:blip r:embed="rId2"/>
              <a:srcRect l="0" t="0" r="0" b="0"/>
              <a:tile tx="0" ty="0" sx="100000" sy="100000" flip="none" algn="tl"/>
            </a:blipFill>
            <a:ln w="635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600"/>
              </a:pPr>
            </a:p>
          </p:txBody>
        </p:sp>
        <p:sp>
          <p:nvSpPr>
            <p:cNvPr id="457" name="Music Note"/>
            <p:cNvSpPr/>
            <p:nvPr/>
          </p:nvSpPr>
          <p:spPr>
            <a:xfrm>
              <a:off x="5750176" y="0"/>
              <a:ext cx="1143857" cy="13749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3" h="21383" fill="norm" stroke="1" extrusionOk="0">
                  <a:moveTo>
                    <a:pt x="21113" y="0"/>
                  </a:moveTo>
                  <a:lnTo>
                    <a:pt x="6108" y="2350"/>
                  </a:lnTo>
                  <a:lnTo>
                    <a:pt x="6108" y="5125"/>
                  </a:lnTo>
                  <a:lnTo>
                    <a:pt x="6108" y="17126"/>
                  </a:lnTo>
                  <a:cubicBezTo>
                    <a:pt x="5809" y="16937"/>
                    <a:pt x="5437" y="16795"/>
                    <a:pt x="4989" y="16725"/>
                  </a:cubicBezTo>
                  <a:cubicBezTo>
                    <a:pt x="4776" y="16691"/>
                    <a:pt x="4556" y="16675"/>
                    <a:pt x="4334" y="16674"/>
                  </a:cubicBezTo>
                  <a:cubicBezTo>
                    <a:pt x="2785" y="16667"/>
                    <a:pt x="1107" y="17429"/>
                    <a:pt x="363" y="18542"/>
                  </a:cubicBezTo>
                  <a:cubicBezTo>
                    <a:pt x="-487" y="19815"/>
                    <a:pt x="205" y="21063"/>
                    <a:pt x="1909" y="21332"/>
                  </a:cubicBezTo>
                  <a:cubicBezTo>
                    <a:pt x="3613" y="21600"/>
                    <a:pt x="5685" y="20787"/>
                    <a:pt x="6535" y="19514"/>
                  </a:cubicBezTo>
                  <a:cubicBezTo>
                    <a:pt x="6784" y="19141"/>
                    <a:pt x="6886" y="18773"/>
                    <a:pt x="6884" y="18428"/>
                  </a:cubicBezTo>
                  <a:lnTo>
                    <a:pt x="6892" y="18428"/>
                  </a:lnTo>
                  <a:lnTo>
                    <a:pt x="6892" y="5003"/>
                  </a:lnTo>
                  <a:lnTo>
                    <a:pt x="20329" y="2901"/>
                  </a:lnTo>
                  <a:lnTo>
                    <a:pt x="20329" y="15019"/>
                  </a:lnTo>
                  <a:cubicBezTo>
                    <a:pt x="20028" y="14827"/>
                    <a:pt x="19654" y="14682"/>
                    <a:pt x="19201" y="14611"/>
                  </a:cubicBezTo>
                  <a:cubicBezTo>
                    <a:pt x="18988" y="14577"/>
                    <a:pt x="18768" y="14561"/>
                    <a:pt x="18546" y="14560"/>
                  </a:cubicBezTo>
                  <a:cubicBezTo>
                    <a:pt x="16997" y="14553"/>
                    <a:pt x="15319" y="15315"/>
                    <a:pt x="14575" y="16428"/>
                  </a:cubicBezTo>
                  <a:cubicBezTo>
                    <a:pt x="13725" y="17701"/>
                    <a:pt x="14417" y="18949"/>
                    <a:pt x="16121" y="19218"/>
                  </a:cubicBezTo>
                  <a:cubicBezTo>
                    <a:pt x="17825" y="19486"/>
                    <a:pt x="19897" y="18673"/>
                    <a:pt x="20747" y="17400"/>
                  </a:cubicBezTo>
                  <a:cubicBezTo>
                    <a:pt x="20960" y="17081"/>
                    <a:pt x="21077" y="16763"/>
                    <a:pt x="21104" y="16462"/>
                  </a:cubicBezTo>
                  <a:lnTo>
                    <a:pt x="21113" y="16462"/>
                  </a:lnTo>
                  <a:lnTo>
                    <a:pt x="21113" y="2777"/>
                  </a:lnTo>
                  <a:lnTo>
                    <a:pt x="21113" y="381"/>
                  </a:lnTo>
                  <a:lnTo>
                    <a:pt x="21113" y="0"/>
                  </a:lnTo>
                  <a:close/>
                </a:path>
              </a:pathLst>
            </a:custGeom>
            <a:solidFill>
              <a:srgbClr val="000000"/>
            </a:solidFill>
            <a:ln w="1270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600"/>
              </a:pPr>
            </a:p>
          </p:txBody>
        </p:sp>
      </p:grpSp>
      <p:sp>
        <p:nvSpPr>
          <p:cNvPr id="459" name="Often begin with a call to worship…"/>
          <p:cNvSpPr txBox="1"/>
          <p:nvPr/>
        </p:nvSpPr>
        <p:spPr>
          <a:xfrm>
            <a:off x="11365666" y="3831891"/>
            <a:ext cx="12079286" cy="97792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normAutofit fontScale="100000" lnSpcReduction="0"/>
          </a:bodyPr>
          <a:lstStyle/>
          <a:p>
            <a:pPr marL="701842" indent="-701842" algn="l">
              <a:lnSpc>
                <a:spcPct val="130000"/>
              </a:lnSpc>
              <a:buSzPct val="75000"/>
              <a:buChar char="•"/>
              <a:defRPr sz="8000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Often begin with a call to worship</a:t>
            </a:r>
          </a:p>
          <a:p>
            <a:pPr marL="701842" indent="-701842" algn="l">
              <a:lnSpc>
                <a:spcPct val="130000"/>
              </a:lnSpc>
              <a:buSzPct val="75000"/>
              <a:buChar char="•"/>
              <a:defRPr sz="8000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Give a </a:t>
            </a:r>
            <a:r>
              <a:rPr i="1"/>
              <a:t>reason</a:t>
            </a:r>
            <a:r>
              <a:t> for praising God</a:t>
            </a:r>
          </a:p>
          <a:p>
            <a:pPr marL="701842" indent="-701842" algn="l">
              <a:lnSpc>
                <a:spcPct val="130000"/>
              </a:lnSpc>
              <a:buSzPct val="75000"/>
              <a:buChar char="•"/>
              <a:defRPr sz="8000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Examples: </a:t>
            </a:r>
            <a:r>
              <a:rPr b="1"/>
              <a:t>Psalms 146-150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fade/>
      </p:transition>
    </mc:Choice>
    <mc:Fallback>
      <p:transition spd="fast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5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199"/>
                                        <p:tgtEl>
                                          <p:spTgt spid="45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nodeType="withEffect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0" dur="199"/>
                                        <p:tgtEl>
                                          <p:spTgt spid="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5" dur="199"/>
                                        <p:tgtEl>
                                          <p:spTgt spid="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0" dur="199"/>
                                        <p:tgtEl>
                                          <p:spTgt spid="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459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Rectangle"/>
          <p:cNvSpPr/>
          <p:nvPr/>
        </p:nvSpPr>
        <p:spPr>
          <a:xfrm>
            <a:off x="9096661" y="2420345"/>
            <a:ext cx="6190677" cy="3554781"/>
          </a:xfrm>
          <a:prstGeom prst="rect">
            <a:avLst/>
          </a:prstGeom>
          <a:gradFill>
            <a:gsLst>
              <a:gs pos="0">
                <a:schemeClr val="accent4">
                  <a:hueOff val="102361"/>
                  <a:satOff val="14118"/>
                  <a:lumOff val="10675"/>
                </a:schemeClr>
              </a:gs>
              <a:gs pos="100000">
                <a:schemeClr val="accent4">
                  <a:hueOff val="-149388"/>
                  <a:satOff val="26012"/>
                  <a:lumOff val="-24786"/>
                </a:schemeClr>
              </a:gs>
            </a:gsLst>
            <a:lin ang="5400000"/>
          </a:gradFill>
          <a:ln w="12700">
            <a:miter lim="400000"/>
          </a:ln>
        </p:spPr>
        <p:txBody>
          <a:bodyPr lIns="142875" tIns="142875" rIns="142875" bIns="142875" anchor="ctr"/>
          <a:lstStyle/>
          <a:p>
            <a:pPr>
              <a:defRPr sz="3600"/>
            </a:pPr>
          </a:p>
        </p:txBody>
      </p:sp>
      <p:sp>
        <p:nvSpPr>
          <p:cNvPr id="147" name="Rectangle"/>
          <p:cNvSpPr/>
          <p:nvPr/>
        </p:nvSpPr>
        <p:spPr>
          <a:xfrm>
            <a:off x="17749152" y="2420345"/>
            <a:ext cx="6190677" cy="3554781"/>
          </a:xfrm>
          <a:prstGeom prst="rect">
            <a:avLst/>
          </a:prstGeom>
          <a:gradFill>
            <a:gsLst>
              <a:gs pos="0">
                <a:schemeClr val="accent5"/>
              </a:gs>
              <a:gs pos="100000">
                <a:schemeClr val="accent5">
                  <a:satOff val="19767"/>
                  <a:lumOff val="-23491"/>
                </a:schemeClr>
              </a:gs>
            </a:gsLst>
            <a:lin ang="5400000"/>
          </a:gradFill>
          <a:ln w="12700">
            <a:miter lim="400000"/>
          </a:ln>
        </p:spPr>
        <p:txBody>
          <a:bodyPr lIns="142875" tIns="142875" rIns="142875" bIns="142875" anchor="ctr"/>
          <a:lstStyle/>
          <a:p>
            <a:pPr>
              <a:defRPr sz="3600"/>
            </a:pPr>
          </a:p>
        </p:txBody>
      </p:sp>
      <p:sp>
        <p:nvSpPr>
          <p:cNvPr id="148" name="Rectangle"/>
          <p:cNvSpPr/>
          <p:nvPr/>
        </p:nvSpPr>
        <p:spPr>
          <a:xfrm>
            <a:off x="-2149" y="360693"/>
            <a:ext cx="24388298" cy="1785938"/>
          </a:xfrm>
          <a:prstGeom prst="rect">
            <a:avLst/>
          </a:prstGeom>
          <a:solidFill>
            <a:schemeClr val="accent1">
              <a:hueOff val="300931"/>
              <a:lumOff val="-21745"/>
            </a:schemeClr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sz="3600"/>
            </a:pPr>
          </a:p>
        </p:txBody>
      </p:sp>
      <p:sp>
        <p:nvSpPr>
          <p:cNvPr id="149" name="The Wisdom Literature"/>
          <p:cNvSpPr txBox="1"/>
          <p:nvPr/>
        </p:nvSpPr>
        <p:spPr>
          <a:xfrm>
            <a:off x="277585" y="-9413"/>
            <a:ext cx="23828830" cy="24499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normAutofit fontScale="100000" lnSpcReduction="0"/>
          </a:bodyPr>
          <a:lstStyle>
            <a:lvl1pPr>
              <a:defRPr b="1" cap="small" sz="12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The Wisdom Literature</a:t>
            </a:r>
          </a:p>
        </p:txBody>
      </p:sp>
      <p:sp>
        <p:nvSpPr>
          <p:cNvPr id="150" name="Rectangle"/>
          <p:cNvSpPr/>
          <p:nvPr/>
        </p:nvSpPr>
        <p:spPr>
          <a:xfrm>
            <a:off x="444171" y="2420345"/>
            <a:ext cx="6190677" cy="3554781"/>
          </a:xfrm>
          <a:prstGeom prst="rect">
            <a:avLst/>
          </a:prstGeom>
          <a:gradFill>
            <a:gsLst>
              <a:gs pos="0">
                <a:srgbClr val="189B1A"/>
              </a:gs>
              <a:gs pos="100000">
                <a:schemeClr val="accent3">
                  <a:hueOff val="1072396"/>
                  <a:satOff val="15939"/>
                  <a:lumOff val="-21945"/>
                </a:schemeClr>
              </a:gs>
            </a:gsLst>
            <a:lin ang="5400000"/>
          </a:gradFill>
          <a:ln w="12700">
            <a:miter lim="400000"/>
          </a:ln>
        </p:spPr>
        <p:txBody>
          <a:bodyPr lIns="142875" tIns="142875" rIns="142875" bIns="142875" anchor="ctr"/>
          <a:lstStyle/>
          <a:p>
            <a:pPr>
              <a:defRPr sz="3600"/>
            </a:pPr>
          </a:p>
        </p:txBody>
      </p:sp>
      <p:sp>
        <p:nvSpPr>
          <p:cNvPr id="151" name="Proverbs"/>
          <p:cNvSpPr txBox="1"/>
          <p:nvPr/>
        </p:nvSpPr>
        <p:spPr>
          <a:xfrm>
            <a:off x="1716944" y="3401495"/>
            <a:ext cx="3645131" cy="1298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b="1" sz="75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Proverbs</a:t>
            </a:r>
          </a:p>
        </p:txBody>
      </p:sp>
      <p:sp>
        <p:nvSpPr>
          <p:cNvPr id="152" name="Ecclesiastes"/>
          <p:cNvSpPr txBox="1"/>
          <p:nvPr/>
        </p:nvSpPr>
        <p:spPr>
          <a:xfrm>
            <a:off x="18469168" y="3561148"/>
            <a:ext cx="4750645" cy="1298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b="1" sz="75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Ecclesiastes</a:t>
            </a:r>
          </a:p>
        </p:txBody>
      </p:sp>
      <p:sp>
        <p:nvSpPr>
          <p:cNvPr id="153" name="Job…"/>
          <p:cNvSpPr txBox="1"/>
          <p:nvPr/>
        </p:nvSpPr>
        <p:spPr>
          <a:xfrm>
            <a:off x="9427864" y="2508318"/>
            <a:ext cx="5528272" cy="33788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>
              <a:lnSpc>
                <a:spcPct val="90000"/>
              </a:lnSpc>
              <a:defRPr b="1" sz="7500">
                <a:latin typeface="Calibri"/>
                <a:ea typeface="Calibri"/>
                <a:cs typeface="Calibri"/>
                <a:sym typeface="Calibri"/>
              </a:defRPr>
            </a:pPr>
            <a:r>
              <a:t>Job</a:t>
            </a:r>
          </a:p>
          <a:p>
            <a:pPr>
              <a:lnSpc>
                <a:spcPct val="90000"/>
              </a:lnSpc>
              <a:defRPr b="1" sz="7500">
                <a:latin typeface="Calibri"/>
                <a:ea typeface="Calibri"/>
                <a:cs typeface="Calibri"/>
                <a:sym typeface="Calibri"/>
              </a:defRPr>
            </a:pPr>
            <a:r>
              <a:t>Psalms</a:t>
            </a:r>
          </a:p>
          <a:p>
            <a:pPr>
              <a:lnSpc>
                <a:spcPct val="90000"/>
              </a:lnSpc>
              <a:defRPr b="1" sz="7500">
                <a:latin typeface="Calibri"/>
                <a:ea typeface="Calibri"/>
                <a:cs typeface="Calibri"/>
                <a:sym typeface="Calibri"/>
              </a:defRPr>
            </a:pPr>
            <a:r>
              <a:t>Lamentations</a:t>
            </a:r>
          </a:p>
        </p:txBody>
      </p:sp>
      <p:sp>
        <p:nvSpPr>
          <p:cNvPr id="154" name="Principles for Wise, Righteous Living"/>
          <p:cNvSpPr txBox="1"/>
          <p:nvPr/>
        </p:nvSpPr>
        <p:spPr>
          <a:xfrm>
            <a:off x="444171" y="6297150"/>
            <a:ext cx="6190677" cy="17859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 defTabSz="642937">
              <a:defRPr b="1" sz="55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defRPr b="0"/>
            </a:pPr>
            <a:r>
              <a:rPr b="1"/>
              <a:t>Principles for Wise, Righteous Living</a:t>
            </a:r>
          </a:p>
        </p:txBody>
      </p:sp>
      <p:grpSp>
        <p:nvGrpSpPr>
          <p:cNvPr id="157" name="Group"/>
          <p:cNvGrpSpPr/>
          <p:nvPr/>
        </p:nvGrpSpPr>
        <p:grpSpPr>
          <a:xfrm>
            <a:off x="6900310" y="6190503"/>
            <a:ext cx="10583380" cy="2086447"/>
            <a:chOff x="0" y="0"/>
            <a:chExt cx="10583378" cy="2086445"/>
          </a:xfrm>
        </p:grpSpPr>
        <p:sp>
          <p:nvSpPr>
            <p:cNvPr id="155" name="Double Arrow"/>
            <p:cNvSpPr/>
            <p:nvPr/>
          </p:nvSpPr>
          <p:spPr>
            <a:xfrm>
              <a:off x="0" y="0"/>
              <a:ext cx="10583379" cy="2086446"/>
            </a:xfrm>
            <a:prstGeom prst="leftRightArrow">
              <a:avLst>
                <a:gd name="adj1" fmla="val 77735"/>
                <a:gd name="adj2" fmla="val 59381"/>
              </a:avLst>
            </a:prstGeom>
            <a:gradFill flip="none" rotWithShape="1">
              <a:gsLst>
                <a:gs pos="0">
                  <a:schemeClr val="accent3"/>
                </a:gs>
                <a:gs pos="100000">
                  <a:schemeClr val="accent5">
                    <a:hueOff val="243052"/>
                    <a:satOff val="19712"/>
                    <a:lumOff val="-10957"/>
                  </a:schemeClr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600"/>
              </a:pPr>
            </a:p>
          </p:txBody>
        </p:sp>
        <p:sp>
          <p:nvSpPr>
            <p:cNvPr id="156" name="Tension of Trusting God"/>
            <p:cNvSpPr txBox="1"/>
            <p:nvPr/>
          </p:nvSpPr>
          <p:spPr>
            <a:xfrm>
              <a:off x="15149" y="452039"/>
              <a:ext cx="10553080" cy="118236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71437" tIns="71437" rIns="71437" bIns="71437" numCol="1" anchor="ctr">
              <a:noAutofit/>
            </a:bodyPr>
            <a:lstStyle>
              <a:lvl1pPr defTabSz="642937">
                <a:lnSpc>
                  <a:spcPct val="90000"/>
                </a:lnSpc>
                <a:defRPr b="1" sz="54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Tension of Trusting God</a:t>
              </a:r>
            </a:p>
          </p:txBody>
        </p:sp>
      </p:grpSp>
      <p:sp>
        <p:nvSpPr>
          <p:cNvPr id="158" name="An evil man is ensnared by the transgression of his lips, but the righteous escapes from trouble.…"/>
          <p:cNvSpPr txBox="1"/>
          <p:nvPr/>
        </p:nvSpPr>
        <p:spPr>
          <a:xfrm>
            <a:off x="444171" y="8402622"/>
            <a:ext cx="6190677" cy="5032642"/>
          </a:xfrm>
          <a:prstGeom prst="rect">
            <a:avLst/>
          </a:prstGeom>
          <a:solidFill>
            <a:schemeClr val="accent3">
              <a:hueOff val="1072396"/>
              <a:satOff val="5650"/>
              <a:lumOff val="-11199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/>
          <a:p>
            <a:pPr>
              <a:defRPr sz="5200">
                <a:latin typeface="Calibri"/>
                <a:ea typeface="Calibri"/>
                <a:cs typeface="Calibri"/>
                <a:sym typeface="Calibri"/>
              </a:defRPr>
            </a:pPr>
            <a:r>
              <a:t>An evil man is ensnared by the transgression of his lips, but the righteous escapes from trouble.</a:t>
            </a:r>
          </a:p>
          <a:p>
            <a:pPr>
              <a:defRPr sz="5200">
                <a:latin typeface="Calibri"/>
                <a:ea typeface="Calibri"/>
                <a:cs typeface="Calibri"/>
                <a:sym typeface="Calibri"/>
              </a:defRPr>
            </a:pPr>
            <a:r>
              <a:t>- </a:t>
            </a:r>
            <a:r>
              <a:rPr b="1"/>
              <a:t>Prov 12:13</a:t>
            </a:r>
          </a:p>
        </p:txBody>
      </p:sp>
      <p:sp>
        <p:nvSpPr>
          <p:cNvPr id="159" name="Again I saw that under the sun the race is not to the swift, nor the battle to the strong… but time and chance happen to them all. - Ecc 9:11"/>
          <p:cNvSpPr txBox="1"/>
          <p:nvPr/>
        </p:nvSpPr>
        <p:spPr>
          <a:xfrm>
            <a:off x="17749152" y="8402621"/>
            <a:ext cx="6190677" cy="5032642"/>
          </a:xfrm>
          <a:prstGeom prst="rect">
            <a:avLst/>
          </a:prstGeom>
          <a:solidFill>
            <a:schemeClr val="accent5">
              <a:hueOff val="243052"/>
              <a:satOff val="19712"/>
              <a:lumOff val="-10957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/>
          <a:p>
            <a:pPr>
              <a:defRPr sz="4700">
                <a:latin typeface="Calibri"/>
                <a:ea typeface="Calibri"/>
                <a:cs typeface="Calibri"/>
                <a:sym typeface="Calibri"/>
              </a:defRPr>
            </a:pPr>
            <a:r>
              <a:t>Again I saw that under the sun the race is not to the swift, nor the battle to the strong… but time and chance happen to them all. - </a:t>
            </a:r>
            <a:r>
              <a:rPr b="1"/>
              <a:t>Ecc 9:11</a:t>
            </a:r>
          </a:p>
        </p:txBody>
      </p:sp>
      <p:sp>
        <p:nvSpPr>
          <p:cNvPr id="160" name="Behold, these are the wicked; always at ease, they increase in riches. All in vain have I kept my heart clean and washed my hands in innocence. For all the day long I have been stricken and rebuked every morning. - Ps 73:12-13"/>
          <p:cNvSpPr txBox="1"/>
          <p:nvPr/>
        </p:nvSpPr>
        <p:spPr>
          <a:xfrm>
            <a:off x="7034004" y="8394879"/>
            <a:ext cx="10315992" cy="5032642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r>
              <a:t>Behold, these are the wicked; always at ease, they increase in riches. All in vain have I kept my heart clean and washed my hands in innocence. For all the day long I have been stricken and rebuked every morning. - </a:t>
            </a:r>
            <a:r>
              <a:rPr b="1"/>
              <a:t>Ps 73:12-13</a:t>
            </a:r>
          </a:p>
        </p:txBody>
      </p:sp>
      <p:sp>
        <p:nvSpPr>
          <p:cNvPr id="161" name="Raw Observations about Life"/>
          <p:cNvSpPr txBox="1"/>
          <p:nvPr/>
        </p:nvSpPr>
        <p:spPr>
          <a:xfrm>
            <a:off x="17749152" y="6248840"/>
            <a:ext cx="6190677" cy="17859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 defTabSz="642937">
              <a:defRPr b="1" sz="55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defRPr b="0"/>
            </a:pPr>
            <a:r>
              <a:rPr b="1"/>
              <a:t>Raw Observations about Life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fade/>
      </p:transition>
    </mc:Choice>
    <mc:Fallback>
      <p:transition spd="fast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199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2" dur="199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ID="10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7" dur="199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ID="10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2" dur="199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ID="10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7" dur="199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ID="10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32" dur="199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ID="10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37" dur="199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Class="entr" nodeType="clickEffect" presetID="10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42" dur="199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Class="entr" nodeType="clickEffect" presetID="10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47" dur="199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54" grpId="2"/>
      <p:bldP build="whole" bldLvl="1" animBg="1" rev="0" advAuto="0" spid="161" grpId="5"/>
      <p:bldP build="whole" bldLvl="1" animBg="1" rev="0" advAuto="0" spid="146" grpId="7"/>
      <p:bldP build="whole" bldLvl="1" animBg="1" rev="0" advAuto="0" spid="157" grpId="8"/>
      <p:bldP build="whole" bldLvl="1" animBg="1" rev="0" advAuto="0" spid="158" grpId="3"/>
      <p:bldP build="whole" bldLvl="1" animBg="1" rev="0" advAuto="0" spid="150" grpId="1"/>
      <p:bldP build="whole" bldLvl="1" animBg="1" rev="0" advAuto="0" spid="160" grpId="9"/>
      <p:bldP build="whole" bldLvl="1" animBg="1" rev="0" advAuto="0" spid="147" grpId="4"/>
      <p:bldP build="whole" bldLvl="1" animBg="1" rev="0" advAuto="0" spid="159" grpId="6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Rectangle"/>
          <p:cNvSpPr/>
          <p:nvPr/>
        </p:nvSpPr>
        <p:spPr>
          <a:xfrm>
            <a:off x="-2149" y="360693"/>
            <a:ext cx="24388298" cy="1785938"/>
          </a:xfrm>
          <a:prstGeom prst="rect">
            <a:avLst/>
          </a:prstGeom>
          <a:solidFill>
            <a:schemeClr val="accent1">
              <a:hueOff val="300931"/>
              <a:lumOff val="-21745"/>
            </a:schemeClr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sz="3600"/>
            </a:pPr>
          </a:p>
        </p:txBody>
      </p:sp>
      <p:sp>
        <p:nvSpPr>
          <p:cNvPr id="462" name="The Genres of the Psalms"/>
          <p:cNvSpPr txBox="1"/>
          <p:nvPr/>
        </p:nvSpPr>
        <p:spPr>
          <a:xfrm>
            <a:off x="277585" y="-9413"/>
            <a:ext cx="23828830" cy="24499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normAutofit fontScale="100000" lnSpcReduction="0"/>
          </a:bodyPr>
          <a:lstStyle>
            <a:lvl1pPr>
              <a:defRPr b="1" cap="small" sz="130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The Genres of the Psalms</a:t>
            </a:r>
          </a:p>
        </p:txBody>
      </p:sp>
      <p:sp>
        <p:nvSpPr>
          <p:cNvPr id="463" name="Shape"/>
          <p:cNvSpPr/>
          <p:nvPr/>
        </p:nvSpPr>
        <p:spPr>
          <a:xfrm>
            <a:off x="835386" y="4397354"/>
            <a:ext cx="9907449" cy="85184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59" h="21394" fill="norm" stroke="1" extrusionOk="0">
                <a:moveTo>
                  <a:pt x="13162" y="2108"/>
                </a:moveTo>
                <a:cubicBezTo>
                  <a:pt x="13106" y="1956"/>
                  <a:pt x="13039" y="1809"/>
                  <a:pt x="12961" y="1670"/>
                </a:cubicBezTo>
                <a:cubicBezTo>
                  <a:pt x="12771" y="1330"/>
                  <a:pt x="12525" y="1038"/>
                  <a:pt x="12255" y="780"/>
                </a:cubicBezTo>
                <a:cubicBezTo>
                  <a:pt x="11597" y="149"/>
                  <a:pt x="10734" y="-128"/>
                  <a:pt x="9893" y="56"/>
                </a:cubicBezTo>
                <a:cubicBezTo>
                  <a:pt x="8704" y="317"/>
                  <a:pt x="7790" y="1448"/>
                  <a:pt x="7813" y="2818"/>
                </a:cubicBezTo>
                <a:cubicBezTo>
                  <a:pt x="7832" y="3952"/>
                  <a:pt x="8521" y="4925"/>
                  <a:pt x="9483" y="5176"/>
                </a:cubicBezTo>
                <a:lnTo>
                  <a:pt x="9563" y="6506"/>
                </a:lnTo>
                <a:cubicBezTo>
                  <a:pt x="9159" y="6644"/>
                  <a:pt x="8772" y="6847"/>
                  <a:pt x="8416" y="7107"/>
                </a:cubicBezTo>
                <a:cubicBezTo>
                  <a:pt x="7930" y="7463"/>
                  <a:pt x="7506" y="7921"/>
                  <a:pt x="7168" y="8457"/>
                </a:cubicBezTo>
                <a:lnTo>
                  <a:pt x="5760" y="10644"/>
                </a:lnTo>
                <a:lnTo>
                  <a:pt x="2489" y="8645"/>
                </a:lnTo>
                <a:lnTo>
                  <a:pt x="1729" y="6841"/>
                </a:lnTo>
                <a:lnTo>
                  <a:pt x="1632" y="7856"/>
                </a:lnTo>
                <a:lnTo>
                  <a:pt x="523" y="6756"/>
                </a:lnTo>
                <a:cubicBezTo>
                  <a:pt x="244" y="7000"/>
                  <a:pt x="61" y="7361"/>
                  <a:pt x="13" y="7760"/>
                </a:cubicBezTo>
                <a:cubicBezTo>
                  <a:pt x="-17" y="8006"/>
                  <a:pt x="7" y="8257"/>
                  <a:pt x="83" y="8490"/>
                </a:cubicBezTo>
                <a:lnTo>
                  <a:pt x="1733" y="9325"/>
                </a:lnTo>
                <a:lnTo>
                  <a:pt x="6130" y="12932"/>
                </a:lnTo>
                <a:lnTo>
                  <a:pt x="8684" y="9794"/>
                </a:lnTo>
                <a:cubicBezTo>
                  <a:pt x="8492" y="10945"/>
                  <a:pt x="8309" y="12098"/>
                  <a:pt x="8135" y="13252"/>
                </a:cubicBezTo>
                <a:cubicBezTo>
                  <a:pt x="8015" y="14045"/>
                  <a:pt x="7901" y="14850"/>
                  <a:pt x="8037" y="15636"/>
                </a:cubicBezTo>
                <a:cubicBezTo>
                  <a:pt x="8208" y="16629"/>
                  <a:pt x="8754" y="17482"/>
                  <a:pt x="9529" y="17962"/>
                </a:cubicBezTo>
                <a:cubicBezTo>
                  <a:pt x="9337" y="17839"/>
                  <a:pt x="9161" y="17685"/>
                  <a:pt x="9006" y="17506"/>
                </a:cubicBezTo>
                <a:cubicBezTo>
                  <a:pt x="8867" y="17346"/>
                  <a:pt x="8744" y="17166"/>
                  <a:pt x="8589" y="17027"/>
                </a:cubicBezTo>
                <a:cubicBezTo>
                  <a:pt x="8236" y="16714"/>
                  <a:pt x="7764" y="16654"/>
                  <a:pt x="7396" y="16368"/>
                </a:cubicBezTo>
                <a:cubicBezTo>
                  <a:pt x="6881" y="15969"/>
                  <a:pt x="6466" y="15180"/>
                  <a:pt x="5881" y="15459"/>
                </a:cubicBezTo>
                <a:cubicBezTo>
                  <a:pt x="5466" y="15656"/>
                  <a:pt x="5425" y="16267"/>
                  <a:pt x="5158" y="16664"/>
                </a:cubicBezTo>
                <a:cubicBezTo>
                  <a:pt x="4926" y="17011"/>
                  <a:pt x="4528" y="17190"/>
                  <a:pt x="4170" y="17382"/>
                </a:cubicBezTo>
                <a:cubicBezTo>
                  <a:pt x="3934" y="17508"/>
                  <a:pt x="3716" y="17654"/>
                  <a:pt x="3498" y="17828"/>
                </a:cubicBezTo>
                <a:cubicBezTo>
                  <a:pt x="3694" y="18141"/>
                  <a:pt x="3996" y="18342"/>
                  <a:pt x="4329" y="18382"/>
                </a:cubicBezTo>
                <a:cubicBezTo>
                  <a:pt x="4735" y="18430"/>
                  <a:pt x="5114" y="18244"/>
                  <a:pt x="5470" y="18053"/>
                </a:cubicBezTo>
                <a:cubicBezTo>
                  <a:pt x="5722" y="17918"/>
                  <a:pt x="5972" y="17774"/>
                  <a:pt x="6221" y="17623"/>
                </a:cubicBezTo>
                <a:cubicBezTo>
                  <a:pt x="6521" y="17929"/>
                  <a:pt x="6826" y="18228"/>
                  <a:pt x="7135" y="18521"/>
                </a:cubicBezTo>
                <a:cubicBezTo>
                  <a:pt x="7881" y="19227"/>
                  <a:pt x="8655" y="19893"/>
                  <a:pt x="9453" y="20517"/>
                </a:cubicBezTo>
                <a:cubicBezTo>
                  <a:pt x="9955" y="20862"/>
                  <a:pt x="10499" y="21119"/>
                  <a:pt x="11067" y="21278"/>
                </a:cubicBezTo>
                <a:cubicBezTo>
                  <a:pt x="11550" y="21413"/>
                  <a:pt x="12061" y="21472"/>
                  <a:pt x="12502" y="21223"/>
                </a:cubicBezTo>
                <a:cubicBezTo>
                  <a:pt x="12816" y="21046"/>
                  <a:pt x="13055" y="20728"/>
                  <a:pt x="13162" y="20340"/>
                </a:cubicBezTo>
                <a:cubicBezTo>
                  <a:pt x="13194" y="20102"/>
                  <a:pt x="13196" y="19860"/>
                  <a:pt x="13171" y="19620"/>
                </a:cubicBezTo>
                <a:cubicBezTo>
                  <a:pt x="13099" y="18964"/>
                  <a:pt x="12825" y="18379"/>
                  <a:pt x="12536" y="17825"/>
                </a:cubicBezTo>
                <a:cubicBezTo>
                  <a:pt x="12164" y="17110"/>
                  <a:pt x="11752" y="16417"/>
                  <a:pt x="11302" y="15748"/>
                </a:cubicBezTo>
                <a:cubicBezTo>
                  <a:pt x="11581" y="16124"/>
                  <a:pt x="11841" y="16519"/>
                  <a:pt x="12078" y="16931"/>
                </a:cubicBezTo>
                <a:cubicBezTo>
                  <a:pt x="12142" y="17042"/>
                  <a:pt x="12204" y="17155"/>
                  <a:pt x="12258" y="17274"/>
                </a:cubicBezTo>
                <a:cubicBezTo>
                  <a:pt x="12313" y="17393"/>
                  <a:pt x="12358" y="17518"/>
                  <a:pt x="12417" y="17634"/>
                </a:cubicBezTo>
                <a:cubicBezTo>
                  <a:pt x="12556" y="17905"/>
                  <a:pt x="12768" y="18121"/>
                  <a:pt x="12867" y="18416"/>
                </a:cubicBezTo>
                <a:cubicBezTo>
                  <a:pt x="12919" y="18572"/>
                  <a:pt x="12939" y="18746"/>
                  <a:pt x="13002" y="18898"/>
                </a:cubicBezTo>
                <a:cubicBezTo>
                  <a:pt x="13035" y="18978"/>
                  <a:pt x="13079" y="19051"/>
                  <a:pt x="13098" y="19135"/>
                </a:cubicBezTo>
                <a:cubicBezTo>
                  <a:pt x="13112" y="19196"/>
                  <a:pt x="13112" y="19261"/>
                  <a:pt x="13127" y="19324"/>
                </a:cubicBezTo>
                <a:cubicBezTo>
                  <a:pt x="13201" y="19638"/>
                  <a:pt x="13523" y="19708"/>
                  <a:pt x="13799" y="19802"/>
                </a:cubicBezTo>
                <a:cubicBezTo>
                  <a:pt x="13964" y="19858"/>
                  <a:pt x="14122" y="19941"/>
                  <a:pt x="14285" y="20004"/>
                </a:cubicBezTo>
                <a:cubicBezTo>
                  <a:pt x="14458" y="20071"/>
                  <a:pt x="14637" y="20116"/>
                  <a:pt x="14819" y="20138"/>
                </a:cubicBezTo>
                <a:lnTo>
                  <a:pt x="15468" y="20224"/>
                </a:lnTo>
                <a:cubicBezTo>
                  <a:pt x="15758" y="20212"/>
                  <a:pt x="16029" y="20055"/>
                  <a:pt x="16211" y="19796"/>
                </a:cubicBezTo>
                <a:cubicBezTo>
                  <a:pt x="16375" y="19564"/>
                  <a:pt x="16453" y="19271"/>
                  <a:pt x="16462" y="18973"/>
                </a:cubicBezTo>
                <a:cubicBezTo>
                  <a:pt x="16467" y="18785"/>
                  <a:pt x="16445" y="18598"/>
                  <a:pt x="16406" y="18416"/>
                </a:cubicBezTo>
                <a:cubicBezTo>
                  <a:pt x="16368" y="18241"/>
                  <a:pt x="16314" y="18070"/>
                  <a:pt x="16241" y="17910"/>
                </a:cubicBezTo>
                <a:cubicBezTo>
                  <a:pt x="16132" y="17669"/>
                  <a:pt x="15980" y="17455"/>
                  <a:pt x="15797" y="17283"/>
                </a:cubicBezTo>
                <a:lnTo>
                  <a:pt x="12744" y="14317"/>
                </a:lnTo>
                <a:cubicBezTo>
                  <a:pt x="12722" y="13342"/>
                  <a:pt x="12812" y="12369"/>
                  <a:pt x="13009" y="11421"/>
                </a:cubicBezTo>
                <a:cubicBezTo>
                  <a:pt x="13189" y="10558"/>
                  <a:pt x="13458" y="9723"/>
                  <a:pt x="13810" y="8934"/>
                </a:cubicBezTo>
                <a:lnTo>
                  <a:pt x="17517" y="10725"/>
                </a:lnTo>
                <a:lnTo>
                  <a:pt x="19988" y="6799"/>
                </a:lnTo>
                <a:lnTo>
                  <a:pt x="21487" y="5599"/>
                </a:lnTo>
                <a:cubicBezTo>
                  <a:pt x="21577" y="5370"/>
                  <a:pt x="21583" y="5109"/>
                  <a:pt x="21503" y="4875"/>
                </a:cubicBezTo>
                <a:cubicBezTo>
                  <a:pt x="21365" y="4471"/>
                  <a:pt x="21010" y="4221"/>
                  <a:pt x="20634" y="4264"/>
                </a:cubicBezTo>
                <a:lnTo>
                  <a:pt x="19663" y="5662"/>
                </a:lnTo>
                <a:lnTo>
                  <a:pt x="19392" y="4869"/>
                </a:lnTo>
                <a:lnTo>
                  <a:pt x="19239" y="6254"/>
                </a:lnTo>
                <a:lnTo>
                  <a:pt x="17191" y="8483"/>
                </a:lnTo>
                <a:lnTo>
                  <a:pt x="15324" y="6921"/>
                </a:lnTo>
                <a:cubicBezTo>
                  <a:pt x="14903" y="6565"/>
                  <a:pt x="14436" y="6289"/>
                  <a:pt x="13940" y="6103"/>
                </a:cubicBezTo>
                <a:cubicBezTo>
                  <a:pt x="13354" y="5884"/>
                  <a:pt x="12736" y="5793"/>
                  <a:pt x="12119" y="5839"/>
                </a:cubicBezTo>
                <a:lnTo>
                  <a:pt x="11848" y="5033"/>
                </a:lnTo>
                <a:cubicBezTo>
                  <a:pt x="12127" y="5033"/>
                  <a:pt x="12399" y="4950"/>
                  <a:pt x="12638" y="4793"/>
                </a:cubicBezTo>
                <a:cubicBezTo>
                  <a:pt x="12875" y="4639"/>
                  <a:pt x="13078" y="4415"/>
                  <a:pt x="13212" y="4130"/>
                </a:cubicBezTo>
                <a:cubicBezTo>
                  <a:pt x="13345" y="3849"/>
                  <a:pt x="13397" y="3526"/>
                  <a:pt x="13363" y="3208"/>
                </a:cubicBezTo>
                <a:cubicBezTo>
                  <a:pt x="13207" y="3254"/>
                  <a:pt x="13052" y="3309"/>
                  <a:pt x="12899" y="3371"/>
                </a:cubicBezTo>
                <a:cubicBezTo>
                  <a:pt x="12508" y="3530"/>
                  <a:pt x="12134" y="3742"/>
                  <a:pt x="11785" y="4000"/>
                </a:cubicBezTo>
                <a:cubicBezTo>
                  <a:pt x="11813" y="3628"/>
                  <a:pt x="11926" y="3270"/>
                  <a:pt x="12111" y="2963"/>
                </a:cubicBezTo>
                <a:cubicBezTo>
                  <a:pt x="12363" y="2544"/>
                  <a:pt x="12735" y="2242"/>
                  <a:pt x="13162" y="2108"/>
                </a:cubicBezTo>
                <a:close/>
              </a:path>
            </a:pathLst>
          </a:custGeom>
          <a:blipFill>
            <a:blip r:embed="rId2"/>
          </a:blipFill>
          <a:ln w="635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600"/>
            </a:pPr>
          </a:p>
        </p:txBody>
      </p:sp>
      <p:sp>
        <p:nvSpPr>
          <p:cNvPr id="464" name="Lament"/>
          <p:cNvSpPr txBox="1"/>
          <p:nvPr/>
        </p:nvSpPr>
        <p:spPr>
          <a:xfrm>
            <a:off x="1422898" y="1987768"/>
            <a:ext cx="21538204" cy="17859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normAutofit fontScale="100000" lnSpcReduction="0"/>
          </a:bodyPr>
          <a:lstStyle>
            <a:lvl1pPr>
              <a:lnSpc>
                <a:spcPct val="110000"/>
              </a:lnSpc>
              <a:defRPr b="1" sz="9600" u="sng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Lament</a:t>
            </a:r>
          </a:p>
        </p:txBody>
      </p:sp>
      <p:sp>
        <p:nvSpPr>
          <p:cNvPr id="465" name="Largest, broadest genre…"/>
          <p:cNvSpPr txBox="1"/>
          <p:nvPr/>
        </p:nvSpPr>
        <p:spPr>
          <a:xfrm>
            <a:off x="11365666" y="3831891"/>
            <a:ext cx="12079286" cy="97792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normAutofit fontScale="100000" lnSpcReduction="0"/>
          </a:bodyPr>
          <a:lstStyle/>
          <a:p>
            <a:pPr marL="701842" indent="-701842" algn="l">
              <a:lnSpc>
                <a:spcPct val="130000"/>
              </a:lnSpc>
              <a:buSzPct val="75000"/>
              <a:buChar char="•"/>
              <a:defRPr sz="8000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Largest, broadest genre</a:t>
            </a:r>
          </a:p>
          <a:p>
            <a:pPr marL="701842" indent="-701842" algn="l">
              <a:lnSpc>
                <a:spcPct val="130000"/>
              </a:lnSpc>
              <a:buSzPct val="75000"/>
              <a:buChar char="•"/>
              <a:defRPr sz="8000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Present a problem to God</a:t>
            </a:r>
          </a:p>
          <a:p>
            <a:pPr marL="701842" indent="-701842" algn="l">
              <a:lnSpc>
                <a:spcPct val="130000"/>
              </a:lnSpc>
              <a:buSzPct val="75000"/>
              <a:buChar char="•"/>
              <a:defRPr sz="8000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Confession or innocence</a:t>
            </a:r>
          </a:p>
          <a:p>
            <a:pPr marL="701842" indent="-701842" algn="l">
              <a:lnSpc>
                <a:spcPct val="130000"/>
              </a:lnSpc>
              <a:buSzPct val="75000"/>
              <a:buChar char="•"/>
              <a:defRPr sz="8000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Sometimes includes curses</a:t>
            </a:r>
          </a:p>
          <a:p>
            <a:pPr marL="701842" indent="-701842" algn="l">
              <a:lnSpc>
                <a:spcPct val="130000"/>
              </a:lnSpc>
              <a:buSzPct val="75000"/>
              <a:buChar char="•"/>
              <a:defRPr sz="8000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Usually end in praise</a:t>
            </a:r>
          </a:p>
          <a:p>
            <a:pPr marL="701842" indent="-701842" algn="l">
              <a:lnSpc>
                <a:spcPct val="130000"/>
              </a:lnSpc>
              <a:buSzPct val="75000"/>
              <a:buChar char="•"/>
              <a:defRPr sz="8000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Examples: </a:t>
            </a:r>
            <a:r>
              <a:rPr b="1"/>
              <a:t>Ps 13, 22, etc.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fade/>
      </p:transition>
    </mc:Choice>
    <mc:Fallback>
      <p:transition spd="fast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6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199"/>
                                        <p:tgtEl>
                                          <p:spTgt spid="46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nodeType="withEffect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4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0" dur="199"/>
                                        <p:tgtEl>
                                          <p:spTgt spid="4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4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5" dur="199"/>
                                        <p:tgtEl>
                                          <p:spTgt spid="4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4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0" dur="199"/>
                                        <p:tgtEl>
                                          <p:spTgt spid="4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4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5" dur="199"/>
                                        <p:tgtEl>
                                          <p:spTgt spid="4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4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30" dur="199"/>
                                        <p:tgtEl>
                                          <p:spTgt spid="4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4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35" dur="199"/>
                                        <p:tgtEl>
                                          <p:spTgt spid="4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465" grpId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Rectangle"/>
          <p:cNvSpPr/>
          <p:nvPr/>
        </p:nvSpPr>
        <p:spPr>
          <a:xfrm>
            <a:off x="-2149" y="360693"/>
            <a:ext cx="24388298" cy="1785938"/>
          </a:xfrm>
          <a:prstGeom prst="rect">
            <a:avLst/>
          </a:prstGeom>
          <a:solidFill>
            <a:schemeClr val="accent1">
              <a:hueOff val="300931"/>
              <a:lumOff val="-21745"/>
            </a:schemeClr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sz="3600"/>
            </a:pPr>
          </a:p>
        </p:txBody>
      </p:sp>
      <p:sp>
        <p:nvSpPr>
          <p:cNvPr id="468" name="The Genres of the Psalms"/>
          <p:cNvSpPr txBox="1"/>
          <p:nvPr/>
        </p:nvSpPr>
        <p:spPr>
          <a:xfrm>
            <a:off x="277585" y="-9413"/>
            <a:ext cx="23828830" cy="24499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normAutofit fontScale="100000" lnSpcReduction="0"/>
          </a:bodyPr>
          <a:lstStyle>
            <a:lvl1pPr>
              <a:defRPr b="1" cap="small" sz="130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The Genres of the Psalms</a:t>
            </a:r>
          </a:p>
        </p:txBody>
      </p:sp>
      <p:sp>
        <p:nvSpPr>
          <p:cNvPr id="469" name="Shape"/>
          <p:cNvSpPr/>
          <p:nvPr/>
        </p:nvSpPr>
        <p:spPr>
          <a:xfrm>
            <a:off x="401107" y="2909985"/>
            <a:ext cx="5672203" cy="47599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871" h="21033" fill="norm" stroke="1" extrusionOk="0">
                <a:moveTo>
                  <a:pt x="9180" y="1528"/>
                </a:moveTo>
                <a:cubicBezTo>
                  <a:pt x="9817" y="279"/>
                  <a:pt x="11079" y="-291"/>
                  <a:pt x="12244" y="145"/>
                </a:cubicBezTo>
                <a:cubicBezTo>
                  <a:pt x="13359" y="563"/>
                  <a:pt x="14114" y="1810"/>
                  <a:pt x="14103" y="3213"/>
                </a:cubicBezTo>
                <a:cubicBezTo>
                  <a:pt x="15111" y="2390"/>
                  <a:pt x="16429" y="2362"/>
                  <a:pt x="17460" y="3142"/>
                </a:cubicBezTo>
                <a:cubicBezTo>
                  <a:pt x="18326" y="3797"/>
                  <a:pt x="18856" y="4934"/>
                  <a:pt x="18870" y="6162"/>
                </a:cubicBezTo>
                <a:cubicBezTo>
                  <a:pt x="19633" y="6349"/>
                  <a:pt x="20277" y="6957"/>
                  <a:pt x="20609" y="7803"/>
                </a:cubicBezTo>
                <a:cubicBezTo>
                  <a:pt x="21344" y="9674"/>
                  <a:pt x="20466" y="11885"/>
                  <a:pt x="18792" y="12376"/>
                </a:cubicBezTo>
                <a:cubicBezTo>
                  <a:pt x="19498" y="13201"/>
                  <a:pt x="19760" y="14433"/>
                  <a:pt x="19470" y="15564"/>
                </a:cubicBezTo>
                <a:cubicBezTo>
                  <a:pt x="19088" y="17055"/>
                  <a:pt x="17878" y="18010"/>
                  <a:pt x="16587" y="17840"/>
                </a:cubicBezTo>
                <a:cubicBezTo>
                  <a:pt x="16315" y="18854"/>
                  <a:pt x="15662" y="19655"/>
                  <a:pt x="14823" y="20003"/>
                </a:cubicBezTo>
                <a:cubicBezTo>
                  <a:pt x="13940" y="20369"/>
                  <a:pt x="12963" y="20188"/>
                  <a:pt x="12213" y="19519"/>
                </a:cubicBezTo>
                <a:cubicBezTo>
                  <a:pt x="11261" y="20781"/>
                  <a:pt x="9808" y="21309"/>
                  <a:pt x="8434" y="20893"/>
                </a:cubicBezTo>
                <a:cubicBezTo>
                  <a:pt x="7148" y="20504"/>
                  <a:pt x="6123" y="19341"/>
                  <a:pt x="5727" y="17822"/>
                </a:cubicBezTo>
                <a:cubicBezTo>
                  <a:pt x="4502" y="18111"/>
                  <a:pt x="3255" y="17477"/>
                  <a:pt x="2574" y="16222"/>
                </a:cubicBezTo>
                <a:cubicBezTo>
                  <a:pt x="2032" y="15223"/>
                  <a:pt x="1937" y="13967"/>
                  <a:pt x="2320" y="12868"/>
                </a:cubicBezTo>
                <a:cubicBezTo>
                  <a:pt x="1290" y="12766"/>
                  <a:pt x="416" y="11921"/>
                  <a:pt x="114" y="10735"/>
                </a:cubicBezTo>
                <a:cubicBezTo>
                  <a:pt x="-256" y="9287"/>
                  <a:pt x="299" y="7729"/>
                  <a:pt x="1427" y="7051"/>
                </a:cubicBezTo>
                <a:cubicBezTo>
                  <a:pt x="540" y="5060"/>
                  <a:pt x="1712" y="2645"/>
                  <a:pt x="3592" y="2591"/>
                </a:cubicBezTo>
                <a:cubicBezTo>
                  <a:pt x="4089" y="2576"/>
                  <a:pt x="4574" y="2769"/>
                  <a:pt x="4966" y="3136"/>
                </a:cubicBezTo>
                <a:cubicBezTo>
                  <a:pt x="4912" y="1522"/>
                  <a:pt x="6003" y="188"/>
                  <a:pt x="7347" y="224"/>
                </a:cubicBezTo>
                <a:cubicBezTo>
                  <a:pt x="8106" y="245"/>
                  <a:pt x="8801" y="739"/>
                  <a:pt x="9180" y="1528"/>
                </a:cubicBezTo>
                <a:close/>
              </a:path>
            </a:pathLst>
          </a:custGeom>
          <a:ln w="635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600"/>
            </a:pPr>
          </a:p>
        </p:txBody>
      </p:sp>
      <p:sp>
        <p:nvSpPr>
          <p:cNvPr id="470" name="Circle"/>
          <p:cNvSpPr/>
          <p:nvPr/>
        </p:nvSpPr>
        <p:spPr>
          <a:xfrm>
            <a:off x="6333625" y="4232296"/>
            <a:ext cx="623070" cy="623070"/>
          </a:xfrm>
          <a:prstGeom prst="ellipse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600"/>
            </a:pPr>
          </a:p>
        </p:txBody>
      </p:sp>
      <p:sp>
        <p:nvSpPr>
          <p:cNvPr id="471" name="Circle"/>
          <p:cNvSpPr/>
          <p:nvPr/>
        </p:nvSpPr>
        <p:spPr>
          <a:xfrm>
            <a:off x="7097264" y="4516278"/>
            <a:ext cx="400282" cy="400282"/>
          </a:xfrm>
          <a:prstGeom prst="ellipse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600"/>
            </a:pPr>
          </a:p>
        </p:txBody>
      </p:sp>
      <p:sp>
        <p:nvSpPr>
          <p:cNvPr id="472" name="Circle"/>
          <p:cNvSpPr/>
          <p:nvPr/>
        </p:nvSpPr>
        <p:spPr>
          <a:xfrm>
            <a:off x="7515987" y="5058829"/>
            <a:ext cx="279862" cy="279862"/>
          </a:xfrm>
          <a:prstGeom prst="ellipse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600"/>
            </a:pPr>
          </a:p>
        </p:txBody>
      </p:sp>
      <p:sp>
        <p:nvSpPr>
          <p:cNvPr id="473" name="Shape"/>
          <p:cNvSpPr/>
          <p:nvPr/>
        </p:nvSpPr>
        <p:spPr>
          <a:xfrm>
            <a:off x="4665955" y="5611515"/>
            <a:ext cx="6764749" cy="77628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59" h="21428" fill="norm" stroke="1" extrusionOk="0">
                <a:moveTo>
                  <a:pt x="13209" y="1855"/>
                </a:moveTo>
                <a:cubicBezTo>
                  <a:pt x="13159" y="1660"/>
                  <a:pt x="13076" y="1472"/>
                  <a:pt x="12961" y="1301"/>
                </a:cubicBezTo>
                <a:cubicBezTo>
                  <a:pt x="12781" y="1029"/>
                  <a:pt x="12528" y="805"/>
                  <a:pt x="12255" y="606"/>
                </a:cubicBezTo>
                <a:cubicBezTo>
                  <a:pt x="11592" y="123"/>
                  <a:pt x="10733" y="-99"/>
                  <a:pt x="9893" y="42"/>
                </a:cubicBezTo>
                <a:cubicBezTo>
                  <a:pt x="8703" y="242"/>
                  <a:pt x="7788" y="1127"/>
                  <a:pt x="7813" y="2196"/>
                </a:cubicBezTo>
                <a:cubicBezTo>
                  <a:pt x="7833" y="3080"/>
                  <a:pt x="8522" y="3839"/>
                  <a:pt x="9483" y="4036"/>
                </a:cubicBezTo>
                <a:lnTo>
                  <a:pt x="9586" y="4964"/>
                </a:lnTo>
                <a:cubicBezTo>
                  <a:pt x="9284" y="5074"/>
                  <a:pt x="8983" y="5182"/>
                  <a:pt x="8683" y="5288"/>
                </a:cubicBezTo>
                <a:cubicBezTo>
                  <a:pt x="8474" y="5361"/>
                  <a:pt x="8261" y="5435"/>
                  <a:pt x="8081" y="5561"/>
                </a:cubicBezTo>
                <a:cubicBezTo>
                  <a:pt x="7905" y="5685"/>
                  <a:pt x="7773" y="5849"/>
                  <a:pt x="7644" y="6013"/>
                </a:cubicBezTo>
                <a:cubicBezTo>
                  <a:pt x="7527" y="6163"/>
                  <a:pt x="7410" y="6313"/>
                  <a:pt x="7294" y="6463"/>
                </a:cubicBezTo>
                <a:lnTo>
                  <a:pt x="5760" y="8301"/>
                </a:lnTo>
                <a:lnTo>
                  <a:pt x="2489" y="6742"/>
                </a:lnTo>
                <a:lnTo>
                  <a:pt x="1729" y="5334"/>
                </a:lnTo>
                <a:lnTo>
                  <a:pt x="1632" y="6126"/>
                </a:lnTo>
                <a:lnTo>
                  <a:pt x="523" y="5268"/>
                </a:lnTo>
                <a:cubicBezTo>
                  <a:pt x="244" y="5458"/>
                  <a:pt x="61" y="5740"/>
                  <a:pt x="13" y="6051"/>
                </a:cubicBezTo>
                <a:cubicBezTo>
                  <a:pt x="-17" y="6243"/>
                  <a:pt x="7" y="6439"/>
                  <a:pt x="83" y="6621"/>
                </a:cubicBezTo>
                <a:lnTo>
                  <a:pt x="1733" y="7272"/>
                </a:lnTo>
                <a:lnTo>
                  <a:pt x="6130" y="10086"/>
                </a:lnTo>
                <a:lnTo>
                  <a:pt x="8759" y="7625"/>
                </a:lnTo>
                <a:lnTo>
                  <a:pt x="9578" y="11620"/>
                </a:lnTo>
                <a:lnTo>
                  <a:pt x="9060" y="16002"/>
                </a:lnTo>
                <a:lnTo>
                  <a:pt x="9099" y="19478"/>
                </a:lnTo>
                <a:lnTo>
                  <a:pt x="7859" y="20492"/>
                </a:lnTo>
                <a:cubicBezTo>
                  <a:pt x="7727" y="20681"/>
                  <a:pt x="7721" y="20919"/>
                  <a:pt x="7844" y="21113"/>
                </a:cubicBezTo>
                <a:cubicBezTo>
                  <a:pt x="8018" y="21386"/>
                  <a:pt x="8390" y="21501"/>
                  <a:pt x="8713" y="21381"/>
                </a:cubicBezTo>
                <a:lnTo>
                  <a:pt x="10162" y="20746"/>
                </a:lnTo>
                <a:lnTo>
                  <a:pt x="11045" y="20226"/>
                </a:lnTo>
                <a:lnTo>
                  <a:pt x="10981" y="16187"/>
                </a:lnTo>
                <a:lnTo>
                  <a:pt x="11814" y="13418"/>
                </a:lnTo>
                <a:lnTo>
                  <a:pt x="13031" y="16045"/>
                </a:lnTo>
                <a:lnTo>
                  <a:pt x="13503" y="19985"/>
                </a:lnTo>
                <a:lnTo>
                  <a:pt x="14378" y="20349"/>
                </a:lnTo>
                <a:lnTo>
                  <a:pt x="16007" y="20975"/>
                </a:lnTo>
                <a:cubicBezTo>
                  <a:pt x="16419" y="21149"/>
                  <a:pt x="16894" y="20885"/>
                  <a:pt x="16907" y="20475"/>
                </a:cubicBezTo>
                <a:cubicBezTo>
                  <a:pt x="16914" y="20216"/>
                  <a:pt x="16709" y="19990"/>
                  <a:pt x="16425" y="19945"/>
                </a:cubicBezTo>
                <a:lnTo>
                  <a:pt x="15027" y="19016"/>
                </a:lnTo>
                <a:lnTo>
                  <a:pt x="15129" y="15825"/>
                </a:lnTo>
                <a:lnTo>
                  <a:pt x="13534" y="11286"/>
                </a:lnTo>
                <a:lnTo>
                  <a:pt x="13811" y="6967"/>
                </a:lnTo>
                <a:lnTo>
                  <a:pt x="17517" y="8364"/>
                </a:lnTo>
                <a:lnTo>
                  <a:pt x="19988" y="5302"/>
                </a:lnTo>
                <a:lnTo>
                  <a:pt x="21488" y="4366"/>
                </a:lnTo>
                <a:cubicBezTo>
                  <a:pt x="21577" y="4187"/>
                  <a:pt x="21583" y="3983"/>
                  <a:pt x="21503" y="3801"/>
                </a:cubicBezTo>
                <a:cubicBezTo>
                  <a:pt x="21366" y="3486"/>
                  <a:pt x="21011" y="3291"/>
                  <a:pt x="20635" y="3324"/>
                </a:cubicBezTo>
                <a:lnTo>
                  <a:pt x="19664" y="4415"/>
                </a:lnTo>
                <a:lnTo>
                  <a:pt x="19392" y="3796"/>
                </a:lnTo>
                <a:lnTo>
                  <a:pt x="19239" y="4877"/>
                </a:lnTo>
                <a:lnTo>
                  <a:pt x="17191" y="6616"/>
                </a:lnTo>
                <a:lnTo>
                  <a:pt x="15263" y="5270"/>
                </a:lnTo>
                <a:cubicBezTo>
                  <a:pt x="14990" y="5108"/>
                  <a:pt x="14718" y="4948"/>
                  <a:pt x="14447" y="4789"/>
                </a:cubicBezTo>
                <a:cubicBezTo>
                  <a:pt x="14203" y="4646"/>
                  <a:pt x="13954" y="4500"/>
                  <a:pt x="13666" y="4439"/>
                </a:cubicBezTo>
                <a:cubicBezTo>
                  <a:pt x="13422" y="4388"/>
                  <a:pt x="13170" y="4402"/>
                  <a:pt x="12920" y="4415"/>
                </a:cubicBezTo>
                <a:cubicBezTo>
                  <a:pt x="12644" y="4429"/>
                  <a:pt x="12366" y="4441"/>
                  <a:pt x="12087" y="4450"/>
                </a:cubicBezTo>
                <a:lnTo>
                  <a:pt x="11917" y="4008"/>
                </a:lnTo>
                <a:cubicBezTo>
                  <a:pt x="12138" y="4012"/>
                  <a:pt x="12354" y="3970"/>
                  <a:pt x="12551" y="3888"/>
                </a:cubicBezTo>
                <a:cubicBezTo>
                  <a:pt x="12728" y="3815"/>
                  <a:pt x="12891" y="3708"/>
                  <a:pt x="13020" y="3567"/>
                </a:cubicBezTo>
                <a:cubicBezTo>
                  <a:pt x="13163" y="3412"/>
                  <a:pt x="13253" y="3223"/>
                  <a:pt x="13280" y="3022"/>
                </a:cubicBezTo>
                <a:cubicBezTo>
                  <a:pt x="13043" y="3119"/>
                  <a:pt x="12779" y="3151"/>
                  <a:pt x="12522" y="3114"/>
                </a:cubicBezTo>
                <a:cubicBezTo>
                  <a:pt x="12199" y="3067"/>
                  <a:pt x="11905" y="2915"/>
                  <a:pt x="11698" y="2687"/>
                </a:cubicBezTo>
                <a:cubicBezTo>
                  <a:pt x="12040" y="2660"/>
                  <a:pt x="12369" y="2554"/>
                  <a:pt x="12652" y="2379"/>
                </a:cubicBezTo>
                <a:cubicBezTo>
                  <a:pt x="12876" y="2240"/>
                  <a:pt x="13065" y="2062"/>
                  <a:pt x="13209" y="1855"/>
                </a:cubicBezTo>
                <a:close/>
              </a:path>
            </a:pathLst>
          </a:custGeom>
          <a:blipFill>
            <a:blip r:embed="rId2"/>
          </a:blipFill>
          <a:ln w="635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600"/>
            </a:pPr>
          </a:p>
        </p:txBody>
      </p:sp>
      <p:sp>
        <p:nvSpPr>
          <p:cNvPr id="474" name="Shape"/>
          <p:cNvSpPr/>
          <p:nvPr/>
        </p:nvSpPr>
        <p:spPr>
          <a:xfrm>
            <a:off x="1102539" y="3497757"/>
            <a:ext cx="4193838" cy="351751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59" h="21394" fill="norm" stroke="1" extrusionOk="0">
                <a:moveTo>
                  <a:pt x="13162" y="2108"/>
                </a:moveTo>
                <a:cubicBezTo>
                  <a:pt x="13106" y="1956"/>
                  <a:pt x="13039" y="1809"/>
                  <a:pt x="12961" y="1670"/>
                </a:cubicBezTo>
                <a:cubicBezTo>
                  <a:pt x="12771" y="1330"/>
                  <a:pt x="12525" y="1038"/>
                  <a:pt x="12255" y="780"/>
                </a:cubicBezTo>
                <a:cubicBezTo>
                  <a:pt x="11597" y="149"/>
                  <a:pt x="10734" y="-128"/>
                  <a:pt x="9893" y="56"/>
                </a:cubicBezTo>
                <a:cubicBezTo>
                  <a:pt x="8704" y="317"/>
                  <a:pt x="7790" y="1448"/>
                  <a:pt x="7813" y="2818"/>
                </a:cubicBezTo>
                <a:cubicBezTo>
                  <a:pt x="7832" y="3952"/>
                  <a:pt x="8521" y="4925"/>
                  <a:pt x="9483" y="5176"/>
                </a:cubicBezTo>
                <a:lnTo>
                  <a:pt x="9563" y="6506"/>
                </a:lnTo>
                <a:cubicBezTo>
                  <a:pt x="9159" y="6644"/>
                  <a:pt x="8772" y="6847"/>
                  <a:pt x="8416" y="7107"/>
                </a:cubicBezTo>
                <a:cubicBezTo>
                  <a:pt x="7930" y="7463"/>
                  <a:pt x="7506" y="7921"/>
                  <a:pt x="7168" y="8457"/>
                </a:cubicBezTo>
                <a:lnTo>
                  <a:pt x="5760" y="10644"/>
                </a:lnTo>
                <a:lnTo>
                  <a:pt x="2489" y="8645"/>
                </a:lnTo>
                <a:lnTo>
                  <a:pt x="1729" y="6841"/>
                </a:lnTo>
                <a:lnTo>
                  <a:pt x="1632" y="7856"/>
                </a:lnTo>
                <a:lnTo>
                  <a:pt x="523" y="6756"/>
                </a:lnTo>
                <a:cubicBezTo>
                  <a:pt x="244" y="7000"/>
                  <a:pt x="61" y="7361"/>
                  <a:pt x="13" y="7760"/>
                </a:cubicBezTo>
                <a:cubicBezTo>
                  <a:pt x="-17" y="8006"/>
                  <a:pt x="7" y="8257"/>
                  <a:pt x="83" y="8490"/>
                </a:cubicBezTo>
                <a:lnTo>
                  <a:pt x="1733" y="9325"/>
                </a:lnTo>
                <a:lnTo>
                  <a:pt x="6130" y="12932"/>
                </a:lnTo>
                <a:lnTo>
                  <a:pt x="8684" y="9794"/>
                </a:lnTo>
                <a:cubicBezTo>
                  <a:pt x="8492" y="10945"/>
                  <a:pt x="8309" y="12098"/>
                  <a:pt x="8135" y="13252"/>
                </a:cubicBezTo>
                <a:cubicBezTo>
                  <a:pt x="8015" y="14045"/>
                  <a:pt x="7901" y="14850"/>
                  <a:pt x="8037" y="15636"/>
                </a:cubicBezTo>
                <a:cubicBezTo>
                  <a:pt x="8208" y="16629"/>
                  <a:pt x="8754" y="17482"/>
                  <a:pt x="9529" y="17962"/>
                </a:cubicBezTo>
                <a:cubicBezTo>
                  <a:pt x="9337" y="17839"/>
                  <a:pt x="9161" y="17685"/>
                  <a:pt x="9006" y="17506"/>
                </a:cubicBezTo>
                <a:cubicBezTo>
                  <a:pt x="8867" y="17346"/>
                  <a:pt x="8744" y="17166"/>
                  <a:pt x="8589" y="17027"/>
                </a:cubicBezTo>
                <a:cubicBezTo>
                  <a:pt x="8236" y="16714"/>
                  <a:pt x="7764" y="16654"/>
                  <a:pt x="7396" y="16368"/>
                </a:cubicBezTo>
                <a:cubicBezTo>
                  <a:pt x="6881" y="15969"/>
                  <a:pt x="6466" y="15180"/>
                  <a:pt x="5881" y="15459"/>
                </a:cubicBezTo>
                <a:cubicBezTo>
                  <a:pt x="5466" y="15656"/>
                  <a:pt x="5425" y="16267"/>
                  <a:pt x="5158" y="16664"/>
                </a:cubicBezTo>
                <a:cubicBezTo>
                  <a:pt x="4926" y="17011"/>
                  <a:pt x="4528" y="17190"/>
                  <a:pt x="4170" y="17382"/>
                </a:cubicBezTo>
                <a:cubicBezTo>
                  <a:pt x="3934" y="17508"/>
                  <a:pt x="3716" y="17654"/>
                  <a:pt x="3498" y="17828"/>
                </a:cubicBezTo>
                <a:cubicBezTo>
                  <a:pt x="3694" y="18141"/>
                  <a:pt x="3996" y="18342"/>
                  <a:pt x="4329" y="18382"/>
                </a:cubicBezTo>
                <a:cubicBezTo>
                  <a:pt x="4735" y="18430"/>
                  <a:pt x="5114" y="18244"/>
                  <a:pt x="5470" y="18053"/>
                </a:cubicBezTo>
                <a:cubicBezTo>
                  <a:pt x="5722" y="17918"/>
                  <a:pt x="5972" y="17774"/>
                  <a:pt x="6221" y="17623"/>
                </a:cubicBezTo>
                <a:cubicBezTo>
                  <a:pt x="6521" y="17929"/>
                  <a:pt x="6826" y="18228"/>
                  <a:pt x="7135" y="18521"/>
                </a:cubicBezTo>
                <a:cubicBezTo>
                  <a:pt x="7881" y="19227"/>
                  <a:pt x="8655" y="19893"/>
                  <a:pt x="9453" y="20517"/>
                </a:cubicBezTo>
                <a:cubicBezTo>
                  <a:pt x="9955" y="20862"/>
                  <a:pt x="10499" y="21119"/>
                  <a:pt x="11067" y="21278"/>
                </a:cubicBezTo>
                <a:cubicBezTo>
                  <a:pt x="11550" y="21413"/>
                  <a:pt x="12061" y="21472"/>
                  <a:pt x="12502" y="21223"/>
                </a:cubicBezTo>
                <a:cubicBezTo>
                  <a:pt x="12816" y="21046"/>
                  <a:pt x="13055" y="20728"/>
                  <a:pt x="13162" y="20340"/>
                </a:cubicBezTo>
                <a:cubicBezTo>
                  <a:pt x="13194" y="20102"/>
                  <a:pt x="13196" y="19860"/>
                  <a:pt x="13171" y="19620"/>
                </a:cubicBezTo>
                <a:cubicBezTo>
                  <a:pt x="13099" y="18964"/>
                  <a:pt x="12825" y="18379"/>
                  <a:pt x="12536" y="17825"/>
                </a:cubicBezTo>
                <a:cubicBezTo>
                  <a:pt x="12164" y="17110"/>
                  <a:pt x="11752" y="16417"/>
                  <a:pt x="11302" y="15748"/>
                </a:cubicBezTo>
                <a:cubicBezTo>
                  <a:pt x="11581" y="16124"/>
                  <a:pt x="11841" y="16519"/>
                  <a:pt x="12078" y="16931"/>
                </a:cubicBezTo>
                <a:cubicBezTo>
                  <a:pt x="12142" y="17042"/>
                  <a:pt x="12204" y="17155"/>
                  <a:pt x="12258" y="17274"/>
                </a:cubicBezTo>
                <a:cubicBezTo>
                  <a:pt x="12313" y="17393"/>
                  <a:pt x="12358" y="17518"/>
                  <a:pt x="12417" y="17634"/>
                </a:cubicBezTo>
                <a:cubicBezTo>
                  <a:pt x="12556" y="17905"/>
                  <a:pt x="12768" y="18121"/>
                  <a:pt x="12867" y="18416"/>
                </a:cubicBezTo>
                <a:cubicBezTo>
                  <a:pt x="12919" y="18572"/>
                  <a:pt x="12939" y="18746"/>
                  <a:pt x="13002" y="18898"/>
                </a:cubicBezTo>
                <a:cubicBezTo>
                  <a:pt x="13035" y="18978"/>
                  <a:pt x="13079" y="19051"/>
                  <a:pt x="13098" y="19135"/>
                </a:cubicBezTo>
                <a:cubicBezTo>
                  <a:pt x="13112" y="19196"/>
                  <a:pt x="13112" y="19261"/>
                  <a:pt x="13127" y="19324"/>
                </a:cubicBezTo>
                <a:cubicBezTo>
                  <a:pt x="13201" y="19638"/>
                  <a:pt x="13523" y="19708"/>
                  <a:pt x="13799" y="19802"/>
                </a:cubicBezTo>
                <a:cubicBezTo>
                  <a:pt x="13964" y="19858"/>
                  <a:pt x="14122" y="19941"/>
                  <a:pt x="14285" y="20004"/>
                </a:cubicBezTo>
                <a:cubicBezTo>
                  <a:pt x="14458" y="20071"/>
                  <a:pt x="14637" y="20116"/>
                  <a:pt x="14819" y="20138"/>
                </a:cubicBezTo>
                <a:lnTo>
                  <a:pt x="15468" y="20224"/>
                </a:lnTo>
                <a:cubicBezTo>
                  <a:pt x="15758" y="20212"/>
                  <a:pt x="16029" y="20055"/>
                  <a:pt x="16211" y="19796"/>
                </a:cubicBezTo>
                <a:cubicBezTo>
                  <a:pt x="16375" y="19564"/>
                  <a:pt x="16453" y="19271"/>
                  <a:pt x="16462" y="18973"/>
                </a:cubicBezTo>
                <a:cubicBezTo>
                  <a:pt x="16467" y="18785"/>
                  <a:pt x="16445" y="18598"/>
                  <a:pt x="16406" y="18416"/>
                </a:cubicBezTo>
                <a:cubicBezTo>
                  <a:pt x="16368" y="18241"/>
                  <a:pt x="16314" y="18070"/>
                  <a:pt x="16241" y="17910"/>
                </a:cubicBezTo>
                <a:cubicBezTo>
                  <a:pt x="16132" y="17669"/>
                  <a:pt x="15980" y="17455"/>
                  <a:pt x="15797" y="17283"/>
                </a:cubicBezTo>
                <a:lnTo>
                  <a:pt x="12744" y="14317"/>
                </a:lnTo>
                <a:cubicBezTo>
                  <a:pt x="12722" y="13342"/>
                  <a:pt x="12812" y="12369"/>
                  <a:pt x="13009" y="11421"/>
                </a:cubicBezTo>
                <a:cubicBezTo>
                  <a:pt x="13189" y="10558"/>
                  <a:pt x="13458" y="9723"/>
                  <a:pt x="13810" y="8934"/>
                </a:cubicBezTo>
                <a:lnTo>
                  <a:pt x="17517" y="10725"/>
                </a:lnTo>
                <a:lnTo>
                  <a:pt x="19988" y="6799"/>
                </a:lnTo>
                <a:lnTo>
                  <a:pt x="21487" y="5599"/>
                </a:lnTo>
                <a:cubicBezTo>
                  <a:pt x="21577" y="5370"/>
                  <a:pt x="21583" y="5109"/>
                  <a:pt x="21503" y="4875"/>
                </a:cubicBezTo>
                <a:cubicBezTo>
                  <a:pt x="21365" y="4471"/>
                  <a:pt x="21010" y="4221"/>
                  <a:pt x="20634" y="4264"/>
                </a:cubicBezTo>
                <a:lnTo>
                  <a:pt x="19663" y="5662"/>
                </a:lnTo>
                <a:lnTo>
                  <a:pt x="19392" y="4869"/>
                </a:lnTo>
                <a:lnTo>
                  <a:pt x="19239" y="6254"/>
                </a:lnTo>
                <a:lnTo>
                  <a:pt x="17191" y="8483"/>
                </a:lnTo>
                <a:lnTo>
                  <a:pt x="15324" y="6921"/>
                </a:lnTo>
                <a:cubicBezTo>
                  <a:pt x="14903" y="6565"/>
                  <a:pt x="14436" y="6289"/>
                  <a:pt x="13940" y="6103"/>
                </a:cubicBezTo>
                <a:cubicBezTo>
                  <a:pt x="13354" y="5884"/>
                  <a:pt x="12736" y="5793"/>
                  <a:pt x="12119" y="5839"/>
                </a:cubicBezTo>
                <a:lnTo>
                  <a:pt x="11848" y="5033"/>
                </a:lnTo>
                <a:cubicBezTo>
                  <a:pt x="12127" y="5033"/>
                  <a:pt x="12399" y="4950"/>
                  <a:pt x="12638" y="4793"/>
                </a:cubicBezTo>
                <a:cubicBezTo>
                  <a:pt x="12875" y="4639"/>
                  <a:pt x="13078" y="4415"/>
                  <a:pt x="13212" y="4130"/>
                </a:cubicBezTo>
                <a:cubicBezTo>
                  <a:pt x="13345" y="3849"/>
                  <a:pt x="13397" y="3526"/>
                  <a:pt x="13363" y="3208"/>
                </a:cubicBezTo>
                <a:cubicBezTo>
                  <a:pt x="13207" y="3254"/>
                  <a:pt x="13052" y="3309"/>
                  <a:pt x="12899" y="3371"/>
                </a:cubicBezTo>
                <a:cubicBezTo>
                  <a:pt x="12508" y="3530"/>
                  <a:pt x="12134" y="3742"/>
                  <a:pt x="11785" y="4000"/>
                </a:cubicBezTo>
                <a:cubicBezTo>
                  <a:pt x="11813" y="3628"/>
                  <a:pt x="11926" y="3270"/>
                  <a:pt x="12111" y="2963"/>
                </a:cubicBezTo>
                <a:cubicBezTo>
                  <a:pt x="12363" y="2544"/>
                  <a:pt x="12735" y="2242"/>
                  <a:pt x="13162" y="2108"/>
                </a:cubicBezTo>
                <a:close/>
              </a:path>
            </a:pathLst>
          </a:custGeom>
          <a:blipFill>
            <a:blip r:embed="rId3"/>
          </a:blipFill>
          <a:ln w="635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600"/>
            </a:pPr>
          </a:p>
        </p:txBody>
      </p:sp>
      <p:sp>
        <p:nvSpPr>
          <p:cNvPr id="475" name="Thanksgiving"/>
          <p:cNvSpPr txBox="1"/>
          <p:nvPr/>
        </p:nvSpPr>
        <p:spPr>
          <a:xfrm>
            <a:off x="1422898" y="1987768"/>
            <a:ext cx="21538204" cy="17859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normAutofit fontScale="100000" lnSpcReduction="0"/>
          </a:bodyPr>
          <a:lstStyle>
            <a:lvl1pPr>
              <a:lnSpc>
                <a:spcPct val="110000"/>
              </a:lnSpc>
              <a:defRPr b="1" sz="9600" u="sng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defRPr b="0"/>
            </a:pPr>
            <a:r>
              <a:rPr b="1"/>
              <a:t>Thanksgiving</a:t>
            </a:r>
          </a:p>
        </p:txBody>
      </p:sp>
      <p:sp>
        <p:nvSpPr>
          <p:cNvPr id="476" name="“Past-tense lament,” looks back on past deliverance…"/>
          <p:cNvSpPr txBox="1"/>
          <p:nvPr/>
        </p:nvSpPr>
        <p:spPr>
          <a:xfrm>
            <a:off x="11746666" y="3831891"/>
            <a:ext cx="12079286" cy="97792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normAutofit fontScale="100000" lnSpcReduction="0"/>
          </a:bodyPr>
          <a:lstStyle/>
          <a:p>
            <a:pPr marL="589547" indent="-589547" algn="l" defTabSz="690086">
              <a:lnSpc>
                <a:spcPct val="120000"/>
              </a:lnSpc>
              <a:buSzPct val="75000"/>
              <a:buChar char="•"/>
              <a:defRPr sz="6719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“Past-tense lament,” looks back on past deliverance</a:t>
            </a:r>
          </a:p>
          <a:p>
            <a:pPr marL="589547" indent="-589547" algn="l" defTabSz="690086">
              <a:lnSpc>
                <a:spcPct val="120000"/>
              </a:lnSpc>
              <a:buSzPct val="75000"/>
              <a:buChar char="•"/>
              <a:defRPr sz="6719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Usually begin with praise</a:t>
            </a:r>
          </a:p>
          <a:p>
            <a:pPr marL="589547" indent="-589547" algn="l" defTabSz="690086">
              <a:lnSpc>
                <a:spcPct val="120000"/>
              </a:lnSpc>
              <a:buSzPct val="75000"/>
              <a:buChar char="•"/>
              <a:defRPr sz="6719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May call on congregation, invite other to trust God</a:t>
            </a:r>
          </a:p>
          <a:p>
            <a:pPr marL="589547" indent="-589547" algn="l" defTabSz="690086">
              <a:lnSpc>
                <a:spcPct val="120000"/>
              </a:lnSpc>
              <a:buSzPct val="75000"/>
              <a:buChar char="•"/>
              <a:defRPr sz="6719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Examples: </a:t>
            </a:r>
            <a:r>
              <a:rPr b="1"/>
              <a:t>Psalms 18, 30, 32, 34, 40, 48, 66, 116, 118, 124, 126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fade/>
      </p:transition>
    </mc:Choice>
    <mc:Fallback>
      <p:transition spd="fast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7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199"/>
                                        <p:tgtEl>
                                          <p:spTgt spid="47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nodeType="withEffect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4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0" dur="199"/>
                                        <p:tgtEl>
                                          <p:spTgt spid="4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4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5" dur="199"/>
                                        <p:tgtEl>
                                          <p:spTgt spid="4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4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0" dur="199"/>
                                        <p:tgtEl>
                                          <p:spTgt spid="4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4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5" dur="199"/>
                                        <p:tgtEl>
                                          <p:spTgt spid="4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476" grpId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Rectangle"/>
          <p:cNvSpPr/>
          <p:nvPr/>
        </p:nvSpPr>
        <p:spPr>
          <a:xfrm>
            <a:off x="-2149" y="360693"/>
            <a:ext cx="24388298" cy="1785938"/>
          </a:xfrm>
          <a:prstGeom prst="rect">
            <a:avLst/>
          </a:prstGeom>
          <a:solidFill>
            <a:schemeClr val="accent1">
              <a:hueOff val="300931"/>
              <a:lumOff val="-21745"/>
            </a:schemeClr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sz="3600"/>
            </a:pPr>
          </a:p>
        </p:txBody>
      </p:sp>
      <p:sp>
        <p:nvSpPr>
          <p:cNvPr id="479" name="The Genres of the Psalms"/>
          <p:cNvSpPr txBox="1"/>
          <p:nvPr/>
        </p:nvSpPr>
        <p:spPr>
          <a:xfrm>
            <a:off x="277585" y="-9413"/>
            <a:ext cx="23828830" cy="24499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normAutofit fontScale="100000" lnSpcReduction="0"/>
          </a:bodyPr>
          <a:lstStyle>
            <a:lvl1pPr>
              <a:defRPr b="1" cap="small" sz="130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The Genres of the Psalms</a:t>
            </a:r>
          </a:p>
        </p:txBody>
      </p:sp>
      <p:sp>
        <p:nvSpPr>
          <p:cNvPr id="480" name="Shape"/>
          <p:cNvSpPr/>
          <p:nvPr/>
        </p:nvSpPr>
        <p:spPr>
          <a:xfrm>
            <a:off x="3916874" y="4499913"/>
            <a:ext cx="6538073" cy="381048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59" h="21413" fill="norm" stroke="1" extrusionOk="0">
                <a:moveTo>
                  <a:pt x="13132" y="3122"/>
                </a:moveTo>
                <a:cubicBezTo>
                  <a:pt x="13090" y="2891"/>
                  <a:pt x="13033" y="2669"/>
                  <a:pt x="12961" y="2460"/>
                </a:cubicBezTo>
                <a:cubicBezTo>
                  <a:pt x="12784" y="1942"/>
                  <a:pt x="12529" y="1521"/>
                  <a:pt x="12255" y="1145"/>
                </a:cubicBezTo>
                <a:cubicBezTo>
                  <a:pt x="11590" y="236"/>
                  <a:pt x="10733" y="-187"/>
                  <a:pt x="9893" y="77"/>
                </a:cubicBezTo>
                <a:cubicBezTo>
                  <a:pt x="8702" y="452"/>
                  <a:pt x="7788" y="2130"/>
                  <a:pt x="7813" y="4155"/>
                </a:cubicBezTo>
                <a:cubicBezTo>
                  <a:pt x="7834" y="5828"/>
                  <a:pt x="8522" y="7264"/>
                  <a:pt x="9483" y="7637"/>
                </a:cubicBezTo>
                <a:lnTo>
                  <a:pt x="9563" y="9601"/>
                </a:lnTo>
                <a:cubicBezTo>
                  <a:pt x="9164" y="9679"/>
                  <a:pt x="8776" y="9875"/>
                  <a:pt x="8416" y="10180"/>
                </a:cubicBezTo>
                <a:cubicBezTo>
                  <a:pt x="7922" y="10598"/>
                  <a:pt x="7494" y="11211"/>
                  <a:pt x="7168" y="11966"/>
                </a:cubicBezTo>
                <a:lnTo>
                  <a:pt x="5760" y="15711"/>
                </a:lnTo>
                <a:lnTo>
                  <a:pt x="2489" y="12760"/>
                </a:lnTo>
                <a:lnTo>
                  <a:pt x="1729" y="10095"/>
                </a:lnTo>
                <a:lnTo>
                  <a:pt x="1632" y="11594"/>
                </a:lnTo>
                <a:lnTo>
                  <a:pt x="523" y="9970"/>
                </a:lnTo>
                <a:cubicBezTo>
                  <a:pt x="244" y="10330"/>
                  <a:pt x="61" y="10863"/>
                  <a:pt x="13" y="11452"/>
                </a:cubicBezTo>
                <a:cubicBezTo>
                  <a:pt x="-17" y="11816"/>
                  <a:pt x="7" y="12186"/>
                  <a:pt x="83" y="12531"/>
                </a:cubicBezTo>
                <a:lnTo>
                  <a:pt x="1733" y="13764"/>
                </a:lnTo>
                <a:lnTo>
                  <a:pt x="6130" y="19090"/>
                </a:lnTo>
                <a:lnTo>
                  <a:pt x="8329" y="15145"/>
                </a:lnTo>
                <a:lnTo>
                  <a:pt x="8762" y="21413"/>
                </a:lnTo>
                <a:lnTo>
                  <a:pt x="13220" y="20913"/>
                </a:lnTo>
                <a:lnTo>
                  <a:pt x="13811" y="13186"/>
                </a:lnTo>
                <a:lnTo>
                  <a:pt x="17517" y="15831"/>
                </a:lnTo>
                <a:lnTo>
                  <a:pt x="19988" y="10034"/>
                </a:lnTo>
                <a:lnTo>
                  <a:pt x="21488" y="8262"/>
                </a:lnTo>
                <a:cubicBezTo>
                  <a:pt x="21577" y="7924"/>
                  <a:pt x="21583" y="7538"/>
                  <a:pt x="21503" y="7193"/>
                </a:cubicBezTo>
                <a:cubicBezTo>
                  <a:pt x="21366" y="6596"/>
                  <a:pt x="21011" y="6228"/>
                  <a:pt x="20635" y="6290"/>
                </a:cubicBezTo>
                <a:lnTo>
                  <a:pt x="19664" y="8355"/>
                </a:lnTo>
                <a:lnTo>
                  <a:pt x="19392" y="7183"/>
                </a:lnTo>
                <a:lnTo>
                  <a:pt x="19239" y="9229"/>
                </a:lnTo>
                <a:lnTo>
                  <a:pt x="17191" y="12521"/>
                </a:lnTo>
                <a:lnTo>
                  <a:pt x="15275" y="9794"/>
                </a:lnTo>
                <a:cubicBezTo>
                  <a:pt x="14732" y="9064"/>
                  <a:pt x="14086" y="8584"/>
                  <a:pt x="13401" y="8401"/>
                </a:cubicBezTo>
                <a:cubicBezTo>
                  <a:pt x="12967" y="8285"/>
                  <a:pt x="12523" y="8291"/>
                  <a:pt x="12087" y="8421"/>
                </a:cubicBezTo>
                <a:lnTo>
                  <a:pt x="11772" y="7164"/>
                </a:lnTo>
                <a:cubicBezTo>
                  <a:pt x="12086" y="7142"/>
                  <a:pt x="12396" y="7034"/>
                  <a:pt x="12690" y="6845"/>
                </a:cubicBezTo>
                <a:cubicBezTo>
                  <a:pt x="12932" y="6689"/>
                  <a:pt x="13161" y="6480"/>
                  <a:pt x="13371" y="6222"/>
                </a:cubicBezTo>
                <a:lnTo>
                  <a:pt x="13438" y="4789"/>
                </a:lnTo>
                <a:cubicBezTo>
                  <a:pt x="13227" y="5045"/>
                  <a:pt x="12987" y="5220"/>
                  <a:pt x="12733" y="5306"/>
                </a:cubicBezTo>
                <a:cubicBezTo>
                  <a:pt x="12488" y="5388"/>
                  <a:pt x="12236" y="5384"/>
                  <a:pt x="11992" y="5294"/>
                </a:cubicBezTo>
                <a:cubicBezTo>
                  <a:pt x="12079" y="4890"/>
                  <a:pt x="12205" y="4512"/>
                  <a:pt x="12364" y="4177"/>
                </a:cubicBezTo>
                <a:cubicBezTo>
                  <a:pt x="12573" y="3735"/>
                  <a:pt x="12834" y="3376"/>
                  <a:pt x="13132" y="3122"/>
                </a:cubicBezTo>
                <a:close/>
              </a:path>
            </a:pathLst>
          </a:custGeom>
          <a:blipFill>
            <a:blip r:embed="rId2"/>
          </a:blipFill>
          <a:ln w="635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600"/>
            </a:pPr>
          </a:p>
        </p:txBody>
      </p:sp>
      <p:sp>
        <p:nvSpPr>
          <p:cNvPr id="481" name="Shape"/>
          <p:cNvSpPr/>
          <p:nvPr/>
        </p:nvSpPr>
        <p:spPr>
          <a:xfrm>
            <a:off x="3304761" y="7602076"/>
            <a:ext cx="7783103" cy="43772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224"/>
                </a:moveTo>
                <a:lnTo>
                  <a:pt x="3042" y="240"/>
                </a:lnTo>
                <a:lnTo>
                  <a:pt x="3049" y="2629"/>
                </a:lnTo>
                <a:lnTo>
                  <a:pt x="6271" y="2705"/>
                </a:lnTo>
                <a:lnTo>
                  <a:pt x="6271" y="88"/>
                </a:lnTo>
                <a:lnTo>
                  <a:pt x="9231" y="88"/>
                </a:lnTo>
                <a:lnTo>
                  <a:pt x="9221" y="2642"/>
                </a:lnTo>
                <a:lnTo>
                  <a:pt x="12853" y="2606"/>
                </a:lnTo>
                <a:lnTo>
                  <a:pt x="12856" y="117"/>
                </a:lnTo>
                <a:lnTo>
                  <a:pt x="15811" y="104"/>
                </a:lnTo>
                <a:lnTo>
                  <a:pt x="15859" y="2416"/>
                </a:lnTo>
                <a:lnTo>
                  <a:pt x="18818" y="2413"/>
                </a:lnTo>
                <a:lnTo>
                  <a:pt x="18775" y="74"/>
                </a:lnTo>
                <a:lnTo>
                  <a:pt x="21549" y="0"/>
                </a:lnTo>
                <a:lnTo>
                  <a:pt x="21600" y="7865"/>
                </a:lnTo>
                <a:lnTo>
                  <a:pt x="18787" y="13942"/>
                </a:lnTo>
                <a:lnTo>
                  <a:pt x="18787" y="21600"/>
                </a:lnTo>
                <a:lnTo>
                  <a:pt x="2997" y="21600"/>
                </a:lnTo>
                <a:lnTo>
                  <a:pt x="2997" y="14324"/>
                </a:lnTo>
                <a:lnTo>
                  <a:pt x="28" y="8465"/>
                </a:lnTo>
                <a:lnTo>
                  <a:pt x="0" y="224"/>
                </a:lnTo>
                <a:close/>
              </a:path>
            </a:pathLst>
          </a:custGeom>
          <a:solidFill>
            <a:srgbClr val="53585F"/>
          </a:solidFill>
          <a:ln w="635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600"/>
            </a:pPr>
          </a:p>
        </p:txBody>
      </p:sp>
      <p:grpSp>
        <p:nvGrpSpPr>
          <p:cNvPr id="486" name="Group"/>
          <p:cNvGrpSpPr/>
          <p:nvPr/>
        </p:nvGrpSpPr>
        <p:grpSpPr>
          <a:xfrm>
            <a:off x="389452" y="8875941"/>
            <a:ext cx="5217903" cy="4473666"/>
            <a:chOff x="0" y="0"/>
            <a:chExt cx="5217902" cy="4473664"/>
          </a:xfrm>
        </p:grpSpPr>
        <p:sp>
          <p:nvSpPr>
            <p:cNvPr id="482" name="Shape"/>
            <p:cNvSpPr/>
            <p:nvPr/>
          </p:nvSpPr>
          <p:spPr>
            <a:xfrm>
              <a:off x="112226" y="-1"/>
              <a:ext cx="4034516" cy="40427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8" h="20635" fill="norm" stroke="1" extrusionOk="0">
                  <a:moveTo>
                    <a:pt x="13692" y="3026"/>
                  </a:moveTo>
                  <a:cubicBezTo>
                    <a:pt x="13535" y="2756"/>
                    <a:pt x="13362" y="2496"/>
                    <a:pt x="13172" y="2246"/>
                  </a:cubicBezTo>
                  <a:cubicBezTo>
                    <a:pt x="12842" y="1811"/>
                    <a:pt x="12467" y="1408"/>
                    <a:pt x="12047" y="1052"/>
                  </a:cubicBezTo>
                  <a:cubicBezTo>
                    <a:pt x="11017" y="180"/>
                    <a:pt x="9625" y="-175"/>
                    <a:pt x="8284" y="82"/>
                  </a:cubicBezTo>
                  <a:cubicBezTo>
                    <a:pt x="6394" y="444"/>
                    <a:pt x="4936" y="1953"/>
                    <a:pt x="4969" y="3786"/>
                  </a:cubicBezTo>
                  <a:cubicBezTo>
                    <a:pt x="4996" y="5308"/>
                    <a:pt x="6096" y="6614"/>
                    <a:pt x="7631" y="6948"/>
                  </a:cubicBezTo>
                  <a:lnTo>
                    <a:pt x="7758" y="8732"/>
                  </a:lnTo>
                  <a:cubicBezTo>
                    <a:pt x="7142" y="8886"/>
                    <a:pt x="6533" y="9062"/>
                    <a:pt x="5930" y="9258"/>
                  </a:cubicBezTo>
                  <a:cubicBezTo>
                    <a:pt x="5238" y="9484"/>
                    <a:pt x="4556" y="9737"/>
                    <a:pt x="3885" y="10017"/>
                  </a:cubicBezTo>
                  <a:lnTo>
                    <a:pt x="0" y="14955"/>
                  </a:lnTo>
                  <a:lnTo>
                    <a:pt x="2201" y="18665"/>
                  </a:lnTo>
                  <a:cubicBezTo>
                    <a:pt x="1737" y="20440"/>
                    <a:pt x="4239" y="21425"/>
                    <a:pt x="5178" y="19837"/>
                  </a:cubicBezTo>
                  <a:cubicBezTo>
                    <a:pt x="5664" y="19015"/>
                    <a:pt x="5105" y="17981"/>
                    <a:pt x="4132" y="17902"/>
                  </a:cubicBezTo>
                  <a:lnTo>
                    <a:pt x="2995" y="15624"/>
                  </a:lnTo>
                  <a:lnTo>
                    <a:pt x="5791" y="13768"/>
                  </a:lnTo>
                  <a:lnTo>
                    <a:pt x="6481" y="19461"/>
                  </a:lnTo>
                  <a:lnTo>
                    <a:pt x="13585" y="19007"/>
                  </a:lnTo>
                  <a:lnTo>
                    <a:pt x="14367" y="11825"/>
                  </a:lnTo>
                  <a:lnTo>
                    <a:pt x="19688" y="14788"/>
                  </a:lnTo>
                  <a:lnTo>
                    <a:pt x="21198" y="14652"/>
                  </a:lnTo>
                  <a:lnTo>
                    <a:pt x="20365" y="7681"/>
                  </a:lnTo>
                  <a:cubicBezTo>
                    <a:pt x="21600" y="6529"/>
                    <a:pt x="20343" y="4555"/>
                    <a:pt x="18731" y="5115"/>
                  </a:cubicBezTo>
                  <a:cubicBezTo>
                    <a:pt x="17366" y="5588"/>
                    <a:pt x="17411" y="7479"/>
                    <a:pt x="18797" y="7890"/>
                  </a:cubicBezTo>
                  <a:lnTo>
                    <a:pt x="18584" y="11928"/>
                  </a:lnTo>
                  <a:lnTo>
                    <a:pt x="18593" y="10705"/>
                  </a:lnTo>
                  <a:lnTo>
                    <a:pt x="16699" y="8735"/>
                  </a:lnTo>
                  <a:cubicBezTo>
                    <a:pt x="15857" y="8165"/>
                    <a:pt x="14889" y="7791"/>
                    <a:pt x="13873" y="7643"/>
                  </a:cubicBezTo>
                  <a:cubicBezTo>
                    <a:pt x="13181" y="7541"/>
                    <a:pt x="12475" y="7547"/>
                    <a:pt x="11780" y="7660"/>
                  </a:cubicBezTo>
                  <a:lnTo>
                    <a:pt x="11278" y="6519"/>
                  </a:lnTo>
                  <a:lnTo>
                    <a:pt x="14223" y="5368"/>
                  </a:lnTo>
                  <a:lnTo>
                    <a:pt x="13633" y="3809"/>
                  </a:lnTo>
                  <a:cubicBezTo>
                    <a:pt x="13392" y="3984"/>
                    <a:pt x="13151" y="4158"/>
                    <a:pt x="12909" y="4331"/>
                  </a:cubicBezTo>
                  <a:cubicBezTo>
                    <a:pt x="12523" y="4608"/>
                    <a:pt x="12137" y="4882"/>
                    <a:pt x="11739" y="5131"/>
                  </a:cubicBezTo>
                  <a:cubicBezTo>
                    <a:pt x="11445" y="5315"/>
                    <a:pt x="11142" y="5487"/>
                    <a:pt x="10831" y="5647"/>
                  </a:cubicBezTo>
                  <a:cubicBezTo>
                    <a:pt x="11123" y="4927"/>
                    <a:pt x="11602" y="4293"/>
                    <a:pt x="12220" y="3805"/>
                  </a:cubicBezTo>
                  <a:cubicBezTo>
                    <a:pt x="12658" y="3460"/>
                    <a:pt x="13157" y="3196"/>
                    <a:pt x="13692" y="3026"/>
                  </a:cubicBezTo>
                  <a:close/>
                </a:path>
              </a:pathLst>
            </a:custGeom>
            <a:blipFill rotWithShape="1">
              <a:blip r:embed="rId3"/>
              <a:srcRect l="0" t="0" r="0" b="0"/>
              <a:tile tx="0" ty="0" sx="100000" sy="100000" flip="none" algn="tl"/>
            </a:blipFill>
            <a:ln w="635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600"/>
              </a:pPr>
            </a:p>
          </p:txBody>
        </p:sp>
        <p:sp>
          <p:nvSpPr>
            <p:cNvPr id="483" name="Rectangle"/>
            <p:cNvSpPr/>
            <p:nvPr/>
          </p:nvSpPr>
          <p:spPr>
            <a:xfrm rot="2983931">
              <a:off x="2222883" y="922409"/>
              <a:ext cx="188140" cy="3261776"/>
            </a:xfrm>
            <a:prstGeom prst="rect">
              <a:avLst/>
            </a:prstGeom>
            <a:blipFill rotWithShape="1">
              <a:blip r:embed="rId4"/>
              <a:srcRect l="0" t="0" r="0" b="0"/>
              <a:tile tx="0" ty="0" sx="100000" sy="100000" flip="none" algn="tl"/>
            </a:blipFill>
            <a:ln w="635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600"/>
              </a:pPr>
            </a:p>
          </p:txBody>
        </p:sp>
        <p:sp>
          <p:nvSpPr>
            <p:cNvPr id="484" name="Rectangle"/>
            <p:cNvSpPr/>
            <p:nvPr/>
          </p:nvSpPr>
          <p:spPr>
            <a:xfrm rot="2983931">
              <a:off x="224716" y="3845246"/>
              <a:ext cx="188141" cy="676208"/>
            </a:xfrm>
            <a:prstGeom prst="rect">
              <a:avLst/>
            </a:prstGeom>
            <a:blipFill rotWithShape="1">
              <a:blip r:embed="rId5"/>
              <a:srcRect l="0" t="0" r="0" b="0"/>
              <a:tile tx="0" ty="0" sx="100000" sy="100000" flip="none" algn="tl"/>
            </a:blipFill>
            <a:ln w="635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600"/>
              </a:pPr>
            </a:p>
          </p:txBody>
        </p:sp>
        <p:sp>
          <p:nvSpPr>
            <p:cNvPr id="485" name="Shape"/>
            <p:cNvSpPr/>
            <p:nvPr/>
          </p:nvSpPr>
          <p:spPr>
            <a:xfrm>
              <a:off x="3969745" y="25675"/>
              <a:ext cx="1248158" cy="11492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317" y="10578"/>
                  </a:moveTo>
                  <a:lnTo>
                    <a:pt x="10500" y="4369"/>
                  </a:lnTo>
                  <a:lnTo>
                    <a:pt x="21600" y="0"/>
                  </a:lnTo>
                  <a:lnTo>
                    <a:pt x="17712" y="10606"/>
                  </a:lnTo>
                  <a:lnTo>
                    <a:pt x="11112" y="12977"/>
                  </a:lnTo>
                  <a:lnTo>
                    <a:pt x="2220" y="21600"/>
                  </a:lnTo>
                  <a:lnTo>
                    <a:pt x="0" y="18732"/>
                  </a:lnTo>
                  <a:lnTo>
                    <a:pt x="9317" y="10578"/>
                  </a:lnTo>
                  <a:close/>
                </a:path>
              </a:pathLst>
            </a:custGeom>
            <a:blipFill rotWithShape="1">
              <a:blip r:embed="rId6"/>
              <a:srcRect l="0" t="0" r="0" b="0"/>
              <a:tile tx="0" ty="0" sx="100000" sy="100000" flip="none" algn="tl"/>
            </a:blipFill>
            <a:ln w="635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600"/>
              </a:pPr>
            </a:p>
          </p:txBody>
        </p:sp>
      </p:grpSp>
      <p:grpSp>
        <p:nvGrpSpPr>
          <p:cNvPr id="491" name="Group"/>
          <p:cNvGrpSpPr/>
          <p:nvPr/>
        </p:nvGrpSpPr>
        <p:grpSpPr>
          <a:xfrm flipH="1">
            <a:off x="8854717" y="8875941"/>
            <a:ext cx="5217904" cy="4473666"/>
            <a:chOff x="0" y="0"/>
            <a:chExt cx="5217902" cy="4473664"/>
          </a:xfrm>
        </p:grpSpPr>
        <p:sp>
          <p:nvSpPr>
            <p:cNvPr id="487" name="Shape"/>
            <p:cNvSpPr/>
            <p:nvPr/>
          </p:nvSpPr>
          <p:spPr>
            <a:xfrm>
              <a:off x="112226" y="-1"/>
              <a:ext cx="4034516" cy="40427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8" h="20635" fill="norm" stroke="1" extrusionOk="0">
                  <a:moveTo>
                    <a:pt x="13692" y="3026"/>
                  </a:moveTo>
                  <a:cubicBezTo>
                    <a:pt x="13535" y="2756"/>
                    <a:pt x="13362" y="2496"/>
                    <a:pt x="13172" y="2246"/>
                  </a:cubicBezTo>
                  <a:cubicBezTo>
                    <a:pt x="12842" y="1811"/>
                    <a:pt x="12467" y="1408"/>
                    <a:pt x="12047" y="1052"/>
                  </a:cubicBezTo>
                  <a:cubicBezTo>
                    <a:pt x="11017" y="180"/>
                    <a:pt x="9625" y="-175"/>
                    <a:pt x="8284" y="82"/>
                  </a:cubicBezTo>
                  <a:cubicBezTo>
                    <a:pt x="6394" y="444"/>
                    <a:pt x="4936" y="1953"/>
                    <a:pt x="4969" y="3786"/>
                  </a:cubicBezTo>
                  <a:cubicBezTo>
                    <a:pt x="4996" y="5308"/>
                    <a:pt x="6096" y="6614"/>
                    <a:pt x="7631" y="6948"/>
                  </a:cubicBezTo>
                  <a:lnTo>
                    <a:pt x="7758" y="8732"/>
                  </a:lnTo>
                  <a:cubicBezTo>
                    <a:pt x="7142" y="8886"/>
                    <a:pt x="6533" y="9062"/>
                    <a:pt x="5930" y="9258"/>
                  </a:cubicBezTo>
                  <a:cubicBezTo>
                    <a:pt x="5238" y="9484"/>
                    <a:pt x="4556" y="9737"/>
                    <a:pt x="3885" y="10017"/>
                  </a:cubicBezTo>
                  <a:lnTo>
                    <a:pt x="0" y="14955"/>
                  </a:lnTo>
                  <a:lnTo>
                    <a:pt x="2201" y="18665"/>
                  </a:lnTo>
                  <a:cubicBezTo>
                    <a:pt x="1737" y="20440"/>
                    <a:pt x="4239" y="21425"/>
                    <a:pt x="5178" y="19837"/>
                  </a:cubicBezTo>
                  <a:cubicBezTo>
                    <a:pt x="5664" y="19015"/>
                    <a:pt x="5105" y="17981"/>
                    <a:pt x="4132" y="17902"/>
                  </a:cubicBezTo>
                  <a:lnTo>
                    <a:pt x="2995" y="15624"/>
                  </a:lnTo>
                  <a:lnTo>
                    <a:pt x="5791" y="13768"/>
                  </a:lnTo>
                  <a:lnTo>
                    <a:pt x="6481" y="19461"/>
                  </a:lnTo>
                  <a:lnTo>
                    <a:pt x="13585" y="19007"/>
                  </a:lnTo>
                  <a:lnTo>
                    <a:pt x="14367" y="11825"/>
                  </a:lnTo>
                  <a:lnTo>
                    <a:pt x="19688" y="14788"/>
                  </a:lnTo>
                  <a:lnTo>
                    <a:pt x="21198" y="14652"/>
                  </a:lnTo>
                  <a:lnTo>
                    <a:pt x="20365" y="7681"/>
                  </a:lnTo>
                  <a:cubicBezTo>
                    <a:pt x="21600" y="6529"/>
                    <a:pt x="20343" y="4555"/>
                    <a:pt x="18731" y="5115"/>
                  </a:cubicBezTo>
                  <a:cubicBezTo>
                    <a:pt x="17366" y="5588"/>
                    <a:pt x="17411" y="7479"/>
                    <a:pt x="18797" y="7890"/>
                  </a:cubicBezTo>
                  <a:lnTo>
                    <a:pt x="18584" y="11928"/>
                  </a:lnTo>
                  <a:lnTo>
                    <a:pt x="18593" y="10705"/>
                  </a:lnTo>
                  <a:lnTo>
                    <a:pt x="16699" y="8735"/>
                  </a:lnTo>
                  <a:cubicBezTo>
                    <a:pt x="15857" y="8165"/>
                    <a:pt x="14889" y="7791"/>
                    <a:pt x="13873" y="7643"/>
                  </a:cubicBezTo>
                  <a:cubicBezTo>
                    <a:pt x="13181" y="7541"/>
                    <a:pt x="12475" y="7547"/>
                    <a:pt x="11780" y="7660"/>
                  </a:cubicBezTo>
                  <a:lnTo>
                    <a:pt x="11278" y="6519"/>
                  </a:lnTo>
                  <a:lnTo>
                    <a:pt x="14223" y="5368"/>
                  </a:lnTo>
                  <a:lnTo>
                    <a:pt x="13633" y="3809"/>
                  </a:lnTo>
                  <a:cubicBezTo>
                    <a:pt x="13287" y="3995"/>
                    <a:pt x="12947" y="4192"/>
                    <a:pt x="12613" y="4399"/>
                  </a:cubicBezTo>
                  <a:cubicBezTo>
                    <a:pt x="11995" y="4782"/>
                    <a:pt x="11400" y="5199"/>
                    <a:pt x="10831" y="5647"/>
                  </a:cubicBezTo>
                  <a:cubicBezTo>
                    <a:pt x="11123" y="4927"/>
                    <a:pt x="11602" y="4293"/>
                    <a:pt x="12220" y="3805"/>
                  </a:cubicBezTo>
                  <a:cubicBezTo>
                    <a:pt x="12658" y="3460"/>
                    <a:pt x="13157" y="3196"/>
                    <a:pt x="13692" y="3026"/>
                  </a:cubicBezTo>
                  <a:close/>
                </a:path>
              </a:pathLst>
            </a:custGeom>
            <a:blipFill rotWithShape="1">
              <a:blip r:embed="rId7"/>
              <a:srcRect l="0" t="0" r="0" b="0"/>
              <a:tile tx="0" ty="0" sx="100000" sy="100000" flip="none" algn="tl"/>
            </a:blipFill>
            <a:ln w="635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600"/>
              </a:pPr>
            </a:p>
          </p:txBody>
        </p:sp>
        <p:sp>
          <p:nvSpPr>
            <p:cNvPr id="488" name="Rectangle"/>
            <p:cNvSpPr/>
            <p:nvPr/>
          </p:nvSpPr>
          <p:spPr>
            <a:xfrm rot="2983931">
              <a:off x="2222883" y="922409"/>
              <a:ext cx="188140" cy="3261776"/>
            </a:xfrm>
            <a:prstGeom prst="rect">
              <a:avLst/>
            </a:prstGeom>
            <a:blipFill rotWithShape="1">
              <a:blip r:embed="rId8"/>
              <a:srcRect l="0" t="0" r="0" b="0"/>
              <a:tile tx="0" ty="0" sx="100000" sy="100000" flip="none" algn="tl"/>
            </a:blipFill>
            <a:ln w="635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600"/>
              </a:pPr>
            </a:p>
          </p:txBody>
        </p:sp>
        <p:sp>
          <p:nvSpPr>
            <p:cNvPr id="489" name="Rectangle"/>
            <p:cNvSpPr/>
            <p:nvPr/>
          </p:nvSpPr>
          <p:spPr>
            <a:xfrm rot="2983931">
              <a:off x="224716" y="3845246"/>
              <a:ext cx="188141" cy="676208"/>
            </a:xfrm>
            <a:prstGeom prst="rect">
              <a:avLst/>
            </a:prstGeom>
            <a:blipFill rotWithShape="1">
              <a:blip r:embed="rId9"/>
              <a:srcRect l="0" t="0" r="0" b="0"/>
              <a:tile tx="0" ty="0" sx="100000" sy="100000" flip="none" algn="tl"/>
            </a:blipFill>
            <a:ln w="635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600"/>
              </a:pPr>
            </a:p>
          </p:txBody>
        </p:sp>
        <p:sp>
          <p:nvSpPr>
            <p:cNvPr id="490" name="Shape"/>
            <p:cNvSpPr/>
            <p:nvPr/>
          </p:nvSpPr>
          <p:spPr>
            <a:xfrm>
              <a:off x="3969745" y="25675"/>
              <a:ext cx="1248158" cy="11492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317" y="10578"/>
                  </a:moveTo>
                  <a:lnTo>
                    <a:pt x="10500" y="4369"/>
                  </a:lnTo>
                  <a:lnTo>
                    <a:pt x="21600" y="0"/>
                  </a:lnTo>
                  <a:lnTo>
                    <a:pt x="17712" y="10606"/>
                  </a:lnTo>
                  <a:lnTo>
                    <a:pt x="11112" y="12977"/>
                  </a:lnTo>
                  <a:lnTo>
                    <a:pt x="2220" y="21600"/>
                  </a:lnTo>
                  <a:lnTo>
                    <a:pt x="0" y="18732"/>
                  </a:lnTo>
                  <a:lnTo>
                    <a:pt x="9317" y="10578"/>
                  </a:lnTo>
                  <a:close/>
                </a:path>
              </a:pathLst>
            </a:custGeom>
            <a:blipFill rotWithShape="1">
              <a:blip r:embed="rId10"/>
              <a:srcRect l="0" t="0" r="0" b="0"/>
              <a:tile tx="0" ty="0" sx="100000" sy="100000" flip="none" algn="tl"/>
            </a:blipFill>
            <a:ln w="635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600"/>
              </a:pPr>
            </a:p>
          </p:txBody>
        </p:sp>
      </p:grpSp>
      <p:sp>
        <p:nvSpPr>
          <p:cNvPr id="492" name="Trust"/>
          <p:cNvSpPr txBox="1"/>
          <p:nvPr/>
        </p:nvSpPr>
        <p:spPr>
          <a:xfrm>
            <a:off x="1422898" y="1987768"/>
            <a:ext cx="21538204" cy="17859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normAutofit fontScale="100000" lnSpcReduction="0"/>
          </a:bodyPr>
          <a:lstStyle>
            <a:lvl1pPr>
              <a:lnSpc>
                <a:spcPct val="110000"/>
              </a:lnSpc>
              <a:defRPr b="1" sz="9600" u="sng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defRPr b="0"/>
            </a:pPr>
            <a:r>
              <a:rPr b="1"/>
              <a:t>Trust</a:t>
            </a:r>
          </a:p>
        </p:txBody>
      </p:sp>
      <p:sp>
        <p:nvSpPr>
          <p:cNvPr id="493" name="Expresses confidence in God, though enemies are present…"/>
          <p:cNvSpPr txBox="1"/>
          <p:nvPr/>
        </p:nvSpPr>
        <p:spPr>
          <a:xfrm>
            <a:off x="14299254" y="3831891"/>
            <a:ext cx="9526698" cy="97792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normAutofit fontScale="100000" lnSpcReduction="0"/>
          </a:bodyPr>
          <a:lstStyle/>
          <a:p>
            <a:pPr marL="680786" indent="-680786" algn="l" defTabSz="796885">
              <a:lnSpc>
                <a:spcPct val="120000"/>
              </a:lnSpc>
              <a:buSzPct val="75000"/>
              <a:buChar char="•"/>
              <a:defRPr sz="7760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Expresses confidence in God, though enemies are present</a:t>
            </a:r>
          </a:p>
          <a:p>
            <a:pPr marL="680786" indent="-680786" algn="l" defTabSz="796885">
              <a:lnSpc>
                <a:spcPct val="120000"/>
              </a:lnSpc>
              <a:buSzPct val="75000"/>
              <a:buChar char="•"/>
              <a:defRPr sz="7760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Ex: </a:t>
            </a:r>
            <a:r>
              <a:rPr b="1"/>
              <a:t>Psalms 11, 16, 23, 27, 46, 52, 62, 75, 91, 121, 123, 125, 131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fade/>
      </p:transition>
    </mc:Choice>
    <mc:Fallback>
      <p:transition spd="fast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9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199"/>
                                        <p:tgtEl>
                                          <p:spTgt spid="49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nodeType="withEffect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4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0" dur="199"/>
                                        <p:tgtEl>
                                          <p:spTgt spid="4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4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5" dur="199"/>
                                        <p:tgtEl>
                                          <p:spTgt spid="4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493" grpId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Rectangle"/>
          <p:cNvSpPr/>
          <p:nvPr/>
        </p:nvSpPr>
        <p:spPr>
          <a:xfrm>
            <a:off x="-2149" y="360693"/>
            <a:ext cx="24388298" cy="1785938"/>
          </a:xfrm>
          <a:prstGeom prst="rect">
            <a:avLst/>
          </a:prstGeom>
          <a:solidFill>
            <a:schemeClr val="accent1">
              <a:hueOff val="300931"/>
              <a:lumOff val="-21745"/>
            </a:schemeClr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sz="3600"/>
            </a:pPr>
          </a:p>
        </p:txBody>
      </p:sp>
      <p:sp>
        <p:nvSpPr>
          <p:cNvPr id="496" name="The Genres of the Psalms"/>
          <p:cNvSpPr txBox="1"/>
          <p:nvPr/>
        </p:nvSpPr>
        <p:spPr>
          <a:xfrm>
            <a:off x="277585" y="-9413"/>
            <a:ext cx="23828830" cy="24499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normAutofit fontScale="100000" lnSpcReduction="0"/>
          </a:bodyPr>
          <a:lstStyle>
            <a:lvl1pPr>
              <a:defRPr b="1" cap="small" sz="130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The Genres of the Psalms</a:t>
            </a:r>
          </a:p>
        </p:txBody>
      </p:sp>
      <p:sp>
        <p:nvSpPr>
          <p:cNvPr id="497" name="Shape"/>
          <p:cNvSpPr/>
          <p:nvPr/>
        </p:nvSpPr>
        <p:spPr>
          <a:xfrm>
            <a:off x="398664" y="2623964"/>
            <a:ext cx="5672203" cy="47599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871" h="21033" fill="norm" stroke="1" extrusionOk="0">
                <a:moveTo>
                  <a:pt x="9180" y="1528"/>
                </a:moveTo>
                <a:cubicBezTo>
                  <a:pt x="9817" y="279"/>
                  <a:pt x="11079" y="-291"/>
                  <a:pt x="12244" y="145"/>
                </a:cubicBezTo>
                <a:cubicBezTo>
                  <a:pt x="13359" y="563"/>
                  <a:pt x="14114" y="1810"/>
                  <a:pt x="14103" y="3213"/>
                </a:cubicBezTo>
                <a:cubicBezTo>
                  <a:pt x="15111" y="2390"/>
                  <a:pt x="16429" y="2362"/>
                  <a:pt x="17460" y="3142"/>
                </a:cubicBezTo>
                <a:cubicBezTo>
                  <a:pt x="18326" y="3797"/>
                  <a:pt x="18856" y="4934"/>
                  <a:pt x="18870" y="6162"/>
                </a:cubicBezTo>
                <a:cubicBezTo>
                  <a:pt x="19633" y="6349"/>
                  <a:pt x="20277" y="6957"/>
                  <a:pt x="20609" y="7803"/>
                </a:cubicBezTo>
                <a:cubicBezTo>
                  <a:pt x="21344" y="9674"/>
                  <a:pt x="20466" y="11885"/>
                  <a:pt x="18792" y="12376"/>
                </a:cubicBezTo>
                <a:cubicBezTo>
                  <a:pt x="19498" y="13201"/>
                  <a:pt x="19760" y="14433"/>
                  <a:pt x="19470" y="15564"/>
                </a:cubicBezTo>
                <a:cubicBezTo>
                  <a:pt x="19088" y="17055"/>
                  <a:pt x="17878" y="18010"/>
                  <a:pt x="16587" y="17840"/>
                </a:cubicBezTo>
                <a:cubicBezTo>
                  <a:pt x="16315" y="18854"/>
                  <a:pt x="15662" y="19655"/>
                  <a:pt x="14823" y="20003"/>
                </a:cubicBezTo>
                <a:cubicBezTo>
                  <a:pt x="13940" y="20369"/>
                  <a:pt x="12963" y="20188"/>
                  <a:pt x="12213" y="19519"/>
                </a:cubicBezTo>
                <a:cubicBezTo>
                  <a:pt x="11261" y="20781"/>
                  <a:pt x="9808" y="21309"/>
                  <a:pt x="8434" y="20893"/>
                </a:cubicBezTo>
                <a:cubicBezTo>
                  <a:pt x="7148" y="20504"/>
                  <a:pt x="6123" y="19341"/>
                  <a:pt x="5727" y="17822"/>
                </a:cubicBezTo>
                <a:cubicBezTo>
                  <a:pt x="4502" y="18111"/>
                  <a:pt x="3255" y="17477"/>
                  <a:pt x="2574" y="16222"/>
                </a:cubicBezTo>
                <a:cubicBezTo>
                  <a:pt x="2032" y="15223"/>
                  <a:pt x="1937" y="13967"/>
                  <a:pt x="2320" y="12868"/>
                </a:cubicBezTo>
                <a:cubicBezTo>
                  <a:pt x="1290" y="12766"/>
                  <a:pt x="416" y="11921"/>
                  <a:pt x="114" y="10735"/>
                </a:cubicBezTo>
                <a:cubicBezTo>
                  <a:pt x="-256" y="9287"/>
                  <a:pt x="299" y="7729"/>
                  <a:pt x="1427" y="7051"/>
                </a:cubicBezTo>
                <a:cubicBezTo>
                  <a:pt x="540" y="5060"/>
                  <a:pt x="1712" y="2645"/>
                  <a:pt x="3592" y="2591"/>
                </a:cubicBezTo>
                <a:cubicBezTo>
                  <a:pt x="4089" y="2576"/>
                  <a:pt x="4574" y="2769"/>
                  <a:pt x="4966" y="3136"/>
                </a:cubicBezTo>
                <a:cubicBezTo>
                  <a:pt x="4912" y="1522"/>
                  <a:pt x="6003" y="188"/>
                  <a:pt x="7347" y="224"/>
                </a:cubicBezTo>
                <a:cubicBezTo>
                  <a:pt x="8106" y="245"/>
                  <a:pt x="8801" y="739"/>
                  <a:pt x="9180" y="1528"/>
                </a:cubicBezTo>
                <a:close/>
              </a:path>
            </a:pathLst>
          </a:custGeom>
          <a:ln w="635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600"/>
            </a:pPr>
          </a:p>
        </p:txBody>
      </p:sp>
      <p:sp>
        <p:nvSpPr>
          <p:cNvPr id="498" name="Circle"/>
          <p:cNvSpPr/>
          <p:nvPr/>
        </p:nvSpPr>
        <p:spPr>
          <a:xfrm>
            <a:off x="6097044" y="5164521"/>
            <a:ext cx="623070" cy="623070"/>
          </a:xfrm>
          <a:prstGeom prst="ellipse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600"/>
            </a:pPr>
          </a:p>
        </p:txBody>
      </p:sp>
      <p:sp>
        <p:nvSpPr>
          <p:cNvPr id="499" name="Circle"/>
          <p:cNvSpPr/>
          <p:nvPr/>
        </p:nvSpPr>
        <p:spPr>
          <a:xfrm>
            <a:off x="6860683" y="5448503"/>
            <a:ext cx="400282" cy="400282"/>
          </a:xfrm>
          <a:prstGeom prst="ellipse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600"/>
            </a:pPr>
          </a:p>
        </p:txBody>
      </p:sp>
      <p:sp>
        <p:nvSpPr>
          <p:cNvPr id="500" name="Circle"/>
          <p:cNvSpPr/>
          <p:nvPr/>
        </p:nvSpPr>
        <p:spPr>
          <a:xfrm>
            <a:off x="7279406" y="5991054"/>
            <a:ext cx="279862" cy="279862"/>
          </a:xfrm>
          <a:prstGeom prst="ellipse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600"/>
            </a:pPr>
          </a:p>
        </p:txBody>
      </p:sp>
      <p:sp>
        <p:nvSpPr>
          <p:cNvPr id="501" name="Shape"/>
          <p:cNvSpPr/>
          <p:nvPr/>
        </p:nvSpPr>
        <p:spPr>
          <a:xfrm>
            <a:off x="3746349" y="5888531"/>
            <a:ext cx="8297549" cy="75430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59" h="21406" fill="norm" stroke="1" extrusionOk="0">
                <a:moveTo>
                  <a:pt x="12955" y="1786"/>
                </a:moveTo>
                <a:cubicBezTo>
                  <a:pt x="12768" y="1461"/>
                  <a:pt x="12527" y="1180"/>
                  <a:pt x="12267" y="923"/>
                </a:cubicBezTo>
                <a:cubicBezTo>
                  <a:pt x="11604" y="270"/>
                  <a:pt x="10758" y="-117"/>
                  <a:pt x="9893" y="32"/>
                </a:cubicBezTo>
                <a:cubicBezTo>
                  <a:pt x="8685" y="239"/>
                  <a:pt x="7772" y="1409"/>
                  <a:pt x="7813" y="2798"/>
                </a:cubicBezTo>
                <a:cubicBezTo>
                  <a:pt x="7846" y="3927"/>
                  <a:pt x="8528" y="4894"/>
                  <a:pt x="9483" y="5160"/>
                </a:cubicBezTo>
                <a:lnTo>
                  <a:pt x="9563" y="6492"/>
                </a:lnTo>
                <a:cubicBezTo>
                  <a:pt x="9159" y="6631"/>
                  <a:pt x="8772" y="6833"/>
                  <a:pt x="8416" y="7095"/>
                </a:cubicBezTo>
                <a:cubicBezTo>
                  <a:pt x="7930" y="7451"/>
                  <a:pt x="7506" y="7909"/>
                  <a:pt x="7168" y="8447"/>
                </a:cubicBezTo>
                <a:lnTo>
                  <a:pt x="5760" y="10637"/>
                </a:lnTo>
                <a:lnTo>
                  <a:pt x="2489" y="8635"/>
                </a:lnTo>
                <a:lnTo>
                  <a:pt x="1729" y="6827"/>
                </a:lnTo>
                <a:lnTo>
                  <a:pt x="1632" y="7844"/>
                </a:lnTo>
                <a:lnTo>
                  <a:pt x="523" y="6742"/>
                </a:lnTo>
                <a:cubicBezTo>
                  <a:pt x="244" y="6987"/>
                  <a:pt x="61" y="7348"/>
                  <a:pt x="13" y="7748"/>
                </a:cubicBezTo>
                <a:cubicBezTo>
                  <a:pt x="-17" y="7995"/>
                  <a:pt x="7" y="8246"/>
                  <a:pt x="83" y="8480"/>
                </a:cubicBezTo>
                <a:lnTo>
                  <a:pt x="1733" y="9316"/>
                </a:lnTo>
                <a:lnTo>
                  <a:pt x="6130" y="12929"/>
                </a:lnTo>
                <a:lnTo>
                  <a:pt x="8395" y="9786"/>
                </a:lnTo>
                <a:cubicBezTo>
                  <a:pt x="8393" y="10634"/>
                  <a:pt x="8335" y="11481"/>
                  <a:pt x="8221" y="12318"/>
                </a:cubicBezTo>
                <a:cubicBezTo>
                  <a:pt x="8070" y="13426"/>
                  <a:pt x="7824" y="14543"/>
                  <a:pt x="8037" y="15638"/>
                </a:cubicBezTo>
                <a:cubicBezTo>
                  <a:pt x="8228" y="16622"/>
                  <a:pt x="8769" y="17468"/>
                  <a:pt x="9529" y="17968"/>
                </a:cubicBezTo>
                <a:cubicBezTo>
                  <a:pt x="9337" y="17844"/>
                  <a:pt x="9161" y="17690"/>
                  <a:pt x="9006" y="17510"/>
                </a:cubicBezTo>
                <a:cubicBezTo>
                  <a:pt x="8867" y="17350"/>
                  <a:pt x="8744" y="17169"/>
                  <a:pt x="8589" y="17031"/>
                </a:cubicBezTo>
                <a:cubicBezTo>
                  <a:pt x="8236" y="16717"/>
                  <a:pt x="7764" y="16657"/>
                  <a:pt x="7396" y="16371"/>
                </a:cubicBezTo>
                <a:cubicBezTo>
                  <a:pt x="6881" y="15971"/>
                  <a:pt x="6466" y="15181"/>
                  <a:pt x="5881" y="15460"/>
                </a:cubicBezTo>
                <a:cubicBezTo>
                  <a:pt x="5466" y="15657"/>
                  <a:pt x="5425" y="16269"/>
                  <a:pt x="5158" y="16667"/>
                </a:cubicBezTo>
                <a:cubicBezTo>
                  <a:pt x="4926" y="17014"/>
                  <a:pt x="4528" y="17194"/>
                  <a:pt x="4170" y="17386"/>
                </a:cubicBezTo>
                <a:cubicBezTo>
                  <a:pt x="3934" y="17513"/>
                  <a:pt x="3716" y="17659"/>
                  <a:pt x="3498" y="17833"/>
                </a:cubicBezTo>
                <a:cubicBezTo>
                  <a:pt x="3694" y="18146"/>
                  <a:pt x="3996" y="18348"/>
                  <a:pt x="4329" y="18388"/>
                </a:cubicBezTo>
                <a:cubicBezTo>
                  <a:pt x="4735" y="18436"/>
                  <a:pt x="5114" y="18249"/>
                  <a:pt x="5470" y="18058"/>
                </a:cubicBezTo>
                <a:cubicBezTo>
                  <a:pt x="5722" y="17923"/>
                  <a:pt x="5972" y="17779"/>
                  <a:pt x="6221" y="17627"/>
                </a:cubicBezTo>
                <a:cubicBezTo>
                  <a:pt x="6521" y="17934"/>
                  <a:pt x="6826" y="18234"/>
                  <a:pt x="7135" y="18527"/>
                </a:cubicBezTo>
                <a:cubicBezTo>
                  <a:pt x="7881" y="19234"/>
                  <a:pt x="8655" y="19901"/>
                  <a:pt x="9453" y="20527"/>
                </a:cubicBezTo>
                <a:cubicBezTo>
                  <a:pt x="9955" y="20872"/>
                  <a:pt x="10499" y="21129"/>
                  <a:pt x="11067" y="21289"/>
                </a:cubicBezTo>
                <a:cubicBezTo>
                  <a:pt x="11550" y="21424"/>
                  <a:pt x="12061" y="21483"/>
                  <a:pt x="12502" y="21234"/>
                </a:cubicBezTo>
                <a:cubicBezTo>
                  <a:pt x="12816" y="21056"/>
                  <a:pt x="13055" y="20738"/>
                  <a:pt x="13162" y="20349"/>
                </a:cubicBezTo>
                <a:cubicBezTo>
                  <a:pt x="13194" y="20110"/>
                  <a:pt x="13197" y="19868"/>
                  <a:pt x="13171" y="19628"/>
                </a:cubicBezTo>
                <a:cubicBezTo>
                  <a:pt x="13099" y="18971"/>
                  <a:pt x="12825" y="18385"/>
                  <a:pt x="12536" y="17830"/>
                </a:cubicBezTo>
                <a:cubicBezTo>
                  <a:pt x="12164" y="17114"/>
                  <a:pt x="11752" y="16419"/>
                  <a:pt x="11302" y="15750"/>
                </a:cubicBezTo>
                <a:cubicBezTo>
                  <a:pt x="11581" y="16126"/>
                  <a:pt x="11841" y="16522"/>
                  <a:pt x="12078" y="16935"/>
                </a:cubicBezTo>
                <a:cubicBezTo>
                  <a:pt x="12142" y="17046"/>
                  <a:pt x="12204" y="17159"/>
                  <a:pt x="12258" y="17278"/>
                </a:cubicBezTo>
                <a:cubicBezTo>
                  <a:pt x="12313" y="17397"/>
                  <a:pt x="12358" y="17523"/>
                  <a:pt x="12417" y="17639"/>
                </a:cubicBezTo>
                <a:cubicBezTo>
                  <a:pt x="12556" y="17911"/>
                  <a:pt x="12768" y="18127"/>
                  <a:pt x="12867" y="18422"/>
                </a:cubicBezTo>
                <a:cubicBezTo>
                  <a:pt x="12919" y="18579"/>
                  <a:pt x="12939" y="18752"/>
                  <a:pt x="13002" y="18905"/>
                </a:cubicBezTo>
                <a:cubicBezTo>
                  <a:pt x="13035" y="18985"/>
                  <a:pt x="13079" y="19058"/>
                  <a:pt x="13098" y="19142"/>
                </a:cubicBezTo>
                <a:cubicBezTo>
                  <a:pt x="13112" y="19204"/>
                  <a:pt x="13112" y="19268"/>
                  <a:pt x="13127" y="19331"/>
                </a:cubicBezTo>
                <a:cubicBezTo>
                  <a:pt x="13201" y="19646"/>
                  <a:pt x="13523" y="19716"/>
                  <a:pt x="13799" y="19810"/>
                </a:cubicBezTo>
                <a:cubicBezTo>
                  <a:pt x="13964" y="19866"/>
                  <a:pt x="14122" y="19949"/>
                  <a:pt x="14285" y="20013"/>
                </a:cubicBezTo>
                <a:cubicBezTo>
                  <a:pt x="14458" y="20080"/>
                  <a:pt x="14637" y="20125"/>
                  <a:pt x="14819" y="20147"/>
                </a:cubicBezTo>
                <a:lnTo>
                  <a:pt x="15468" y="20233"/>
                </a:lnTo>
                <a:cubicBezTo>
                  <a:pt x="15758" y="20220"/>
                  <a:pt x="16029" y="20064"/>
                  <a:pt x="16211" y="19804"/>
                </a:cubicBezTo>
                <a:cubicBezTo>
                  <a:pt x="16375" y="19572"/>
                  <a:pt x="16453" y="19279"/>
                  <a:pt x="16462" y="18980"/>
                </a:cubicBezTo>
                <a:cubicBezTo>
                  <a:pt x="16467" y="18792"/>
                  <a:pt x="16445" y="18605"/>
                  <a:pt x="16406" y="18422"/>
                </a:cubicBezTo>
                <a:cubicBezTo>
                  <a:pt x="16368" y="18247"/>
                  <a:pt x="16314" y="18076"/>
                  <a:pt x="16241" y="17916"/>
                </a:cubicBezTo>
                <a:cubicBezTo>
                  <a:pt x="16132" y="17673"/>
                  <a:pt x="15980" y="17460"/>
                  <a:pt x="15797" y="17287"/>
                </a:cubicBezTo>
                <a:lnTo>
                  <a:pt x="12744" y="14316"/>
                </a:lnTo>
                <a:cubicBezTo>
                  <a:pt x="12812" y="13821"/>
                  <a:pt x="12892" y="13330"/>
                  <a:pt x="12983" y="12840"/>
                </a:cubicBezTo>
                <a:cubicBezTo>
                  <a:pt x="13074" y="12348"/>
                  <a:pt x="13176" y="11859"/>
                  <a:pt x="13280" y="11371"/>
                </a:cubicBezTo>
                <a:cubicBezTo>
                  <a:pt x="13453" y="10554"/>
                  <a:pt x="13630" y="9739"/>
                  <a:pt x="13810" y="8924"/>
                </a:cubicBezTo>
                <a:lnTo>
                  <a:pt x="17517" y="10718"/>
                </a:lnTo>
                <a:lnTo>
                  <a:pt x="19988" y="6786"/>
                </a:lnTo>
                <a:lnTo>
                  <a:pt x="21487" y="5584"/>
                </a:lnTo>
                <a:cubicBezTo>
                  <a:pt x="21577" y="5354"/>
                  <a:pt x="21583" y="5093"/>
                  <a:pt x="21503" y="4859"/>
                </a:cubicBezTo>
                <a:cubicBezTo>
                  <a:pt x="21365" y="4454"/>
                  <a:pt x="21010" y="4204"/>
                  <a:pt x="20634" y="4246"/>
                </a:cubicBezTo>
                <a:lnTo>
                  <a:pt x="19663" y="5647"/>
                </a:lnTo>
                <a:lnTo>
                  <a:pt x="19392" y="4852"/>
                </a:lnTo>
                <a:lnTo>
                  <a:pt x="19239" y="6240"/>
                </a:lnTo>
                <a:lnTo>
                  <a:pt x="17191" y="8473"/>
                </a:lnTo>
                <a:lnTo>
                  <a:pt x="15324" y="6908"/>
                </a:lnTo>
                <a:cubicBezTo>
                  <a:pt x="14903" y="6551"/>
                  <a:pt x="14436" y="6275"/>
                  <a:pt x="13940" y="6089"/>
                </a:cubicBezTo>
                <a:cubicBezTo>
                  <a:pt x="13354" y="5869"/>
                  <a:pt x="12736" y="5779"/>
                  <a:pt x="12119" y="5824"/>
                </a:cubicBezTo>
                <a:lnTo>
                  <a:pt x="11848" y="5016"/>
                </a:lnTo>
                <a:cubicBezTo>
                  <a:pt x="12122" y="4985"/>
                  <a:pt x="12388" y="4904"/>
                  <a:pt x="12638" y="4777"/>
                </a:cubicBezTo>
                <a:cubicBezTo>
                  <a:pt x="12875" y="4657"/>
                  <a:pt x="13102" y="4494"/>
                  <a:pt x="13255" y="4247"/>
                </a:cubicBezTo>
                <a:cubicBezTo>
                  <a:pt x="13399" y="4015"/>
                  <a:pt x="13458" y="3732"/>
                  <a:pt x="13422" y="3454"/>
                </a:cubicBezTo>
                <a:cubicBezTo>
                  <a:pt x="13404" y="2863"/>
                  <a:pt x="13243" y="2287"/>
                  <a:pt x="12955" y="1786"/>
                </a:cubicBezTo>
                <a:close/>
              </a:path>
            </a:pathLst>
          </a:custGeom>
          <a:blipFill>
            <a:blip r:embed="rId2"/>
          </a:blipFill>
          <a:ln w="635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600"/>
            </a:pPr>
          </a:p>
        </p:txBody>
      </p:sp>
      <p:sp>
        <p:nvSpPr>
          <p:cNvPr id="502" name="Historical"/>
          <p:cNvSpPr txBox="1"/>
          <p:nvPr/>
        </p:nvSpPr>
        <p:spPr>
          <a:xfrm>
            <a:off x="1422898" y="1987768"/>
            <a:ext cx="21538204" cy="17859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normAutofit fontScale="100000" lnSpcReduction="0"/>
          </a:bodyPr>
          <a:lstStyle>
            <a:lvl1pPr>
              <a:lnSpc>
                <a:spcPct val="110000"/>
              </a:lnSpc>
              <a:defRPr b="1" sz="9600" u="sng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defRPr b="0"/>
            </a:pPr>
            <a:r>
              <a:rPr b="1"/>
              <a:t>Historical</a:t>
            </a:r>
          </a:p>
        </p:txBody>
      </p:sp>
      <p:sp>
        <p:nvSpPr>
          <p:cNvPr id="503" name="Recounting portions of Israel’s history…"/>
          <p:cNvSpPr txBox="1"/>
          <p:nvPr/>
        </p:nvSpPr>
        <p:spPr>
          <a:xfrm>
            <a:off x="12614206" y="3831891"/>
            <a:ext cx="10830746" cy="97792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normAutofit fontScale="100000" lnSpcReduction="0"/>
          </a:bodyPr>
          <a:lstStyle/>
          <a:p>
            <a:pPr marL="673768" indent="-673768" algn="l" defTabSz="788669">
              <a:lnSpc>
                <a:spcPct val="130000"/>
              </a:lnSpc>
              <a:buSzPct val="75000"/>
              <a:buChar char="•"/>
              <a:defRPr sz="7679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Recounting portions of Israel’s history</a:t>
            </a:r>
          </a:p>
          <a:p>
            <a:pPr marL="673768" indent="-673768" algn="l" defTabSz="788669">
              <a:lnSpc>
                <a:spcPct val="130000"/>
              </a:lnSpc>
              <a:buSzPct val="75000"/>
              <a:buChar char="•"/>
              <a:defRPr sz="7679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With purpose: praise, lament (</a:t>
            </a:r>
            <a:r>
              <a:rPr b="1"/>
              <a:t>105 vs. 106</a:t>
            </a:r>
            <a:r>
              <a:t>)</a:t>
            </a:r>
          </a:p>
          <a:p>
            <a:pPr marL="673768" indent="-673768" algn="l" defTabSz="788669">
              <a:lnSpc>
                <a:spcPct val="130000"/>
              </a:lnSpc>
              <a:buSzPct val="75000"/>
              <a:buChar char="•"/>
              <a:defRPr sz="7679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Examples: </a:t>
            </a:r>
            <a:r>
              <a:rPr b="1"/>
              <a:t>Psalms 78, 81, 105, 106, 114, 135, 136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fade/>
      </p:transition>
    </mc:Choice>
    <mc:Fallback>
      <p:transition spd="fast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0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199"/>
                                        <p:tgtEl>
                                          <p:spTgt spid="50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nodeType="withEffect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5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0" dur="199"/>
                                        <p:tgtEl>
                                          <p:spTgt spid="5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5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5" dur="199"/>
                                        <p:tgtEl>
                                          <p:spTgt spid="5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5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0" dur="199"/>
                                        <p:tgtEl>
                                          <p:spTgt spid="5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503" grpId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Rectangle"/>
          <p:cNvSpPr/>
          <p:nvPr/>
        </p:nvSpPr>
        <p:spPr>
          <a:xfrm>
            <a:off x="-2149" y="360693"/>
            <a:ext cx="24388298" cy="1785938"/>
          </a:xfrm>
          <a:prstGeom prst="rect">
            <a:avLst/>
          </a:prstGeom>
          <a:solidFill>
            <a:schemeClr val="accent1">
              <a:hueOff val="300931"/>
              <a:lumOff val="-21745"/>
            </a:schemeClr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sz="3600"/>
            </a:pPr>
          </a:p>
        </p:txBody>
      </p:sp>
      <p:sp>
        <p:nvSpPr>
          <p:cNvPr id="506" name="The Genres of the Psalms"/>
          <p:cNvSpPr txBox="1"/>
          <p:nvPr/>
        </p:nvSpPr>
        <p:spPr>
          <a:xfrm>
            <a:off x="277585" y="-9413"/>
            <a:ext cx="23828830" cy="24499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normAutofit fontScale="100000" lnSpcReduction="0"/>
          </a:bodyPr>
          <a:lstStyle>
            <a:lvl1pPr>
              <a:defRPr b="1" cap="small" sz="130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The Genres of the Psalms</a:t>
            </a:r>
          </a:p>
        </p:txBody>
      </p:sp>
      <p:grpSp>
        <p:nvGrpSpPr>
          <p:cNvPr id="512" name="Group"/>
          <p:cNvGrpSpPr/>
          <p:nvPr/>
        </p:nvGrpSpPr>
        <p:grpSpPr>
          <a:xfrm>
            <a:off x="1571272" y="4793782"/>
            <a:ext cx="7901546" cy="8075809"/>
            <a:chOff x="0" y="34"/>
            <a:chExt cx="7901544" cy="8075807"/>
          </a:xfrm>
        </p:grpSpPr>
        <p:sp>
          <p:nvSpPr>
            <p:cNvPr id="507" name="Shape"/>
            <p:cNvSpPr/>
            <p:nvPr/>
          </p:nvSpPr>
          <p:spPr>
            <a:xfrm>
              <a:off x="0" y="34"/>
              <a:ext cx="7901545" cy="64847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9" h="21427" fill="norm" stroke="1" extrusionOk="0">
                  <a:moveTo>
                    <a:pt x="11026" y="3598"/>
                  </a:moveTo>
                  <a:cubicBezTo>
                    <a:pt x="10921" y="3120"/>
                    <a:pt x="10752" y="2664"/>
                    <a:pt x="10527" y="2251"/>
                  </a:cubicBezTo>
                  <a:cubicBezTo>
                    <a:pt x="10279" y="1796"/>
                    <a:pt x="9965" y="1401"/>
                    <a:pt x="9619" y="1051"/>
                  </a:cubicBezTo>
                  <a:cubicBezTo>
                    <a:pt x="8778" y="198"/>
                    <a:pt x="7666" y="-173"/>
                    <a:pt x="6586" y="77"/>
                  </a:cubicBezTo>
                  <a:cubicBezTo>
                    <a:pt x="5060" y="430"/>
                    <a:pt x="3885" y="1953"/>
                    <a:pt x="3914" y="3797"/>
                  </a:cubicBezTo>
                  <a:cubicBezTo>
                    <a:pt x="3938" y="5324"/>
                    <a:pt x="4824" y="6635"/>
                    <a:pt x="6060" y="6973"/>
                  </a:cubicBezTo>
                  <a:lnTo>
                    <a:pt x="6162" y="8765"/>
                  </a:lnTo>
                  <a:cubicBezTo>
                    <a:pt x="5650" y="8836"/>
                    <a:pt x="5151" y="9014"/>
                    <a:pt x="4689" y="9293"/>
                  </a:cubicBezTo>
                  <a:cubicBezTo>
                    <a:pt x="4055" y="9675"/>
                    <a:pt x="3505" y="10233"/>
                    <a:pt x="3086" y="10922"/>
                  </a:cubicBezTo>
                  <a:lnTo>
                    <a:pt x="0" y="17925"/>
                  </a:lnTo>
                  <a:lnTo>
                    <a:pt x="4073" y="21427"/>
                  </a:lnTo>
                  <a:lnTo>
                    <a:pt x="4345" y="19854"/>
                  </a:lnTo>
                  <a:lnTo>
                    <a:pt x="2744" y="17176"/>
                  </a:lnTo>
                  <a:lnTo>
                    <a:pt x="4577" y="13822"/>
                  </a:lnTo>
                  <a:lnTo>
                    <a:pt x="5133" y="19540"/>
                  </a:lnTo>
                  <a:lnTo>
                    <a:pt x="10860" y="19084"/>
                  </a:lnTo>
                  <a:lnTo>
                    <a:pt x="11617" y="12035"/>
                  </a:lnTo>
                  <a:lnTo>
                    <a:pt x="16378" y="14448"/>
                  </a:lnTo>
                  <a:lnTo>
                    <a:pt x="19552" y="9160"/>
                  </a:lnTo>
                  <a:lnTo>
                    <a:pt x="21477" y="7543"/>
                  </a:lnTo>
                  <a:cubicBezTo>
                    <a:pt x="21593" y="7235"/>
                    <a:pt x="21600" y="6883"/>
                    <a:pt x="21498" y="6568"/>
                  </a:cubicBezTo>
                  <a:cubicBezTo>
                    <a:pt x="21321" y="6023"/>
                    <a:pt x="20865" y="5687"/>
                    <a:pt x="20382" y="5744"/>
                  </a:cubicBezTo>
                  <a:lnTo>
                    <a:pt x="19135" y="7628"/>
                  </a:lnTo>
                  <a:lnTo>
                    <a:pt x="18786" y="6559"/>
                  </a:lnTo>
                  <a:lnTo>
                    <a:pt x="18589" y="8426"/>
                  </a:lnTo>
                  <a:lnTo>
                    <a:pt x="15960" y="11428"/>
                  </a:lnTo>
                  <a:lnTo>
                    <a:pt x="13499" y="8941"/>
                  </a:lnTo>
                  <a:cubicBezTo>
                    <a:pt x="12800" y="8275"/>
                    <a:pt x="11971" y="7837"/>
                    <a:pt x="11092" y="7670"/>
                  </a:cubicBezTo>
                  <a:cubicBezTo>
                    <a:pt x="10534" y="7564"/>
                    <a:pt x="9964" y="7570"/>
                    <a:pt x="9404" y="7688"/>
                  </a:cubicBezTo>
                  <a:lnTo>
                    <a:pt x="9000" y="6541"/>
                  </a:lnTo>
                  <a:cubicBezTo>
                    <a:pt x="9283" y="6547"/>
                    <a:pt x="9565" y="6525"/>
                    <a:pt x="9843" y="6475"/>
                  </a:cubicBezTo>
                  <a:cubicBezTo>
                    <a:pt x="10035" y="6440"/>
                    <a:pt x="10226" y="6393"/>
                    <a:pt x="10403" y="6296"/>
                  </a:cubicBezTo>
                  <a:cubicBezTo>
                    <a:pt x="10636" y="6170"/>
                    <a:pt x="10837" y="5960"/>
                    <a:pt x="10919" y="5670"/>
                  </a:cubicBezTo>
                  <a:cubicBezTo>
                    <a:pt x="10945" y="5578"/>
                    <a:pt x="10957" y="5481"/>
                    <a:pt x="10955" y="5384"/>
                  </a:cubicBezTo>
                  <a:cubicBezTo>
                    <a:pt x="10769" y="5360"/>
                    <a:pt x="10584" y="5328"/>
                    <a:pt x="10400" y="5288"/>
                  </a:cubicBezTo>
                  <a:cubicBezTo>
                    <a:pt x="10077" y="5217"/>
                    <a:pt x="9757" y="5123"/>
                    <a:pt x="9443" y="5004"/>
                  </a:cubicBezTo>
                  <a:cubicBezTo>
                    <a:pt x="9688" y="4772"/>
                    <a:pt x="9936" y="4544"/>
                    <a:pt x="10186" y="4321"/>
                  </a:cubicBezTo>
                  <a:cubicBezTo>
                    <a:pt x="10463" y="4074"/>
                    <a:pt x="10743" y="3833"/>
                    <a:pt x="11026" y="3598"/>
                  </a:cubicBezTo>
                  <a:close/>
                </a:path>
              </a:pathLst>
            </a:custGeom>
            <a:blipFill rotWithShape="1">
              <a:blip r:embed="rId2"/>
              <a:srcRect l="0" t="0" r="0" b="0"/>
              <a:tile tx="0" ty="0" sx="100000" sy="100000" flip="none" algn="tl"/>
            </a:blipFill>
            <a:ln w="635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600"/>
              </a:pPr>
            </a:p>
          </p:txBody>
        </p:sp>
        <p:grpSp>
          <p:nvGrpSpPr>
            <p:cNvPr id="511" name="Group"/>
            <p:cNvGrpSpPr/>
            <p:nvPr/>
          </p:nvGrpSpPr>
          <p:grpSpPr>
            <a:xfrm>
              <a:off x="1435616" y="3143369"/>
              <a:ext cx="4937893" cy="4932474"/>
              <a:chOff x="0" y="0"/>
              <a:chExt cx="4937892" cy="4932472"/>
            </a:xfrm>
          </p:grpSpPr>
          <p:sp>
            <p:nvSpPr>
              <p:cNvPr id="508" name="Shape"/>
              <p:cNvSpPr/>
              <p:nvPr/>
            </p:nvSpPr>
            <p:spPr>
              <a:xfrm>
                <a:off x="0" y="39579"/>
                <a:ext cx="4937893" cy="489289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021" fill="norm" stroke="1" extrusionOk="0">
                    <a:moveTo>
                      <a:pt x="6255" y="7130"/>
                    </a:moveTo>
                    <a:lnTo>
                      <a:pt x="19154" y="2936"/>
                    </a:lnTo>
                    <a:lnTo>
                      <a:pt x="16303" y="3886"/>
                    </a:lnTo>
                    <a:lnTo>
                      <a:pt x="16591" y="1398"/>
                    </a:lnTo>
                    <a:cubicBezTo>
                      <a:pt x="17364" y="107"/>
                      <a:pt x="19075" y="-434"/>
                      <a:pt x="20559" y="396"/>
                    </a:cubicBezTo>
                    <a:cubicBezTo>
                      <a:pt x="21027" y="657"/>
                      <a:pt x="21396" y="1061"/>
                      <a:pt x="21600" y="1551"/>
                    </a:cubicBezTo>
                    <a:lnTo>
                      <a:pt x="19083" y="14124"/>
                    </a:lnTo>
                    <a:cubicBezTo>
                      <a:pt x="18882" y="14416"/>
                      <a:pt x="18644" y="14682"/>
                      <a:pt x="18375" y="14915"/>
                    </a:cubicBezTo>
                    <a:cubicBezTo>
                      <a:pt x="18012" y="15231"/>
                      <a:pt x="17598" y="15483"/>
                      <a:pt x="17149" y="15663"/>
                    </a:cubicBezTo>
                    <a:lnTo>
                      <a:pt x="3959" y="20486"/>
                    </a:lnTo>
                    <a:cubicBezTo>
                      <a:pt x="3282" y="21020"/>
                      <a:pt x="2369" y="21166"/>
                      <a:pt x="1554" y="20870"/>
                    </a:cubicBezTo>
                    <a:cubicBezTo>
                      <a:pt x="765" y="20584"/>
                      <a:pt x="179" y="19922"/>
                      <a:pt x="0" y="19114"/>
                    </a:cubicBezTo>
                    <a:lnTo>
                      <a:pt x="1722" y="6412"/>
                    </a:lnTo>
                    <a:cubicBezTo>
                      <a:pt x="1994" y="5235"/>
                      <a:pt x="3157" y="4476"/>
                      <a:pt x="4366" y="4684"/>
                    </a:cubicBezTo>
                    <a:cubicBezTo>
                      <a:pt x="5551" y="4888"/>
                      <a:pt x="6375" y="5955"/>
                      <a:pt x="6255" y="7130"/>
                    </a:cubicBezTo>
                    <a:close/>
                  </a:path>
                </a:pathLst>
              </a:custGeom>
              <a:blipFill rotWithShape="1">
                <a:blip r:embed="rId3"/>
                <a:srcRect l="0" t="0" r="0" b="0"/>
                <a:tile tx="0" ty="0" sx="100000" sy="100000" flip="none" algn="tl"/>
              </a:blipFill>
              <a:ln w="635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71437" tIns="71437" rIns="71437" bIns="71437" numCol="1" anchor="ctr">
                <a:noAutofit/>
              </a:bodyPr>
              <a:lstStyle/>
              <a:p>
                <a:pPr>
                  <a:defRPr sz="3600"/>
                </a:pPr>
              </a:p>
            </p:txBody>
          </p:sp>
          <p:sp>
            <p:nvSpPr>
              <p:cNvPr id="509" name="Oval"/>
              <p:cNvSpPr/>
              <p:nvPr/>
            </p:nvSpPr>
            <p:spPr>
              <a:xfrm>
                <a:off x="410681" y="1117509"/>
                <a:ext cx="1099261" cy="716876"/>
              </a:xfrm>
              <a:prstGeom prst="ellipse">
                <a:avLst/>
              </a:prstGeom>
              <a:blipFill rotWithShape="1">
                <a:blip r:embed="rId4"/>
                <a:srcRect l="0" t="0" r="0" b="0"/>
                <a:tile tx="0" ty="0" sx="100000" sy="100000" flip="none" algn="tl"/>
              </a:blipFill>
              <a:ln w="635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71437" tIns="71437" rIns="71437" bIns="71437" numCol="1" anchor="ctr">
                <a:noAutofit/>
              </a:bodyPr>
              <a:lstStyle/>
              <a:p>
                <a:pPr>
                  <a:defRPr sz="3600"/>
                </a:pPr>
              </a:p>
            </p:txBody>
          </p:sp>
          <p:sp>
            <p:nvSpPr>
              <p:cNvPr id="510" name="Oval"/>
              <p:cNvSpPr/>
              <p:nvPr/>
            </p:nvSpPr>
            <p:spPr>
              <a:xfrm>
                <a:off x="3800174" y="0"/>
                <a:ext cx="1099262" cy="716876"/>
              </a:xfrm>
              <a:prstGeom prst="ellipse">
                <a:avLst/>
              </a:prstGeom>
              <a:blipFill rotWithShape="1">
                <a:blip r:embed="rId5"/>
                <a:srcRect l="0" t="0" r="0" b="0"/>
                <a:tile tx="0" ty="0" sx="100000" sy="100000" flip="none" algn="tl"/>
              </a:blipFill>
              <a:ln w="635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71437" tIns="71437" rIns="71437" bIns="71437" numCol="1" anchor="ctr">
                <a:noAutofit/>
              </a:bodyPr>
              <a:lstStyle/>
              <a:p>
                <a:pPr>
                  <a:defRPr sz="3600"/>
                </a:pPr>
              </a:p>
            </p:txBody>
          </p:sp>
        </p:grpSp>
      </p:grpSp>
      <p:sp>
        <p:nvSpPr>
          <p:cNvPr id="513" name="Shape"/>
          <p:cNvSpPr/>
          <p:nvPr/>
        </p:nvSpPr>
        <p:spPr>
          <a:xfrm>
            <a:off x="3118253" y="10801033"/>
            <a:ext cx="848130" cy="10834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56" y="0"/>
                </a:moveTo>
                <a:lnTo>
                  <a:pt x="7487" y="3924"/>
                </a:lnTo>
                <a:lnTo>
                  <a:pt x="20775" y="7034"/>
                </a:lnTo>
                <a:lnTo>
                  <a:pt x="21600" y="13526"/>
                </a:lnTo>
                <a:lnTo>
                  <a:pt x="15386" y="21600"/>
                </a:lnTo>
                <a:lnTo>
                  <a:pt x="2623" y="18066"/>
                </a:lnTo>
                <a:lnTo>
                  <a:pt x="0" y="10633"/>
                </a:lnTo>
                <a:lnTo>
                  <a:pt x="2156" y="0"/>
                </a:lnTo>
                <a:close/>
              </a:path>
            </a:pathLst>
          </a:custGeom>
          <a:blipFill>
            <a:blip r:embed="rId6"/>
          </a:blipFill>
          <a:ln w="635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600"/>
            </a:pPr>
          </a:p>
        </p:txBody>
      </p:sp>
      <p:sp>
        <p:nvSpPr>
          <p:cNvPr id="514" name="Shape"/>
          <p:cNvSpPr/>
          <p:nvPr/>
        </p:nvSpPr>
        <p:spPr>
          <a:xfrm>
            <a:off x="2919599" y="10668036"/>
            <a:ext cx="507252" cy="69732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626" y="0"/>
                </a:moveTo>
                <a:lnTo>
                  <a:pt x="21600" y="12682"/>
                </a:lnTo>
                <a:lnTo>
                  <a:pt x="14996" y="21600"/>
                </a:lnTo>
                <a:lnTo>
                  <a:pt x="0" y="13040"/>
                </a:lnTo>
                <a:lnTo>
                  <a:pt x="2626" y="0"/>
                </a:lnTo>
                <a:close/>
              </a:path>
            </a:pathLst>
          </a:custGeom>
          <a:blipFill>
            <a:blip r:embed="rId7"/>
          </a:blip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sz="3600"/>
            </a:pPr>
          </a:p>
        </p:txBody>
      </p:sp>
      <p:sp>
        <p:nvSpPr>
          <p:cNvPr id="515" name="Wisdom/Torah"/>
          <p:cNvSpPr txBox="1"/>
          <p:nvPr/>
        </p:nvSpPr>
        <p:spPr>
          <a:xfrm>
            <a:off x="1422898" y="1987768"/>
            <a:ext cx="21538204" cy="17859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normAutofit fontScale="100000" lnSpcReduction="0"/>
          </a:bodyPr>
          <a:lstStyle>
            <a:lvl1pPr>
              <a:lnSpc>
                <a:spcPct val="110000"/>
              </a:lnSpc>
              <a:defRPr b="1" sz="9600" u="sng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Wisdom/Torah</a:t>
            </a:r>
          </a:p>
        </p:txBody>
      </p:sp>
      <p:sp>
        <p:nvSpPr>
          <p:cNvPr id="516" name="Focus on God’s Torah (Law, teaching, instruction)…"/>
          <p:cNvSpPr txBox="1"/>
          <p:nvPr/>
        </p:nvSpPr>
        <p:spPr>
          <a:xfrm>
            <a:off x="11365666" y="3831891"/>
            <a:ext cx="12079286" cy="97792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normAutofit fontScale="100000" lnSpcReduction="0"/>
          </a:bodyPr>
          <a:lstStyle/>
          <a:p>
            <a:pPr marL="617620" indent="-617620" algn="l" defTabSz="722947">
              <a:lnSpc>
                <a:spcPct val="130000"/>
              </a:lnSpc>
              <a:buSzPct val="75000"/>
              <a:buChar char="•"/>
              <a:defRPr sz="7040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Focus on God’s </a:t>
            </a:r>
            <a:r>
              <a:rPr i="1"/>
              <a:t>Torah</a:t>
            </a:r>
            <a:r>
              <a:t> (Law, teaching, instruction)</a:t>
            </a:r>
          </a:p>
          <a:p>
            <a:pPr marL="617620" indent="-617620" algn="l" defTabSz="722947">
              <a:lnSpc>
                <a:spcPct val="130000"/>
              </a:lnSpc>
              <a:buSzPct val="75000"/>
              <a:buChar char="•"/>
              <a:defRPr sz="7040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Or like Proverbs: how to live a wise, God-fearing life</a:t>
            </a:r>
          </a:p>
          <a:p>
            <a:pPr marL="617620" indent="-617620" algn="l" defTabSz="722947">
              <a:lnSpc>
                <a:spcPct val="130000"/>
              </a:lnSpc>
              <a:buSzPct val="75000"/>
              <a:buChar char="•"/>
              <a:defRPr sz="7040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Examples: </a:t>
            </a:r>
            <a:r>
              <a:rPr b="1"/>
              <a:t>Psalms 15, 24, 37, 49, 50, (73), 107, 112, 127, 128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fade/>
      </p:transition>
    </mc:Choice>
    <mc:Fallback>
      <p:transition spd="fast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199"/>
                                        <p:tgtEl>
                                          <p:spTgt spid="5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nodeType="withEffect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5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0" dur="199"/>
                                        <p:tgtEl>
                                          <p:spTgt spid="5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5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5" dur="199"/>
                                        <p:tgtEl>
                                          <p:spTgt spid="5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5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0" dur="199"/>
                                        <p:tgtEl>
                                          <p:spTgt spid="5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516" grpId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8" name="Group"/>
          <p:cNvGrpSpPr/>
          <p:nvPr/>
        </p:nvGrpSpPr>
        <p:grpSpPr>
          <a:xfrm>
            <a:off x="520756" y="3558288"/>
            <a:ext cx="11645901" cy="9711730"/>
            <a:chOff x="0" y="0"/>
            <a:chExt cx="11645900" cy="9711729"/>
          </a:xfrm>
        </p:grpSpPr>
        <p:sp>
          <p:nvSpPr>
            <p:cNvPr id="518" name="Rectangle"/>
            <p:cNvSpPr/>
            <p:nvPr/>
          </p:nvSpPr>
          <p:spPr>
            <a:xfrm>
              <a:off x="0" y="8807648"/>
              <a:ext cx="11645900" cy="904082"/>
            </a:xfrm>
            <a:prstGeom prst="rect">
              <a:avLst/>
            </a:prstGeom>
            <a:solidFill>
              <a:srgbClr val="FFFFFF"/>
            </a:solidFill>
            <a:ln w="635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600"/>
              </a:pPr>
            </a:p>
          </p:txBody>
        </p:sp>
        <p:sp>
          <p:nvSpPr>
            <p:cNvPr id="519" name="Rectangle"/>
            <p:cNvSpPr/>
            <p:nvPr/>
          </p:nvSpPr>
          <p:spPr>
            <a:xfrm>
              <a:off x="2737311" y="7192016"/>
              <a:ext cx="6171276" cy="804665"/>
            </a:xfrm>
            <a:prstGeom prst="rect">
              <a:avLst/>
            </a:prstGeom>
            <a:solidFill>
              <a:srgbClr val="FFFFFF"/>
            </a:solidFill>
            <a:ln w="635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600"/>
              </a:pPr>
            </a:p>
          </p:txBody>
        </p:sp>
        <p:sp>
          <p:nvSpPr>
            <p:cNvPr id="520" name="Rectangle"/>
            <p:cNvSpPr/>
            <p:nvPr/>
          </p:nvSpPr>
          <p:spPr>
            <a:xfrm>
              <a:off x="3536022" y="3217333"/>
              <a:ext cx="978960" cy="3971000"/>
            </a:xfrm>
            <a:prstGeom prst="rect">
              <a:avLst/>
            </a:prstGeom>
            <a:solidFill>
              <a:srgbClr val="FFFFFF"/>
            </a:solidFill>
            <a:ln w="635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600"/>
              </a:pPr>
            </a:p>
          </p:txBody>
        </p:sp>
        <p:sp>
          <p:nvSpPr>
            <p:cNvPr id="521" name="Rectangle"/>
            <p:cNvSpPr/>
            <p:nvPr/>
          </p:nvSpPr>
          <p:spPr>
            <a:xfrm>
              <a:off x="6998889" y="3217333"/>
              <a:ext cx="978959" cy="3971000"/>
            </a:xfrm>
            <a:prstGeom prst="rect">
              <a:avLst/>
            </a:prstGeom>
            <a:solidFill>
              <a:srgbClr val="FFFFFF"/>
            </a:solidFill>
            <a:ln w="635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600"/>
              </a:pPr>
            </a:p>
          </p:txBody>
        </p:sp>
        <p:sp>
          <p:nvSpPr>
            <p:cNvPr id="522" name="Rectangle"/>
            <p:cNvSpPr/>
            <p:nvPr/>
          </p:nvSpPr>
          <p:spPr>
            <a:xfrm>
              <a:off x="4525298" y="4618698"/>
              <a:ext cx="2487350" cy="2569634"/>
            </a:xfrm>
            <a:prstGeom prst="rect">
              <a:avLst/>
            </a:prstGeom>
            <a:solidFill>
              <a:srgbClr val="FFFFFF"/>
            </a:solidFill>
            <a:ln w="635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600"/>
              </a:pPr>
            </a:p>
          </p:txBody>
        </p:sp>
        <p:sp>
          <p:nvSpPr>
            <p:cNvPr id="523" name="Rectangle"/>
            <p:cNvSpPr/>
            <p:nvPr/>
          </p:nvSpPr>
          <p:spPr>
            <a:xfrm>
              <a:off x="4525298" y="154185"/>
              <a:ext cx="2487350" cy="4912719"/>
            </a:xfrm>
            <a:prstGeom prst="rect">
              <a:avLst/>
            </a:prstGeom>
            <a:noFill/>
            <a:ln w="635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600"/>
              </a:pPr>
            </a:p>
          </p:txBody>
        </p:sp>
        <p:sp>
          <p:nvSpPr>
            <p:cNvPr id="524" name="Rectangle"/>
            <p:cNvSpPr/>
            <p:nvPr/>
          </p:nvSpPr>
          <p:spPr>
            <a:xfrm>
              <a:off x="3393182" y="2751666"/>
              <a:ext cx="1264643" cy="461567"/>
            </a:xfrm>
            <a:prstGeom prst="rect">
              <a:avLst/>
            </a:prstGeom>
            <a:solidFill>
              <a:srgbClr val="FFFFFF"/>
            </a:solidFill>
            <a:ln w="635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600"/>
              </a:pPr>
            </a:p>
          </p:txBody>
        </p:sp>
        <p:sp>
          <p:nvSpPr>
            <p:cNvPr id="525" name="Rectangle"/>
            <p:cNvSpPr/>
            <p:nvPr/>
          </p:nvSpPr>
          <p:spPr>
            <a:xfrm>
              <a:off x="6856048" y="2751666"/>
              <a:ext cx="1264643" cy="461567"/>
            </a:xfrm>
            <a:prstGeom prst="rect">
              <a:avLst/>
            </a:prstGeom>
            <a:solidFill>
              <a:srgbClr val="FFFFFF"/>
            </a:solidFill>
            <a:ln w="635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600"/>
              </a:pPr>
            </a:p>
          </p:txBody>
        </p:sp>
        <p:sp>
          <p:nvSpPr>
            <p:cNvPr id="526" name="Rectangle"/>
            <p:cNvSpPr/>
            <p:nvPr/>
          </p:nvSpPr>
          <p:spPr>
            <a:xfrm>
              <a:off x="4421882" y="0"/>
              <a:ext cx="2668784" cy="461566"/>
            </a:xfrm>
            <a:prstGeom prst="rect">
              <a:avLst/>
            </a:prstGeom>
            <a:solidFill>
              <a:srgbClr val="FFFFFF"/>
            </a:solidFill>
            <a:ln w="635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600"/>
              </a:pPr>
            </a:p>
          </p:txBody>
        </p:sp>
        <p:sp>
          <p:nvSpPr>
            <p:cNvPr id="527" name="Rectangle"/>
            <p:cNvSpPr/>
            <p:nvPr/>
          </p:nvSpPr>
          <p:spPr>
            <a:xfrm>
              <a:off x="1052445" y="8003480"/>
              <a:ext cx="9407657" cy="804665"/>
            </a:xfrm>
            <a:prstGeom prst="rect">
              <a:avLst/>
            </a:prstGeom>
            <a:solidFill>
              <a:srgbClr val="FFFFFF"/>
            </a:solidFill>
            <a:ln w="635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600"/>
              </a:pPr>
            </a:p>
          </p:txBody>
        </p:sp>
      </p:grpSp>
      <p:sp>
        <p:nvSpPr>
          <p:cNvPr id="529" name="Rectangle"/>
          <p:cNvSpPr/>
          <p:nvPr/>
        </p:nvSpPr>
        <p:spPr>
          <a:xfrm>
            <a:off x="-2149" y="360693"/>
            <a:ext cx="24388298" cy="1785938"/>
          </a:xfrm>
          <a:prstGeom prst="rect">
            <a:avLst/>
          </a:prstGeom>
          <a:solidFill>
            <a:schemeClr val="accent1">
              <a:hueOff val="300931"/>
              <a:lumOff val="-21745"/>
            </a:schemeClr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sz="3600"/>
            </a:pPr>
          </a:p>
        </p:txBody>
      </p:sp>
      <p:sp>
        <p:nvSpPr>
          <p:cNvPr id="530" name="The Genres of the Psalms"/>
          <p:cNvSpPr txBox="1"/>
          <p:nvPr/>
        </p:nvSpPr>
        <p:spPr>
          <a:xfrm>
            <a:off x="277585" y="-9413"/>
            <a:ext cx="23828830" cy="24499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normAutofit fontScale="100000" lnSpcReduction="0"/>
          </a:bodyPr>
          <a:lstStyle>
            <a:lvl1pPr>
              <a:defRPr b="1" cap="small" sz="130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The Genres of the Psalms</a:t>
            </a:r>
          </a:p>
        </p:txBody>
      </p:sp>
      <p:grpSp>
        <p:nvGrpSpPr>
          <p:cNvPr id="536" name="Group"/>
          <p:cNvGrpSpPr/>
          <p:nvPr/>
        </p:nvGrpSpPr>
        <p:grpSpPr>
          <a:xfrm>
            <a:off x="3793074" y="3959067"/>
            <a:ext cx="5621109" cy="9398431"/>
            <a:chOff x="0" y="0"/>
            <a:chExt cx="5621107" cy="9398429"/>
          </a:xfrm>
        </p:grpSpPr>
        <p:sp>
          <p:nvSpPr>
            <p:cNvPr id="531" name="Circle"/>
            <p:cNvSpPr/>
            <p:nvPr/>
          </p:nvSpPr>
          <p:spPr>
            <a:xfrm>
              <a:off x="4922719" y="2703687"/>
              <a:ext cx="494971" cy="494970"/>
            </a:xfrm>
            <a:prstGeom prst="ellipse">
              <a:avLst/>
            </a:prstGeom>
            <a:blipFill rotWithShape="1">
              <a:blip r:embed="rId2"/>
              <a:srcRect l="0" t="0" r="0" b="0"/>
              <a:tile tx="0" ty="0" sx="100000" sy="100000" flip="none" algn="tl"/>
            </a:blipFill>
            <a:ln w="635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600"/>
              </a:pPr>
            </a:p>
          </p:txBody>
        </p:sp>
        <p:sp>
          <p:nvSpPr>
            <p:cNvPr id="532" name="Shape"/>
            <p:cNvSpPr/>
            <p:nvPr/>
          </p:nvSpPr>
          <p:spPr>
            <a:xfrm>
              <a:off x="0" y="634205"/>
              <a:ext cx="5621108" cy="87642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41" fill="norm" stroke="1" extrusionOk="0">
                  <a:moveTo>
                    <a:pt x="11931" y="2505"/>
                  </a:moveTo>
                  <a:cubicBezTo>
                    <a:pt x="11811" y="2116"/>
                    <a:pt x="11606" y="1740"/>
                    <a:pt x="11324" y="1387"/>
                  </a:cubicBezTo>
                  <a:cubicBezTo>
                    <a:pt x="11118" y="1130"/>
                    <a:pt x="10865" y="891"/>
                    <a:pt x="10558" y="679"/>
                  </a:cubicBezTo>
                  <a:cubicBezTo>
                    <a:pt x="9695" y="85"/>
                    <a:pt x="8372" y="-159"/>
                    <a:pt x="7176" y="108"/>
                  </a:cubicBezTo>
                  <a:cubicBezTo>
                    <a:pt x="6402" y="280"/>
                    <a:pt x="5802" y="637"/>
                    <a:pt x="5272" y="993"/>
                  </a:cubicBezTo>
                  <a:cubicBezTo>
                    <a:pt x="4731" y="1355"/>
                    <a:pt x="4210" y="1769"/>
                    <a:pt x="4197" y="2289"/>
                  </a:cubicBezTo>
                  <a:cubicBezTo>
                    <a:pt x="4187" y="2715"/>
                    <a:pt x="4524" y="3084"/>
                    <a:pt x="4935" y="3383"/>
                  </a:cubicBezTo>
                  <a:cubicBezTo>
                    <a:pt x="5376" y="3705"/>
                    <a:pt x="5933" y="3971"/>
                    <a:pt x="6589" y="4151"/>
                  </a:cubicBezTo>
                  <a:lnTo>
                    <a:pt x="6704" y="5202"/>
                  </a:lnTo>
                  <a:cubicBezTo>
                    <a:pt x="6132" y="5244"/>
                    <a:pt x="5576" y="5348"/>
                    <a:pt x="5061" y="5512"/>
                  </a:cubicBezTo>
                  <a:cubicBezTo>
                    <a:pt x="4354" y="5736"/>
                    <a:pt x="3741" y="6063"/>
                    <a:pt x="3274" y="6467"/>
                  </a:cubicBezTo>
                  <a:lnTo>
                    <a:pt x="0" y="10109"/>
                  </a:lnTo>
                  <a:lnTo>
                    <a:pt x="5765" y="12123"/>
                  </a:lnTo>
                  <a:lnTo>
                    <a:pt x="6080" y="12590"/>
                  </a:lnTo>
                  <a:lnTo>
                    <a:pt x="7068" y="12715"/>
                  </a:lnTo>
                  <a:lnTo>
                    <a:pt x="7973" y="11731"/>
                  </a:lnTo>
                  <a:lnTo>
                    <a:pt x="7098" y="11192"/>
                  </a:lnTo>
                  <a:lnTo>
                    <a:pt x="6629" y="11134"/>
                  </a:lnTo>
                  <a:lnTo>
                    <a:pt x="6161" y="11075"/>
                  </a:lnTo>
                  <a:lnTo>
                    <a:pt x="2613" y="9821"/>
                  </a:lnTo>
                  <a:lnTo>
                    <a:pt x="5552" y="7786"/>
                  </a:lnTo>
                  <a:lnTo>
                    <a:pt x="6597" y="11134"/>
                  </a:lnTo>
                  <a:lnTo>
                    <a:pt x="7029" y="11196"/>
                  </a:lnTo>
                  <a:lnTo>
                    <a:pt x="7912" y="11698"/>
                  </a:lnTo>
                  <a:lnTo>
                    <a:pt x="7092" y="12717"/>
                  </a:lnTo>
                  <a:lnTo>
                    <a:pt x="6687" y="12662"/>
                  </a:lnTo>
                  <a:lnTo>
                    <a:pt x="6395" y="17074"/>
                  </a:lnTo>
                  <a:lnTo>
                    <a:pt x="5745" y="20959"/>
                  </a:lnTo>
                  <a:lnTo>
                    <a:pt x="10176" y="21441"/>
                  </a:lnTo>
                  <a:lnTo>
                    <a:pt x="11168" y="21324"/>
                  </a:lnTo>
                  <a:lnTo>
                    <a:pt x="11002" y="20521"/>
                  </a:lnTo>
                  <a:lnTo>
                    <a:pt x="8254" y="20104"/>
                  </a:lnTo>
                  <a:lnTo>
                    <a:pt x="9439" y="17007"/>
                  </a:lnTo>
                  <a:lnTo>
                    <a:pt x="10713" y="13673"/>
                  </a:lnTo>
                  <a:lnTo>
                    <a:pt x="15852" y="14235"/>
                  </a:lnTo>
                  <a:lnTo>
                    <a:pt x="15889" y="17372"/>
                  </a:lnTo>
                  <a:lnTo>
                    <a:pt x="20569" y="17297"/>
                  </a:lnTo>
                  <a:lnTo>
                    <a:pt x="21600" y="17053"/>
                  </a:lnTo>
                  <a:lnTo>
                    <a:pt x="20767" y="16032"/>
                  </a:lnTo>
                  <a:lnTo>
                    <a:pt x="18070" y="15713"/>
                  </a:lnTo>
                  <a:lnTo>
                    <a:pt x="18313" y="12695"/>
                  </a:lnTo>
                  <a:lnTo>
                    <a:pt x="12389" y="11493"/>
                  </a:lnTo>
                  <a:lnTo>
                    <a:pt x="12785" y="7120"/>
                  </a:lnTo>
                  <a:lnTo>
                    <a:pt x="13843" y="9619"/>
                  </a:lnTo>
                  <a:lnTo>
                    <a:pt x="17939" y="9321"/>
                  </a:lnTo>
                  <a:lnTo>
                    <a:pt x="18632" y="9554"/>
                  </a:lnTo>
                  <a:lnTo>
                    <a:pt x="19806" y="9392"/>
                  </a:lnTo>
                  <a:lnTo>
                    <a:pt x="20071" y="8267"/>
                  </a:lnTo>
                  <a:lnTo>
                    <a:pt x="18542" y="8179"/>
                  </a:lnTo>
                  <a:lnTo>
                    <a:pt x="17688" y="8595"/>
                  </a:lnTo>
                  <a:lnTo>
                    <a:pt x="15426" y="8128"/>
                  </a:lnTo>
                  <a:lnTo>
                    <a:pt x="14883" y="5305"/>
                  </a:lnTo>
                  <a:cubicBezTo>
                    <a:pt x="14104" y="4915"/>
                    <a:pt x="13179" y="4658"/>
                    <a:pt x="12199" y="4560"/>
                  </a:cubicBezTo>
                  <a:cubicBezTo>
                    <a:pt x="11578" y="4498"/>
                    <a:pt x="10942" y="4501"/>
                    <a:pt x="10318" y="4571"/>
                  </a:cubicBezTo>
                  <a:lnTo>
                    <a:pt x="9867" y="3898"/>
                  </a:lnTo>
                  <a:lnTo>
                    <a:pt x="11447" y="3859"/>
                  </a:lnTo>
                  <a:lnTo>
                    <a:pt x="11961" y="3261"/>
                  </a:lnTo>
                  <a:lnTo>
                    <a:pt x="11931" y="2505"/>
                  </a:lnTo>
                  <a:close/>
                </a:path>
              </a:pathLst>
            </a:custGeom>
            <a:blipFill rotWithShape="1">
              <a:blip r:embed="rId3"/>
              <a:srcRect l="0" t="0" r="0" b="0"/>
              <a:tile tx="0" ty="0" sx="100000" sy="100000" flip="none" algn="tl"/>
            </a:blipFill>
            <a:ln w="635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600"/>
              </a:pPr>
            </a:p>
          </p:txBody>
        </p:sp>
        <p:sp>
          <p:nvSpPr>
            <p:cNvPr id="533" name="Shape"/>
            <p:cNvSpPr/>
            <p:nvPr/>
          </p:nvSpPr>
          <p:spPr>
            <a:xfrm>
              <a:off x="4727133" y="4508655"/>
              <a:ext cx="345955" cy="10292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006" h="21305" fill="norm" stroke="1" extrusionOk="0">
                  <a:moveTo>
                    <a:pt x="7728" y="1075"/>
                  </a:moveTo>
                  <a:lnTo>
                    <a:pt x="3476" y="15484"/>
                  </a:lnTo>
                  <a:cubicBezTo>
                    <a:pt x="-2649" y="17165"/>
                    <a:pt x="-221" y="20969"/>
                    <a:pt x="7178" y="21285"/>
                  </a:cubicBezTo>
                  <a:cubicBezTo>
                    <a:pt x="14546" y="21600"/>
                    <a:pt x="18951" y="18111"/>
                    <a:pt x="13916" y="15949"/>
                  </a:cubicBezTo>
                  <a:lnTo>
                    <a:pt x="18005" y="0"/>
                  </a:lnTo>
                  <a:lnTo>
                    <a:pt x="7728" y="1075"/>
                  </a:lnTo>
                  <a:close/>
                </a:path>
              </a:pathLst>
            </a:custGeom>
            <a:blipFill rotWithShape="1">
              <a:blip r:embed="rId4"/>
              <a:srcRect l="0" t="0" r="0" b="0"/>
              <a:tile tx="0" ty="0" sx="100000" sy="100000" flip="none" algn="tl"/>
            </a:blipFill>
            <a:ln w="635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600"/>
              </a:pPr>
            </a:p>
          </p:txBody>
        </p:sp>
        <p:sp>
          <p:nvSpPr>
            <p:cNvPr id="534" name="Shape"/>
            <p:cNvSpPr/>
            <p:nvPr/>
          </p:nvSpPr>
          <p:spPr>
            <a:xfrm>
              <a:off x="4769040" y="2930138"/>
              <a:ext cx="737895" cy="10900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845" y="21267"/>
                  </a:moveTo>
                  <a:lnTo>
                    <a:pt x="7120" y="8157"/>
                  </a:lnTo>
                  <a:lnTo>
                    <a:pt x="0" y="5634"/>
                  </a:lnTo>
                  <a:lnTo>
                    <a:pt x="3794" y="0"/>
                  </a:lnTo>
                  <a:lnTo>
                    <a:pt x="6572" y="4547"/>
                  </a:lnTo>
                  <a:lnTo>
                    <a:pt x="10588" y="1290"/>
                  </a:lnTo>
                  <a:lnTo>
                    <a:pt x="13778" y="5128"/>
                  </a:lnTo>
                  <a:lnTo>
                    <a:pt x="19528" y="444"/>
                  </a:lnTo>
                  <a:lnTo>
                    <a:pt x="21600" y="7158"/>
                  </a:lnTo>
                  <a:lnTo>
                    <a:pt x="12553" y="8544"/>
                  </a:lnTo>
                  <a:lnTo>
                    <a:pt x="10426" y="21600"/>
                  </a:lnTo>
                  <a:lnTo>
                    <a:pt x="4845" y="21267"/>
                  </a:lnTo>
                  <a:close/>
                </a:path>
              </a:pathLst>
            </a:custGeom>
            <a:blipFill rotWithShape="1">
              <a:blip r:embed="rId5"/>
              <a:srcRect l="0" t="0" r="0" b="0"/>
              <a:tile tx="0" ty="0" sx="100000" sy="100000" flip="none" algn="tl"/>
            </a:blipFill>
            <a:ln w="635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600"/>
              </a:pPr>
            </a:p>
          </p:txBody>
        </p:sp>
        <p:sp>
          <p:nvSpPr>
            <p:cNvPr id="535" name="Shape"/>
            <p:cNvSpPr/>
            <p:nvPr/>
          </p:nvSpPr>
          <p:spPr>
            <a:xfrm>
              <a:off x="891826" y="0"/>
              <a:ext cx="1305152" cy="17219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878" y="21600"/>
                  </a:moveTo>
                  <a:cubicBezTo>
                    <a:pt x="7320" y="20507"/>
                    <a:pt x="11366" y="18647"/>
                    <a:pt x="14697" y="16166"/>
                  </a:cubicBezTo>
                  <a:cubicBezTo>
                    <a:pt x="17702" y="13927"/>
                    <a:pt x="20054" y="11236"/>
                    <a:pt x="21600" y="8264"/>
                  </a:cubicBezTo>
                  <a:lnTo>
                    <a:pt x="16291" y="0"/>
                  </a:lnTo>
                  <a:lnTo>
                    <a:pt x="12853" y="8849"/>
                  </a:lnTo>
                  <a:lnTo>
                    <a:pt x="8978" y="6863"/>
                  </a:lnTo>
                  <a:lnTo>
                    <a:pt x="6177" y="15100"/>
                  </a:lnTo>
                  <a:lnTo>
                    <a:pt x="0" y="19610"/>
                  </a:lnTo>
                  <a:lnTo>
                    <a:pt x="2878" y="21600"/>
                  </a:lnTo>
                  <a:close/>
                </a:path>
              </a:pathLst>
            </a:custGeom>
            <a:blipFill rotWithShape="1">
              <a:blip r:embed="rId6"/>
              <a:srcRect l="0" t="0" r="0" b="0"/>
              <a:tile tx="0" ty="0" sx="100000" sy="100000" flip="none" algn="tl"/>
            </a:blipFill>
            <a:ln w="635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600"/>
              </a:pPr>
            </a:p>
          </p:txBody>
        </p:sp>
      </p:grpSp>
      <p:sp>
        <p:nvSpPr>
          <p:cNvPr id="537" name="Royal"/>
          <p:cNvSpPr txBox="1"/>
          <p:nvPr/>
        </p:nvSpPr>
        <p:spPr>
          <a:xfrm>
            <a:off x="1422898" y="1987768"/>
            <a:ext cx="21538204" cy="17859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normAutofit fontScale="100000" lnSpcReduction="0"/>
          </a:bodyPr>
          <a:lstStyle>
            <a:lvl1pPr>
              <a:lnSpc>
                <a:spcPct val="110000"/>
              </a:lnSpc>
              <a:defRPr b="1" sz="9600" u="sng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Royal</a:t>
            </a:r>
          </a:p>
        </p:txBody>
      </p:sp>
      <p:sp>
        <p:nvSpPr>
          <p:cNvPr id="538" name="Focus on Israel’s king, or God as King…"/>
          <p:cNvSpPr txBox="1"/>
          <p:nvPr/>
        </p:nvSpPr>
        <p:spPr>
          <a:xfrm>
            <a:off x="12708135" y="3831891"/>
            <a:ext cx="10736817" cy="97792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normAutofit fontScale="100000" lnSpcReduction="0"/>
          </a:bodyPr>
          <a:lstStyle/>
          <a:p>
            <a:pPr marL="575510" indent="-575510" algn="l" defTabSz="673655">
              <a:lnSpc>
                <a:spcPct val="120000"/>
              </a:lnSpc>
              <a:buSzPct val="75000"/>
              <a:buChar char="•"/>
              <a:defRPr sz="6560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Focus on Israel’s king, or God as King</a:t>
            </a:r>
          </a:p>
          <a:p>
            <a:pPr marL="575510" indent="-575510" algn="l" defTabSz="673655">
              <a:lnSpc>
                <a:spcPct val="120000"/>
              </a:lnSpc>
              <a:buSzPct val="75000"/>
              <a:buChar char="•"/>
              <a:defRPr sz="6560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Sometimes both, multiple layers</a:t>
            </a:r>
          </a:p>
          <a:p>
            <a:pPr marL="575510" indent="-575510" algn="l" defTabSz="673655">
              <a:lnSpc>
                <a:spcPct val="120000"/>
              </a:lnSpc>
              <a:buSzPct val="75000"/>
              <a:buChar char="•"/>
              <a:defRPr sz="6560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Examples: </a:t>
            </a:r>
            <a:r>
              <a:rPr b="1"/>
              <a:t>Psalm 2, 20, 21, 45, 72, 89, 101, 110, 132</a:t>
            </a:r>
            <a:endParaRPr b="1"/>
          </a:p>
          <a:p>
            <a:pPr lvl="2" marL="1304490" indent="-575510" algn="l" defTabSz="673655">
              <a:lnSpc>
                <a:spcPct val="120000"/>
              </a:lnSpc>
              <a:buSzPct val="75000"/>
              <a:buChar char="•"/>
              <a:defRPr sz="6560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b="1"/>
              <a:t>Psalm 2, 89, 132 </a:t>
            </a:r>
            <a:r>
              <a:t>focus on </a:t>
            </a:r>
            <a:r>
              <a:rPr b="1"/>
              <a:t>2 Sam 7</a:t>
            </a:r>
            <a:r>
              <a:t> Promises to David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fade/>
      </p:transition>
    </mc:Choice>
    <mc:Fallback>
      <p:transition spd="fast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3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199"/>
                                        <p:tgtEl>
                                          <p:spTgt spid="53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nodeType="withEffect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5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0" dur="199"/>
                                        <p:tgtEl>
                                          <p:spTgt spid="5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5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5" dur="199"/>
                                        <p:tgtEl>
                                          <p:spTgt spid="5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5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0" dur="199"/>
                                        <p:tgtEl>
                                          <p:spTgt spid="5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5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5" dur="199"/>
                                        <p:tgtEl>
                                          <p:spTgt spid="5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538" grpId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0" name="Genres.pdf" descr="Genres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496996" y="-267887"/>
            <a:ext cx="25974640" cy="2007131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fade/>
      </p:transition>
    </mc:Choice>
    <mc:Fallback>
      <p:transition spd="fast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Shape"/>
          <p:cNvSpPr/>
          <p:nvPr/>
        </p:nvSpPr>
        <p:spPr>
          <a:xfrm>
            <a:off x="1456909" y="4306803"/>
            <a:ext cx="9907449" cy="851846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59" h="21394" fill="norm" stroke="1" extrusionOk="0">
                <a:moveTo>
                  <a:pt x="13162" y="2108"/>
                </a:moveTo>
                <a:cubicBezTo>
                  <a:pt x="13106" y="1956"/>
                  <a:pt x="13039" y="1809"/>
                  <a:pt x="12961" y="1670"/>
                </a:cubicBezTo>
                <a:cubicBezTo>
                  <a:pt x="12771" y="1330"/>
                  <a:pt x="12525" y="1038"/>
                  <a:pt x="12255" y="780"/>
                </a:cubicBezTo>
                <a:cubicBezTo>
                  <a:pt x="11597" y="149"/>
                  <a:pt x="10734" y="-128"/>
                  <a:pt x="9893" y="56"/>
                </a:cubicBezTo>
                <a:cubicBezTo>
                  <a:pt x="8704" y="317"/>
                  <a:pt x="7790" y="1448"/>
                  <a:pt x="7813" y="2818"/>
                </a:cubicBezTo>
                <a:cubicBezTo>
                  <a:pt x="7832" y="3952"/>
                  <a:pt x="8521" y="4925"/>
                  <a:pt x="9483" y="5176"/>
                </a:cubicBezTo>
                <a:lnTo>
                  <a:pt x="9563" y="6506"/>
                </a:lnTo>
                <a:cubicBezTo>
                  <a:pt x="9159" y="6644"/>
                  <a:pt x="8772" y="6847"/>
                  <a:pt x="8416" y="7107"/>
                </a:cubicBezTo>
                <a:cubicBezTo>
                  <a:pt x="7930" y="7463"/>
                  <a:pt x="7506" y="7921"/>
                  <a:pt x="7168" y="8457"/>
                </a:cubicBezTo>
                <a:lnTo>
                  <a:pt x="5760" y="10644"/>
                </a:lnTo>
                <a:lnTo>
                  <a:pt x="2489" y="8645"/>
                </a:lnTo>
                <a:lnTo>
                  <a:pt x="1729" y="6841"/>
                </a:lnTo>
                <a:lnTo>
                  <a:pt x="1632" y="7856"/>
                </a:lnTo>
                <a:lnTo>
                  <a:pt x="523" y="6756"/>
                </a:lnTo>
                <a:cubicBezTo>
                  <a:pt x="244" y="7000"/>
                  <a:pt x="61" y="7361"/>
                  <a:pt x="13" y="7760"/>
                </a:cubicBezTo>
                <a:cubicBezTo>
                  <a:pt x="-17" y="8006"/>
                  <a:pt x="7" y="8257"/>
                  <a:pt x="83" y="8490"/>
                </a:cubicBezTo>
                <a:lnTo>
                  <a:pt x="1733" y="9325"/>
                </a:lnTo>
                <a:lnTo>
                  <a:pt x="6130" y="12932"/>
                </a:lnTo>
                <a:lnTo>
                  <a:pt x="8684" y="9794"/>
                </a:lnTo>
                <a:cubicBezTo>
                  <a:pt x="8492" y="10945"/>
                  <a:pt x="8309" y="12098"/>
                  <a:pt x="8135" y="13252"/>
                </a:cubicBezTo>
                <a:cubicBezTo>
                  <a:pt x="8015" y="14045"/>
                  <a:pt x="7901" y="14850"/>
                  <a:pt x="8037" y="15636"/>
                </a:cubicBezTo>
                <a:cubicBezTo>
                  <a:pt x="8208" y="16629"/>
                  <a:pt x="8754" y="17482"/>
                  <a:pt x="9529" y="17962"/>
                </a:cubicBezTo>
                <a:cubicBezTo>
                  <a:pt x="9337" y="17839"/>
                  <a:pt x="9161" y="17685"/>
                  <a:pt x="9006" y="17506"/>
                </a:cubicBezTo>
                <a:cubicBezTo>
                  <a:pt x="8867" y="17346"/>
                  <a:pt x="8744" y="17166"/>
                  <a:pt x="8589" y="17027"/>
                </a:cubicBezTo>
                <a:cubicBezTo>
                  <a:pt x="8236" y="16714"/>
                  <a:pt x="7764" y="16654"/>
                  <a:pt x="7396" y="16368"/>
                </a:cubicBezTo>
                <a:cubicBezTo>
                  <a:pt x="6881" y="15969"/>
                  <a:pt x="6466" y="15180"/>
                  <a:pt x="5881" y="15459"/>
                </a:cubicBezTo>
                <a:cubicBezTo>
                  <a:pt x="5466" y="15656"/>
                  <a:pt x="5425" y="16267"/>
                  <a:pt x="5158" y="16664"/>
                </a:cubicBezTo>
                <a:cubicBezTo>
                  <a:pt x="4926" y="17011"/>
                  <a:pt x="4528" y="17190"/>
                  <a:pt x="4170" y="17382"/>
                </a:cubicBezTo>
                <a:cubicBezTo>
                  <a:pt x="3934" y="17508"/>
                  <a:pt x="3716" y="17654"/>
                  <a:pt x="3498" y="17828"/>
                </a:cubicBezTo>
                <a:cubicBezTo>
                  <a:pt x="3694" y="18141"/>
                  <a:pt x="3996" y="18342"/>
                  <a:pt x="4329" y="18382"/>
                </a:cubicBezTo>
                <a:cubicBezTo>
                  <a:pt x="4735" y="18430"/>
                  <a:pt x="5114" y="18244"/>
                  <a:pt x="5470" y="18053"/>
                </a:cubicBezTo>
                <a:cubicBezTo>
                  <a:pt x="5722" y="17918"/>
                  <a:pt x="5972" y="17774"/>
                  <a:pt x="6221" y="17623"/>
                </a:cubicBezTo>
                <a:cubicBezTo>
                  <a:pt x="6521" y="17929"/>
                  <a:pt x="6826" y="18228"/>
                  <a:pt x="7135" y="18521"/>
                </a:cubicBezTo>
                <a:cubicBezTo>
                  <a:pt x="7881" y="19227"/>
                  <a:pt x="8655" y="19893"/>
                  <a:pt x="9453" y="20517"/>
                </a:cubicBezTo>
                <a:cubicBezTo>
                  <a:pt x="9955" y="20862"/>
                  <a:pt x="10499" y="21119"/>
                  <a:pt x="11067" y="21278"/>
                </a:cubicBezTo>
                <a:cubicBezTo>
                  <a:pt x="11550" y="21413"/>
                  <a:pt x="12061" y="21472"/>
                  <a:pt x="12502" y="21223"/>
                </a:cubicBezTo>
                <a:cubicBezTo>
                  <a:pt x="12816" y="21046"/>
                  <a:pt x="13055" y="20728"/>
                  <a:pt x="13162" y="20340"/>
                </a:cubicBezTo>
                <a:cubicBezTo>
                  <a:pt x="13194" y="20102"/>
                  <a:pt x="13196" y="19860"/>
                  <a:pt x="13171" y="19620"/>
                </a:cubicBezTo>
                <a:cubicBezTo>
                  <a:pt x="13099" y="18964"/>
                  <a:pt x="12825" y="18379"/>
                  <a:pt x="12536" y="17825"/>
                </a:cubicBezTo>
                <a:cubicBezTo>
                  <a:pt x="12164" y="17110"/>
                  <a:pt x="11752" y="16417"/>
                  <a:pt x="11302" y="15748"/>
                </a:cubicBezTo>
                <a:cubicBezTo>
                  <a:pt x="11581" y="16124"/>
                  <a:pt x="11841" y="16519"/>
                  <a:pt x="12078" y="16931"/>
                </a:cubicBezTo>
                <a:cubicBezTo>
                  <a:pt x="12142" y="17042"/>
                  <a:pt x="12204" y="17155"/>
                  <a:pt x="12258" y="17274"/>
                </a:cubicBezTo>
                <a:cubicBezTo>
                  <a:pt x="12313" y="17393"/>
                  <a:pt x="12358" y="17518"/>
                  <a:pt x="12417" y="17634"/>
                </a:cubicBezTo>
                <a:cubicBezTo>
                  <a:pt x="12556" y="17905"/>
                  <a:pt x="12768" y="18121"/>
                  <a:pt x="12867" y="18416"/>
                </a:cubicBezTo>
                <a:cubicBezTo>
                  <a:pt x="12919" y="18572"/>
                  <a:pt x="12939" y="18746"/>
                  <a:pt x="13002" y="18898"/>
                </a:cubicBezTo>
                <a:cubicBezTo>
                  <a:pt x="13035" y="18978"/>
                  <a:pt x="13079" y="19051"/>
                  <a:pt x="13098" y="19135"/>
                </a:cubicBezTo>
                <a:cubicBezTo>
                  <a:pt x="13112" y="19196"/>
                  <a:pt x="13112" y="19261"/>
                  <a:pt x="13127" y="19324"/>
                </a:cubicBezTo>
                <a:cubicBezTo>
                  <a:pt x="13201" y="19638"/>
                  <a:pt x="13523" y="19708"/>
                  <a:pt x="13799" y="19802"/>
                </a:cubicBezTo>
                <a:cubicBezTo>
                  <a:pt x="13964" y="19858"/>
                  <a:pt x="14122" y="19941"/>
                  <a:pt x="14285" y="20004"/>
                </a:cubicBezTo>
                <a:cubicBezTo>
                  <a:pt x="14458" y="20071"/>
                  <a:pt x="14637" y="20116"/>
                  <a:pt x="14819" y="20138"/>
                </a:cubicBezTo>
                <a:lnTo>
                  <a:pt x="15468" y="20224"/>
                </a:lnTo>
                <a:cubicBezTo>
                  <a:pt x="15758" y="20212"/>
                  <a:pt x="16029" y="20055"/>
                  <a:pt x="16211" y="19796"/>
                </a:cubicBezTo>
                <a:cubicBezTo>
                  <a:pt x="16375" y="19564"/>
                  <a:pt x="16453" y="19271"/>
                  <a:pt x="16462" y="18973"/>
                </a:cubicBezTo>
                <a:cubicBezTo>
                  <a:pt x="16467" y="18785"/>
                  <a:pt x="16445" y="18598"/>
                  <a:pt x="16406" y="18416"/>
                </a:cubicBezTo>
                <a:cubicBezTo>
                  <a:pt x="16368" y="18241"/>
                  <a:pt x="16314" y="18070"/>
                  <a:pt x="16241" y="17910"/>
                </a:cubicBezTo>
                <a:cubicBezTo>
                  <a:pt x="16132" y="17669"/>
                  <a:pt x="15980" y="17455"/>
                  <a:pt x="15797" y="17283"/>
                </a:cubicBezTo>
                <a:lnTo>
                  <a:pt x="12744" y="14317"/>
                </a:lnTo>
                <a:cubicBezTo>
                  <a:pt x="12722" y="13342"/>
                  <a:pt x="12812" y="12369"/>
                  <a:pt x="13009" y="11421"/>
                </a:cubicBezTo>
                <a:cubicBezTo>
                  <a:pt x="13189" y="10558"/>
                  <a:pt x="13458" y="9723"/>
                  <a:pt x="13810" y="8934"/>
                </a:cubicBezTo>
                <a:lnTo>
                  <a:pt x="17517" y="10725"/>
                </a:lnTo>
                <a:lnTo>
                  <a:pt x="19988" y="6799"/>
                </a:lnTo>
                <a:lnTo>
                  <a:pt x="21487" y="5599"/>
                </a:lnTo>
                <a:cubicBezTo>
                  <a:pt x="21577" y="5370"/>
                  <a:pt x="21583" y="5109"/>
                  <a:pt x="21503" y="4875"/>
                </a:cubicBezTo>
                <a:cubicBezTo>
                  <a:pt x="21365" y="4471"/>
                  <a:pt x="21010" y="4221"/>
                  <a:pt x="20634" y="4264"/>
                </a:cubicBezTo>
                <a:lnTo>
                  <a:pt x="19663" y="5662"/>
                </a:lnTo>
                <a:lnTo>
                  <a:pt x="19392" y="4869"/>
                </a:lnTo>
                <a:lnTo>
                  <a:pt x="19239" y="6254"/>
                </a:lnTo>
                <a:lnTo>
                  <a:pt x="17191" y="8483"/>
                </a:lnTo>
                <a:lnTo>
                  <a:pt x="15324" y="6921"/>
                </a:lnTo>
                <a:cubicBezTo>
                  <a:pt x="14903" y="6565"/>
                  <a:pt x="14436" y="6289"/>
                  <a:pt x="13940" y="6103"/>
                </a:cubicBezTo>
                <a:cubicBezTo>
                  <a:pt x="13354" y="5884"/>
                  <a:pt x="12736" y="5793"/>
                  <a:pt x="12119" y="5839"/>
                </a:cubicBezTo>
                <a:lnTo>
                  <a:pt x="11848" y="5033"/>
                </a:lnTo>
                <a:cubicBezTo>
                  <a:pt x="12127" y="5033"/>
                  <a:pt x="12399" y="4950"/>
                  <a:pt x="12638" y="4793"/>
                </a:cubicBezTo>
                <a:cubicBezTo>
                  <a:pt x="12875" y="4639"/>
                  <a:pt x="13078" y="4415"/>
                  <a:pt x="13212" y="4130"/>
                </a:cubicBezTo>
                <a:cubicBezTo>
                  <a:pt x="13345" y="3849"/>
                  <a:pt x="13397" y="3526"/>
                  <a:pt x="13363" y="3208"/>
                </a:cubicBezTo>
                <a:cubicBezTo>
                  <a:pt x="13207" y="3254"/>
                  <a:pt x="13052" y="3309"/>
                  <a:pt x="12899" y="3371"/>
                </a:cubicBezTo>
                <a:cubicBezTo>
                  <a:pt x="12508" y="3530"/>
                  <a:pt x="12134" y="3742"/>
                  <a:pt x="11785" y="4000"/>
                </a:cubicBezTo>
                <a:cubicBezTo>
                  <a:pt x="11813" y="3628"/>
                  <a:pt x="11926" y="3270"/>
                  <a:pt x="12111" y="2963"/>
                </a:cubicBezTo>
                <a:cubicBezTo>
                  <a:pt x="12363" y="2544"/>
                  <a:pt x="12735" y="2242"/>
                  <a:pt x="13162" y="2108"/>
                </a:cubicBezTo>
                <a:close/>
              </a:path>
            </a:pathLst>
          </a:custGeom>
          <a:blipFill>
            <a:blip r:embed="rId2"/>
          </a:blipFill>
          <a:ln w="635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600"/>
            </a:pPr>
          </a:p>
        </p:txBody>
      </p:sp>
      <p:sp>
        <p:nvSpPr>
          <p:cNvPr id="543" name="Rectangle"/>
          <p:cNvSpPr/>
          <p:nvPr/>
        </p:nvSpPr>
        <p:spPr>
          <a:xfrm>
            <a:off x="-2149" y="360693"/>
            <a:ext cx="24388298" cy="1785938"/>
          </a:xfrm>
          <a:prstGeom prst="rect">
            <a:avLst/>
          </a:prstGeom>
          <a:solidFill>
            <a:schemeClr val="accent1">
              <a:hueOff val="300931"/>
              <a:lumOff val="-21745"/>
            </a:schemeClr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sz="3600"/>
            </a:pPr>
          </a:p>
        </p:txBody>
      </p:sp>
      <p:sp>
        <p:nvSpPr>
          <p:cNvPr id="544" name="The Genres of the Psalms"/>
          <p:cNvSpPr txBox="1"/>
          <p:nvPr/>
        </p:nvSpPr>
        <p:spPr>
          <a:xfrm>
            <a:off x="277585" y="-9413"/>
            <a:ext cx="23828830" cy="24499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normAutofit fontScale="100000" lnSpcReduction="0"/>
          </a:bodyPr>
          <a:lstStyle>
            <a:lvl1pPr>
              <a:defRPr b="1" cap="small" sz="130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The Genres of the Psalms</a:t>
            </a:r>
          </a:p>
        </p:txBody>
      </p:sp>
      <p:grpSp>
        <p:nvGrpSpPr>
          <p:cNvPr id="548" name="Group"/>
          <p:cNvGrpSpPr/>
          <p:nvPr/>
        </p:nvGrpSpPr>
        <p:grpSpPr>
          <a:xfrm>
            <a:off x="8195879" y="8426560"/>
            <a:ext cx="4937893" cy="4932474"/>
            <a:chOff x="0" y="0"/>
            <a:chExt cx="4937892" cy="4932472"/>
          </a:xfrm>
        </p:grpSpPr>
        <p:sp>
          <p:nvSpPr>
            <p:cNvPr id="545" name="Shape"/>
            <p:cNvSpPr/>
            <p:nvPr/>
          </p:nvSpPr>
          <p:spPr>
            <a:xfrm>
              <a:off x="0" y="39579"/>
              <a:ext cx="4937893" cy="48928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21" fill="norm" stroke="1" extrusionOk="0">
                  <a:moveTo>
                    <a:pt x="6255" y="7130"/>
                  </a:moveTo>
                  <a:lnTo>
                    <a:pt x="19154" y="2936"/>
                  </a:lnTo>
                  <a:lnTo>
                    <a:pt x="16303" y="3886"/>
                  </a:lnTo>
                  <a:lnTo>
                    <a:pt x="16591" y="1398"/>
                  </a:lnTo>
                  <a:cubicBezTo>
                    <a:pt x="17364" y="107"/>
                    <a:pt x="19075" y="-434"/>
                    <a:pt x="20559" y="396"/>
                  </a:cubicBezTo>
                  <a:cubicBezTo>
                    <a:pt x="21027" y="657"/>
                    <a:pt x="21396" y="1061"/>
                    <a:pt x="21600" y="1551"/>
                  </a:cubicBezTo>
                  <a:lnTo>
                    <a:pt x="19083" y="14124"/>
                  </a:lnTo>
                  <a:cubicBezTo>
                    <a:pt x="18882" y="14416"/>
                    <a:pt x="18644" y="14682"/>
                    <a:pt x="18375" y="14915"/>
                  </a:cubicBezTo>
                  <a:cubicBezTo>
                    <a:pt x="18012" y="15231"/>
                    <a:pt x="17598" y="15483"/>
                    <a:pt x="17149" y="15663"/>
                  </a:cubicBezTo>
                  <a:lnTo>
                    <a:pt x="3959" y="20486"/>
                  </a:lnTo>
                  <a:cubicBezTo>
                    <a:pt x="3282" y="21020"/>
                    <a:pt x="2369" y="21166"/>
                    <a:pt x="1554" y="20870"/>
                  </a:cubicBezTo>
                  <a:cubicBezTo>
                    <a:pt x="765" y="20584"/>
                    <a:pt x="179" y="19922"/>
                    <a:pt x="0" y="19114"/>
                  </a:cubicBezTo>
                  <a:lnTo>
                    <a:pt x="1722" y="6412"/>
                  </a:lnTo>
                  <a:cubicBezTo>
                    <a:pt x="1994" y="5235"/>
                    <a:pt x="3157" y="4476"/>
                    <a:pt x="4366" y="4684"/>
                  </a:cubicBezTo>
                  <a:cubicBezTo>
                    <a:pt x="5551" y="4888"/>
                    <a:pt x="6375" y="5955"/>
                    <a:pt x="6255" y="7130"/>
                  </a:cubicBezTo>
                  <a:close/>
                </a:path>
              </a:pathLst>
            </a:custGeom>
            <a:blipFill rotWithShape="1">
              <a:blip r:embed="rId3"/>
              <a:srcRect l="0" t="0" r="0" b="0"/>
              <a:tile tx="0" ty="0" sx="100000" sy="100000" flip="none" algn="tl"/>
            </a:blipFill>
            <a:ln w="635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600"/>
              </a:pPr>
            </a:p>
          </p:txBody>
        </p:sp>
        <p:sp>
          <p:nvSpPr>
            <p:cNvPr id="546" name="Oval"/>
            <p:cNvSpPr/>
            <p:nvPr/>
          </p:nvSpPr>
          <p:spPr>
            <a:xfrm>
              <a:off x="410681" y="1117509"/>
              <a:ext cx="1099261" cy="716876"/>
            </a:xfrm>
            <a:prstGeom prst="ellipse">
              <a:avLst/>
            </a:prstGeom>
            <a:blipFill rotWithShape="1">
              <a:blip r:embed="rId4"/>
              <a:srcRect l="0" t="0" r="0" b="0"/>
              <a:tile tx="0" ty="0" sx="100000" sy="100000" flip="none" algn="tl"/>
            </a:blipFill>
            <a:ln w="635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600"/>
              </a:pPr>
            </a:p>
          </p:txBody>
        </p:sp>
        <p:sp>
          <p:nvSpPr>
            <p:cNvPr id="547" name="Oval"/>
            <p:cNvSpPr/>
            <p:nvPr/>
          </p:nvSpPr>
          <p:spPr>
            <a:xfrm>
              <a:off x="3800174" y="0"/>
              <a:ext cx="1099262" cy="716876"/>
            </a:xfrm>
            <a:prstGeom prst="ellipse">
              <a:avLst/>
            </a:prstGeom>
            <a:blipFill rotWithShape="1">
              <a:blip r:embed="rId5"/>
              <a:srcRect l="0" t="0" r="0" b="0"/>
              <a:tile tx="0" ty="0" sx="100000" sy="100000" flip="none" algn="tl"/>
            </a:blipFill>
            <a:ln w="635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600"/>
              </a:pPr>
            </a:p>
          </p:txBody>
        </p:sp>
      </p:grpSp>
      <p:sp>
        <p:nvSpPr>
          <p:cNvPr id="549" name="Psalms 73, 90"/>
          <p:cNvSpPr txBox="1"/>
          <p:nvPr/>
        </p:nvSpPr>
        <p:spPr>
          <a:xfrm>
            <a:off x="1422898" y="1987768"/>
            <a:ext cx="21538204" cy="17859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normAutofit fontScale="100000" lnSpcReduction="0"/>
          </a:bodyPr>
          <a:lstStyle>
            <a:lvl1pPr>
              <a:lnSpc>
                <a:spcPct val="110000"/>
              </a:lnSpc>
              <a:defRPr b="1" sz="9600" u="sng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defRPr b="0"/>
            </a:pPr>
            <a:r>
              <a:rPr b="1"/>
              <a:t>Psalms 73, 90</a:t>
            </a:r>
          </a:p>
        </p:txBody>
      </p:sp>
      <p:sp>
        <p:nvSpPr>
          <p:cNvPr id="550" name="Wisdom Lament"/>
          <p:cNvSpPr txBox="1"/>
          <p:nvPr/>
        </p:nvSpPr>
        <p:spPr>
          <a:xfrm>
            <a:off x="14759723" y="5832362"/>
            <a:ext cx="8328379" cy="41526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normAutofit fontScale="100000" lnSpcReduction="0"/>
          </a:bodyPr>
          <a:lstStyle/>
          <a:p>
            <a:pPr>
              <a:lnSpc>
                <a:spcPct val="110000"/>
              </a:lnSpc>
              <a:defRPr sz="9600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Wisdom</a:t>
            </a:r>
            <a:br/>
            <a:r>
              <a:t>Lament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fade/>
      </p:transition>
    </mc:Choice>
    <mc:Fallback>
      <p:transition spd="fast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Shape"/>
          <p:cNvSpPr/>
          <p:nvPr/>
        </p:nvSpPr>
        <p:spPr>
          <a:xfrm>
            <a:off x="4698916" y="5712199"/>
            <a:ext cx="9043652" cy="77757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59" h="21394" fill="norm" stroke="1" extrusionOk="0">
                <a:moveTo>
                  <a:pt x="13162" y="2108"/>
                </a:moveTo>
                <a:cubicBezTo>
                  <a:pt x="13106" y="1956"/>
                  <a:pt x="13039" y="1809"/>
                  <a:pt x="12961" y="1670"/>
                </a:cubicBezTo>
                <a:cubicBezTo>
                  <a:pt x="12771" y="1330"/>
                  <a:pt x="12525" y="1038"/>
                  <a:pt x="12255" y="780"/>
                </a:cubicBezTo>
                <a:cubicBezTo>
                  <a:pt x="11597" y="149"/>
                  <a:pt x="10734" y="-128"/>
                  <a:pt x="9893" y="56"/>
                </a:cubicBezTo>
                <a:cubicBezTo>
                  <a:pt x="8704" y="317"/>
                  <a:pt x="7790" y="1448"/>
                  <a:pt x="7813" y="2818"/>
                </a:cubicBezTo>
                <a:cubicBezTo>
                  <a:pt x="7832" y="3952"/>
                  <a:pt x="8521" y="4925"/>
                  <a:pt x="9483" y="5176"/>
                </a:cubicBezTo>
                <a:lnTo>
                  <a:pt x="9563" y="6506"/>
                </a:lnTo>
                <a:cubicBezTo>
                  <a:pt x="9159" y="6644"/>
                  <a:pt x="8772" y="6847"/>
                  <a:pt x="8416" y="7107"/>
                </a:cubicBezTo>
                <a:cubicBezTo>
                  <a:pt x="7930" y="7463"/>
                  <a:pt x="7506" y="7921"/>
                  <a:pt x="7168" y="8457"/>
                </a:cubicBezTo>
                <a:lnTo>
                  <a:pt x="5760" y="10644"/>
                </a:lnTo>
                <a:lnTo>
                  <a:pt x="2489" y="8645"/>
                </a:lnTo>
                <a:lnTo>
                  <a:pt x="1729" y="6841"/>
                </a:lnTo>
                <a:lnTo>
                  <a:pt x="1632" y="7856"/>
                </a:lnTo>
                <a:lnTo>
                  <a:pt x="523" y="6756"/>
                </a:lnTo>
                <a:cubicBezTo>
                  <a:pt x="244" y="7000"/>
                  <a:pt x="61" y="7361"/>
                  <a:pt x="13" y="7760"/>
                </a:cubicBezTo>
                <a:cubicBezTo>
                  <a:pt x="-17" y="8006"/>
                  <a:pt x="7" y="8257"/>
                  <a:pt x="83" y="8490"/>
                </a:cubicBezTo>
                <a:lnTo>
                  <a:pt x="1733" y="9325"/>
                </a:lnTo>
                <a:lnTo>
                  <a:pt x="6130" y="12932"/>
                </a:lnTo>
                <a:lnTo>
                  <a:pt x="8684" y="9794"/>
                </a:lnTo>
                <a:cubicBezTo>
                  <a:pt x="8492" y="10945"/>
                  <a:pt x="8309" y="12098"/>
                  <a:pt x="8135" y="13252"/>
                </a:cubicBezTo>
                <a:cubicBezTo>
                  <a:pt x="8015" y="14044"/>
                  <a:pt x="7901" y="14850"/>
                  <a:pt x="8037" y="15636"/>
                </a:cubicBezTo>
                <a:cubicBezTo>
                  <a:pt x="8208" y="16629"/>
                  <a:pt x="8754" y="17482"/>
                  <a:pt x="9529" y="17962"/>
                </a:cubicBezTo>
                <a:cubicBezTo>
                  <a:pt x="9337" y="17839"/>
                  <a:pt x="9161" y="17685"/>
                  <a:pt x="9006" y="17506"/>
                </a:cubicBezTo>
                <a:cubicBezTo>
                  <a:pt x="8867" y="17346"/>
                  <a:pt x="8744" y="17166"/>
                  <a:pt x="8589" y="17027"/>
                </a:cubicBezTo>
                <a:cubicBezTo>
                  <a:pt x="8236" y="16714"/>
                  <a:pt x="7764" y="16654"/>
                  <a:pt x="7396" y="16368"/>
                </a:cubicBezTo>
                <a:cubicBezTo>
                  <a:pt x="6881" y="15969"/>
                  <a:pt x="6466" y="15180"/>
                  <a:pt x="5881" y="15459"/>
                </a:cubicBezTo>
                <a:cubicBezTo>
                  <a:pt x="5466" y="15656"/>
                  <a:pt x="5425" y="16267"/>
                  <a:pt x="5158" y="16664"/>
                </a:cubicBezTo>
                <a:cubicBezTo>
                  <a:pt x="4926" y="17011"/>
                  <a:pt x="4528" y="17190"/>
                  <a:pt x="4170" y="17382"/>
                </a:cubicBezTo>
                <a:cubicBezTo>
                  <a:pt x="3934" y="17508"/>
                  <a:pt x="3716" y="17654"/>
                  <a:pt x="3498" y="17828"/>
                </a:cubicBezTo>
                <a:cubicBezTo>
                  <a:pt x="3694" y="18141"/>
                  <a:pt x="3996" y="18342"/>
                  <a:pt x="4329" y="18382"/>
                </a:cubicBezTo>
                <a:cubicBezTo>
                  <a:pt x="4735" y="18430"/>
                  <a:pt x="5114" y="18244"/>
                  <a:pt x="5470" y="18053"/>
                </a:cubicBezTo>
                <a:cubicBezTo>
                  <a:pt x="5722" y="17918"/>
                  <a:pt x="5972" y="17774"/>
                  <a:pt x="6221" y="17623"/>
                </a:cubicBezTo>
                <a:cubicBezTo>
                  <a:pt x="6521" y="17929"/>
                  <a:pt x="6826" y="18228"/>
                  <a:pt x="7135" y="18521"/>
                </a:cubicBezTo>
                <a:cubicBezTo>
                  <a:pt x="7881" y="19227"/>
                  <a:pt x="8655" y="19893"/>
                  <a:pt x="9453" y="20517"/>
                </a:cubicBezTo>
                <a:cubicBezTo>
                  <a:pt x="9955" y="20862"/>
                  <a:pt x="10499" y="21119"/>
                  <a:pt x="11067" y="21278"/>
                </a:cubicBezTo>
                <a:cubicBezTo>
                  <a:pt x="11550" y="21413"/>
                  <a:pt x="12061" y="21472"/>
                  <a:pt x="12502" y="21223"/>
                </a:cubicBezTo>
                <a:cubicBezTo>
                  <a:pt x="12816" y="21046"/>
                  <a:pt x="13055" y="20728"/>
                  <a:pt x="13162" y="20340"/>
                </a:cubicBezTo>
                <a:cubicBezTo>
                  <a:pt x="13194" y="20102"/>
                  <a:pt x="13196" y="19860"/>
                  <a:pt x="13171" y="19620"/>
                </a:cubicBezTo>
                <a:cubicBezTo>
                  <a:pt x="13099" y="18964"/>
                  <a:pt x="12825" y="18379"/>
                  <a:pt x="12536" y="17825"/>
                </a:cubicBezTo>
                <a:cubicBezTo>
                  <a:pt x="12164" y="17110"/>
                  <a:pt x="11752" y="16417"/>
                  <a:pt x="11302" y="15748"/>
                </a:cubicBezTo>
                <a:cubicBezTo>
                  <a:pt x="11581" y="16124"/>
                  <a:pt x="11841" y="16519"/>
                  <a:pt x="12078" y="16931"/>
                </a:cubicBezTo>
                <a:cubicBezTo>
                  <a:pt x="12142" y="17042"/>
                  <a:pt x="12204" y="17155"/>
                  <a:pt x="12258" y="17274"/>
                </a:cubicBezTo>
                <a:cubicBezTo>
                  <a:pt x="12313" y="17393"/>
                  <a:pt x="12358" y="17518"/>
                  <a:pt x="12417" y="17634"/>
                </a:cubicBezTo>
                <a:cubicBezTo>
                  <a:pt x="12556" y="17905"/>
                  <a:pt x="12768" y="18121"/>
                  <a:pt x="12867" y="18416"/>
                </a:cubicBezTo>
                <a:cubicBezTo>
                  <a:pt x="12919" y="18572"/>
                  <a:pt x="12939" y="18746"/>
                  <a:pt x="13002" y="18898"/>
                </a:cubicBezTo>
                <a:cubicBezTo>
                  <a:pt x="13035" y="18978"/>
                  <a:pt x="13079" y="19051"/>
                  <a:pt x="13098" y="19135"/>
                </a:cubicBezTo>
                <a:cubicBezTo>
                  <a:pt x="13112" y="19196"/>
                  <a:pt x="13112" y="19261"/>
                  <a:pt x="13127" y="19324"/>
                </a:cubicBezTo>
                <a:cubicBezTo>
                  <a:pt x="13201" y="19638"/>
                  <a:pt x="13523" y="19708"/>
                  <a:pt x="13799" y="19802"/>
                </a:cubicBezTo>
                <a:cubicBezTo>
                  <a:pt x="13964" y="19858"/>
                  <a:pt x="14122" y="19941"/>
                  <a:pt x="14285" y="20004"/>
                </a:cubicBezTo>
                <a:cubicBezTo>
                  <a:pt x="14458" y="20071"/>
                  <a:pt x="14637" y="20116"/>
                  <a:pt x="14819" y="20138"/>
                </a:cubicBezTo>
                <a:lnTo>
                  <a:pt x="15468" y="20224"/>
                </a:lnTo>
                <a:cubicBezTo>
                  <a:pt x="15758" y="20212"/>
                  <a:pt x="16029" y="20055"/>
                  <a:pt x="16211" y="19796"/>
                </a:cubicBezTo>
                <a:cubicBezTo>
                  <a:pt x="16375" y="19564"/>
                  <a:pt x="16453" y="19271"/>
                  <a:pt x="16462" y="18973"/>
                </a:cubicBezTo>
                <a:cubicBezTo>
                  <a:pt x="16467" y="18785"/>
                  <a:pt x="16445" y="18598"/>
                  <a:pt x="16406" y="18416"/>
                </a:cubicBezTo>
                <a:cubicBezTo>
                  <a:pt x="16368" y="18241"/>
                  <a:pt x="16314" y="18070"/>
                  <a:pt x="16241" y="17910"/>
                </a:cubicBezTo>
                <a:cubicBezTo>
                  <a:pt x="16132" y="17669"/>
                  <a:pt x="15980" y="17455"/>
                  <a:pt x="15797" y="17283"/>
                </a:cubicBezTo>
                <a:lnTo>
                  <a:pt x="12744" y="14317"/>
                </a:lnTo>
                <a:cubicBezTo>
                  <a:pt x="12722" y="13342"/>
                  <a:pt x="12812" y="12369"/>
                  <a:pt x="13009" y="11421"/>
                </a:cubicBezTo>
                <a:cubicBezTo>
                  <a:pt x="13189" y="10558"/>
                  <a:pt x="13458" y="9723"/>
                  <a:pt x="13810" y="8934"/>
                </a:cubicBezTo>
                <a:lnTo>
                  <a:pt x="17517" y="10725"/>
                </a:lnTo>
                <a:lnTo>
                  <a:pt x="19988" y="6799"/>
                </a:lnTo>
                <a:lnTo>
                  <a:pt x="21487" y="5599"/>
                </a:lnTo>
                <a:cubicBezTo>
                  <a:pt x="21577" y="5370"/>
                  <a:pt x="21583" y="5109"/>
                  <a:pt x="21503" y="4875"/>
                </a:cubicBezTo>
                <a:cubicBezTo>
                  <a:pt x="21365" y="4471"/>
                  <a:pt x="21010" y="4221"/>
                  <a:pt x="20634" y="4264"/>
                </a:cubicBezTo>
                <a:lnTo>
                  <a:pt x="19663" y="5662"/>
                </a:lnTo>
                <a:lnTo>
                  <a:pt x="19392" y="4869"/>
                </a:lnTo>
                <a:lnTo>
                  <a:pt x="19239" y="6254"/>
                </a:lnTo>
                <a:lnTo>
                  <a:pt x="17191" y="8483"/>
                </a:lnTo>
                <a:lnTo>
                  <a:pt x="15324" y="6921"/>
                </a:lnTo>
                <a:cubicBezTo>
                  <a:pt x="14903" y="6565"/>
                  <a:pt x="14436" y="6289"/>
                  <a:pt x="13940" y="6103"/>
                </a:cubicBezTo>
                <a:cubicBezTo>
                  <a:pt x="13354" y="5884"/>
                  <a:pt x="12736" y="5793"/>
                  <a:pt x="12119" y="5839"/>
                </a:cubicBezTo>
                <a:lnTo>
                  <a:pt x="11848" y="5033"/>
                </a:lnTo>
                <a:cubicBezTo>
                  <a:pt x="12127" y="5033"/>
                  <a:pt x="12399" y="4950"/>
                  <a:pt x="12638" y="4793"/>
                </a:cubicBezTo>
                <a:cubicBezTo>
                  <a:pt x="12875" y="4639"/>
                  <a:pt x="13078" y="4415"/>
                  <a:pt x="13212" y="4130"/>
                </a:cubicBezTo>
                <a:cubicBezTo>
                  <a:pt x="13345" y="3849"/>
                  <a:pt x="13397" y="3526"/>
                  <a:pt x="13363" y="3208"/>
                </a:cubicBezTo>
                <a:cubicBezTo>
                  <a:pt x="13207" y="3254"/>
                  <a:pt x="13052" y="3309"/>
                  <a:pt x="12899" y="3371"/>
                </a:cubicBezTo>
                <a:cubicBezTo>
                  <a:pt x="12508" y="3530"/>
                  <a:pt x="12134" y="3742"/>
                  <a:pt x="11785" y="4000"/>
                </a:cubicBezTo>
                <a:cubicBezTo>
                  <a:pt x="11813" y="3628"/>
                  <a:pt x="11926" y="3270"/>
                  <a:pt x="12111" y="2963"/>
                </a:cubicBezTo>
                <a:cubicBezTo>
                  <a:pt x="12363" y="2544"/>
                  <a:pt x="12735" y="2242"/>
                  <a:pt x="13162" y="2108"/>
                </a:cubicBezTo>
                <a:close/>
              </a:path>
            </a:pathLst>
          </a:custGeom>
          <a:blipFill>
            <a:blip r:embed="rId2"/>
          </a:blipFill>
          <a:ln w="635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600"/>
            </a:pPr>
          </a:p>
        </p:txBody>
      </p:sp>
      <p:sp>
        <p:nvSpPr>
          <p:cNvPr id="553" name="Rectangle"/>
          <p:cNvSpPr/>
          <p:nvPr/>
        </p:nvSpPr>
        <p:spPr>
          <a:xfrm>
            <a:off x="-2149" y="360693"/>
            <a:ext cx="24388298" cy="1785938"/>
          </a:xfrm>
          <a:prstGeom prst="rect">
            <a:avLst/>
          </a:prstGeom>
          <a:solidFill>
            <a:schemeClr val="accent1">
              <a:hueOff val="300931"/>
              <a:lumOff val="-21745"/>
            </a:schemeClr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sz="3600"/>
            </a:pPr>
          </a:p>
        </p:txBody>
      </p:sp>
      <p:sp>
        <p:nvSpPr>
          <p:cNvPr id="554" name="The Genres of the Psalms"/>
          <p:cNvSpPr txBox="1"/>
          <p:nvPr/>
        </p:nvSpPr>
        <p:spPr>
          <a:xfrm>
            <a:off x="277585" y="-9413"/>
            <a:ext cx="23828830" cy="24499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normAutofit fontScale="100000" lnSpcReduction="0"/>
          </a:bodyPr>
          <a:lstStyle>
            <a:lvl1pPr>
              <a:defRPr b="1" cap="small" sz="130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The Genres of the Psalms</a:t>
            </a:r>
          </a:p>
        </p:txBody>
      </p:sp>
      <p:sp>
        <p:nvSpPr>
          <p:cNvPr id="555" name="Shape"/>
          <p:cNvSpPr/>
          <p:nvPr/>
        </p:nvSpPr>
        <p:spPr>
          <a:xfrm>
            <a:off x="545300" y="3222463"/>
            <a:ext cx="5672203" cy="47599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871" h="21033" fill="norm" stroke="1" extrusionOk="0">
                <a:moveTo>
                  <a:pt x="9180" y="1528"/>
                </a:moveTo>
                <a:cubicBezTo>
                  <a:pt x="9817" y="279"/>
                  <a:pt x="11079" y="-291"/>
                  <a:pt x="12244" y="145"/>
                </a:cubicBezTo>
                <a:cubicBezTo>
                  <a:pt x="13359" y="563"/>
                  <a:pt x="14114" y="1810"/>
                  <a:pt x="14103" y="3213"/>
                </a:cubicBezTo>
                <a:cubicBezTo>
                  <a:pt x="15111" y="2390"/>
                  <a:pt x="16429" y="2362"/>
                  <a:pt x="17460" y="3142"/>
                </a:cubicBezTo>
                <a:cubicBezTo>
                  <a:pt x="18326" y="3797"/>
                  <a:pt x="18856" y="4934"/>
                  <a:pt x="18870" y="6162"/>
                </a:cubicBezTo>
                <a:cubicBezTo>
                  <a:pt x="19633" y="6349"/>
                  <a:pt x="20277" y="6957"/>
                  <a:pt x="20609" y="7803"/>
                </a:cubicBezTo>
                <a:cubicBezTo>
                  <a:pt x="21344" y="9674"/>
                  <a:pt x="20466" y="11885"/>
                  <a:pt x="18792" y="12376"/>
                </a:cubicBezTo>
                <a:cubicBezTo>
                  <a:pt x="19498" y="13201"/>
                  <a:pt x="19760" y="14433"/>
                  <a:pt x="19470" y="15564"/>
                </a:cubicBezTo>
                <a:cubicBezTo>
                  <a:pt x="19088" y="17055"/>
                  <a:pt x="17878" y="18010"/>
                  <a:pt x="16587" y="17840"/>
                </a:cubicBezTo>
                <a:cubicBezTo>
                  <a:pt x="16315" y="18854"/>
                  <a:pt x="15662" y="19655"/>
                  <a:pt x="14823" y="20003"/>
                </a:cubicBezTo>
                <a:cubicBezTo>
                  <a:pt x="13940" y="20369"/>
                  <a:pt x="12963" y="20188"/>
                  <a:pt x="12213" y="19519"/>
                </a:cubicBezTo>
                <a:cubicBezTo>
                  <a:pt x="11261" y="20781"/>
                  <a:pt x="9808" y="21309"/>
                  <a:pt x="8434" y="20893"/>
                </a:cubicBezTo>
                <a:cubicBezTo>
                  <a:pt x="7148" y="20504"/>
                  <a:pt x="6123" y="19341"/>
                  <a:pt x="5727" y="17822"/>
                </a:cubicBezTo>
                <a:cubicBezTo>
                  <a:pt x="4502" y="18111"/>
                  <a:pt x="3255" y="17477"/>
                  <a:pt x="2574" y="16222"/>
                </a:cubicBezTo>
                <a:cubicBezTo>
                  <a:pt x="2032" y="15223"/>
                  <a:pt x="1937" y="13967"/>
                  <a:pt x="2320" y="12868"/>
                </a:cubicBezTo>
                <a:cubicBezTo>
                  <a:pt x="1290" y="12766"/>
                  <a:pt x="416" y="11921"/>
                  <a:pt x="114" y="10735"/>
                </a:cubicBezTo>
                <a:cubicBezTo>
                  <a:pt x="-256" y="9287"/>
                  <a:pt x="299" y="7729"/>
                  <a:pt x="1427" y="7051"/>
                </a:cubicBezTo>
                <a:cubicBezTo>
                  <a:pt x="540" y="5060"/>
                  <a:pt x="1712" y="2645"/>
                  <a:pt x="3592" y="2591"/>
                </a:cubicBezTo>
                <a:cubicBezTo>
                  <a:pt x="4089" y="2576"/>
                  <a:pt x="4574" y="2769"/>
                  <a:pt x="4966" y="3136"/>
                </a:cubicBezTo>
                <a:cubicBezTo>
                  <a:pt x="4912" y="1522"/>
                  <a:pt x="6003" y="188"/>
                  <a:pt x="7347" y="224"/>
                </a:cubicBezTo>
                <a:cubicBezTo>
                  <a:pt x="8106" y="245"/>
                  <a:pt x="8801" y="739"/>
                  <a:pt x="9180" y="1528"/>
                </a:cubicBezTo>
                <a:close/>
              </a:path>
            </a:pathLst>
          </a:custGeom>
          <a:ln w="635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600"/>
            </a:pPr>
          </a:p>
        </p:txBody>
      </p:sp>
      <p:sp>
        <p:nvSpPr>
          <p:cNvPr id="556" name="Circle"/>
          <p:cNvSpPr/>
          <p:nvPr/>
        </p:nvSpPr>
        <p:spPr>
          <a:xfrm>
            <a:off x="6497680" y="5382020"/>
            <a:ext cx="623070" cy="623070"/>
          </a:xfrm>
          <a:prstGeom prst="ellipse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600"/>
            </a:pPr>
          </a:p>
        </p:txBody>
      </p:sp>
      <p:sp>
        <p:nvSpPr>
          <p:cNvPr id="557" name="Circle"/>
          <p:cNvSpPr/>
          <p:nvPr/>
        </p:nvSpPr>
        <p:spPr>
          <a:xfrm>
            <a:off x="7388318" y="5666001"/>
            <a:ext cx="400282" cy="400282"/>
          </a:xfrm>
          <a:prstGeom prst="ellipse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600"/>
            </a:pPr>
          </a:p>
        </p:txBody>
      </p:sp>
      <p:sp>
        <p:nvSpPr>
          <p:cNvPr id="558" name="Shape"/>
          <p:cNvSpPr/>
          <p:nvPr/>
        </p:nvSpPr>
        <p:spPr>
          <a:xfrm>
            <a:off x="1291961" y="5117588"/>
            <a:ext cx="2117184" cy="145757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6120" y="21600"/>
                </a:moveTo>
                <a:lnTo>
                  <a:pt x="0" y="6291"/>
                </a:lnTo>
                <a:lnTo>
                  <a:pt x="4712" y="8285"/>
                </a:lnTo>
                <a:lnTo>
                  <a:pt x="6863" y="2867"/>
                </a:lnTo>
                <a:lnTo>
                  <a:pt x="10708" y="5295"/>
                </a:lnTo>
                <a:lnTo>
                  <a:pt x="12725" y="0"/>
                </a:lnTo>
                <a:lnTo>
                  <a:pt x="14849" y="1571"/>
                </a:lnTo>
                <a:lnTo>
                  <a:pt x="14780" y="3334"/>
                </a:lnTo>
                <a:lnTo>
                  <a:pt x="17067" y="6994"/>
                </a:lnTo>
                <a:lnTo>
                  <a:pt x="15915" y="12010"/>
                </a:lnTo>
                <a:lnTo>
                  <a:pt x="21600" y="15354"/>
                </a:lnTo>
                <a:lnTo>
                  <a:pt x="6120" y="21600"/>
                </a:lnTo>
                <a:close/>
              </a:path>
            </a:pathLst>
          </a:custGeom>
          <a:blipFill>
            <a:blip r:embed="rId3"/>
          </a:blipFill>
          <a:ln w="635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600"/>
            </a:pPr>
          </a:p>
        </p:txBody>
      </p:sp>
      <p:sp>
        <p:nvSpPr>
          <p:cNvPr id="559" name="Shape"/>
          <p:cNvSpPr/>
          <p:nvPr/>
        </p:nvSpPr>
        <p:spPr>
          <a:xfrm rot="21564708">
            <a:off x="3268328" y="4665925"/>
            <a:ext cx="1976478" cy="139798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840" y="6360"/>
                </a:moveTo>
                <a:lnTo>
                  <a:pt x="0" y="8886"/>
                </a:lnTo>
                <a:lnTo>
                  <a:pt x="3007" y="13172"/>
                </a:lnTo>
                <a:lnTo>
                  <a:pt x="1986" y="19074"/>
                </a:lnTo>
                <a:lnTo>
                  <a:pt x="8617" y="21600"/>
                </a:lnTo>
                <a:lnTo>
                  <a:pt x="21351" y="18391"/>
                </a:lnTo>
                <a:lnTo>
                  <a:pt x="21600" y="0"/>
                </a:lnTo>
                <a:lnTo>
                  <a:pt x="17330" y="4353"/>
                </a:lnTo>
                <a:lnTo>
                  <a:pt x="13498" y="380"/>
                </a:lnTo>
                <a:lnTo>
                  <a:pt x="10816" y="5546"/>
                </a:lnTo>
                <a:lnTo>
                  <a:pt x="6777" y="2004"/>
                </a:lnTo>
                <a:lnTo>
                  <a:pt x="4177" y="6944"/>
                </a:lnTo>
                <a:lnTo>
                  <a:pt x="840" y="6360"/>
                </a:lnTo>
                <a:close/>
              </a:path>
            </a:pathLst>
          </a:custGeom>
          <a:blipFill>
            <a:blip r:embed="rId4"/>
          </a:blipFill>
          <a:ln w="635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600"/>
            </a:pPr>
          </a:p>
        </p:txBody>
      </p:sp>
      <p:sp>
        <p:nvSpPr>
          <p:cNvPr id="560" name="Psalm 89"/>
          <p:cNvSpPr txBox="1"/>
          <p:nvPr/>
        </p:nvSpPr>
        <p:spPr>
          <a:xfrm>
            <a:off x="1422898" y="1987768"/>
            <a:ext cx="21538204" cy="17859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normAutofit fontScale="100000" lnSpcReduction="0"/>
          </a:bodyPr>
          <a:lstStyle>
            <a:lvl1pPr>
              <a:lnSpc>
                <a:spcPct val="110000"/>
              </a:lnSpc>
              <a:defRPr b="1" sz="9600" u="sng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defRPr b="0"/>
            </a:pPr>
            <a:r>
              <a:rPr b="1"/>
              <a:t>Psalm 89</a:t>
            </a:r>
          </a:p>
        </p:txBody>
      </p:sp>
      <p:sp>
        <p:nvSpPr>
          <p:cNvPr id="561" name="Royal Lament"/>
          <p:cNvSpPr txBox="1"/>
          <p:nvPr/>
        </p:nvSpPr>
        <p:spPr>
          <a:xfrm>
            <a:off x="14759723" y="5832362"/>
            <a:ext cx="8328379" cy="41526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normAutofit fontScale="100000" lnSpcReduction="0"/>
          </a:bodyPr>
          <a:lstStyle/>
          <a:p>
            <a:pPr>
              <a:lnSpc>
                <a:spcPct val="110000"/>
              </a:lnSpc>
              <a:defRPr sz="9600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Royal</a:t>
            </a:r>
            <a:br/>
            <a:r>
              <a:t>Lament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fade/>
      </p:transition>
    </mc:Choice>
    <mc:Fallback>
      <p:transition spd="fast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Rectangle"/>
          <p:cNvSpPr/>
          <p:nvPr/>
        </p:nvSpPr>
        <p:spPr>
          <a:xfrm>
            <a:off x="-2149" y="360693"/>
            <a:ext cx="24388298" cy="1785938"/>
          </a:xfrm>
          <a:prstGeom prst="rect">
            <a:avLst/>
          </a:prstGeom>
          <a:solidFill>
            <a:schemeClr val="accent1">
              <a:hueOff val="300931"/>
              <a:lumOff val="-21745"/>
            </a:schemeClr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sz="3600"/>
            </a:pPr>
          </a:p>
        </p:txBody>
      </p:sp>
      <p:sp>
        <p:nvSpPr>
          <p:cNvPr id="564" name="The Genres of the Psalms"/>
          <p:cNvSpPr txBox="1"/>
          <p:nvPr/>
        </p:nvSpPr>
        <p:spPr>
          <a:xfrm>
            <a:off x="277585" y="-9413"/>
            <a:ext cx="23828830" cy="24499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normAutofit fontScale="100000" lnSpcReduction="0"/>
          </a:bodyPr>
          <a:lstStyle>
            <a:lvl1pPr>
              <a:defRPr b="1" cap="small" sz="130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The Genres of the Psalms</a:t>
            </a:r>
          </a:p>
        </p:txBody>
      </p:sp>
      <p:grpSp>
        <p:nvGrpSpPr>
          <p:cNvPr id="570" name="Group"/>
          <p:cNvGrpSpPr/>
          <p:nvPr/>
        </p:nvGrpSpPr>
        <p:grpSpPr>
          <a:xfrm>
            <a:off x="3129536" y="4884334"/>
            <a:ext cx="7901546" cy="8075808"/>
            <a:chOff x="0" y="34"/>
            <a:chExt cx="7901544" cy="8075807"/>
          </a:xfrm>
        </p:grpSpPr>
        <p:sp>
          <p:nvSpPr>
            <p:cNvPr id="565" name="Shape"/>
            <p:cNvSpPr/>
            <p:nvPr/>
          </p:nvSpPr>
          <p:spPr>
            <a:xfrm>
              <a:off x="0" y="34"/>
              <a:ext cx="7901545" cy="64847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9" h="21427" fill="norm" stroke="1" extrusionOk="0">
                  <a:moveTo>
                    <a:pt x="11026" y="3598"/>
                  </a:moveTo>
                  <a:cubicBezTo>
                    <a:pt x="10921" y="3120"/>
                    <a:pt x="10752" y="2664"/>
                    <a:pt x="10527" y="2251"/>
                  </a:cubicBezTo>
                  <a:cubicBezTo>
                    <a:pt x="10279" y="1796"/>
                    <a:pt x="9965" y="1401"/>
                    <a:pt x="9619" y="1051"/>
                  </a:cubicBezTo>
                  <a:cubicBezTo>
                    <a:pt x="8778" y="198"/>
                    <a:pt x="7666" y="-173"/>
                    <a:pt x="6586" y="77"/>
                  </a:cubicBezTo>
                  <a:cubicBezTo>
                    <a:pt x="5060" y="430"/>
                    <a:pt x="3885" y="1953"/>
                    <a:pt x="3914" y="3797"/>
                  </a:cubicBezTo>
                  <a:cubicBezTo>
                    <a:pt x="3938" y="5324"/>
                    <a:pt x="4824" y="6635"/>
                    <a:pt x="6060" y="6973"/>
                  </a:cubicBezTo>
                  <a:lnTo>
                    <a:pt x="6162" y="8765"/>
                  </a:lnTo>
                  <a:cubicBezTo>
                    <a:pt x="5650" y="8836"/>
                    <a:pt x="5151" y="9014"/>
                    <a:pt x="4689" y="9293"/>
                  </a:cubicBezTo>
                  <a:cubicBezTo>
                    <a:pt x="4055" y="9675"/>
                    <a:pt x="3505" y="10233"/>
                    <a:pt x="3086" y="10922"/>
                  </a:cubicBezTo>
                  <a:lnTo>
                    <a:pt x="0" y="17925"/>
                  </a:lnTo>
                  <a:lnTo>
                    <a:pt x="4073" y="21427"/>
                  </a:lnTo>
                  <a:lnTo>
                    <a:pt x="4345" y="19854"/>
                  </a:lnTo>
                  <a:lnTo>
                    <a:pt x="2744" y="17176"/>
                  </a:lnTo>
                  <a:lnTo>
                    <a:pt x="4577" y="13822"/>
                  </a:lnTo>
                  <a:lnTo>
                    <a:pt x="5133" y="19540"/>
                  </a:lnTo>
                  <a:lnTo>
                    <a:pt x="10860" y="19084"/>
                  </a:lnTo>
                  <a:lnTo>
                    <a:pt x="11617" y="12035"/>
                  </a:lnTo>
                  <a:lnTo>
                    <a:pt x="16378" y="14448"/>
                  </a:lnTo>
                  <a:lnTo>
                    <a:pt x="19552" y="9160"/>
                  </a:lnTo>
                  <a:lnTo>
                    <a:pt x="21477" y="7543"/>
                  </a:lnTo>
                  <a:cubicBezTo>
                    <a:pt x="21593" y="7235"/>
                    <a:pt x="21600" y="6883"/>
                    <a:pt x="21498" y="6568"/>
                  </a:cubicBezTo>
                  <a:cubicBezTo>
                    <a:pt x="21321" y="6023"/>
                    <a:pt x="20865" y="5687"/>
                    <a:pt x="20382" y="5744"/>
                  </a:cubicBezTo>
                  <a:lnTo>
                    <a:pt x="19135" y="7628"/>
                  </a:lnTo>
                  <a:lnTo>
                    <a:pt x="18786" y="6559"/>
                  </a:lnTo>
                  <a:lnTo>
                    <a:pt x="18589" y="8426"/>
                  </a:lnTo>
                  <a:lnTo>
                    <a:pt x="15960" y="11428"/>
                  </a:lnTo>
                  <a:lnTo>
                    <a:pt x="13499" y="8941"/>
                  </a:lnTo>
                  <a:cubicBezTo>
                    <a:pt x="12800" y="8275"/>
                    <a:pt x="11971" y="7837"/>
                    <a:pt x="11092" y="7670"/>
                  </a:cubicBezTo>
                  <a:cubicBezTo>
                    <a:pt x="10534" y="7564"/>
                    <a:pt x="9964" y="7570"/>
                    <a:pt x="9404" y="7688"/>
                  </a:cubicBezTo>
                  <a:lnTo>
                    <a:pt x="9000" y="6541"/>
                  </a:lnTo>
                  <a:cubicBezTo>
                    <a:pt x="9283" y="6547"/>
                    <a:pt x="9565" y="6525"/>
                    <a:pt x="9843" y="6475"/>
                  </a:cubicBezTo>
                  <a:cubicBezTo>
                    <a:pt x="10035" y="6440"/>
                    <a:pt x="10226" y="6393"/>
                    <a:pt x="10403" y="6296"/>
                  </a:cubicBezTo>
                  <a:cubicBezTo>
                    <a:pt x="10636" y="6170"/>
                    <a:pt x="10837" y="5960"/>
                    <a:pt x="10919" y="5670"/>
                  </a:cubicBezTo>
                  <a:cubicBezTo>
                    <a:pt x="10945" y="5578"/>
                    <a:pt x="10957" y="5481"/>
                    <a:pt x="10955" y="5384"/>
                  </a:cubicBezTo>
                  <a:cubicBezTo>
                    <a:pt x="10769" y="5360"/>
                    <a:pt x="10584" y="5328"/>
                    <a:pt x="10400" y="5288"/>
                  </a:cubicBezTo>
                  <a:cubicBezTo>
                    <a:pt x="10077" y="5217"/>
                    <a:pt x="9757" y="5123"/>
                    <a:pt x="9443" y="5004"/>
                  </a:cubicBezTo>
                  <a:cubicBezTo>
                    <a:pt x="9688" y="4772"/>
                    <a:pt x="9936" y="4544"/>
                    <a:pt x="10186" y="4321"/>
                  </a:cubicBezTo>
                  <a:cubicBezTo>
                    <a:pt x="10463" y="4074"/>
                    <a:pt x="10743" y="3833"/>
                    <a:pt x="11026" y="3598"/>
                  </a:cubicBezTo>
                  <a:close/>
                </a:path>
              </a:pathLst>
            </a:custGeom>
            <a:blipFill rotWithShape="1">
              <a:blip r:embed="rId2"/>
              <a:srcRect l="0" t="0" r="0" b="0"/>
              <a:tile tx="0" ty="0" sx="100000" sy="100000" flip="none" algn="tl"/>
            </a:blipFill>
            <a:ln w="635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600"/>
              </a:pPr>
            </a:p>
          </p:txBody>
        </p:sp>
        <p:grpSp>
          <p:nvGrpSpPr>
            <p:cNvPr id="569" name="Group"/>
            <p:cNvGrpSpPr/>
            <p:nvPr/>
          </p:nvGrpSpPr>
          <p:grpSpPr>
            <a:xfrm>
              <a:off x="1435616" y="3143369"/>
              <a:ext cx="4937893" cy="4932474"/>
              <a:chOff x="0" y="0"/>
              <a:chExt cx="4937892" cy="4932472"/>
            </a:xfrm>
          </p:grpSpPr>
          <p:sp>
            <p:nvSpPr>
              <p:cNvPr id="566" name="Shape"/>
              <p:cNvSpPr/>
              <p:nvPr/>
            </p:nvSpPr>
            <p:spPr>
              <a:xfrm>
                <a:off x="0" y="39579"/>
                <a:ext cx="4937893" cy="489289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021" fill="norm" stroke="1" extrusionOk="0">
                    <a:moveTo>
                      <a:pt x="6255" y="7130"/>
                    </a:moveTo>
                    <a:lnTo>
                      <a:pt x="19154" y="2936"/>
                    </a:lnTo>
                    <a:lnTo>
                      <a:pt x="16303" y="3886"/>
                    </a:lnTo>
                    <a:lnTo>
                      <a:pt x="16591" y="1398"/>
                    </a:lnTo>
                    <a:cubicBezTo>
                      <a:pt x="17364" y="107"/>
                      <a:pt x="19075" y="-434"/>
                      <a:pt x="20559" y="396"/>
                    </a:cubicBezTo>
                    <a:cubicBezTo>
                      <a:pt x="21027" y="657"/>
                      <a:pt x="21396" y="1061"/>
                      <a:pt x="21600" y="1551"/>
                    </a:cubicBezTo>
                    <a:lnTo>
                      <a:pt x="19083" y="14124"/>
                    </a:lnTo>
                    <a:cubicBezTo>
                      <a:pt x="18882" y="14416"/>
                      <a:pt x="18644" y="14682"/>
                      <a:pt x="18375" y="14915"/>
                    </a:cubicBezTo>
                    <a:cubicBezTo>
                      <a:pt x="18012" y="15231"/>
                      <a:pt x="17598" y="15483"/>
                      <a:pt x="17149" y="15663"/>
                    </a:cubicBezTo>
                    <a:lnTo>
                      <a:pt x="3959" y="20486"/>
                    </a:lnTo>
                    <a:cubicBezTo>
                      <a:pt x="3282" y="21020"/>
                      <a:pt x="2369" y="21166"/>
                      <a:pt x="1554" y="20870"/>
                    </a:cubicBezTo>
                    <a:cubicBezTo>
                      <a:pt x="765" y="20584"/>
                      <a:pt x="179" y="19922"/>
                      <a:pt x="0" y="19114"/>
                    </a:cubicBezTo>
                    <a:lnTo>
                      <a:pt x="1722" y="6412"/>
                    </a:lnTo>
                    <a:cubicBezTo>
                      <a:pt x="1994" y="5235"/>
                      <a:pt x="3157" y="4476"/>
                      <a:pt x="4366" y="4684"/>
                    </a:cubicBezTo>
                    <a:cubicBezTo>
                      <a:pt x="5551" y="4888"/>
                      <a:pt x="6375" y="5955"/>
                      <a:pt x="6255" y="7130"/>
                    </a:cubicBezTo>
                    <a:close/>
                  </a:path>
                </a:pathLst>
              </a:custGeom>
              <a:blipFill rotWithShape="1">
                <a:blip r:embed="rId3"/>
                <a:srcRect l="0" t="0" r="0" b="0"/>
                <a:tile tx="0" ty="0" sx="100000" sy="100000" flip="none" algn="tl"/>
              </a:blipFill>
              <a:ln w="635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71437" tIns="71437" rIns="71437" bIns="71437" numCol="1" anchor="ctr">
                <a:noAutofit/>
              </a:bodyPr>
              <a:lstStyle/>
              <a:p>
                <a:pPr>
                  <a:defRPr sz="3600"/>
                </a:pPr>
              </a:p>
            </p:txBody>
          </p:sp>
          <p:sp>
            <p:nvSpPr>
              <p:cNvPr id="567" name="Oval"/>
              <p:cNvSpPr/>
              <p:nvPr/>
            </p:nvSpPr>
            <p:spPr>
              <a:xfrm>
                <a:off x="410681" y="1117509"/>
                <a:ext cx="1099261" cy="716876"/>
              </a:xfrm>
              <a:prstGeom prst="ellipse">
                <a:avLst/>
              </a:prstGeom>
              <a:blipFill rotWithShape="1">
                <a:blip r:embed="rId4"/>
                <a:srcRect l="0" t="0" r="0" b="0"/>
                <a:tile tx="0" ty="0" sx="100000" sy="100000" flip="none" algn="tl"/>
              </a:blipFill>
              <a:ln w="635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71437" tIns="71437" rIns="71437" bIns="71437" numCol="1" anchor="ctr">
                <a:noAutofit/>
              </a:bodyPr>
              <a:lstStyle/>
              <a:p>
                <a:pPr>
                  <a:defRPr sz="3600"/>
                </a:pPr>
              </a:p>
            </p:txBody>
          </p:sp>
          <p:sp>
            <p:nvSpPr>
              <p:cNvPr id="568" name="Oval"/>
              <p:cNvSpPr/>
              <p:nvPr/>
            </p:nvSpPr>
            <p:spPr>
              <a:xfrm>
                <a:off x="3800174" y="0"/>
                <a:ext cx="1099262" cy="716876"/>
              </a:xfrm>
              <a:prstGeom prst="ellipse">
                <a:avLst/>
              </a:prstGeom>
              <a:blipFill rotWithShape="1">
                <a:blip r:embed="rId5"/>
                <a:srcRect l="0" t="0" r="0" b="0"/>
                <a:tile tx="0" ty="0" sx="100000" sy="100000" flip="none" algn="tl"/>
              </a:blipFill>
              <a:ln w="635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71437" tIns="71437" rIns="71437" bIns="71437" numCol="1" anchor="ctr">
                <a:noAutofit/>
              </a:bodyPr>
              <a:lstStyle/>
              <a:p>
                <a:pPr>
                  <a:defRPr sz="3600"/>
                </a:pPr>
              </a:p>
            </p:txBody>
          </p:sp>
        </p:grpSp>
      </p:grpSp>
      <p:sp>
        <p:nvSpPr>
          <p:cNvPr id="571" name="Shape"/>
          <p:cNvSpPr/>
          <p:nvPr/>
        </p:nvSpPr>
        <p:spPr>
          <a:xfrm>
            <a:off x="4676517" y="10891585"/>
            <a:ext cx="848129" cy="10834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56" y="0"/>
                </a:moveTo>
                <a:lnTo>
                  <a:pt x="7487" y="3924"/>
                </a:lnTo>
                <a:lnTo>
                  <a:pt x="20775" y="7034"/>
                </a:lnTo>
                <a:lnTo>
                  <a:pt x="21600" y="13526"/>
                </a:lnTo>
                <a:lnTo>
                  <a:pt x="15386" y="21600"/>
                </a:lnTo>
                <a:lnTo>
                  <a:pt x="2623" y="18066"/>
                </a:lnTo>
                <a:lnTo>
                  <a:pt x="0" y="10633"/>
                </a:lnTo>
                <a:lnTo>
                  <a:pt x="2156" y="0"/>
                </a:lnTo>
                <a:close/>
              </a:path>
            </a:pathLst>
          </a:custGeom>
          <a:blipFill>
            <a:blip r:embed="rId6"/>
          </a:blipFill>
          <a:ln w="635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600"/>
            </a:pPr>
          </a:p>
        </p:txBody>
      </p:sp>
      <p:sp>
        <p:nvSpPr>
          <p:cNvPr id="572" name="Shape"/>
          <p:cNvSpPr/>
          <p:nvPr/>
        </p:nvSpPr>
        <p:spPr>
          <a:xfrm>
            <a:off x="4477863" y="10758589"/>
            <a:ext cx="507252" cy="69732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626" y="0"/>
                </a:moveTo>
                <a:lnTo>
                  <a:pt x="21600" y="12682"/>
                </a:lnTo>
                <a:lnTo>
                  <a:pt x="14996" y="21600"/>
                </a:lnTo>
                <a:lnTo>
                  <a:pt x="0" y="13040"/>
                </a:lnTo>
                <a:lnTo>
                  <a:pt x="2626" y="0"/>
                </a:lnTo>
                <a:close/>
              </a:path>
            </a:pathLst>
          </a:custGeom>
          <a:blipFill>
            <a:blip r:embed="rId7"/>
          </a:blip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sz="3600"/>
            </a:pPr>
          </a:p>
        </p:txBody>
      </p:sp>
      <p:sp>
        <p:nvSpPr>
          <p:cNvPr id="573" name="Shape"/>
          <p:cNvSpPr/>
          <p:nvPr/>
        </p:nvSpPr>
        <p:spPr>
          <a:xfrm>
            <a:off x="4369929" y="4097953"/>
            <a:ext cx="1680065" cy="221661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878" y="21600"/>
                </a:moveTo>
                <a:cubicBezTo>
                  <a:pt x="7320" y="20507"/>
                  <a:pt x="11366" y="18647"/>
                  <a:pt x="14697" y="16166"/>
                </a:cubicBezTo>
                <a:cubicBezTo>
                  <a:pt x="17702" y="13927"/>
                  <a:pt x="20054" y="11236"/>
                  <a:pt x="21600" y="8264"/>
                </a:cubicBezTo>
                <a:lnTo>
                  <a:pt x="16291" y="0"/>
                </a:lnTo>
                <a:lnTo>
                  <a:pt x="12853" y="8849"/>
                </a:lnTo>
                <a:lnTo>
                  <a:pt x="8978" y="6863"/>
                </a:lnTo>
                <a:lnTo>
                  <a:pt x="6177" y="15100"/>
                </a:lnTo>
                <a:lnTo>
                  <a:pt x="0" y="19610"/>
                </a:lnTo>
                <a:lnTo>
                  <a:pt x="2878" y="21600"/>
                </a:lnTo>
                <a:close/>
              </a:path>
            </a:pathLst>
          </a:custGeom>
          <a:blipFill>
            <a:blip r:embed="rId8"/>
          </a:blipFill>
          <a:ln w="635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600"/>
            </a:pPr>
          </a:p>
        </p:txBody>
      </p:sp>
      <p:sp>
        <p:nvSpPr>
          <p:cNvPr id="574" name="Psalm 101"/>
          <p:cNvSpPr txBox="1"/>
          <p:nvPr/>
        </p:nvSpPr>
        <p:spPr>
          <a:xfrm>
            <a:off x="1422898" y="1987768"/>
            <a:ext cx="21538204" cy="17859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normAutofit fontScale="100000" lnSpcReduction="0"/>
          </a:bodyPr>
          <a:lstStyle>
            <a:lvl1pPr>
              <a:lnSpc>
                <a:spcPct val="110000"/>
              </a:lnSpc>
              <a:defRPr b="1" sz="9600" u="sng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defRPr b="0"/>
            </a:pPr>
            <a:r>
              <a:rPr b="1"/>
              <a:t>Psalm 101</a:t>
            </a:r>
          </a:p>
        </p:txBody>
      </p:sp>
      <p:sp>
        <p:nvSpPr>
          <p:cNvPr id="575" name="Royal Wisdom"/>
          <p:cNvSpPr txBox="1"/>
          <p:nvPr/>
        </p:nvSpPr>
        <p:spPr>
          <a:xfrm>
            <a:off x="13631169" y="5998326"/>
            <a:ext cx="8328379" cy="41526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normAutofit fontScale="100000" lnSpcReduction="0"/>
          </a:bodyPr>
          <a:lstStyle/>
          <a:p>
            <a:pPr>
              <a:lnSpc>
                <a:spcPct val="110000"/>
              </a:lnSpc>
              <a:defRPr sz="9600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Royal</a:t>
            </a:r>
            <a:br/>
            <a:r>
              <a:t>Wisdom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fade/>
      </p:transition>
    </mc:Choice>
    <mc:Fallback>
      <p:transition spd="fast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Rectangle"/>
          <p:cNvSpPr/>
          <p:nvPr/>
        </p:nvSpPr>
        <p:spPr>
          <a:xfrm>
            <a:off x="-2149" y="360693"/>
            <a:ext cx="24388298" cy="1785938"/>
          </a:xfrm>
          <a:prstGeom prst="rect">
            <a:avLst/>
          </a:prstGeom>
          <a:solidFill>
            <a:schemeClr val="accent1">
              <a:hueOff val="300931"/>
              <a:lumOff val="-21745"/>
            </a:schemeClr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sz="3600"/>
            </a:pPr>
          </a:p>
        </p:txBody>
      </p:sp>
      <p:sp>
        <p:nvSpPr>
          <p:cNvPr id="164" name="The Value of the Psalms"/>
          <p:cNvSpPr txBox="1"/>
          <p:nvPr/>
        </p:nvSpPr>
        <p:spPr>
          <a:xfrm>
            <a:off x="277585" y="-9413"/>
            <a:ext cx="23828830" cy="24499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normAutofit fontScale="100000" lnSpcReduction="0"/>
          </a:bodyPr>
          <a:lstStyle>
            <a:lvl1pPr>
              <a:defRPr b="1" cap="small" sz="12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The Value of the Psalms</a:t>
            </a:r>
          </a:p>
        </p:txBody>
      </p:sp>
      <p:sp>
        <p:nvSpPr>
          <p:cNvPr id="165" name="Biblical knowledge…"/>
          <p:cNvSpPr txBox="1"/>
          <p:nvPr/>
        </p:nvSpPr>
        <p:spPr>
          <a:xfrm>
            <a:off x="622996" y="2257293"/>
            <a:ext cx="23138008" cy="113538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>
            <a:normAutofit fontScale="100000" lnSpcReduction="0"/>
          </a:bodyPr>
          <a:lstStyle/>
          <a:p>
            <a:pPr marL="701842" indent="-701842" algn="l">
              <a:lnSpc>
                <a:spcPct val="120000"/>
              </a:lnSpc>
              <a:buSzPct val="75000"/>
              <a:buChar char="•"/>
              <a:defRPr sz="7100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Biblical knowledge</a:t>
            </a:r>
          </a:p>
          <a:p>
            <a:pPr lvl="2" marL="1590842" indent="-701842" algn="l">
              <a:lnSpc>
                <a:spcPct val="120000"/>
              </a:lnSpc>
              <a:buSzPct val="75000"/>
              <a:buChar char="•"/>
              <a:defRPr sz="7100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Part of inspired Scripture (</a:t>
            </a:r>
            <a:r>
              <a:rPr b="1"/>
              <a:t>Lk 24:44</a:t>
            </a:r>
            <a:r>
              <a:t>; </a:t>
            </a:r>
            <a:r>
              <a:rPr b="1"/>
              <a:t>Ac 1:16; 4:25</a:t>
            </a:r>
            <a:r>
              <a:t>)</a:t>
            </a:r>
          </a:p>
          <a:p>
            <a:pPr lvl="4" marL="2479842" indent="-701842" algn="l">
              <a:lnSpc>
                <a:spcPct val="120000"/>
              </a:lnSpc>
              <a:buSzPct val="75000"/>
              <a:buChar char="•"/>
              <a:defRPr sz="7100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Even the cursing Psalms (</a:t>
            </a:r>
            <a:r>
              <a:rPr b="1"/>
              <a:t>Ps 109:8 → Ac 1:16</a:t>
            </a:r>
            <a:r>
              <a:t>)</a:t>
            </a:r>
          </a:p>
          <a:p>
            <a:pPr lvl="2" marL="1590842" indent="-701842" algn="l">
              <a:lnSpc>
                <a:spcPct val="120000"/>
              </a:lnSpc>
              <a:buSzPct val="75000"/>
              <a:buChar char="•"/>
              <a:defRPr sz="7100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Theology—God’s Character</a:t>
            </a:r>
          </a:p>
          <a:p>
            <a:pPr lvl="4" marL="2479842" indent="-701842" algn="l">
              <a:lnSpc>
                <a:spcPct val="120000"/>
              </a:lnSpc>
              <a:buSzPct val="75000"/>
              <a:buChar char="•"/>
              <a:defRPr sz="7100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A message </a:t>
            </a:r>
            <a:r>
              <a:rPr u="sng"/>
              <a:t>to</a:t>
            </a:r>
            <a:r>
              <a:t> God and </a:t>
            </a:r>
            <a:r>
              <a:rPr u="sng"/>
              <a:t>from</a:t>
            </a:r>
            <a:r>
              <a:t> God (</a:t>
            </a:r>
            <a:r>
              <a:rPr b="1"/>
              <a:t>1 Chr 25:1</a:t>
            </a:r>
            <a:r>
              <a:t>)</a:t>
            </a:r>
          </a:p>
          <a:p>
            <a:pPr lvl="4" marL="2479842" indent="-701842" algn="l">
              <a:lnSpc>
                <a:spcPct val="120000"/>
              </a:lnSpc>
              <a:buSzPct val="75000"/>
              <a:buChar char="•"/>
              <a:defRPr sz="7100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Balance in the Wisdom Literature</a:t>
            </a:r>
          </a:p>
          <a:p>
            <a:pPr lvl="2" marL="1590842" indent="-701842" algn="l">
              <a:lnSpc>
                <a:spcPct val="120000"/>
              </a:lnSpc>
              <a:buSzPct val="75000"/>
              <a:buChar char="•"/>
              <a:defRPr sz="7100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Biblical History—Life of David, Exile (</a:t>
            </a:r>
            <a:r>
              <a:rPr b="1"/>
              <a:t>Ps 18; Ps 137, 126</a:t>
            </a:r>
            <a:r>
              <a:t>)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fade/>
      </p:transition>
    </mc:Choice>
    <mc:Fallback>
      <p:transition spd="fast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199"/>
                                        <p:tgtEl>
                                          <p:spTgt spid="1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65" grpId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Rectangle"/>
          <p:cNvSpPr/>
          <p:nvPr/>
        </p:nvSpPr>
        <p:spPr>
          <a:xfrm>
            <a:off x="-2149" y="360693"/>
            <a:ext cx="24388298" cy="1785938"/>
          </a:xfrm>
          <a:prstGeom prst="rect">
            <a:avLst/>
          </a:prstGeom>
          <a:solidFill>
            <a:schemeClr val="accent1">
              <a:hueOff val="300931"/>
              <a:lumOff val="-21745"/>
            </a:schemeClr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sz="3600"/>
            </a:pPr>
          </a:p>
        </p:txBody>
      </p:sp>
      <p:sp>
        <p:nvSpPr>
          <p:cNvPr id="578" name="The Genres of the Psalms"/>
          <p:cNvSpPr txBox="1"/>
          <p:nvPr/>
        </p:nvSpPr>
        <p:spPr>
          <a:xfrm>
            <a:off x="277585" y="-9413"/>
            <a:ext cx="23828830" cy="24499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normAutofit fontScale="100000" lnSpcReduction="0"/>
          </a:bodyPr>
          <a:lstStyle>
            <a:lvl1pPr>
              <a:defRPr b="1" cap="small" sz="130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The Genres of the Psalms</a:t>
            </a:r>
          </a:p>
        </p:txBody>
      </p:sp>
      <p:sp>
        <p:nvSpPr>
          <p:cNvPr id="579" name="Shape"/>
          <p:cNvSpPr/>
          <p:nvPr/>
        </p:nvSpPr>
        <p:spPr>
          <a:xfrm>
            <a:off x="1618532" y="2752342"/>
            <a:ext cx="5799314" cy="49862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59" h="21394" fill="norm" stroke="1" extrusionOk="0">
                <a:moveTo>
                  <a:pt x="13162" y="2108"/>
                </a:moveTo>
                <a:cubicBezTo>
                  <a:pt x="13106" y="1956"/>
                  <a:pt x="13039" y="1809"/>
                  <a:pt x="12961" y="1670"/>
                </a:cubicBezTo>
                <a:cubicBezTo>
                  <a:pt x="12771" y="1330"/>
                  <a:pt x="12525" y="1038"/>
                  <a:pt x="12255" y="780"/>
                </a:cubicBezTo>
                <a:cubicBezTo>
                  <a:pt x="11597" y="149"/>
                  <a:pt x="10734" y="-128"/>
                  <a:pt x="9893" y="56"/>
                </a:cubicBezTo>
                <a:cubicBezTo>
                  <a:pt x="8704" y="317"/>
                  <a:pt x="7790" y="1448"/>
                  <a:pt x="7813" y="2818"/>
                </a:cubicBezTo>
                <a:cubicBezTo>
                  <a:pt x="7832" y="3952"/>
                  <a:pt x="8521" y="4925"/>
                  <a:pt x="9483" y="5176"/>
                </a:cubicBezTo>
                <a:lnTo>
                  <a:pt x="9563" y="6506"/>
                </a:lnTo>
                <a:cubicBezTo>
                  <a:pt x="9159" y="6644"/>
                  <a:pt x="8772" y="6847"/>
                  <a:pt x="8416" y="7107"/>
                </a:cubicBezTo>
                <a:cubicBezTo>
                  <a:pt x="7930" y="7463"/>
                  <a:pt x="7506" y="7921"/>
                  <a:pt x="7168" y="8457"/>
                </a:cubicBezTo>
                <a:lnTo>
                  <a:pt x="5760" y="10644"/>
                </a:lnTo>
                <a:lnTo>
                  <a:pt x="2489" y="8645"/>
                </a:lnTo>
                <a:lnTo>
                  <a:pt x="1729" y="6841"/>
                </a:lnTo>
                <a:lnTo>
                  <a:pt x="1632" y="7856"/>
                </a:lnTo>
                <a:lnTo>
                  <a:pt x="523" y="6756"/>
                </a:lnTo>
                <a:cubicBezTo>
                  <a:pt x="244" y="7000"/>
                  <a:pt x="61" y="7361"/>
                  <a:pt x="13" y="7760"/>
                </a:cubicBezTo>
                <a:cubicBezTo>
                  <a:pt x="-17" y="8006"/>
                  <a:pt x="7" y="8257"/>
                  <a:pt x="83" y="8490"/>
                </a:cubicBezTo>
                <a:lnTo>
                  <a:pt x="1733" y="9325"/>
                </a:lnTo>
                <a:lnTo>
                  <a:pt x="6130" y="12932"/>
                </a:lnTo>
                <a:lnTo>
                  <a:pt x="8684" y="9794"/>
                </a:lnTo>
                <a:cubicBezTo>
                  <a:pt x="8492" y="10945"/>
                  <a:pt x="8309" y="12098"/>
                  <a:pt x="8135" y="13252"/>
                </a:cubicBezTo>
                <a:cubicBezTo>
                  <a:pt x="8015" y="14045"/>
                  <a:pt x="7901" y="14850"/>
                  <a:pt x="8037" y="15636"/>
                </a:cubicBezTo>
                <a:cubicBezTo>
                  <a:pt x="8208" y="16629"/>
                  <a:pt x="8754" y="17482"/>
                  <a:pt x="9529" y="17962"/>
                </a:cubicBezTo>
                <a:cubicBezTo>
                  <a:pt x="9337" y="17839"/>
                  <a:pt x="9161" y="17685"/>
                  <a:pt x="9006" y="17506"/>
                </a:cubicBezTo>
                <a:cubicBezTo>
                  <a:pt x="8867" y="17346"/>
                  <a:pt x="8744" y="17166"/>
                  <a:pt x="8589" y="17027"/>
                </a:cubicBezTo>
                <a:cubicBezTo>
                  <a:pt x="8236" y="16714"/>
                  <a:pt x="7764" y="16654"/>
                  <a:pt x="7396" y="16368"/>
                </a:cubicBezTo>
                <a:cubicBezTo>
                  <a:pt x="6881" y="15969"/>
                  <a:pt x="6466" y="15180"/>
                  <a:pt x="5881" y="15459"/>
                </a:cubicBezTo>
                <a:cubicBezTo>
                  <a:pt x="5466" y="15656"/>
                  <a:pt x="5425" y="16267"/>
                  <a:pt x="5158" y="16664"/>
                </a:cubicBezTo>
                <a:cubicBezTo>
                  <a:pt x="4926" y="17011"/>
                  <a:pt x="4528" y="17190"/>
                  <a:pt x="4170" y="17382"/>
                </a:cubicBezTo>
                <a:cubicBezTo>
                  <a:pt x="3934" y="17508"/>
                  <a:pt x="3716" y="17654"/>
                  <a:pt x="3498" y="17828"/>
                </a:cubicBezTo>
                <a:cubicBezTo>
                  <a:pt x="3694" y="18141"/>
                  <a:pt x="3996" y="18342"/>
                  <a:pt x="4329" y="18382"/>
                </a:cubicBezTo>
                <a:cubicBezTo>
                  <a:pt x="4735" y="18430"/>
                  <a:pt x="5114" y="18244"/>
                  <a:pt x="5470" y="18053"/>
                </a:cubicBezTo>
                <a:cubicBezTo>
                  <a:pt x="5722" y="17918"/>
                  <a:pt x="5972" y="17774"/>
                  <a:pt x="6221" y="17623"/>
                </a:cubicBezTo>
                <a:cubicBezTo>
                  <a:pt x="6521" y="17929"/>
                  <a:pt x="6826" y="18228"/>
                  <a:pt x="7135" y="18521"/>
                </a:cubicBezTo>
                <a:cubicBezTo>
                  <a:pt x="7881" y="19227"/>
                  <a:pt x="8655" y="19893"/>
                  <a:pt x="9453" y="20517"/>
                </a:cubicBezTo>
                <a:cubicBezTo>
                  <a:pt x="9955" y="20862"/>
                  <a:pt x="10499" y="21119"/>
                  <a:pt x="11067" y="21278"/>
                </a:cubicBezTo>
                <a:cubicBezTo>
                  <a:pt x="11550" y="21413"/>
                  <a:pt x="12061" y="21472"/>
                  <a:pt x="12502" y="21223"/>
                </a:cubicBezTo>
                <a:cubicBezTo>
                  <a:pt x="12816" y="21046"/>
                  <a:pt x="13055" y="20728"/>
                  <a:pt x="13162" y="20340"/>
                </a:cubicBezTo>
                <a:cubicBezTo>
                  <a:pt x="13194" y="20102"/>
                  <a:pt x="13196" y="19860"/>
                  <a:pt x="13171" y="19620"/>
                </a:cubicBezTo>
                <a:cubicBezTo>
                  <a:pt x="13099" y="18964"/>
                  <a:pt x="12825" y="18379"/>
                  <a:pt x="12536" y="17825"/>
                </a:cubicBezTo>
                <a:cubicBezTo>
                  <a:pt x="12164" y="17110"/>
                  <a:pt x="11752" y="16417"/>
                  <a:pt x="11302" y="15748"/>
                </a:cubicBezTo>
                <a:cubicBezTo>
                  <a:pt x="11581" y="16124"/>
                  <a:pt x="11841" y="16519"/>
                  <a:pt x="12078" y="16931"/>
                </a:cubicBezTo>
                <a:cubicBezTo>
                  <a:pt x="12142" y="17042"/>
                  <a:pt x="12204" y="17155"/>
                  <a:pt x="12258" y="17274"/>
                </a:cubicBezTo>
                <a:cubicBezTo>
                  <a:pt x="12313" y="17393"/>
                  <a:pt x="12358" y="17518"/>
                  <a:pt x="12417" y="17634"/>
                </a:cubicBezTo>
                <a:cubicBezTo>
                  <a:pt x="12556" y="17905"/>
                  <a:pt x="12768" y="18121"/>
                  <a:pt x="12867" y="18416"/>
                </a:cubicBezTo>
                <a:cubicBezTo>
                  <a:pt x="12919" y="18572"/>
                  <a:pt x="12939" y="18746"/>
                  <a:pt x="13002" y="18898"/>
                </a:cubicBezTo>
                <a:cubicBezTo>
                  <a:pt x="13035" y="18978"/>
                  <a:pt x="13079" y="19051"/>
                  <a:pt x="13098" y="19135"/>
                </a:cubicBezTo>
                <a:cubicBezTo>
                  <a:pt x="13112" y="19196"/>
                  <a:pt x="13112" y="19261"/>
                  <a:pt x="13127" y="19324"/>
                </a:cubicBezTo>
                <a:cubicBezTo>
                  <a:pt x="13201" y="19638"/>
                  <a:pt x="13523" y="19708"/>
                  <a:pt x="13799" y="19802"/>
                </a:cubicBezTo>
                <a:cubicBezTo>
                  <a:pt x="13964" y="19858"/>
                  <a:pt x="14122" y="19941"/>
                  <a:pt x="14285" y="20004"/>
                </a:cubicBezTo>
                <a:cubicBezTo>
                  <a:pt x="14458" y="20071"/>
                  <a:pt x="14637" y="20116"/>
                  <a:pt x="14819" y="20138"/>
                </a:cubicBezTo>
                <a:lnTo>
                  <a:pt x="15468" y="20224"/>
                </a:lnTo>
                <a:cubicBezTo>
                  <a:pt x="15758" y="20212"/>
                  <a:pt x="16029" y="20055"/>
                  <a:pt x="16211" y="19796"/>
                </a:cubicBezTo>
                <a:cubicBezTo>
                  <a:pt x="16375" y="19564"/>
                  <a:pt x="16453" y="19271"/>
                  <a:pt x="16462" y="18973"/>
                </a:cubicBezTo>
                <a:cubicBezTo>
                  <a:pt x="16467" y="18785"/>
                  <a:pt x="16445" y="18598"/>
                  <a:pt x="16406" y="18416"/>
                </a:cubicBezTo>
                <a:cubicBezTo>
                  <a:pt x="16368" y="18241"/>
                  <a:pt x="16314" y="18070"/>
                  <a:pt x="16241" y="17910"/>
                </a:cubicBezTo>
                <a:cubicBezTo>
                  <a:pt x="16132" y="17669"/>
                  <a:pt x="15980" y="17455"/>
                  <a:pt x="15797" y="17283"/>
                </a:cubicBezTo>
                <a:lnTo>
                  <a:pt x="12744" y="14317"/>
                </a:lnTo>
                <a:cubicBezTo>
                  <a:pt x="12722" y="13342"/>
                  <a:pt x="12812" y="12369"/>
                  <a:pt x="13009" y="11421"/>
                </a:cubicBezTo>
                <a:cubicBezTo>
                  <a:pt x="13189" y="10558"/>
                  <a:pt x="13458" y="9723"/>
                  <a:pt x="13810" y="8934"/>
                </a:cubicBezTo>
                <a:lnTo>
                  <a:pt x="17517" y="10725"/>
                </a:lnTo>
                <a:lnTo>
                  <a:pt x="19988" y="6799"/>
                </a:lnTo>
                <a:lnTo>
                  <a:pt x="21487" y="5599"/>
                </a:lnTo>
                <a:cubicBezTo>
                  <a:pt x="21577" y="5370"/>
                  <a:pt x="21583" y="5109"/>
                  <a:pt x="21503" y="4875"/>
                </a:cubicBezTo>
                <a:cubicBezTo>
                  <a:pt x="21365" y="4471"/>
                  <a:pt x="21010" y="4221"/>
                  <a:pt x="20634" y="4264"/>
                </a:cubicBezTo>
                <a:lnTo>
                  <a:pt x="19663" y="5662"/>
                </a:lnTo>
                <a:lnTo>
                  <a:pt x="19392" y="4869"/>
                </a:lnTo>
                <a:lnTo>
                  <a:pt x="19239" y="6254"/>
                </a:lnTo>
                <a:lnTo>
                  <a:pt x="17191" y="8483"/>
                </a:lnTo>
                <a:lnTo>
                  <a:pt x="15324" y="6921"/>
                </a:lnTo>
                <a:cubicBezTo>
                  <a:pt x="14903" y="6565"/>
                  <a:pt x="14436" y="6289"/>
                  <a:pt x="13940" y="6103"/>
                </a:cubicBezTo>
                <a:cubicBezTo>
                  <a:pt x="13354" y="5884"/>
                  <a:pt x="12736" y="5793"/>
                  <a:pt x="12119" y="5839"/>
                </a:cubicBezTo>
                <a:lnTo>
                  <a:pt x="11848" y="5033"/>
                </a:lnTo>
                <a:cubicBezTo>
                  <a:pt x="12127" y="5033"/>
                  <a:pt x="12399" y="4950"/>
                  <a:pt x="12638" y="4793"/>
                </a:cubicBezTo>
                <a:cubicBezTo>
                  <a:pt x="12875" y="4639"/>
                  <a:pt x="13078" y="4415"/>
                  <a:pt x="13212" y="4130"/>
                </a:cubicBezTo>
                <a:cubicBezTo>
                  <a:pt x="13345" y="3849"/>
                  <a:pt x="13397" y="3526"/>
                  <a:pt x="13363" y="3208"/>
                </a:cubicBezTo>
                <a:cubicBezTo>
                  <a:pt x="13207" y="3254"/>
                  <a:pt x="13052" y="3309"/>
                  <a:pt x="12899" y="3371"/>
                </a:cubicBezTo>
                <a:cubicBezTo>
                  <a:pt x="12508" y="3530"/>
                  <a:pt x="12134" y="3742"/>
                  <a:pt x="11785" y="4000"/>
                </a:cubicBezTo>
                <a:cubicBezTo>
                  <a:pt x="11813" y="3628"/>
                  <a:pt x="11926" y="3270"/>
                  <a:pt x="12111" y="2963"/>
                </a:cubicBezTo>
                <a:cubicBezTo>
                  <a:pt x="12363" y="2544"/>
                  <a:pt x="12735" y="2242"/>
                  <a:pt x="13162" y="2108"/>
                </a:cubicBezTo>
                <a:close/>
              </a:path>
            </a:pathLst>
          </a:custGeom>
          <a:blipFill>
            <a:blip r:embed="rId2"/>
          </a:blipFill>
          <a:ln w="635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600"/>
            </a:pPr>
          </a:p>
        </p:txBody>
      </p:sp>
      <p:grpSp>
        <p:nvGrpSpPr>
          <p:cNvPr id="587" name="Group"/>
          <p:cNvGrpSpPr/>
          <p:nvPr/>
        </p:nvGrpSpPr>
        <p:grpSpPr>
          <a:xfrm>
            <a:off x="1379994" y="8050473"/>
            <a:ext cx="6996151" cy="5369866"/>
            <a:chOff x="0" y="51"/>
            <a:chExt cx="6996150" cy="5369864"/>
          </a:xfrm>
        </p:grpSpPr>
        <p:sp>
          <p:nvSpPr>
            <p:cNvPr id="580" name="Shape"/>
            <p:cNvSpPr/>
            <p:nvPr/>
          </p:nvSpPr>
          <p:spPr>
            <a:xfrm>
              <a:off x="371421" y="51"/>
              <a:ext cx="3967207" cy="23121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9" h="21413" fill="norm" stroke="1" extrusionOk="0">
                  <a:moveTo>
                    <a:pt x="13132" y="3122"/>
                  </a:moveTo>
                  <a:cubicBezTo>
                    <a:pt x="13090" y="2891"/>
                    <a:pt x="13033" y="2669"/>
                    <a:pt x="12961" y="2460"/>
                  </a:cubicBezTo>
                  <a:cubicBezTo>
                    <a:pt x="12784" y="1942"/>
                    <a:pt x="12529" y="1521"/>
                    <a:pt x="12255" y="1145"/>
                  </a:cubicBezTo>
                  <a:cubicBezTo>
                    <a:pt x="11590" y="236"/>
                    <a:pt x="10733" y="-187"/>
                    <a:pt x="9893" y="77"/>
                  </a:cubicBezTo>
                  <a:cubicBezTo>
                    <a:pt x="8702" y="452"/>
                    <a:pt x="7788" y="2130"/>
                    <a:pt x="7813" y="4155"/>
                  </a:cubicBezTo>
                  <a:cubicBezTo>
                    <a:pt x="7834" y="5828"/>
                    <a:pt x="8522" y="7264"/>
                    <a:pt x="9483" y="7637"/>
                  </a:cubicBezTo>
                  <a:lnTo>
                    <a:pt x="9563" y="9601"/>
                  </a:lnTo>
                  <a:cubicBezTo>
                    <a:pt x="9164" y="9679"/>
                    <a:pt x="8776" y="9875"/>
                    <a:pt x="8416" y="10180"/>
                  </a:cubicBezTo>
                  <a:cubicBezTo>
                    <a:pt x="7922" y="10598"/>
                    <a:pt x="7494" y="11211"/>
                    <a:pt x="7168" y="11966"/>
                  </a:cubicBezTo>
                  <a:lnTo>
                    <a:pt x="5760" y="15711"/>
                  </a:lnTo>
                  <a:lnTo>
                    <a:pt x="2489" y="12760"/>
                  </a:lnTo>
                  <a:lnTo>
                    <a:pt x="1729" y="10095"/>
                  </a:lnTo>
                  <a:lnTo>
                    <a:pt x="1632" y="11594"/>
                  </a:lnTo>
                  <a:lnTo>
                    <a:pt x="523" y="9970"/>
                  </a:lnTo>
                  <a:cubicBezTo>
                    <a:pt x="244" y="10330"/>
                    <a:pt x="61" y="10863"/>
                    <a:pt x="13" y="11452"/>
                  </a:cubicBezTo>
                  <a:cubicBezTo>
                    <a:pt x="-17" y="11816"/>
                    <a:pt x="7" y="12186"/>
                    <a:pt x="83" y="12531"/>
                  </a:cubicBezTo>
                  <a:lnTo>
                    <a:pt x="1733" y="13764"/>
                  </a:lnTo>
                  <a:lnTo>
                    <a:pt x="6130" y="19090"/>
                  </a:lnTo>
                  <a:lnTo>
                    <a:pt x="8329" y="15145"/>
                  </a:lnTo>
                  <a:lnTo>
                    <a:pt x="8762" y="21413"/>
                  </a:lnTo>
                  <a:lnTo>
                    <a:pt x="13220" y="20913"/>
                  </a:lnTo>
                  <a:lnTo>
                    <a:pt x="13811" y="13186"/>
                  </a:lnTo>
                  <a:lnTo>
                    <a:pt x="17517" y="15831"/>
                  </a:lnTo>
                  <a:lnTo>
                    <a:pt x="19988" y="10034"/>
                  </a:lnTo>
                  <a:lnTo>
                    <a:pt x="21488" y="8262"/>
                  </a:lnTo>
                  <a:cubicBezTo>
                    <a:pt x="21577" y="7924"/>
                    <a:pt x="21583" y="7538"/>
                    <a:pt x="21503" y="7193"/>
                  </a:cubicBezTo>
                  <a:cubicBezTo>
                    <a:pt x="21366" y="6596"/>
                    <a:pt x="21011" y="6228"/>
                    <a:pt x="20635" y="6290"/>
                  </a:cubicBezTo>
                  <a:lnTo>
                    <a:pt x="19664" y="8355"/>
                  </a:lnTo>
                  <a:lnTo>
                    <a:pt x="19392" y="7183"/>
                  </a:lnTo>
                  <a:lnTo>
                    <a:pt x="19239" y="9229"/>
                  </a:lnTo>
                  <a:lnTo>
                    <a:pt x="17191" y="12521"/>
                  </a:lnTo>
                  <a:lnTo>
                    <a:pt x="15275" y="9794"/>
                  </a:lnTo>
                  <a:cubicBezTo>
                    <a:pt x="14732" y="9064"/>
                    <a:pt x="14086" y="8584"/>
                    <a:pt x="13401" y="8401"/>
                  </a:cubicBezTo>
                  <a:cubicBezTo>
                    <a:pt x="12967" y="8285"/>
                    <a:pt x="12523" y="8291"/>
                    <a:pt x="12087" y="8421"/>
                  </a:cubicBezTo>
                  <a:lnTo>
                    <a:pt x="11772" y="7164"/>
                  </a:lnTo>
                  <a:cubicBezTo>
                    <a:pt x="12086" y="7142"/>
                    <a:pt x="12396" y="7034"/>
                    <a:pt x="12690" y="6845"/>
                  </a:cubicBezTo>
                  <a:cubicBezTo>
                    <a:pt x="12932" y="6689"/>
                    <a:pt x="13161" y="6480"/>
                    <a:pt x="13371" y="6222"/>
                  </a:cubicBezTo>
                  <a:lnTo>
                    <a:pt x="13438" y="4789"/>
                  </a:lnTo>
                  <a:cubicBezTo>
                    <a:pt x="13227" y="5045"/>
                    <a:pt x="12987" y="5220"/>
                    <a:pt x="12733" y="5306"/>
                  </a:cubicBezTo>
                  <a:cubicBezTo>
                    <a:pt x="12488" y="5388"/>
                    <a:pt x="12236" y="5384"/>
                    <a:pt x="11992" y="5294"/>
                  </a:cubicBezTo>
                  <a:cubicBezTo>
                    <a:pt x="12079" y="4890"/>
                    <a:pt x="12205" y="4512"/>
                    <a:pt x="12364" y="4177"/>
                  </a:cubicBezTo>
                  <a:cubicBezTo>
                    <a:pt x="12573" y="3735"/>
                    <a:pt x="12834" y="3376"/>
                    <a:pt x="13132" y="3122"/>
                  </a:cubicBezTo>
                  <a:close/>
                </a:path>
              </a:pathLst>
            </a:custGeom>
            <a:blipFill rotWithShape="1">
              <a:blip r:embed="rId3"/>
              <a:srcRect l="0" t="0" r="0" b="0"/>
              <a:tile tx="0" ty="0" sx="100000" sy="100000" flip="none" algn="tl"/>
            </a:blipFill>
            <a:ln w="635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600"/>
              </a:pPr>
            </a:p>
          </p:txBody>
        </p:sp>
        <p:sp>
          <p:nvSpPr>
            <p:cNvPr id="581" name="Shape"/>
            <p:cNvSpPr/>
            <p:nvPr/>
          </p:nvSpPr>
          <p:spPr>
            <a:xfrm>
              <a:off x="0" y="1882399"/>
              <a:ext cx="4722673" cy="26560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24"/>
                  </a:moveTo>
                  <a:lnTo>
                    <a:pt x="3042" y="240"/>
                  </a:lnTo>
                  <a:lnTo>
                    <a:pt x="3049" y="2629"/>
                  </a:lnTo>
                  <a:lnTo>
                    <a:pt x="6271" y="2705"/>
                  </a:lnTo>
                  <a:lnTo>
                    <a:pt x="6271" y="88"/>
                  </a:lnTo>
                  <a:lnTo>
                    <a:pt x="9231" y="88"/>
                  </a:lnTo>
                  <a:lnTo>
                    <a:pt x="9221" y="2642"/>
                  </a:lnTo>
                  <a:lnTo>
                    <a:pt x="12853" y="2606"/>
                  </a:lnTo>
                  <a:lnTo>
                    <a:pt x="12856" y="117"/>
                  </a:lnTo>
                  <a:lnTo>
                    <a:pt x="15811" y="104"/>
                  </a:lnTo>
                  <a:lnTo>
                    <a:pt x="15859" y="2416"/>
                  </a:lnTo>
                  <a:lnTo>
                    <a:pt x="18818" y="2413"/>
                  </a:lnTo>
                  <a:lnTo>
                    <a:pt x="18775" y="74"/>
                  </a:lnTo>
                  <a:lnTo>
                    <a:pt x="21549" y="0"/>
                  </a:lnTo>
                  <a:lnTo>
                    <a:pt x="21600" y="7865"/>
                  </a:lnTo>
                  <a:lnTo>
                    <a:pt x="18787" y="13942"/>
                  </a:lnTo>
                  <a:lnTo>
                    <a:pt x="18787" y="21600"/>
                  </a:lnTo>
                  <a:lnTo>
                    <a:pt x="2997" y="21600"/>
                  </a:lnTo>
                  <a:lnTo>
                    <a:pt x="2997" y="14324"/>
                  </a:lnTo>
                  <a:lnTo>
                    <a:pt x="28" y="8465"/>
                  </a:lnTo>
                  <a:lnTo>
                    <a:pt x="0" y="224"/>
                  </a:lnTo>
                  <a:close/>
                </a:path>
              </a:pathLst>
            </a:custGeom>
            <a:solidFill>
              <a:srgbClr val="53585F"/>
            </a:solidFill>
            <a:ln w="635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600"/>
              </a:pPr>
            </a:p>
          </p:txBody>
        </p:sp>
        <p:grpSp>
          <p:nvGrpSpPr>
            <p:cNvPr id="586" name="Group"/>
            <p:cNvGrpSpPr/>
            <p:nvPr/>
          </p:nvGrpSpPr>
          <p:grpSpPr>
            <a:xfrm flipH="1">
              <a:off x="3830003" y="2655361"/>
              <a:ext cx="3166148" cy="2714556"/>
              <a:chOff x="0" y="0"/>
              <a:chExt cx="3166147" cy="2714554"/>
            </a:xfrm>
          </p:grpSpPr>
          <p:sp>
            <p:nvSpPr>
              <p:cNvPr id="582" name="Shape"/>
              <p:cNvSpPr/>
              <p:nvPr/>
            </p:nvSpPr>
            <p:spPr>
              <a:xfrm>
                <a:off x="68097" y="-1"/>
                <a:ext cx="2448086" cy="245309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98" h="20635" fill="norm" stroke="1" extrusionOk="0">
                    <a:moveTo>
                      <a:pt x="13692" y="3026"/>
                    </a:moveTo>
                    <a:cubicBezTo>
                      <a:pt x="13535" y="2756"/>
                      <a:pt x="13362" y="2496"/>
                      <a:pt x="13172" y="2246"/>
                    </a:cubicBezTo>
                    <a:cubicBezTo>
                      <a:pt x="12842" y="1811"/>
                      <a:pt x="12467" y="1408"/>
                      <a:pt x="12047" y="1052"/>
                    </a:cubicBezTo>
                    <a:cubicBezTo>
                      <a:pt x="11017" y="180"/>
                      <a:pt x="9625" y="-175"/>
                      <a:pt x="8284" y="82"/>
                    </a:cubicBezTo>
                    <a:cubicBezTo>
                      <a:pt x="6394" y="444"/>
                      <a:pt x="4936" y="1953"/>
                      <a:pt x="4969" y="3786"/>
                    </a:cubicBezTo>
                    <a:cubicBezTo>
                      <a:pt x="4996" y="5308"/>
                      <a:pt x="6096" y="6614"/>
                      <a:pt x="7631" y="6948"/>
                    </a:cubicBezTo>
                    <a:lnTo>
                      <a:pt x="7758" y="8732"/>
                    </a:lnTo>
                    <a:cubicBezTo>
                      <a:pt x="7142" y="8886"/>
                      <a:pt x="6533" y="9062"/>
                      <a:pt x="5930" y="9258"/>
                    </a:cubicBezTo>
                    <a:cubicBezTo>
                      <a:pt x="5238" y="9484"/>
                      <a:pt x="4556" y="9737"/>
                      <a:pt x="3885" y="10017"/>
                    </a:cubicBezTo>
                    <a:lnTo>
                      <a:pt x="0" y="14955"/>
                    </a:lnTo>
                    <a:lnTo>
                      <a:pt x="2201" y="18665"/>
                    </a:lnTo>
                    <a:cubicBezTo>
                      <a:pt x="1737" y="20440"/>
                      <a:pt x="4239" y="21425"/>
                      <a:pt x="5178" y="19837"/>
                    </a:cubicBezTo>
                    <a:cubicBezTo>
                      <a:pt x="5664" y="19015"/>
                      <a:pt x="5105" y="17981"/>
                      <a:pt x="4132" y="17902"/>
                    </a:cubicBezTo>
                    <a:lnTo>
                      <a:pt x="2995" y="15624"/>
                    </a:lnTo>
                    <a:lnTo>
                      <a:pt x="5791" y="13768"/>
                    </a:lnTo>
                    <a:lnTo>
                      <a:pt x="6481" y="19461"/>
                    </a:lnTo>
                    <a:lnTo>
                      <a:pt x="13585" y="19007"/>
                    </a:lnTo>
                    <a:lnTo>
                      <a:pt x="14367" y="11825"/>
                    </a:lnTo>
                    <a:lnTo>
                      <a:pt x="19688" y="14788"/>
                    </a:lnTo>
                    <a:lnTo>
                      <a:pt x="21198" y="14652"/>
                    </a:lnTo>
                    <a:lnTo>
                      <a:pt x="20365" y="7681"/>
                    </a:lnTo>
                    <a:cubicBezTo>
                      <a:pt x="21600" y="6529"/>
                      <a:pt x="20343" y="4555"/>
                      <a:pt x="18731" y="5115"/>
                    </a:cubicBezTo>
                    <a:cubicBezTo>
                      <a:pt x="17366" y="5588"/>
                      <a:pt x="17411" y="7479"/>
                      <a:pt x="18797" y="7890"/>
                    </a:cubicBezTo>
                    <a:lnTo>
                      <a:pt x="18584" y="11928"/>
                    </a:lnTo>
                    <a:lnTo>
                      <a:pt x="18593" y="10705"/>
                    </a:lnTo>
                    <a:lnTo>
                      <a:pt x="16699" y="8735"/>
                    </a:lnTo>
                    <a:cubicBezTo>
                      <a:pt x="15857" y="8165"/>
                      <a:pt x="14889" y="7791"/>
                      <a:pt x="13873" y="7643"/>
                    </a:cubicBezTo>
                    <a:cubicBezTo>
                      <a:pt x="13181" y="7541"/>
                      <a:pt x="12475" y="7547"/>
                      <a:pt x="11780" y="7660"/>
                    </a:cubicBezTo>
                    <a:lnTo>
                      <a:pt x="11278" y="6519"/>
                    </a:lnTo>
                    <a:lnTo>
                      <a:pt x="14223" y="5368"/>
                    </a:lnTo>
                    <a:lnTo>
                      <a:pt x="13633" y="3809"/>
                    </a:lnTo>
                    <a:cubicBezTo>
                      <a:pt x="13287" y="3995"/>
                      <a:pt x="12947" y="4192"/>
                      <a:pt x="12613" y="4399"/>
                    </a:cubicBezTo>
                    <a:cubicBezTo>
                      <a:pt x="11995" y="4782"/>
                      <a:pt x="11400" y="5199"/>
                      <a:pt x="10831" y="5647"/>
                    </a:cubicBezTo>
                    <a:cubicBezTo>
                      <a:pt x="11123" y="4927"/>
                      <a:pt x="11602" y="4293"/>
                      <a:pt x="12220" y="3805"/>
                    </a:cubicBezTo>
                    <a:cubicBezTo>
                      <a:pt x="12658" y="3460"/>
                      <a:pt x="13157" y="3196"/>
                      <a:pt x="13692" y="3026"/>
                    </a:cubicBezTo>
                    <a:close/>
                  </a:path>
                </a:pathLst>
              </a:custGeom>
              <a:blipFill rotWithShape="1">
                <a:blip r:embed="rId4"/>
                <a:srcRect l="0" t="0" r="0" b="0"/>
                <a:tile tx="0" ty="0" sx="100000" sy="100000" flip="none" algn="tl"/>
              </a:blipFill>
              <a:ln w="635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71437" tIns="71437" rIns="71437" bIns="71437" numCol="1" anchor="ctr">
                <a:noAutofit/>
              </a:bodyPr>
              <a:lstStyle/>
              <a:p>
                <a:pPr>
                  <a:defRPr sz="3600"/>
                </a:pPr>
              </a:p>
            </p:txBody>
          </p:sp>
          <p:sp>
            <p:nvSpPr>
              <p:cNvPr id="583" name="Rectangle"/>
              <p:cNvSpPr/>
              <p:nvPr/>
            </p:nvSpPr>
            <p:spPr>
              <a:xfrm rot="2983931">
                <a:off x="1348813" y="559704"/>
                <a:ext cx="114161" cy="1979199"/>
              </a:xfrm>
              <a:prstGeom prst="rect">
                <a:avLst/>
              </a:prstGeom>
              <a:blipFill rotWithShape="1">
                <a:blip r:embed="rId5"/>
                <a:srcRect l="0" t="0" r="0" b="0"/>
                <a:tile tx="0" ty="0" sx="100000" sy="100000" flip="none" algn="tl"/>
              </a:blipFill>
              <a:ln w="635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71437" tIns="71437" rIns="71437" bIns="71437" numCol="1" anchor="ctr">
                <a:noAutofit/>
              </a:bodyPr>
              <a:lstStyle/>
              <a:p>
                <a:pPr>
                  <a:defRPr sz="3600"/>
                </a:pPr>
              </a:p>
            </p:txBody>
          </p:sp>
          <p:sp>
            <p:nvSpPr>
              <p:cNvPr id="584" name="Rectangle"/>
              <p:cNvSpPr/>
              <p:nvPr/>
            </p:nvSpPr>
            <p:spPr>
              <a:xfrm rot="2983931">
                <a:off x="136354" y="2333239"/>
                <a:ext cx="114162" cy="410313"/>
              </a:xfrm>
              <a:prstGeom prst="rect">
                <a:avLst/>
              </a:prstGeom>
              <a:blipFill rotWithShape="1">
                <a:blip r:embed="rId6"/>
                <a:srcRect l="0" t="0" r="0" b="0"/>
                <a:tile tx="0" ty="0" sx="100000" sy="100000" flip="none" algn="tl"/>
              </a:blipFill>
              <a:ln w="635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71437" tIns="71437" rIns="71437" bIns="71437" numCol="1" anchor="ctr">
                <a:noAutofit/>
              </a:bodyPr>
              <a:lstStyle/>
              <a:p>
                <a:pPr>
                  <a:defRPr sz="3600"/>
                </a:pPr>
              </a:p>
            </p:txBody>
          </p:sp>
          <p:sp>
            <p:nvSpPr>
              <p:cNvPr id="585" name="Shape"/>
              <p:cNvSpPr/>
              <p:nvPr/>
            </p:nvSpPr>
            <p:spPr>
              <a:xfrm>
                <a:off x="2408783" y="15579"/>
                <a:ext cx="757365" cy="69737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9317" y="10578"/>
                    </a:moveTo>
                    <a:lnTo>
                      <a:pt x="10500" y="4369"/>
                    </a:lnTo>
                    <a:lnTo>
                      <a:pt x="21600" y="0"/>
                    </a:lnTo>
                    <a:lnTo>
                      <a:pt x="17712" y="10606"/>
                    </a:lnTo>
                    <a:lnTo>
                      <a:pt x="11112" y="12977"/>
                    </a:lnTo>
                    <a:lnTo>
                      <a:pt x="2220" y="21600"/>
                    </a:lnTo>
                    <a:lnTo>
                      <a:pt x="0" y="18732"/>
                    </a:lnTo>
                    <a:lnTo>
                      <a:pt x="9317" y="10578"/>
                    </a:lnTo>
                    <a:close/>
                  </a:path>
                </a:pathLst>
              </a:custGeom>
              <a:blipFill rotWithShape="1">
                <a:blip r:embed="rId7"/>
                <a:srcRect l="0" t="0" r="0" b="0"/>
                <a:tile tx="0" ty="0" sx="100000" sy="100000" flip="none" algn="tl"/>
              </a:blipFill>
              <a:ln w="635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71437" tIns="71437" rIns="71437" bIns="71437" numCol="1" anchor="ctr">
                <a:noAutofit/>
              </a:bodyPr>
              <a:lstStyle/>
              <a:p>
                <a:pPr>
                  <a:defRPr sz="3600"/>
                </a:pPr>
              </a:p>
            </p:txBody>
          </p:sp>
        </p:grpSp>
      </p:grpSp>
      <p:grpSp>
        <p:nvGrpSpPr>
          <p:cNvPr id="590" name="Group"/>
          <p:cNvGrpSpPr/>
          <p:nvPr/>
        </p:nvGrpSpPr>
        <p:grpSpPr>
          <a:xfrm>
            <a:off x="15180929" y="3273535"/>
            <a:ext cx="7912439" cy="9083598"/>
            <a:chOff x="0" y="0"/>
            <a:chExt cx="7912438" cy="9083597"/>
          </a:xfrm>
        </p:grpSpPr>
        <p:sp>
          <p:nvSpPr>
            <p:cNvPr id="588" name="Shape"/>
            <p:cNvSpPr/>
            <p:nvPr/>
          </p:nvSpPr>
          <p:spPr>
            <a:xfrm>
              <a:off x="0" y="348445"/>
              <a:ext cx="7912439" cy="8735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9" h="21428" fill="norm" stroke="1" extrusionOk="0">
                  <a:moveTo>
                    <a:pt x="13209" y="1855"/>
                  </a:moveTo>
                  <a:cubicBezTo>
                    <a:pt x="13159" y="1660"/>
                    <a:pt x="13076" y="1472"/>
                    <a:pt x="12961" y="1301"/>
                  </a:cubicBezTo>
                  <a:cubicBezTo>
                    <a:pt x="12781" y="1029"/>
                    <a:pt x="12528" y="805"/>
                    <a:pt x="12255" y="606"/>
                  </a:cubicBezTo>
                  <a:cubicBezTo>
                    <a:pt x="11592" y="123"/>
                    <a:pt x="10733" y="-99"/>
                    <a:pt x="9893" y="42"/>
                  </a:cubicBezTo>
                  <a:cubicBezTo>
                    <a:pt x="8703" y="242"/>
                    <a:pt x="7788" y="1127"/>
                    <a:pt x="7813" y="2196"/>
                  </a:cubicBezTo>
                  <a:cubicBezTo>
                    <a:pt x="7833" y="3080"/>
                    <a:pt x="8522" y="3839"/>
                    <a:pt x="9483" y="4036"/>
                  </a:cubicBezTo>
                  <a:lnTo>
                    <a:pt x="9586" y="4964"/>
                  </a:lnTo>
                  <a:cubicBezTo>
                    <a:pt x="9284" y="5074"/>
                    <a:pt x="8983" y="5182"/>
                    <a:pt x="8683" y="5288"/>
                  </a:cubicBezTo>
                  <a:cubicBezTo>
                    <a:pt x="8474" y="5361"/>
                    <a:pt x="8261" y="5435"/>
                    <a:pt x="8081" y="5561"/>
                  </a:cubicBezTo>
                  <a:cubicBezTo>
                    <a:pt x="7905" y="5685"/>
                    <a:pt x="7773" y="5850"/>
                    <a:pt x="7644" y="6013"/>
                  </a:cubicBezTo>
                  <a:cubicBezTo>
                    <a:pt x="7526" y="6163"/>
                    <a:pt x="7410" y="6313"/>
                    <a:pt x="7294" y="6463"/>
                  </a:cubicBezTo>
                  <a:lnTo>
                    <a:pt x="5760" y="8301"/>
                  </a:lnTo>
                  <a:lnTo>
                    <a:pt x="2489" y="6742"/>
                  </a:lnTo>
                  <a:lnTo>
                    <a:pt x="1729" y="5334"/>
                  </a:lnTo>
                  <a:lnTo>
                    <a:pt x="1632" y="6126"/>
                  </a:lnTo>
                  <a:lnTo>
                    <a:pt x="523" y="5268"/>
                  </a:lnTo>
                  <a:cubicBezTo>
                    <a:pt x="244" y="5458"/>
                    <a:pt x="61" y="5740"/>
                    <a:pt x="13" y="6051"/>
                  </a:cubicBezTo>
                  <a:cubicBezTo>
                    <a:pt x="-17" y="6243"/>
                    <a:pt x="7" y="6439"/>
                    <a:pt x="83" y="6621"/>
                  </a:cubicBezTo>
                  <a:lnTo>
                    <a:pt x="1733" y="7272"/>
                  </a:lnTo>
                  <a:lnTo>
                    <a:pt x="6130" y="10086"/>
                  </a:lnTo>
                  <a:lnTo>
                    <a:pt x="8759" y="7625"/>
                  </a:lnTo>
                  <a:lnTo>
                    <a:pt x="9578" y="11620"/>
                  </a:lnTo>
                  <a:lnTo>
                    <a:pt x="9060" y="16002"/>
                  </a:lnTo>
                  <a:lnTo>
                    <a:pt x="9099" y="19478"/>
                  </a:lnTo>
                  <a:lnTo>
                    <a:pt x="7859" y="20492"/>
                  </a:lnTo>
                  <a:cubicBezTo>
                    <a:pt x="7727" y="20681"/>
                    <a:pt x="7721" y="20919"/>
                    <a:pt x="7844" y="21113"/>
                  </a:cubicBezTo>
                  <a:cubicBezTo>
                    <a:pt x="8018" y="21386"/>
                    <a:pt x="8390" y="21501"/>
                    <a:pt x="8713" y="21381"/>
                  </a:cubicBezTo>
                  <a:lnTo>
                    <a:pt x="10205" y="20742"/>
                  </a:lnTo>
                  <a:lnTo>
                    <a:pt x="11045" y="20226"/>
                  </a:lnTo>
                  <a:lnTo>
                    <a:pt x="10981" y="16187"/>
                  </a:lnTo>
                  <a:lnTo>
                    <a:pt x="11814" y="13418"/>
                  </a:lnTo>
                  <a:lnTo>
                    <a:pt x="13031" y="16045"/>
                  </a:lnTo>
                  <a:lnTo>
                    <a:pt x="13503" y="19985"/>
                  </a:lnTo>
                  <a:lnTo>
                    <a:pt x="14378" y="20349"/>
                  </a:lnTo>
                  <a:lnTo>
                    <a:pt x="16007" y="20975"/>
                  </a:lnTo>
                  <a:cubicBezTo>
                    <a:pt x="16419" y="21149"/>
                    <a:pt x="16894" y="20885"/>
                    <a:pt x="16907" y="20475"/>
                  </a:cubicBezTo>
                  <a:cubicBezTo>
                    <a:pt x="16914" y="20216"/>
                    <a:pt x="16709" y="19990"/>
                    <a:pt x="16425" y="19945"/>
                  </a:cubicBezTo>
                  <a:lnTo>
                    <a:pt x="15027" y="19016"/>
                  </a:lnTo>
                  <a:lnTo>
                    <a:pt x="15129" y="15825"/>
                  </a:lnTo>
                  <a:lnTo>
                    <a:pt x="13534" y="11286"/>
                  </a:lnTo>
                  <a:lnTo>
                    <a:pt x="13811" y="6967"/>
                  </a:lnTo>
                  <a:lnTo>
                    <a:pt x="17517" y="8364"/>
                  </a:lnTo>
                  <a:lnTo>
                    <a:pt x="19988" y="5302"/>
                  </a:lnTo>
                  <a:lnTo>
                    <a:pt x="21488" y="4366"/>
                  </a:lnTo>
                  <a:cubicBezTo>
                    <a:pt x="21577" y="4187"/>
                    <a:pt x="21583" y="3983"/>
                    <a:pt x="21503" y="3801"/>
                  </a:cubicBezTo>
                  <a:cubicBezTo>
                    <a:pt x="21366" y="3486"/>
                    <a:pt x="21011" y="3291"/>
                    <a:pt x="20635" y="3324"/>
                  </a:cubicBezTo>
                  <a:lnTo>
                    <a:pt x="19664" y="4415"/>
                  </a:lnTo>
                  <a:lnTo>
                    <a:pt x="19392" y="3796"/>
                  </a:lnTo>
                  <a:lnTo>
                    <a:pt x="19239" y="4877"/>
                  </a:lnTo>
                  <a:lnTo>
                    <a:pt x="17191" y="6616"/>
                  </a:lnTo>
                  <a:lnTo>
                    <a:pt x="15263" y="5270"/>
                  </a:lnTo>
                  <a:cubicBezTo>
                    <a:pt x="14990" y="5108"/>
                    <a:pt x="14718" y="4948"/>
                    <a:pt x="14447" y="4789"/>
                  </a:cubicBezTo>
                  <a:cubicBezTo>
                    <a:pt x="14203" y="4646"/>
                    <a:pt x="13954" y="4500"/>
                    <a:pt x="13666" y="4439"/>
                  </a:cubicBezTo>
                  <a:cubicBezTo>
                    <a:pt x="13422" y="4388"/>
                    <a:pt x="13170" y="4402"/>
                    <a:pt x="12920" y="4415"/>
                  </a:cubicBezTo>
                  <a:cubicBezTo>
                    <a:pt x="12644" y="4429"/>
                    <a:pt x="12366" y="4441"/>
                    <a:pt x="12087" y="4450"/>
                  </a:cubicBezTo>
                  <a:lnTo>
                    <a:pt x="11917" y="4008"/>
                  </a:lnTo>
                  <a:cubicBezTo>
                    <a:pt x="12138" y="4012"/>
                    <a:pt x="12354" y="3970"/>
                    <a:pt x="12551" y="3888"/>
                  </a:cubicBezTo>
                  <a:cubicBezTo>
                    <a:pt x="12728" y="3815"/>
                    <a:pt x="12891" y="3708"/>
                    <a:pt x="13020" y="3567"/>
                  </a:cubicBezTo>
                  <a:cubicBezTo>
                    <a:pt x="13163" y="3412"/>
                    <a:pt x="13253" y="3223"/>
                    <a:pt x="13280" y="3022"/>
                  </a:cubicBezTo>
                  <a:cubicBezTo>
                    <a:pt x="13043" y="3119"/>
                    <a:pt x="12779" y="3151"/>
                    <a:pt x="12522" y="3114"/>
                  </a:cubicBezTo>
                  <a:cubicBezTo>
                    <a:pt x="12199" y="3067"/>
                    <a:pt x="11905" y="2915"/>
                    <a:pt x="11698" y="2687"/>
                  </a:cubicBezTo>
                  <a:cubicBezTo>
                    <a:pt x="12040" y="2660"/>
                    <a:pt x="12369" y="2554"/>
                    <a:pt x="12652" y="2379"/>
                  </a:cubicBezTo>
                  <a:cubicBezTo>
                    <a:pt x="12876" y="2240"/>
                    <a:pt x="13065" y="2062"/>
                    <a:pt x="13209" y="1855"/>
                  </a:cubicBezTo>
                  <a:close/>
                </a:path>
              </a:pathLst>
            </a:custGeom>
            <a:blipFill rotWithShape="1">
              <a:blip r:embed="rId8"/>
              <a:srcRect l="0" t="0" r="0" b="0"/>
              <a:tile tx="0" ty="0" sx="100000" sy="100000" flip="none" algn="tl"/>
            </a:blipFill>
            <a:ln w="635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600"/>
              </a:pPr>
            </a:p>
          </p:txBody>
        </p:sp>
        <p:sp>
          <p:nvSpPr>
            <p:cNvPr id="589" name="Music Note"/>
            <p:cNvSpPr/>
            <p:nvPr/>
          </p:nvSpPr>
          <p:spPr>
            <a:xfrm>
              <a:off x="5276311" y="0"/>
              <a:ext cx="1049593" cy="12616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3" h="21383" fill="norm" stroke="1" extrusionOk="0">
                  <a:moveTo>
                    <a:pt x="21113" y="0"/>
                  </a:moveTo>
                  <a:lnTo>
                    <a:pt x="6108" y="2350"/>
                  </a:lnTo>
                  <a:lnTo>
                    <a:pt x="6108" y="5125"/>
                  </a:lnTo>
                  <a:lnTo>
                    <a:pt x="6108" y="17126"/>
                  </a:lnTo>
                  <a:cubicBezTo>
                    <a:pt x="5809" y="16937"/>
                    <a:pt x="5437" y="16795"/>
                    <a:pt x="4989" y="16725"/>
                  </a:cubicBezTo>
                  <a:cubicBezTo>
                    <a:pt x="4776" y="16691"/>
                    <a:pt x="4556" y="16675"/>
                    <a:pt x="4334" y="16674"/>
                  </a:cubicBezTo>
                  <a:cubicBezTo>
                    <a:pt x="2785" y="16667"/>
                    <a:pt x="1107" y="17429"/>
                    <a:pt x="363" y="18542"/>
                  </a:cubicBezTo>
                  <a:cubicBezTo>
                    <a:pt x="-487" y="19815"/>
                    <a:pt x="205" y="21063"/>
                    <a:pt x="1909" y="21332"/>
                  </a:cubicBezTo>
                  <a:cubicBezTo>
                    <a:pt x="3613" y="21600"/>
                    <a:pt x="5685" y="20787"/>
                    <a:pt x="6535" y="19514"/>
                  </a:cubicBezTo>
                  <a:cubicBezTo>
                    <a:pt x="6784" y="19141"/>
                    <a:pt x="6886" y="18773"/>
                    <a:pt x="6884" y="18428"/>
                  </a:cubicBezTo>
                  <a:lnTo>
                    <a:pt x="6892" y="18428"/>
                  </a:lnTo>
                  <a:lnTo>
                    <a:pt x="6892" y="5003"/>
                  </a:lnTo>
                  <a:lnTo>
                    <a:pt x="20329" y="2901"/>
                  </a:lnTo>
                  <a:lnTo>
                    <a:pt x="20329" y="15019"/>
                  </a:lnTo>
                  <a:cubicBezTo>
                    <a:pt x="20028" y="14827"/>
                    <a:pt x="19654" y="14682"/>
                    <a:pt x="19201" y="14611"/>
                  </a:cubicBezTo>
                  <a:cubicBezTo>
                    <a:pt x="18988" y="14577"/>
                    <a:pt x="18768" y="14561"/>
                    <a:pt x="18546" y="14560"/>
                  </a:cubicBezTo>
                  <a:cubicBezTo>
                    <a:pt x="16997" y="14553"/>
                    <a:pt x="15319" y="15315"/>
                    <a:pt x="14575" y="16428"/>
                  </a:cubicBezTo>
                  <a:cubicBezTo>
                    <a:pt x="13725" y="17701"/>
                    <a:pt x="14417" y="18949"/>
                    <a:pt x="16121" y="19218"/>
                  </a:cubicBezTo>
                  <a:cubicBezTo>
                    <a:pt x="17825" y="19486"/>
                    <a:pt x="19897" y="18673"/>
                    <a:pt x="20747" y="17400"/>
                  </a:cubicBezTo>
                  <a:cubicBezTo>
                    <a:pt x="20960" y="17081"/>
                    <a:pt x="21077" y="16763"/>
                    <a:pt x="21104" y="16462"/>
                  </a:cubicBezTo>
                  <a:lnTo>
                    <a:pt x="21113" y="16462"/>
                  </a:lnTo>
                  <a:lnTo>
                    <a:pt x="21113" y="2777"/>
                  </a:lnTo>
                  <a:lnTo>
                    <a:pt x="21113" y="381"/>
                  </a:lnTo>
                  <a:lnTo>
                    <a:pt x="21113" y="0"/>
                  </a:lnTo>
                  <a:close/>
                </a:path>
              </a:pathLst>
            </a:custGeom>
            <a:solidFill>
              <a:srgbClr val="000000"/>
            </a:solidFill>
            <a:ln w="1270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600"/>
              </a:pPr>
            </a:p>
          </p:txBody>
        </p:sp>
      </p:grpSp>
      <p:sp>
        <p:nvSpPr>
          <p:cNvPr id="591" name="Psalm 22"/>
          <p:cNvSpPr txBox="1"/>
          <p:nvPr/>
        </p:nvSpPr>
        <p:spPr>
          <a:xfrm>
            <a:off x="1422898" y="1987768"/>
            <a:ext cx="21538204" cy="17859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normAutofit fontScale="100000" lnSpcReduction="0"/>
          </a:bodyPr>
          <a:lstStyle>
            <a:lvl1pPr>
              <a:lnSpc>
                <a:spcPct val="110000"/>
              </a:lnSpc>
              <a:defRPr b="1" sz="9600" u="sng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defRPr b="0"/>
            </a:pPr>
            <a:r>
              <a:rPr b="1"/>
              <a:t>Psalm 22</a:t>
            </a:r>
          </a:p>
        </p:txBody>
      </p:sp>
      <p:sp>
        <p:nvSpPr>
          <p:cNvPr id="592" name="Line"/>
          <p:cNvSpPr/>
          <p:nvPr/>
        </p:nvSpPr>
        <p:spPr>
          <a:xfrm flipH="1">
            <a:off x="9472836" y="5557756"/>
            <a:ext cx="3336807" cy="578543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2554"/>
                </a:moveTo>
                <a:lnTo>
                  <a:pt x="8627" y="2554"/>
                </a:lnTo>
                <a:lnTo>
                  <a:pt x="8627" y="0"/>
                </a:lnTo>
                <a:lnTo>
                  <a:pt x="0" y="11078"/>
                </a:lnTo>
                <a:lnTo>
                  <a:pt x="8068" y="21600"/>
                </a:lnTo>
                <a:lnTo>
                  <a:pt x="8068" y="19778"/>
                </a:lnTo>
                <a:lnTo>
                  <a:pt x="21162" y="19778"/>
                </a:lnTo>
              </a:path>
            </a:pathLst>
          </a:custGeom>
          <a:ln w="127000">
            <a:solidFill>
              <a:srgbClr val="A52C25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600"/>
            </a:pPr>
          </a:p>
        </p:txBody>
      </p:sp>
      <p:sp>
        <p:nvSpPr>
          <p:cNvPr id="593" name="Lament/…"/>
          <p:cNvSpPr txBox="1"/>
          <p:nvPr/>
        </p:nvSpPr>
        <p:spPr>
          <a:xfrm>
            <a:off x="4990934" y="6501003"/>
            <a:ext cx="8328379" cy="41526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normAutofit fontScale="100000" lnSpcReduction="0"/>
          </a:bodyPr>
          <a:lstStyle/>
          <a:p>
            <a:pPr>
              <a:lnSpc>
                <a:spcPct val="110000"/>
              </a:lnSpc>
              <a:defRPr sz="9600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Lament/</a:t>
            </a:r>
          </a:p>
          <a:p>
            <a:pPr>
              <a:lnSpc>
                <a:spcPct val="110000"/>
              </a:lnSpc>
              <a:defRPr sz="9600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Trust</a:t>
            </a:r>
          </a:p>
        </p:txBody>
      </p:sp>
      <p:sp>
        <p:nvSpPr>
          <p:cNvPr id="594" name="Praise"/>
          <p:cNvSpPr txBox="1"/>
          <p:nvPr/>
        </p:nvSpPr>
        <p:spPr>
          <a:xfrm>
            <a:off x="10643817" y="6374003"/>
            <a:ext cx="8328379" cy="41526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normAutofit fontScale="100000" lnSpcReduction="0"/>
          </a:bodyPr>
          <a:lstStyle>
            <a:lvl1pPr>
              <a:lnSpc>
                <a:spcPct val="110000"/>
              </a:lnSpc>
              <a:defRPr sz="9600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Praise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fade/>
      </p:transition>
    </mc:Choice>
    <mc:Fallback>
      <p:transition spd="fast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Rectangle"/>
          <p:cNvSpPr/>
          <p:nvPr/>
        </p:nvSpPr>
        <p:spPr>
          <a:xfrm>
            <a:off x="-2149" y="360693"/>
            <a:ext cx="24388298" cy="1785938"/>
          </a:xfrm>
          <a:prstGeom prst="rect">
            <a:avLst/>
          </a:prstGeom>
          <a:solidFill>
            <a:schemeClr val="accent1">
              <a:hueOff val="300931"/>
              <a:lumOff val="-21745"/>
            </a:schemeClr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sz="3600"/>
            </a:pPr>
          </a:p>
        </p:txBody>
      </p:sp>
      <p:sp>
        <p:nvSpPr>
          <p:cNvPr id="597" name="“Messianic” Psalms vs. Psalms Applied to Jesus"/>
          <p:cNvSpPr txBox="1"/>
          <p:nvPr/>
        </p:nvSpPr>
        <p:spPr>
          <a:xfrm>
            <a:off x="277585" y="-9413"/>
            <a:ext cx="23828830" cy="24499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normAutofit fontScale="100000" lnSpcReduction="0"/>
          </a:bodyPr>
          <a:lstStyle>
            <a:lvl1pPr defTabSz="632579">
              <a:defRPr b="1" cap="small" sz="1001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“Messianic” Psalms vs. Psalms Applied to Jesus</a:t>
            </a:r>
          </a:p>
        </p:txBody>
      </p:sp>
      <p:sp>
        <p:nvSpPr>
          <p:cNvPr id="598" name="Psalm 22"/>
          <p:cNvSpPr txBox="1"/>
          <p:nvPr/>
        </p:nvSpPr>
        <p:spPr>
          <a:xfrm>
            <a:off x="1422898" y="1987768"/>
            <a:ext cx="21538204" cy="17859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normAutofit fontScale="100000" lnSpcReduction="0"/>
          </a:bodyPr>
          <a:lstStyle>
            <a:lvl1pPr>
              <a:lnSpc>
                <a:spcPct val="110000"/>
              </a:lnSpc>
              <a:defRPr b="1" sz="9600" u="sng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defRPr b="0"/>
            </a:pPr>
            <a:r>
              <a:rPr b="1"/>
              <a:t>Psalm 22</a:t>
            </a:r>
          </a:p>
        </p:txBody>
      </p:sp>
      <p:sp>
        <p:nvSpPr>
          <p:cNvPr id="599" name="Shape"/>
          <p:cNvSpPr/>
          <p:nvPr/>
        </p:nvSpPr>
        <p:spPr>
          <a:xfrm>
            <a:off x="7239509" y="4627188"/>
            <a:ext cx="9907449" cy="85184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59" h="21394" fill="norm" stroke="1" extrusionOk="0">
                <a:moveTo>
                  <a:pt x="13162" y="2108"/>
                </a:moveTo>
                <a:cubicBezTo>
                  <a:pt x="13106" y="1956"/>
                  <a:pt x="13039" y="1809"/>
                  <a:pt x="12961" y="1670"/>
                </a:cubicBezTo>
                <a:cubicBezTo>
                  <a:pt x="12771" y="1330"/>
                  <a:pt x="12525" y="1038"/>
                  <a:pt x="12255" y="780"/>
                </a:cubicBezTo>
                <a:cubicBezTo>
                  <a:pt x="11597" y="149"/>
                  <a:pt x="10734" y="-128"/>
                  <a:pt x="9893" y="56"/>
                </a:cubicBezTo>
                <a:cubicBezTo>
                  <a:pt x="8704" y="317"/>
                  <a:pt x="7790" y="1448"/>
                  <a:pt x="7813" y="2818"/>
                </a:cubicBezTo>
                <a:cubicBezTo>
                  <a:pt x="7832" y="3952"/>
                  <a:pt x="8521" y="4925"/>
                  <a:pt x="9483" y="5176"/>
                </a:cubicBezTo>
                <a:lnTo>
                  <a:pt x="9563" y="6506"/>
                </a:lnTo>
                <a:cubicBezTo>
                  <a:pt x="9159" y="6644"/>
                  <a:pt x="8772" y="6847"/>
                  <a:pt x="8416" y="7107"/>
                </a:cubicBezTo>
                <a:cubicBezTo>
                  <a:pt x="7930" y="7463"/>
                  <a:pt x="7506" y="7921"/>
                  <a:pt x="7168" y="8457"/>
                </a:cubicBezTo>
                <a:lnTo>
                  <a:pt x="5760" y="10644"/>
                </a:lnTo>
                <a:lnTo>
                  <a:pt x="2489" y="8645"/>
                </a:lnTo>
                <a:lnTo>
                  <a:pt x="1729" y="6841"/>
                </a:lnTo>
                <a:lnTo>
                  <a:pt x="1632" y="7856"/>
                </a:lnTo>
                <a:lnTo>
                  <a:pt x="523" y="6756"/>
                </a:lnTo>
                <a:cubicBezTo>
                  <a:pt x="244" y="7000"/>
                  <a:pt x="61" y="7361"/>
                  <a:pt x="13" y="7760"/>
                </a:cubicBezTo>
                <a:cubicBezTo>
                  <a:pt x="-17" y="8006"/>
                  <a:pt x="7" y="8257"/>
                  <a:pt x="83" y="8490"/>
                </a:cubicBezTo>
                <a:lnTo>
                  <a:pt x="1733" y="9325"/>
                </a:lnTo>
                <a:lnTo>
                  <a:pt x="6130" y="12932"/>
                </a:lnTo>
                <a:lnTo>
                  <a:pt x="8684" y="9794"/>
                </a:lnTo>
                <a:cubicBezTo>
                  <a:pt x="8492" y="10945"/>
                  <a:pt x="8309" y="12098"/>
                  <a:pt x="8135" y="13252"/>
                </a:cubicBezTo>
                <a:cubicBezTo>
                  <a:pt x="8015" y="14045"/>
                  <a:pt x="7901" y="14850"/>
                  <a:pt x="8037" y="15636"/>
                </a:cubicBezTo>
                <a:cubicBezTo>
                  <a:pt x="8208" y="16629"/>
                  <a:pt x="8754" y="17482"/>
                  <a:pt x="9529" y="17962"/>
                </a:cubicBezTo>
                <a:cubicBezTo>
                  <a:pt x="9337" y="17839"/>
                  <a:pt x="9161" y="17685"/>
                  <a:pt x="9006" y="17506"/>
                </a:cubicBezTo>
                <a:cubicBezTo>
                  <a:pt x="8867" y="17346"/>
                  <a:pt x="8744" y="17166"/>
                  <a:pt x="8589" y="17027"/>
                </a:cubicBezTo>
                <a:cubicBezTo>
                  <a:pt x="8236" y="16714"/>
                  <a:pt x="7764" y="16654"/>
                  <a:pt x="7396" y="16368"/>
                </a:cubicBezTo>
                <a:cubicBezTo>
                  <a:pt x="6881" y="15969"/>
                  <a:pt x="6466" y="15180"/>
                  <a:pt x="5881" y="15459"/>
                </a:cubicBezTo>
                <a:cubicBezTo>
                  <a:pt x="5466" y="15656"/>
                  <a:pt x="5425" y="16267"/>
                  <a:pt x="5158" y="16664"/>
                </a:cubicBezTo>
                <a:cubicBezTo>
                  <a:pt x="4926" y="17011"/>
                  <a:pt x="4528" y="17190"/>
                  <a:pt x="4170" y="17382"/>
                </a:cubicBezTo>
                <a:cubicBezTo>
                  <a:pt x="3934" y="17508"/>
                  <a:pt x="3716" y="17654"/>
                  <a:pt x="3498" y="17828"/>
                </a:cubicBezTo>
                <a:cubicBezTo>
                  <a:pt x="3694" y="18141"/>
                  <a:pt x="3996" y="18342"/>
                  <a:pt x="4329" y="18382"/>
                </a:cubicBezTo>
                <a:cubicBezTo>
                  <a:pt x="4735" y="18430"/>
                  <a:pt x="5114" y="18244"/>
                  <a:pt x="5470" y="18053"/>
                </a:cubicBezTo>
                <a:cubicBezTo>
                  <a:pt x="5722" y="17918"/>
                  <a:pt x="5972" y="17774"/>
                  <a:pt x="6221" y="17623"/>
                </a:cubicBezTo>
                <a:cubicBezTo>
                  <a:pt x="6521" y="17929"/>
                  <a:pt x="6826" y="18228"/>
                  <a:pt x="7135" y="18521"/>
                </a:cubicBezTo>
                <a:cubicBezTo>
                  <a:pt x="7881" y="19227"/>
                  <a:pt x="8655" y="19893"/>
                  <a:pt x="9453" y="20517"/>
                </a:cubicBezTo>
                <a:cubicBezTo>
                  <a:pt x="9955" y="20862"/>
                  <a:pt x="10499" y="21119"/>
                  <a:pt x="11067" y="21278"/>
                </a:cubicBezTo>
                <a:cubicBezTo>
                  <a:pt x="11550" y="21413"/>
                  <a:pt x="12061" y="21472"/>
                  <a:pt x="12502" y="21223"/>
                </a:cubicBezTo>
                <a:cubicBezTo>
                  <a:pt x="12816" y="21046"/>
                  <a:pt x="13055" y="20728"/>
                  <a:pt x="13162" y="20340"/>
                </a:cubicBezTo>
                <a:cubicBezTo>
                  <a:pt x="13194" y="20102"/>
                  <a:pt x="13196" y="19860"/>
                  <a:pt x="13171" y="19620"/>
                </a:cubicBezTo>
                <a:cubicBezTo>
                  <a:pt x="13099" y="18964"/>
                  <a:pt x="12825" y="18379"/>
                  <a:pt x="12536" y="17825"/>
                </a:cubicBezTo>
                <a:cubicBezTo>
                  <a:pt x="12164" y="17110"/>
                  <a:pt x="11752" y="16417"/>
                  <a:pt x="11302" y="15748"/>
                </a:cubicBezTo>
                <a:cubicBezTo>
                  <a:pt x="11581" y="16124"/>
                  <a:pt x="11841" y="16519"/>
                  <a:pt x="12078" y="16931"/>
                </a:cubicBezTo>
                <a:cubicBezTo>
                  <a:pt x="12142" y="17042"/>
                  <a:pt x="12204" y="17155"/>
                  <a:pt x="12258" y="17274"/>
                </a:cubicBezTo>
                <a:cubicBezTo>
                  <a:pt x="12313" y="17393"/>
                  <a:pt x="12358" y="17518"/>
                  <a:pt x="12417" y="17634"/>
                </a:cubicBezTo>
                <a:cubicBezTo>
                  <a:pt x="12556" y="17905"/>
                  <a:pt x="12768" y="18121"/>
                  <a:pt x="12867" y="18416"/>
                </a:cubicBezTo>
                <a:cubicBezTo>
                  <a:pt x="12919" y="18572"/>
                  <a:pt x="12939" y="18746"/>
                  <a:pt x="13002" y="18898"/>
                </a:cubicBezTo>
                <a:cubicBezTo>
                  <a:pt x="13035" y="18978"/>
                  <a:pt x="13079" y="19051"/>
                  <a:pt x="13098" y="19135"/>
                </a:cubicBezTo>
                <a:cubicBezTo>
                  <a:pt x="13112" y="19196"/>
                  <a:pt x="13112" y="19261"/>
                  <a:pt x="13127" y="19324"/>
                </a:cubicBezTo>
                <a:cubicBezTo>
                  <a:pt x="13201" y="19638"/>
                  <a:pt x="13523" y="19708"/>
                  <a:pt x="13799" y="19802"/>
                </a:cubicBezTo>
                <a:cubicBezTo>
                  <a:pt x="13964" y="19858"/>
                  <a:pt x="14122" y="19941"/>
                  <a:pt x="14285" y="20004"/>
                </a:cubicBezTo>
                <a:cubicBezTo>
                  <a:pt x="14458" y="20071"/>
                  <a:pt x="14637" y="20116"/>
                  <a:pt x="14819" y="20138"/>
                </a:cubicBezTo>
                <a:lnTo>
                  <a:pt x="15468" y="20224"/>
                </a:lnTo>
                <a:cubicBezTo>
                  <a:pt x="15758" y="20212"/>
                  <a:pt x="16029" y="20055"/>
                  <a:pt x="16211" y="19796"/>
                </a:cubicBezTo>
                <a:cubicBezTo>
                  <a:pt x="16375" y="19564"/>
                  <a:pt x="16453" y="19271"/>
                  <a:pt x="16462" y="18973"/>
                </a:cubicBezTo>
                <a:cubicBezTo>
                  <a:pt x="16467" y="18785"/>
                  <a:pt x="16445" y="18598"/>
                  <a:pt x="16406" y="18416"/>
                </a:cubicBezTo>
                <a:cubicBezTo>
                  <a:pt x="16368" y="18241"/>
                  <a:pt x="16314" y="18070"/>
                  <a:pt x="16241" y="17910"/>
                </a:cubicBezTo>
                <a:cubicBezTo>
                  <a:pt x="16132" y="17669"/>
                  <a:pt x="15980" y="17455"/>
                  <a:pt x="15797" y="17283"/>
                </a:cubicBezTo>
                <a:lnTo>
                  <a:pt x="12744" y="14317"/>
                </a:lnTo>
                <a:cubicBezTo>
                  <a:pt x="12722" y="13342"/>
                  <a:pt x="12812" y="12369"/>
                  <a:pt x="13009" y="11421"/>
                </a:cubicBezTo>
                <a:cubicBezTo>
                  <a:pt x="13189" y="10558"/>
                  <a:pt x="13458" y="9723"/>
                  <a:pt x="13810" y="8934"/>
                </a:cubicBezTo>
                <a:lnTo>
                  <a:pt x="17517" y="10725"/>
                </a:lnTo>
                <a:lnTo>
                  <a:pt x="19988" y="6799"/>
                </a:lnTo>
                <a:lnTo>
                  <a:pt x="21487" y="5599"/>
                </a:lnTo>
                <a:cubicBezTo>
                  <a:pt x="21577" y="5370"/>
                  <a:pt x="21583" y="5109"/>
                  <a:pt x="21503" y="4875"/>
                </a:cubicBezTo>
                <a:cubicBezTo>
                  <a:pt x="21365" y="4471"/>
                  <a:pt x="21010" y="4221"/>
                  <a:pt x="20634" y="4264"/>
                </a:cubicBezTo>
                <a:lnTo>
                  <a:pt x="19663" y="5662"/>
                </a:lnTo>
                <a:lnTo>
                  <a:pt x="19392" y="4869"/>
                </a:lnTo>
                <a:lnTo>
                  <a:pt x="19239" y="6254"/>
                </a:lnTo>
                <a:lnTo>
                  <a:pt x="17191" y="8483"/>
                </a:lnTo>
                <a:lnTo>
                  <a:pt x="15324" y="6921"/>
                </a:lnTo>
                <a:cubicBezTo>
                  <a:pt x="14903" y="6565"/>
                  <a:pt x="14436" y="6289"/>
                  <a:pt x="13940" y="6103"/>
                </a:cubicBezTo>
                <a:cubicBezTo>
                  <a:pt x="13354" y="5884"/>
                  <a:pt x="12736" y="5793"/>
                  <a:pt x="12119" y="5839"/>
                </a:cubicBezTo>
                <a:lnTo>
                  <a:pt x="11848" y="5033"/>
                </a:lnTo>
                <a:cubicBezTo>
                  <a:pt x="12127" y="5033"/>
                  <a:pt x="12399" y="4950"/>
                  <a:pt x="12638" y="4793"/>
                </a:cubicBezTo>
                <a:cubicBezTo>
                  <a:pt x="12875" y="4639"/>
                  <a:pt x="13078" y="4415"/>
                  <a:pt x="13212" y="4130"/>
                </a:cubicBezTo>
                <a:cubicBezTo>
                  <a:pt x="13345" y="3849"/>
                  <a:pt x="13397" y="3526"/>
                  <a:pt x="13363" y="3208"/>
                </a:cubicBezTo>
                <a:cubicBezTo>
                  <a:pt x="13207" y="3254"/>
                  <a:pt x="13052" y="3309"/>
                  <a:pt x="12899" y="3371"/>
                </a:cubicBezTo>
                <a:cubicBezTo>
                  <a:pt x="12508" y="3530"/>
                  <a:pt x="12134" y="3742"/>
                  <a:pt x="11785" y="4000"/>
                </a:cubicBezTo>
                <a:cubicBezTo>
                  <a:pt x="11813" y="3628"/>
                  <a:pt x="11926" y="3270"/>
                  <a:pt x="12111" y="2963"/>
                </a:cubicBezTo>
                <a:cubicBezTo>
                  <a:pt x="12363" y="2544"/>
                  <a:pt x="12735" y="2242"/>
                  <a:pt x="13162" y="2108"/>
                </a:cubicBezTo>
                <a:close/>
              </a:path>
            </a:pathLst>
          </a:custGeom>
          <a:solidFill>
            <a:srgbClr val="000000"/>
          </a:solidFill>
          <a:ln w="635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600"/>
            </a:pPr>
          </a:p>
        </p:txBody>
      </p:sp>
      <p:sp>
        <p:nvSpPr>
          <p:cNvPr id="600" name="Shape"/>
          <p:cNvSpPr/>
          <p:nvPr/>
        </p:nvSpPr>
        <p:spPr>
          <a:xfrm>
            <a:off x="237391" y="6010846"/>
            <a:ext cx="5870799" cy="50477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59" h="21394" fill="norm" stroke="1" extrusionOk="0">
                <a:moveTo>
                  <a:pt x="13162" y="2108"/>
                </a:moveTo>
                <a:cubicBezTo>
                  <a:pt x="13106" y="1956"/>
                  <a:pt x="13039" y="1809"/>
                  <a:pt x="12961" y="1670"/>
                </a:cubicBezTo>
                <a:cubicBezTo>
                  <a:pt x="12771" y="1330"/>
                  <a:pt x="12525" y="1038"/>
                  <a:pt x="12255" y="780"/>
                </a:cubicBezTo>
                <a:cubicBezTo>
                  <a:pt x="11597" y="149"/>
                  <a:pt x="10734" y="-128"/>
                  <a:pt x="9893" y="56"/>
                </a:cubicBezTo>
                <a:cubicBezTo>
                  <a:pt x="8704" y="317"/>
                  <a:pt x="7790" y="1448"/>
                  <a:pt x="7813" y="2818"/>
                </a:cubicBezTo>
                <a:cubicBezTo>
                  <a:pt x="7832" y="3952"/>
                  <a:pt x="8521" y="4925"/>
                  <a:pt x="9483" y="5176"/>
                </a:cubicBezTo>
                <a:lnTo>
                  <a:pt x="9563" y="6506"/>
                </a:lnTo>
                <a:cubicBezTo>
                  <a:pt x="9159" y="6644"/>
                  <a:pt x="8772" y="6847"/>
                  <a:pt x="8416" y="7107"/>
                </a:cubicBezTo>
                <a:cubicBezTo>
                  <a:pt x="7930" y="7463"/>
                  <a:pt x="7506" y="7921"/>
                  <a:pt x="7168" y="8457"/>
                </a:cubicBezTo>
                <a:lnTo>
                  <a:pt x="5760" y="10644"/>
                </a:lnTo>
                <a:lnTo>
                  <a:pt x="2489" y="8645"/>
                </a:lnTo>
                <a:lnTo>
                  <a:pt x="1729" y="6841"/>
                </a:lnTo>
                <a:lnTo>
                  <a:pt x="1632" y="7856"/>
                </a:lnTo>
                <a:lnTo>
                  <a:pt x="523" y="6756"/>
                </a:lnTo>
                <a:cubicBezTo>
                  <a:pt x="244" y="7000"/>
                  <a:pt x="61" y="7361"/>
                  <a:pt x="13" y="7760"/>
                </a:cubicBezTo>
                <a:cubicBezTo>
                  <a:pt x="-17" y="8006"/>
                  <a:pt x="7" y="8257"/>
                  <a:pt x="83" y="8490"/>
                </a:cubicBezTo>
                <a:lnTo>
                  <a:pt x="1733" y="9325"/>
                </a:lnTo>
                <a:lnTo>
                  <a:pt x="6130" y="12932"/>
                </a:lnTo>
                <a:lnTo>
                  <a:pt x="8684" y="9794"/>
                </a:lnTo>
                <a:cubicBezTo>
                  <a:pt x="8492" y="10945"/>
                  <a:pt x="8309" y="12098"/>
                  <a:pt x="8135" y="13252"/>
                </a:cubicBezTo>
                <a:cubicBezTo>
                  <a:pt x="8015" y="14044"/>
                  <a:pt x="7901" y="14850"/>
                  <a:pt x="8037" y="15636"/>
                </a:cubicBezTo>
                <a:cubicBezTo>
                  <a:pt x="8208" y="16629"/>
                  <a:pt x="8754" y="17482"/>
                  <a:pt x="9529" y="17962"/>
                </a:cubicBezTo>
                <a:cubicBezTo>
                  <a:pt x="9337" y="17839"/>
                  <a:pt x="9161" y="17685"/>
                  <a:pt x="9006" y="17506"/>
                </a:cubicBezTo>
                <a:cubicBezTo>
                  <a:pt x="8867" y="17346"/>
                  <a:pt x="8744" y="17166"/>
                  <a:pt x="8589" y="17027"/>
                </a:cubicBezTo>
                <a:cubicBezTo>
                  <a:pt x="8236" y="16714"/>
                  <a:pt x="7764" y="16654"/>
                  <a:pt x="7396" y="16368"/>
                </a:cubicBezTo>
                <a:cubicBezTo>
                  <a:pt x="6881" y="15969"/>
                  <a:pt x="6466" y="15180"/>
                  <a:pt x="5881" y="15459"/>
                </a:cubicBezTo>
                <a:cubicBezTo>
                  <a:pt x="5466" y="15656"/>
                  <a:pt x="5425" y="16267"/>
                  <a:pt x="5158" y="16664"/>
                </a:cubicBezTo>
                <a:cubicBezTo>
                  <a:pt x="4926" y="17011"/>
                  <a:pt x="4528" y="17190"/>
                  <a:pt x="4170" y="17382"/>
                </a:cubicBezTo>
                <a:cubicBezTo>
                  <a:pt x="3934" y="17508"/>
                  <a:pt x="3716" y="17654"/>
                  <a:pt x="3498" y="17828"/>
                </a:cubicBezTo>
                <a:cubicBezTo>
                  <a:pt x="3694" y="18141"/>
                  <a:pt x="3996" y="18342"/>
                  <a:pt x="4329" y="18382"/>
                </a:cubicBezTo>
                <a:cubicBezTo>
                  <a:pt x="4735" y="18430"/>
                  <a:pt x="5114" y="18244"/>
                  <a:pt x="5470" y="18053"/>
                </a:cubicBezTo>
                <a:cubicBezTo>
                  <a:pt x="5722" y="17918"/>
                  <a:pt x="5972" y="17774"/>
                  <a:pt x="6221" y="17623"/>
                </a:cubicBezTo>
                <a:cubicBezTo>
                  <a:pt x="6521" y="17929"/>
                  <a:pt x="6826" y="18228"/>
                  <a:pt x="7135" y="18521"/>
                </a:cubicBezTo>
                <a:cubicBezTo>
                  <a:pt x="7881" y="19227"/>
                  <a:pt x="8655" y="19893"/>
                  <a:pt x="9453" y="20517"/>
                </a:cubicBezTo>
                <a:cubicBezTo>
                  <a:pt x="9955" y="20862"/>
                  <a:pt x="10499" y="21119"/>
                  <a:pt x="11067" y="21278"/>
                </a:cubicBezTo>
                <a:cubicBezTo>
                  <a:pt x="11550" y="21413"/>
                  <a:pt x="12061" y="21472"/>
                  <a:pt x="12502" y="21223"/>
                </a:cubicBezTo>
                <a:cubicBezTo>
                  <a:pt x="12816" y="21046"/>
                  <a:pt x="13055" y="20728"/>
                  <a:pt x="13162" y="20340"/>
                </a:cubicBezTo>
                <a:cubicBezTo>
                  <a:pt x="13194" y="20102"/>
                  <a:pt x="13196" y="19860"/>
                  <a:pt x="13171" y="19620"/>
                </a:cubicBezTo>
                <a:cubicBezTo>
                  <a:pt x="13099" y="18964"/>
                  <a:pt x="12825" y="18379"/>
                  <a:pt x="12536" y="17825"/>
                </a:cubicBezTo>
                <a:cubicBezTo>
                  <a:pt x="12164" y="17110"/>
                  <a:pt x="11752" y="16417"/>
                  <a:pt x="11302" y="15748"/>
                </a:cubicBezTo>
                <a:cubicBezTo>
                  <a:pt x="11581" y="16124"/>
                  <a:pt x="11841" y="16519"/>
                  <a:pt x="12078" y="16931"/>
                </a:cubicBezTo>
                <a:cubicBezTo>
                  <a:pt x="12142" y="17042"/>
                  <a:pt x="12204" y="17155"/>
                  <a:pt x="12258" y="17274"/>
                </a:cubicBezTo>
                <a:cubicBezTo>
                  <a:pt x="12313" y="17393"/>
                  <a:pt x="12358" y="17518"/>
                  <a:pt x="12417" y="17634"/>
                </a:cubicBezTo>
                <a:cubicBezTo>
                  <a:pt x="12556" y="17905"/>
                  <a:pt x="12768" y="18121"/>
                  <a:pt x="12867" y="18416"/>
                </a:cubicBezTo>
                <a:cubicBezTo>
                  <a:pt x="12919" y="18572"/>
                  <a:pt x="12939" y="18746"/>
                  <a:pt x="13002" y="18898"/>
                </a:cubicBezTo>
                <a:cubicBezTo>
                  <a:pt x="13035" y="18978"/>
                  <a:pt x="13079" y="19051"/>
                  <a:pt x="13098" y="19135"/>
                </a:cubicBezTo>
                <a:cubicBezTo>
                  <a:pt x="13112" y="19196"/>
                  <a:pt x="13112" y="19261"/>
                  <a:pt x="13127" y="19324"/>
                </a:cubicBezTo>
                <a:cubicBezTo>
                  <a:pt x="13201" y="19638"/>
                  <a:pt x="13523" y="19708"/>
                  <a:pt x="13799" y="19802"/>
                </a:cubicBezTo>
                <a:cubicBezTo>
                  <a:pt x="13964" y="19858"/>
                  <a:pt x="14122" y="19941"/>
                  <a:pt x="14285" y="20004"/>
                </a:cubicBezTo>
                <a:cubicBezTo>
                  <a:pt x="14458" y="20071"/>
                  <a:pt x="14637" y="20116"/>
                  <a:pt x="14819" y="20138"/>
                </a:cubicBezTo>
                <a:lnTo>
                  <a:pt x="15468" y="20224"/>
                </a:lnTo>
                <a:cubicBezTo>
                  <a:pt x="15758" y="20212"/>
                  <a:pt x="16029" y="20055"/>
                  <a:pt x="16211" y="19796"/>
                </a:cubicBezTo>
                <a:cubicBezTo>
                  <a:pt x="16375" y="19564"/>
                  <a:pt x="16453" y="19271"/>
                  <a:pt x="16462" y="18973"/>
                </a:cubicBezTo>
                <a:cubicBezTo>
                  <a:pt x="16467" y="18785"/>
                  <a:pt x="16445" y="18598"/>
                  <a:pt x="16406" y="18416"/>
                </a:cubicBezTo>
                <a:cubicBezTo>
                  <a:pt x="16368" y="18241"/>
                  <a:pt x="16314" y="18070"/>
                  <a:pt x="16241" y="17910"/>
                </a:cubicBezTo>
                <a:cubicBezTo>
                  <a:pt x="16132" y="17669"/>
                  <a:pt x="15980" y="17455"/>
                  <a:pt x="15797" y="17283"/>
                </a:cubicBezTo>
                <a:lnTo>
                  <a:pt x="12744" y="14317"/>
                </a:lnTo>
                <a:cubicBezTo>
                  <a:pt x="12722" y="13342"/>
                  <a:pt x="12812" y="12369"/>
                  <a:pt x="13009" y="11421"/>
                </a:cubicBezTo>
                <a:cubicBezTo>
                  <a:pt x="13189" y="10558"/>
                  <a:pt x="13458" y="9723"/>
                  <a:pt x="13810" y="8934"/>
                </a:cubicBezTo>
                <a:lnTo>
                  <a:pt x="17517" y="10725"/>
                </a:lnTo>
                <a:lnTo>
                  <a:pt x="19988" y="6799"/>
                </a:lnTo>
                <a:lnTo>
                  <a:pt x="21487" y="5599"/>
                </a:lnTo>
                <a:cubicBezTo>
                  <a:pt x="21577" y="5370"/>
                  <a:pt x="21583" y="5109"/>
                  <a:pt x="21503" y="4875"/>
                </a:cubicBezTo>
                <a:cubicBezTo>
                  <a:pt x="21365" y="4471"/>
                  <a:pt x="21010" y="4221"/>
                  <a:pt x="20634" y="4264"/>
                </a:cubicBezTo>
                <a:lnTo>
                  <a:pt x="19663" y="5662"/>
                </a:lnTo>
                <a:lnTo>
                  <a:pt x="19392" y="4869"/>
                </a:lnTo>
                <a:lnTo>
                  <a:pt x="19239" y="6254"/>
                </a:lnTo>
                <a:lnTo>
                  <a:pt x="17191" y="8483"/>
                </a:lnTo>
                <a:lnTo>
                  <a:pt x="15324" y="6921"/>
                </a:lnTo>
                <a:cubicBezTo>
                  <a:pt x="14903" y="6565"/>
                  <a:pt x="14436" y="6289"/>
                  <a:pt x="13940" y="6103"/>
                </a:cubicBezTo>
                <a:cubicBezTo>
                  <a:pt x="13354" y="5884"/>
                  <a:pt x="12736" y="5793"/>
                  <a:pt x="12119" y="5839"/>
                </a:cubicBezTo>
                <a:lnTo>
                  <a:pt x="11848" y="5033"/>
                </a:lnTo>
                <a:cubicBezTo>
                  <a:pt x="12127" y="5033"/>
                  <a:pt x="12399" y="4950"/>
                  <a:pt x="12638" y="4793"/>
                </a:cubicBezTo>
                <a:cubicBezTo>
                  <a:pt x="12875" y="4639"/>
                  <a:pt x="13078" y="4415"/>
                  <a:pt x="13212" y="4130"/>
                </a:cubicBezTo>
                <a:cubicBezTo>
                  <a:pt x="13345" y="3849"/>
                  <a:pt x="13397" y="3526"/>
                  <a:pt x="13363" y="3208"/>
                </a:cubicBezTo>
                <a:cubicBezTo>
                  <a:pt x="13207" y="3254"/>
                  <a:pt x="13052" y="3309"/>
                  <a:pt x="12899" y="3371"/>
                </a:cubicBezTo>
                <a:cubicBezTo>
                  <a:pt x="12508" y="3530"/>
                  <a:pt x="12134" y="3742"/>
                  <a:pt x="11785" y="4000"/>
                </a:cubicBezTo>
                <a:cubicBezTo>
                  <a:pt x="11813" y="3628"/>
                  <a:pt x="11926" y="3270"/>
                  <a:pt x="12111" y="2963"/>
                </a:cubicBezTo>
                <a:cubicBezTo>
                  <a:pt x="12363" y="2544"/>
                  <a:pt x="12735" y="2242"/>
                  <a:pt x="13162" y="2108"/>
                </a:cubicBezTo>
                <a:close/>
              </a:path>
            </a:pathLst>
          </a:custGeom>
          <a:blipFill>
            <a:blip r:embed="rId2"/>
          </a:blipFill>
          <a:ln w="635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600"/>
            </a:pPr>
          </a:p>
        </p:txBody>
      </p:sp>
      <p:sp>
        <p:nvSpPr>
          <p:cNvPr id="601" name="Shape"/>
          <p:cNvSpPr/>
          <p:nvPr/>
        </p:nvSpPr>
        <p:spPr>
          <a:xfrm>
            <a:off x="18278278" y="6010846"/>
            <a:ext cx="5870798" cy="50477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59" h="21394" fill="norm" stroke="1" extrusionOk="0">
                <a:moveTo>
                  <a:pt x="13162" y="2108"/>
                </a:moveTo>
                <a:cubicBezTo>
                  <a:pt x="13106" y="1956"/>
                  <a:pt x="13039" y="1809"/>
                  <a:pt x="12961" y="1670"/>
                </a:cubicBezTo>
                <a:cubicBezTo>
                  <a:pt x="12771" y="1330"/>
                  <a:pt x="12525" y="1038"/>
                  <a:pt x="12255" y="780"/>
                </a:cubicBezTo>
                <a:cubicBezTo>
                  <a:pt x="11597" y="149"/>
                  <a:pt x="10734" y="-128"/>
                  <a:pt x="9893" y="56"/>
                </a:cubicBezTo>
                <a:cubicBezTo>
                  <a:pt x="8704" y="317"/>
                  <a:pt x="7790" y="1448"/>
                  <a:pt x="7813" y="2818"/>
                </a:cubicBezTo>
                <a:cubicBezTo>
                  <a:pt x="7832" y="3952"/>
                  <a:pt x="8521" y="4925"/>
                  <a:pt x="9483" y="5176"/>
                </a:cubicBezTo>
                <a:lnTo>
                  <a:pt x="9563" y="6506"/>
                </a:lnTo>
                <a:cubicBezTo>
                  <a:pt x="9159" y="6644"/>
                  <a:pt x="8772" y="6847"/>
                  <a:pt x="8416" y="7107"/>
                </a:cubicBezTo>
                <a:cubicBezTo>
                  <a:pt x="7930" y="7463"/>
                  <a:pt x="7506" y="7921"/>
                  <a:pt x="7168" y="8457"/>
                </a:cubicBezTo>
                <a:lnTo>
                  <a:pt x="5760" y="10644"/>
                </a:lnTo>
                <a:lnTo>
                  <a:pt x="2489" y="8645"/>
                </a:lnTo>
                <a:lnTo>
                  <a:pt x="1729" y="6841"/>
                </a:lnTo>
                <a:lnTo>
                  <a:pt x="1632" y="7856"/>
                </a:lnTo>
                <a:lnTo>
                  <a:pt x="523" y="6756"/>
                </a:lnTo>
                <a:cubicBezTo>
                  <a:pt x="244" y="7000"/>
                  <a:pt x="61" y="7361"/>
                  <a:pt x="13" y="7760"/>
                </a:cubicBezTo>
                <a:cubicBezTo>
                  <a:pt x="-17" y="8006"/>
                  <a:pt x="7" y="8257"/>
                  <a:pt x="83" y="8490"/>
                </a:cubicBezTo>
                <a:lnTo>
                  <a:pt x="1733" y="9325"/>
                </a:lnTo>
                <a:lnTo>
                  <a:pt x="6130" y="12932"/>
                </a:lnTo>
                <a:lnTo>
                  <a:pt x="8684" y="9794"/>
                </a:lnTo>
                <a:cubicBezTo>
                  <a:pt x="8492" y="10945"/>
                  <a:pt x="8309" y="12098"/>
                  <a:pt x="8135" y="13252"/>
                </a:cubicBezTo>
                <a:cubicBezTo>
                  <a:pt x="8015" y="14044"/>
                  <a:pt x="7901" y="14850"/>
                  <a:pt x="8037" y="15636"/>
                </a:cubicBezTo>
                <a:cubicBezTo>
                  <a:pt x="8208" y="16629"/>
                  <a:pt x="8754" y="17482"/>
                  <a:pt x="9529" y="17962"/>
                </a:cubicBezTo>
                <a:cubicBezTo>
                  <a:pt x="9337" y="17839"/>
                  <a:pt x="9161" y="17685"/>
                  <a:pt x="9006" y="17506"/>
                </a:cubicBezTo>
                <a:cubicBezTo>
                  <a:pt x="8867" y="17346"/>
                  <a:pt x="8744" y="17166"/>
                  <a:pt x="8589" y="17027"/>
                </a:cubicBezTo>
                <a:cubicBezTo>
                  <a:pt x="8236" y="16714"/>
                  <a:pt x="7764" y="16654"/>
                  <a:pt x="7396" y="16368"/>
                </a:cubicBezTo>
                <a:cubicBezTo>
                  <a:pt x="6881" y="15969"/>
                  <a:pt x="6466" y="15180"/>
                  <a:pt x="5881" y="15459"/>
                </a:cubicBezTo>
                <a:cubicBezTo>
                  <a:pt x="5466" y="15656"/>
                  <a:pt x="5425" y="16267"/>
                  <a:pt x="5158" y="16664"/>
                </a:cubicBezTo>
                <a:cubicBezTo>
                  <a:pt x="4926" y="17011"/>
                  <a:pt x="4528" y="17190"/>
                  <a:pt x="4170" y="17382"/>
                </a:cubicBezTo>
                <a:cubicBezTo>
                  <a:pt x="3934" y="17508"/>
                  <a:pt x="3716" y="17654"/>
                  <a:pt x="3498" y="17828"/>
                </a:cubicBezTo>
                <a:cubicBezTo>
                  <a:pt x="3694" y="18141"/>
                  <a:pt x="3996" y="18342"/>
                  <a:pt x="4329" y="18382"/>
                </a:cubicBezTo>
                <a:cubicBezTo>
                  <a:pt x="4735" y="18430"/>
                  <a:pt x="5114" y="18244"/>
                  <a:pt x="5470" y="18053"/>
                </a:cubicBezTo>
                <a:cubicBezTo>
                  <a:pt x="5722" y="17918"/>
                  <a:pt x="5972" y="17774"/>
                  <a:pt x="6221" y="17623"/>
                </a:cubicBezTo>
                <a:cubicBezTo>
                  <a:pt x="6521" y="17929"/>
                  <a:pt x="6826" y="18228"/>
                  <a:pt x="7135" y="18521"/>
                </a:cubicBezTo>
                <a:cubicBezTo>
                  <a:pt x="7881" y="19227"/>
                  <a:pt x="8655" y="19893"/>
                  <a:pt x="9453" y="20517"/>
                </a:cubicBezTo>
                <a:cubicBezTo>
                  <a:pt x="9955" y="20862"/>
                  <a:pt x="10499" y="21119"/>
                  <a:pt x="11067" y="21278"/>
                </a:cubicBezTo>
                <a:cubicBezTo>
                  <a:pt x="11550" y="21413"/>
                  <a:pt x="12061" y="21472"/>
                  <a:pt x="12502" y="21223"/>
                </a:cubicBezTo>
                <a:cubicBezTo>
                  <a:pt x="12816" y="21046"/>
                  <a:pt x="13055" y="20728"/>
                  <a:pt x="13162" y="20340"/>
                </a:cubicBezTo>
                <a:cubicBezTo>
                  <a:pt x="13194" y="20102"/>
                  <a:pt x="13196" y="19860"/>
                  <a:pt x="13171" y="19620"/>
                </a:cubicBezTo>
                <a:cubicBezTo>
                  <a:pt x="13099" y="18964"/>
                  <a:pt x="12825" y="18379"/>
                  <a:pt x="12536" y="17825"/>
                </a:cubicBezTo>
                <a:cubicBezTo>
                  <a:pt x="12164" y="17110"/>
                  <a:pt x="11752" y="16417"/>
                  <a:pt x="11302" y="15748"/>
                </a:cubicBezTo>
                <a:cubicBezTo>
                  <a:pt x="11581" y="16124"/>
                  <a:pt x="11841" y="16519"/>
                  <a:pt x="12078" y="16931"/>
                </a:cubicBezTo>
                <a:cubicBezTo>
                  <a:pt x="12142" y="17042"/>
                  <a:pt x="12204" y="17155"/>
                  <a:pt x="12258" y="17274"/>
                </a:cubicBezTo>
                <a:cubicBezTo>
                  <a:pt x="12313" y="17393"/>
                  <a:pt x="12358" y="17518"/>
                  <a:pt x="12417" y="17634"/>
                </a:cubicBezTo>
                <a:cubicBezTo>
                  <a:pt x="12556" y="17905"/>
                  <a:pt x="12768" y="18121"/>
                  <a:pt x="12867" y="18416"/>
                </a:cubicBezTo>
                <a:cubicBezTo>
                  <a:pt x="12919" y="18572"/>
                  <a:pt x="12939" y="18746"/>
                  <a:pt x="13002" y="18898"/>
                </a:cubicBezTo>
                <a:cubicBezTo>
                  <a:pt x="13035" y="18978"/>
                  <a:pt x="13079" y="19051"/>
                  <a:pt x="13098" y="19135"/>
                </a:cubicBezTo>
                <a:cubicBezTo>
                  <a:pt x="13112" y="19196"/>
                  <a:pt x="13112" y="19261"/>
                  <a:pt x="13127" y="19324"/>
                </a:cubicBezTo>
                <a:cubicBezTo>
                  <a:pt x="13201" y="19638"/>
                  <a:pt x="13523" y="19708"/>
                  <a:pt x="13799" y="19802"/>
                </a:cubicBezTo>
                <a:cubicBezTo>
                  <a:pt x="13964" y="19858"/>
                  <a:pt x="14122" y="19941"/>
                  <a:pt x="14285" y="20004"/>
                </a:cubicBezTo>
                <a:cubicBezTo>
                  <a:pt x="14458" y="20071"/>
                  <a:pt x="14637" y="20116"/>
                  <a:pt x="14819" y="20138"/>
                </a:cubicBezTo>
                <a:lnTo>
                  <a:pt x="15468" y="20224"/>
                </a:lnTo>
                <a:cubicBezTo>
                  <a:pt x="15758" y="20212"/>
                  <a:pt x="16029" y="20055"/>
                  <a:pt x="16211" y="19796"/>
                </a:cubicBezTo>
                <a:cubicBezTo>
                  <a:pt x="16375" y="19564"/>
                  <a:pt x="16453" y="19271"/>
                  <a:pt x="16462" y="18973"/>
                </a:cubicBezTo>
                <a:cubicBezTo>
                  <a:pt x="16467" y="18785"/>
                  <a:pt x="16445" y="18598"/>
                  <a:pt x="16406" y="18416"/>
                </a:cubicBezTo>
                <a:cubicBezTo>
                  <a:pt x="16368" y="18241"/>
                  <a:pt x="16314" y="18070"/>
                  <a:pt x="16241" y="17910"/>
                </a:cubicBezTo>
                <a:cubicBezTo>
                  <a:pt x="16132" y="17669"/>
                  <a:pt x="15980" y="17455"/>
                  <a:pt x="15797" y="17283"/>
                </a:cubicBezTo>
                <a:lnTo>
                  <a:pt x="12744" y="14317"/>
                </a:lnTo>
                <a:cubicBezTo>
                  <a:pt x="12722" y="13342"/>
                  <a:pt x="12812" y="12369"/>
                  <a:pt x="13009" y="11421"/>
                </a:cubicBezTo>
                <a:cubicBezTo>
                  <a:pt x="13189" y="10558"/>
                  <a:pt x="13458" y="9723"/>
                  <a:pt x="13810" y="8934"/>
                </a:cubicBezTo>
                <a:lnTo>
                  <a:pt x="17517" y="10725"/>
                </a:lnTo>
                <a:lnTo>
                  <a:pt x="19988" y="6799"/>
                </a:lnTo>
                <a:lnTo>
                  <a:pt x="21487" y="5599"/>
                </a:lnTo>
                <a:cubicBezTo>
                  <a:pt x="21577" y="5370"/>
                  <a:pt x="21583" y="5109"/>
                  <a:pt x="21503" y="4875"/>
                </a:cubicBezTo>
                <a:cubicBezTo>
                  <a:pt x="21365" y="4471"/>
                  <a:pt x="21010" y="4221"/>
                  <a:pt x="20634" y="4264"/>
                </a:cubicBezTo>
                <a:lnTo>
                  <a:pt x="19663" y="5662"/>
                </a:lnTo>
                <a:lnTo>
                  <a:pt x="19392" y="4869"/>
                </a:lnTo>
                <a:lnTo>
                  <a:pt x="19239" y="6254"/>
                </a:lnTo>
                <a:lnTo>
                  <a:pt x="17191" y="8483"/>
                </a:lnTo>
                <a:lnTo>
                  <a:pt x="15324" y="6921"/>
                </a:lnTo>
                <a:cubicBezTo>
                  <a:pt x="14903" y="6565"/>
                  <a:pt x="14436" y="6289"/>
                  <a:pt x="13940" y="6103"/>
                </a:cubicBezTo>
                <a:cubicBezTo>
                  <a:pt x="13354" y="5884"/>
                  <a:pt x="12736" y="5793"/>
                  <a:pt x="12119" y="5839"/>
                </a:cubicBezTo>
                <a:lnTo>
                  <a:pt x="11848" y="5033"/>
                </a:lnTo>
                <a:cubicBezTo>
                  <a:pt x="12127" y="5033"/>
                  <a:pt x="12399" y="4950"/>
                  <a:pt x="12638" y="4793"/>
                </a:cubicBezTo>
                <a:cubicBezTo>
                  <a:pt x="12875" y="4639"/>
                  <a:pt x="13078" y="4415"/>
                  <a:pt x="13212" y="4130"/>
                </a:cubicBezTo>
                <a:cubicBezTo>
                  <a:pt x="13345" y="3849"/>
                  <a:pt x="13397" y="3526"/>
                  <a:pt x="13363" y="3208"/>
                </a:cubicBezTo>
                <a:cubicBezTo>
                  <a:pt x="13207" y="3254"/>
                  <a:pt x="13052" y="3309"/>
                  <a:pt x="12899" y="3371"/>
                </a:cubicBezTo>
                <a:cubicBezTo>
                  <a:pt x="12508" y="3530"/>
                  <a:pt x="12134" y="3742"/>
                  <a:pt x="11785" y="4000"/>
                </a:cubicBezTo>
                <a:cubicBezTo>
                  <a:pt x="11813" y="3628"/>
                  <a:pt x="11926" y="3270"/>
                  <a:pt x="12111" y="2963"/>
                </a:cubicBezTo>
                <a:cubicBezTo>
                  <a:pt x="12363" y="2544"/>
                  <a:pt x="12735" y="2242"/>
                  <a:pt x="13162" y="2108"/>
                </a:cubicBezTo>
                <a:close/>
              </a:path>
            </a:pathLst>
          </a:cu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600"/>
            </a:pPr>
          </a:p>
        </p:txBody>
      </p:sp>
      <p:sp>
        <p:nvSpPr>
          <p:cNvPr id="602" name="David"/>
          <p:cNvSpPr txBox="1"/>
          <p:nvPr/>
        </p:nvSpPr>
        <p:spPr>
          <a:xfrm>
            <a:off x="1179998" y="4475893"/>
            <a:ext cx="3985584" cy="14922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normAutofit fontScale="100000" lnSpcReduction="0"/>
          </a:bodyPr>
          <a:lstStyle>
            <a:lvl1pPr>
              <a:lnSpc>
                <a:spcPct val="110000"/>
              </a:lnSpc>
              <a:defRPr b="1" sz="6900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defRPr b="0"/>
            </a:pPr>
            <a:r>
              <a:rPr b="1"/>
              <a:t>David</a:t>
            </a:r>
          </a:p>
        </p:txBody>
      </p:sp>
      <p:sp>
        <p:nvSpPr>
          <p:cNvPr id="603" name="Jesus"/>
          <p:cNvSpPr txBox="1"/>
          <p:nvPr/>
        </p:nvSpPr>
        <p:spPr>
          <a:xfrm>
            <a:off x="19220884" y="4475893"/>
            <a:ext cx="3985584" cy="14922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normAutofit fontScale="100000" lnSpcReduction="0"/>
          </a:bodyPr>
          <a:lstStyle>
            <a:lvl1pPr>
              <a:lnSpc>
                <a:spcPct val="110000"/>
              </a:lnSpc>
              <a:defRPr b="1" sz="6900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defRPr b="0"/>
            </a:pPr>
            <a:r>
              <a:rPr b="1"/>
              <a:t>Jesus</a:t>
            </a:r>
          </a:p>
        </p:txBody>
      </p:sp>
      <p:sp>
        <p:nvSpPr>
          <p:cNvPr id="604" name="Line"/>
          <p:cNvSpPr/>
          <p:nvPr/>
        </p:nvSpPr>
        <p:spPr>
          <a:xfrm>
            <a:off x="6203074" y="5054928"/>
            <a:ext cx="3336807" cy="578544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2554"/>
                </a:moveTo>
                <a:lnTo>
                  <a:pt x="8627" y="2554"/>
                </a:lnTo>
                <a:lnTo>
                  <a:pt x="8627" y="0"/>
                </a:lnTo>
                <a:lnTo>
                  <a:pt x="0" y="11078"/>
                </a:lnTo>
                <a:lnTo>
                  <a:pt x="8068" y="21600"/>
                </a:lnTo>
                <a:lnTo>
                  <a:pt x="8068" y="19778"/>
                </a:lnTo>
                <a:lnTo>
                  <a:pt x="21162" y="19778"/>
                </a:lnTo>
              </a:path>
            </a:pathLst>
          </a:custGeom>
          <a:ln w="127000">
            <a:solidFill>
              <a:srgbClr val="A52C25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600"/>
            </a:pPr>
          </a:p>
        </p:txBody>
      </p:sp>
      <p:sp>
        <p:nvSpPr>
          <p:cNvPr id="605" name="Line"/>
          <p:cNvSpPr/>
          <p:nvPr/>
        </p:nvSpPr>
        <p:spPr>
          <a:xfrm flipH="1">
            <a:off x="14643351" y="5054928"/>
            <a:ext cx="3336807" cy="578544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2554"/>
                </a:moveTo>
                <a:lnTo>
                  <a:pt x="8627" y="2554"/>
                </a:lnTo>
                <a:lnTo>
                  <a:pt x="8627" y="0"/>
                </a:lnTo>
                <a:lnTo>
                  <a:pt x="0" y="11078"/>
                </a:lnTo>
                <a:lnTo>
                  <a:pt x="8068" y="21600"/>
                </a:lnTo>
                <a:lnTo>
                  <a:pt x="8068" y="19778"/>
                </a:lnTo>
                <a:lnTo>
                  <a:pt x="21162" y="19778"/>
                </a:lnTo>
              </a:path>
            </a:pathLst>
          </a:custGeom>
          <a:ln w="127000">
            <a:solidFill>
              <a:srgbClr val="A52C25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600"/>
            </a:p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fade/>
      </p:transition>
    </mc:Choice>
    <mc:Fallback>
      <p:transition spd="fast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9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199"/>
                                        <p:tgtEl>
                                          <p:spTgt spid="59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nodeType="withEffect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5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0" dur="199"/>
                                        <p:tgtEl>
                                          <p:spTgt spid="5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5" dur="200"/>
                                        <p:tgtEl>
                                          <p:spTgt spid="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ID="10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0" dur="200"/>
                                        <p:tgtEl>
                                          <p:spTgt spid="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ID="10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5" dur="200"/>
                                        <p:tgtEl>
                                          <p:spTgt spid="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"/>
                            </p:stCondLst>
                            <p:childTnLst>
                              <p:par>
                                <p:cTn id="27" presetClass="entr" nodeType="afterEffect" presetID="10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60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9" dur="200"/>
                                        <p:tgtEl>
                                          <p:spTgt spid="60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Class="entr" nodeType="withEffect" presetSubtype="0" presetID="10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32" dur="200"/>
                                        <p:tgtEl>
                                          <p:spTgt spid="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ID="10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37" dur="200"/>
                                        <p:tgtEl>
                                          <p:spTgt spid="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Class="entr" nodeType="clickEffect" presetID="10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42" dur="200"/>
                                        <p:tgtEl>
                                          <p:spTgt spid="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"/>
                            </p:stCondLst>
                            <p:childTnLst>
                              <p:par>
                                <p:cTn id="44" presetClass="entr" nodeType="afterEffect" presetID="10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5" fill="hold"/>
                                        <p:tgtEl>
                                          <p:spTgt spid="60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46" dur="200"/>
                                        <p:tgtEl>
                                          <p:spTgt spid="60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Class="entr" nodeType="withEffect" presetSubtype="0" presetID="10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49" dur="200"/>
                                        <p:tgtEl>
                                          <p:spTgt spid="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604" grpId="3"/>
      <p:bldP build="p" bldLvl="5" animBg="1" rev="0" advAuto="0" spid="598" grpId="1"/>
      <p:bldP build="whole" bldLvl="1" animBg="1" rev="0" advAuto="0" spid="600" grpId="4"/>
      <p:bldP build="whole" bldLvl="1" animBg="1" rev="0" advAuto="0" spid="599" grpId="2"/>
      <p:bldP build="p" bldLvl="5" animBg="1" rev="0" advAuto="0" spid="602" grpId="5"/>
      <p:bldP build="p" bldLvl="5" animBg="1" rev="0" advAuto="0" spid="603" grpId="8"/>
      <p:bldP build="whole" bldLvl="1" animBg="1" rev="0" advAuto="0" spid="605" grpId="6"/>
      <p:bldP build="whole" bldLvl="1" animBg="1" rev="0" advAuto="0" spid="601" grpId="7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Rectangle"/>
          <p:cNvSpPr/>
          <p:nvPr/>
        </p:nvSpPr>
        <p:spPr>
          <a:xfrm>
            <a:off x="-2149" y="360693"/>
            <a:ext cx="24388298" cy="1785938"/>
          </a:xfrm>
          <a:prstGeom prst="rect">
            <a:avLst/>
          </a:prstGeom>
          <a:solidFill>
            <a:schemeClr val="accent1">
              <a:hueOff val="300931"/>
              <a:lumOff val="-21745"/>
            </a:schemeClr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sz="3600"/>
            </a:pPr>
          </a:p>
        </p:txBody>
      </p:sp>
      <p:sp>
        <p:nvSpPr>
          <p:cNvPr id="608" name="“Messianic” Psalms vs. Psalms Applied to Jesus"/>
          <p:cNvSpPr txBox="1"/>
          <p:nvPr/>
        </p:nvSpPr>
        <p:spPr>
          <a:xfrm>
            <a:off x="277585" y="-9413"/>
            <a:ext cx="23828830" cy="24499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normAutofit fontScale="100000" lnSpcReduction="0"/>
          </a:bodyPr>
          <a:lstStyle>
            <a:lvl1pPr defTabSz="632579">
              <a:defRPr b="1" cap="small" sz="1001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“Messianic” Psalms vs. Psalms Applied to Jesus</a:t>
            </a:r>
          </a:p>
        </p:txBody>
      </p:sp>
      <p:sp>
        <p:nvSpPr>
          <p:cNvPr id="609" name="Psalm 41"/>
          <p:cNvSpPr txBox="1"/>
          <p:nvPr/>
        </p:nvSpPr>
        <p:spPr>
          <a:xfrm>
            <a:off x="1422898" y="1987768"/>
            <a:ext cx="21538204" cy="17859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normAutofit fontScale="100000" lnSpcReduction="0"/>
          </a:bodyPr>
          <a:lstStyle>
            <a:lvl1pPr>
              <a:lnSpc>
                <a:spcPct val="110000"/>
              </a:lnSpc>
              <a:defRPr b="1" sz="9600" u="sng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defRPr b="0"/>
            </a:pPr>
            <a:r>
              <a:rPr b="1"/>
              <a:t>Psalm 41</a:t>
            </a:r>
          </a:p>
        </p:txBody>
      </p:sp>
      <p:sp>
        <p:nvSpPr>
          <p:cNvPr id="610" name="Shape"/>
          <p:cNvSpPr/>
          <p:nvPr/>
        </p:nvSpPr>
        <p:spPr>
          <a:xfrm>
            <a:off x="7239509" y="4627188"/>
            <a:ext cx="9907449" cy="85184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59" h="21394" fill="norm" stroke="1" extrusionOk="0">
                <a:moveTo>
                  <a:pt x="13162" y="2108"/>
                </a:moveTo>
                <a:cubicBezTo>
                  <a:pt x="13106" y="1956"/>
                  <a:pt x="13039" y="1809"/>
                  <a:pt x="12961" y="1670"/>
                </a:cubicBezTo>
                <a:cubicBezTo>
                  <a:pt x="12771" y="1330"/>
                  <a:pt x="12525" y="1038"/>
                  <a:pt x="12255" y="780"/>
                </a:cubicBezTo>
                <a:cubicBezTo>
                  <a:pt x="11597" y="149"/>
                  <a:pt x="10734" y="-128"/>
                  <a:pt x="9893" y="56"/>
                </a:cubicBezTo>
                <a:cubicBezTo>
                  <a:pt x="8704" y="317"/>
                  <a:pt x="7790" y="1448"/>
                  <a:pt x="7813" y="2818"/>
                </a:cubicBezTo>
                <a:cubicBezTo>
                  <a:pt x="7832" y="3952"/>
                  <a:pt x="8521" y="4925"/>
                  <a:pt x="9483" y="5176"/>
                </a:cubicBezTo>
                <a:lnTo>
                  <a:pt x="9563" y="6506"/>
                </a:lnTo>
                <a:cubicBezTo>
                  <a:pt x="9159" y="6644"/>
                  <a:pt x="8772" y="6847"/>
                  <a:pt x="8416" y="7107"/>
                </a:cubicBezTo>
                <a:cubicBezTo>
                  <a:pt x="7930" y="7463"/>
                  <a:pt x="7506" y="7921"/>
                  <a:pt x="7168" y="8457"/>
                </a:cubicBezTo>
                <a:lnTo>
                  <a:pt x="5760" y="10644"/>
                </a:lnTo>
                <a:lnTo>
                  <a:pt x="2489" y="8645"/>
                </a:lnTo>
                <a:lnTo>
                  <a:pt x="1729" y="6841"/>
                </a:lnTo>
                <a:lnTo>
                  <a:pt x="1632" y="7856"/>
                </a:lnTo>
                <a:lnTo>
                  <a:pt x="523" y="6756"/>
                </a:lnTo>
                <a:cubicBezTo>
                  <a:pt x="244" y="7000"/>
                  <a:pt x="61" y="7361"/>
                  <a:pt x="13" y="7760"/>
                </a:cubicBezTo>
                <a:cubicBezTo>
                  <a:pt x="-17" y="8006"/>
                  <a:pt x="7" y="8257"/>
                  <a:pt x="83" y="8490"/>
                </a:cubicBezTo>
                <a:lnTo>
                  <a:pt x="1733" y="9325"/>
                </a:lnTo>
                <a:lnTo>
                  <a:pt x="6130" y="12932"/>
                </a:lnTo>
                <a:lnTo>
                  <a:pt x="8684" y="9794"/>
                </a:lnTo>
                <a:cubicBezTo>
                  <a:pt x="8492" y="10945"/>
                  <a:pt x="8309" y="12098"/>
                  <a:pt x="8135" y="13252"/>
                </a:cubicBezTo>
                <a:cubicBezTo>
                  <a:pt x="8015" y="14045"/>
                  <a:pt x="7901" y="14850"/>
                  <a:pt x="8037" y="15636"/>
                </a:cubicBezTo>
                <a:cubicBezTo>
                  <a:pt x="8208" y="16629"/>
                  <a:pt x="8754" y="17482"/>
                  <a:pt x="9529" y="17962"/>
                </a:cubicBezTo>
                <a:cubicBezTo>
                  <a:pt x="9337" y="17839"/>
                  <a:pt x="9161" y="17685"/>
                  <a:pt x="9006" y="17506"/>
                </a:cubicBezTo>
                <a:cubicBezTo>
                  <a:pt x="8867" y="17346"/>
                  <a:pt x="8744" y="17166"/>
                  <a:pt x="8589" y="17027"/>
                </a:cubicBezTo>
                <a:cubicBezTo>
                  <a:pt x="8236" y="16714"/>
                  <a:pt x="7764" y="16654"/>
                  <a:pt x="7396" y="16368"/>
                </a:cubicBezTo>
                <a:cubicBezTo>
                  <a:pt x="6881" y="15969"/>
                  <a:pt x="6466" y="15180"/>
                  <a:pt x="5881" y="15459"/>
                </a:cubicBezTo>
                <a:cubicBezTo>
                  <a:pt x="5466" y="15656"/>
                  <a:pt x="5425" y="16267"/>
                  <a:pt x="5158" y="16664"/>
                </a:cubicBezTo>
                <a:cubicBezTo>
                  <a:pt x="4926" y="17011"/>
                  <a:pt x="4528" y="17190"/>
                  <a:pt x="4170" y="17382"/>
                </a:cubicBezTo>
                <a:cubicBezTo>
                  <a:pt x="3934" y="17508"/>
                  <a:pt x="3716" y="17654"/>
                  <a:pt x="3498" y="17828"/>
                </a:cubicBezTo>
                <a:cubicBezTo>
                  <a:pt x="3694" y="18141"/>
                  <a:pt x="3996" y="18342"/>
                  <a:pt x="4329" y="18382"/>
                </a:cubicBezTo>
                <a:cubicBezTo>
                  <a:pt x="4735" y="18430"/>
                  <a:pt x="5114" y="18244"/>
                  <a:pt x="5470" y="18053"/>
                </a:cubicBezTo>
                <a:cubicBezTo>
                  <a:pt x="5722" y="17918"/>
                  <a:pt x="5972" y="17774"/>
                  <a:pt x="6221" y="17623"/>
                </a:cubicBezTo>
                <a:cubicBezTo>
                  <a:pt x="6521" y="17929"/>
                  <a:pt x="6826" y="18228"/>
                  <a:pt x="7135" y="18521"/>
                </a:cubicBezTo>
                <a:cubicBezTo>
                  <a:pt x="7881" y="19227"/>
                  <a:pt x="8655" y="19893"/>
                  <a:pt x="9453" y="20517"/>
                </a:cubicBezTo>
                <a:cubicBezTo>
                  <a:pt x="9955" y="20862"/>
                  <a:pt x="10499" y="21119"/>
                  <a:pt x="11067" y="21278"/>
                </a:cubicBezTo>
                <a:cubicBezTo>
                  <a:pt x="11550" y="21413"/>
                  <a:pt x="12061" y="21472"/>
                  <a:pt x="12502" y="21223"/>
                </a:cubicBezTo>
                <a:cubicBezTo>
                  <a:pt x="12816" y="21046"/>
                  <a:pt x="13055" y="20728"/>
                  <a:pt x="13162" y="20340"/>
                </a:cubicBezTo>
                <a:cubicBezTo>
                  <a:pt x="13194" y="20102"/>
                  <a:pt x="13196" y="19860"/>
                  <a:pt x="13171" y="19620"/>
                </a:cubicBezTo>
                <a:cubicBezTo>
                  <a:pt x="13099" y="18964"/>
                  <a:pt x="12825" y="18379"/>
                  <a:pt x="12536" y="17825"/>
                </a:cubicBezTo>
                <a:cubicBezTo>
                  <a:pt x="12164" y="17110"/>
                  <a:pt x="11752" y="16417"/>
                  <a:pt x="11302" y="15748"/>
                </a:cubicBezTo>
                <a:cubicBezTo>
                  <a:pt x="11581" y="16124"/>
                  <a:pt x="11841" y="16519"/>
                  <a:pt x="12078" y="16931"/>
                </a:cubicBezTo>
                <a:cubicBezTo>
                  <a:pt x="12142" y="17042"/>
                  <a:pt x="12204" y="17155"/>
                  <a:pt x="12258" y="17274"/>
                </a:cubicBezTo>
                <a:cubicBezTo>
                  <a:pt x="12313" y="17393"/>
                  <a:pt x="12358" y="17518"/>
                  <a:pt x="12417" y="17634"/>
                </a:cubicBezTo>
                <a:cubicBezTo>
                  <a:pt x="12556" y="17905"/>
                  <a:pt x="12768" y="18121"/>
                  <a:pt x="12867" y="18416"/>
                </a:cubicBezTo>
                <a:cubicBezTo>
                  <a:pt x="12919" y="18572"/>
                  <a:pt x="12939" y="18746"/>
                  <a:pt x="13002" y="18898"/>
                </a:cubicBezTo>
                <a:cubicBezTo>
                  <a:pt x="13035" y="18978"/>
                  <a:pt x="13079" y="19051"/>
                  <a:pt x="13098" y="19135"/>
                </a:cubicBezTo>
                <a:cubicBezTo>
                  <a:pt x="13112" y="19196"/>
                  <a:pt x="13112" y="19261"/>
                  <a:pt x="13127" y="19324"/>
                </a:cubicBezTo>
                <a:cubicBezTo>
                  <a:pt x="13201" y="19638"/>
                  <a:pt x="13523" y="19708"/>
                  <a:pt x="13799" y="19802"/>
                </a:cubicBezTo>
                <a:cubicBezTo>
                  <a:pt x="13964" y="19858"/>
                  <a:pt x="14122" y="19941"/>
                  <a:pt x="14285" y="20004"/>
                </a:cubicBezTo>
                <a:cubicBezTo>
                  <a:pt x="14458" y="20071"/>
                  <a:pt x="14637" y="20116"/>
                  <a:pt x="14819" y="20138"/>
                </a:cubicBezTo>
                <a:lnTo>
                  <a:pt x="15468" y="20224"/>
                </a:lnTo>
                <a:cubicBezTo>
                  <a:pt x="15758" y="20212"/>
                  <a:pt x="16029" y="20055"/>
                  <a:pt x="16211" y="19796"/>
                </a:cubicBezTo>
                <a:cubicBezTo>
                  <a:pt x="16375" y="19564"/>
                  <a:pt x="16453" y="19271"/>
                  <a:pt x="16462" y="18973"/>
                </a:cubicBezTo>
                <a:cubicBezTo>
                  <a:pt x="16467" y="18785"/>
                  <a:pt x="16445" y="18598"/>
                  <a:pt x="16406" y="18416"/>
                </a:cubicBezTo>
                <a:cubicBezTo>
                  <a:pt x="16368" y="18241"/>
                  <a:pt x="16314" y="18070"/>
                  <a:pt x="16241" y="17910"/>
                </a:cubicBezTo>
                <a:cubicBezTo>
                  <a:pt x="16132" y="17669"/>
                  <a:pt x="15980" y="17455"/>
                  <a:pt x="15797" y="17283"/>
                </a:cubicBezTo>
                <a:lnTo>
                  <a:pt x="12744" y="14317"/>
                </a:lnTo>
                <a:cubicBezTo>
                  <a:pt x="12722" y="13342"/>
                  <a:pt x="12812" y="12369"/>
                  <a:pt x="13009" y="11421"/>
                </a:cubicBezTo>
                <a:cubicBezTo>
                  <a:pt x="13189" y="10558"/>
                  <a:pt x="13458" y="9723"/>
                  <a:pt x="13810" y="8934"/>
                </a:cubicBezTo>
                <a:lnTo>
                  <a:pt x="17517" y="10725"/>
                </a:lnTo>
                <a:lnTo>
                  <a:pt x="19988" y="6799"/>
                </a:lnTo>
                <a:lnTo>
                  <a:pt x="21487" y="5599"/>
                </a:lnTo>
                <a:cubicBezTo>
                  <a:pt x="21577" y="5370"/>
                  <a:pt x="21583" y="5109"/>
                  <a:pt x="21503" y="4875"/>
                </a:cubicBezTo>
                <a:cubicBezTo>
                  <a:pt x="21365" y="4471"/>
                  <a:pt x="21010" y="4221"/>
                  <a:pt x="20634" y="4264"/>
                </a:cubicBezTo>
                <a:lnTo>
                  <a:pt x="19663" y="5662"/>
                </a:lnTo>
                <a:lnTo>
                  <a:pt x="19392" y="4869"/>
                </a:lnTo>
                <a:lnTo>
                  <a:pt x="19239" y="6254"/>
                </a:lnTo>
                <a:lnTo>
                  <a:pt x="17191" y="8483"/>
                </a:lnTo>
                <a:lnTo>
                  <a:pt x="15324" y="6921"/>
                </a:lnTo>
                <a:cubicBezTo>
                  <a:pt x="14903" y="6565"/>
                  <a:pt x="14436" y="6289"/>
                  <a:pt x="13940" y="6103"/>
                </a:cubicBezTo>
                <a:cubicBezTo>
                  <a:pt x="13354" y="5884"/>
                  <a:pt x="12736" y="5793"/>
                  <a:pt x="12119" y="5839"/>
                </a:cubicBezTo>
                <a:lnTo>
                  <a:pt x="11848" y="5033"/>
                </a:lnTo>
                <a:cubicBezTo>
                  <a:pt x="12127" y="5033"/>
                  <a:pt x="12399" y="4950"/>
                  <a:pt x="12638" y="4793"/>
                </a:cubicBezTo>
                <a:cubicBezTo>
                  <a:pt x="12875" y="4639"/>
                  <a:pt x="13078" y="4415"/>
                  <a:pt x="13212" y="4130"/>
                </a:cubicBezTo>
                <a:cubicBezTo>
                  <a:pt x="13345" y="3849"/>
                  <a:pt x="13397" y="3526"/>
                  <a:pt x="13363" y="3208"/>
                </a:cubicBezTo>
                <a:cubicBezTo>
                  <a:pt x="13207" y="3254"/>
                  <a:pt x="13052" y="3309"/>
                  <a:pt x="12899" y="3371"/>
                </a:cubicBezTo>
                <a:cubicBezTo>
                  <a:pt x="12508" y="3530"/>
                  <a:pt x="12134" y="3742"/>
                  <a:pt x="11785" y="4000"/>
                </a:cubicBezTo>
                <a:cubicBezTo>
                  <a:pt x="11813" y="3628"/>
                  <a:pt x="11926" y="3270"/>
                  <a:pt x="12111" y="2963"/>
                </a:cubicBezTo>
                <a:cubicBezTo>
                  <a:pt x="12363" y="2544"/>
                  <a:pt x="12735" y="2242"/>
                  <a:pt x="13162" y="2108"/>
                </a:cubicBezTo>
                <a:close/>
              </a:path>
            </a:pathLst>
          </a:custGeom>
          <a:solidFill>
            <a:srgbClr val="000000"/>
          </a:solidFill>
          <a:ln w="635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600"/>
            </a:pPr>
          </a:p>
        </p:txBody>
      </p:sp>
      <p:sp>
        <p:nvSpPr>
          <p:cNvPr id="611" name="Shape"/>
          <p:cNvSpPr/>
          <p:nvPr/>
        </p:nvSpPr>
        <p:spPr>
          <a:xfrm>
            <a:off x="237391" y="6010846"/>
            <a:ext cx="5870799" cy="50477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59" h="21394" fill="norm" stroke="1" extrusionOk="0">
                <a:moveTo>
                  <a:pt x="13162" y="2108"/>
                </a:moveTo>
                <a:cubicBezTo>
                  <a:pt x="13106" y="1956"/>
                  <a:pt x="13039" y="1809"/>
                  <a:pt x="12961" y="1670"/>
                </a:cubicBezTo>
                <a:cubicBezTo>
                  <a:pt x="12771" y="1330"/>
                  <a:pt x="12525" y="1038"/>
                  <a:pt x="12255" y="780"/>
                </a:cubicBezTo>
                <a:cubicBezTo>
                  <a:pt x="11597" y="149"/>
                  <a:pt x="10734" y="-128"/>
                  <a:pt x="9893" y="56"/>
                </a:cubicBezTo>
                <a:cubicBezTo>
                  <a:pt x="8704" y="317"/>
                  <a:pt x="7790" y="1448"/>
                  <a:pt x="7813" y="2818"/>
                </a:cubicBezTo>
                <a:cubicBezTo>
                  <a:pt x="7832" y="3952"/>
                  <a:pt x="8521" y="4925"/>
                  <a:pt x="9483" y="5176"/>
                </a:cubicBezTo>
                <a:lnTo>
                  <a:pt x="9563" y="6506"/>
                </a:lnTo>
                <a:cubicBezTo>
                  <a:pt x="9159" y="6644"/>
                  <a:pt x="8772" y="6847"/>
                  <a:pt x="8416" y="7107"/>
                </a:cubicBezTo>
                <a:cubicBezTo>
                  <a:pt x="7930" y="7463"/>
                  <a:pt x="7506" y="7921"/>
                  <a:pt x="7168" y="8457"/>
                </a:cubicBezTo>
                <a:lnTo>
                  <a:pt x="5760" y="10644"/>
                </a:lnTo>
                <a:lnTo>
                  <a:pt x="2489" y="8645"/>
                </a:lnTo>
                <a:lnTo>
                  <a:pt x="1729" y="6841"/>
                </a:lnTo>
                <a:lnTo>
                  <a:pt x="1632" y="7856"/>
                </a:lnTo>
                <a:lnTo>
                  <a:pt x="523" y="6756"/>
                </a:lnTo>
                <a:cubicBezTo>
                  <a:pt x="244" y="7000"/>
                  <a:pt x="61" y="7361"/>
                  <a:pt x="13" y="7760"/>
                </a:cubicBezTo>
                <a:cubicBezTo>
                  <a:pt x="-17" y="8006"/>
                  <a:pt x="7" y="8257"/>
                  <a:pt x="83" y="8490"/>
                </a:cubicBezTo>
                <a:lnTo>
                  <a:pt x="1733" y="9325"/>
                </a:lnTo>
                <a:lnTo>
                  <a:pt x="6130" y="12932"/>
                </a:lnTo>
                <a:lnTo>
                  <a:pt x="8684" y="9794"/>
                </a:lnTo>
                <a:cubicBezTo>
                  <a:pt x="8492" y="10945"/>
                  <a:pt x="8309" y="12098"/>
                  <a:pt x="8135" y="13252"/>
                </a:cubicBezTo>
                <a:cubicBezTo>
                  <a:pt x="8015" y="14044"/>
                  <a:pt x="7901" y="14850"/>
                  <a:pt x="8037" y="15636"/>
                </a:cubicBezTo>
                <a:cubicBezTo>
                  <a:pt x="8208" y="16629"/>
                  <a:pt x="8754" y="17482"/>
                  <a:pt x="9529" y="17962"/>
                </a:cubicBezTo>
                <a:cubicBezTo>
                  <a:pt x="9337" y="17839"/>
                  <a:pt x="9161" y="17685"/>
                  <a:pt x="9006" y="17506"/>
                </a:cubicBezTo>
                <a:cubicBezTo>
                  <a:pt x="8867" y="17346"/>
                  <a:pt x="8744" y="17166"/>
                  <a:pt x="8589" y="17027"/>
                </a:cubicBezTo>
                <a:cubicBezTo>
                  <a:pt x="8236" y="16714"/>
                  <a:pt x="7764" y="16654"/>
                  <a:pt x="7396" y="16368"/>
                </a:cubicBezTo>
                <a:cubicBezTo>
                  <a:pt x="6881" y="15969"/>
                  <a:pt x="6466" y="15180"/>
                  <a:pt x="5881" y="15459"/>
                </a:cubicBezTo>
                <a:cubicBezTo>
                  <a:pt x="5466" y="15656"/>
                  <a:pt x="5425" y="16267"/>
                  <a:pt x="5158" y="16664"/>
                </a:cubicBezTo>
                <a:cubicBezTo>
                  <a:pt x="4926" y="17011"/>
                  <a:pt x="4528" y="17190"/>
                  <a:pt x="4170" y="17382"/>
                </a:cubicBezTo>
                <a:cubicBezTo>
                  <a:pt x="3934" y="17508"/>
                  <a:pt x="3716" y="17654"/>
                  <a:pt x="3498" y="17828"/>
                </a:cubicBezTo>
                <a:cubicBezTo>
                  <a:pt x="3694" y="18141"/>
                  <a:pt x="3996" y="18342"/>
                  <a:pt x="4329" y="18382"/>
                </a:cubicBezTo>
                <a:cubicBezTo>
                  <a:pt x="4735" y="18430"/>
                  <a:pt x="5114" y="18244"/>
                  <a:pt x="5470" y="18053"/>
                </a:cubicBezTo>
                <a:cubicBezTo>
                  <a:pt x="5722" y="17918"/>
                  <a:pt x="5972" y="17774"/>
                  <a:pt x="6221" y="17623"/>
                </a:cubicBezTo>
                <a:cubicBezTo>
                  <a:pt x="6521" y="17929"/>
                  <a:pt x="6826" y="18228"/>
                  <a:pt x="7135" y="18521"/>
                </a:cubicBezTo>
                <a:cubicBezTo>
                  <a:pt x="7881" y="19227"/>
                  <a:pt x="8655" y="19893"/>
                  <a:pt x="9453" y="20517"/>
                </a:cubicBezTo>
                <a:cubicBezTo>
                  <a:pt x="9955" y="20862"/>
                  <a:pt x="10499" y="21119"/>
                  <a:pt x="11067" y="21278"/>
                </a:cubicBezTo>
                <a:cubicBezTo>
                  <a:pt x="11550" y="21413"/>
                  <a:pt x="12061" y="21472"/>
                  <a:pt x="12502" y="21223"/>
                </a:cubicBezTo>
                <a:cubicBezTo>
                  <a:pt x="12816" y="21046"/>
                  <a:pt x="13055" y="20728"/>
                  <a:pt x="13162" y="20340"/>
                </a:cubicBezTo>
                <a:cubicBezTo>
                  <a:pt x="13194" y="20102"/>
                  <a:pt x="13196" y="19860"/>
                  <a:pt x="13171" y="19620"/>
                </a:cubicBezTo>
                <a:cubicBezTo>
                  <a:pt x="13099" y="18964"/>
                  <a:pt x="12825" y="18379"/>
                  <a:pt x="12536" y="17825"/>
                </a:cubicBezTo>
                <a:cubicBezTo>
                  <a:pt x="12164" y="17110"/>
                  <a:pt x="11752" y="16417"/>
                  <a:pt x="11302" y="15748"/>
                </a:cubicBezTo>
                <a:cubicBezTo>
                  <a:pt x="11581" y="16124"/>
                  <a:pt x="11841" y="16519"/>
                  <a:pt x="12078" y="16931"/>
                </a:cubicBezTo>
                <a:cubicBezTo>
                  <a:pt x="12142" y="17042"/>
                  <a:pt x="12204" y="17155"/>
                  <a:pt x="12258" y="17274"/>
                </a:cubicBezTo>
                <a:cubicBezTo>
                  <a:pt x="12313" y="17393"/>
                  <a:pt x="12358" y="17518"/>
                  <a:pt x="12417" y="17634"/>
                </a:cubicBezTo>
                <a:cubicBezTo>
                  <a:pt x="12556" y="17905"/>
                  <a:pt x="12768" y="18121"/>
                  <a:pt x="12867" y="18416"/>
                </a:cubicBezTo>
                <a:cubicBezTo>
                  <a:pt x="12919" y="18572"/>
                  <a:pt x="12939" y="18746"/>
                  <a:pt x="13002" y="18898"/>
                </a:cubicBezTo>
                <a:cubicBezTo>
                  <a:pt x="13035" y="18978"/>
                  <a:pt x="13079" y="19051"/>
                  <a:pt x="13098" y="19135"/>
                </a:cubicBezTo>
                <a:cubicBezTo>
                  <a:pt x="13112" y="19196"/>
                  <a:pt x="13112" y="19261"/>
                  <a:pt x="13127" y="19324"/>
                </a:cubicBezTo>
                <a:cubicBezTo>
                  <a:pt x="13201" y="19638"/>
                  <a:pt x="13523" y="19708"/>
                  <a:pt x="13799" y="19802"/>
                </a:cubicBezTo>
                <a:cubicBezTo>
                  <a:pt x="13964" y="19858"/>
                  <a:pt x="14122" y="19941"/>
                  <a:pt x="14285" y="20004"/>
                </a:cubicBezTo>
                <a:cubicBezTo>
                  <a:pt x="14458" y="20071"/>
                  <a:pt x="14637" y="20116"/>
                  <a:pt x="14819" y="20138"/>
                </a:cubicBezTo>
                <a:lnTo>
                  <a:pt x="15468" y="20224"/>
                </a:lnTo>
                <a:cubicBezTo>
                  <a:pt x="15758" y="20212"/>
                  <a:pt x="16029" y="20055"/>
                  <a:pt x="16211" y="19796"/>
                </a:cubicBezTo>
                <a:cubicBezTo>
                  <a:pt x="16375" y="19564"/>
                  <a:pt x="16453" y="19271"/>
                  <a:pt x="16462" y="18973"/>
                </a:cubicBezTo>
                <a:cubicBezTo>
                  <a:pt x="16467" y="18785"/>
                  <a:pt x="16445" y="18598"/>
                  <a:pt x="16406" y="18416"/>
                </a:cubicBezTo>
                <a:cubicBezTo>
                  <a:pt x="16368" y="18241"/>
                  <a:pt x="16314" y="18070"/>
                  <a:pt x="16241" y="17910"/>
                </a:cubicBezTo>
                <a:cubicBezTo>
                  <a:pt x="16132" y="17669"/>
                  <a:pt x="15980" y="17455"/>
                  <a:pt x="15797" y="17283"/>
                </a:cubicBezTo>
                <a:lnTo>
                  <a:pt x="12744" y="14317"/>
                </a:lnTo>
                <a:cubicBezTo>
                  <a:pt x="12722" y="13342"/>
                  <a:pt x="12812" y="12369"/>
                  <a:pt x="13009" y="11421"/>
                </a:cubicBezTo>
                <a:cubicBezTo>
                  <a:pt x="13189" y="10558"/>
                  <a:pt x="13458" y="9723"/>
                  <a:pt x="13810" y="8934"/>
                </a:cubicBezTo>
                <a:lnTo>
                  <a:pt x="17517" y="10725"/>
                </a:lnTo>
                <a:lnTo>
                  <a:pt x="19988" y="6799"/>
                </a:lnTo>
                <a:lnTo>
                  <a:pt x="21487" y="5599"/>
                </a:lnTo>
                <a:cubicBezTo>
                  <a:pt x="21577" y="5370"/>
                  <a:pt x="21583" y="5109"/>
                  <a:pt x="21503" y="4875"/>
                </a:cubicBezTo>
                <a:cubicBezTo>
                  <a:pt x="21365" y="4471"/>
                  <a:pt x="21010" y="4221"/>
                  <a:pt x="20634" y="4264"/>
                </a:cubicBezTo>
                <a:lnTo>
                  <a:pt x="19663" y="5662"/>
                </a:lnTo>
                <a:lnTo>
                  <a:pt x="19392" y="4869"/>
                </a:lnTo>
                <a:lnTo>
                  <a:pt x="19239" y="6254"/>
                </a:lnTo>
                <a:lnTo>
                  <a:pt x="17191" y="8483"/>
                </a:lnTo>
                <a:lnTo>
                  <a:pt x="15324" y="6921"/>
                </a:lnTo>
                <a:cubicBezTo>
                  <a:pt x="14903" y="6565"/>
                  <a:pt x="14436" y="6289"/>
                  <a:pt x="13940" y="6103"/>
                </a:cubicBezTo>
                <a:cubicBezTo>
                  <a:pt x="13354" y="5884"/>
                  <a:pt x="12736" y="5793"/>
                  <a:pt x="12119" y="5839"/>
                </a:cubicBezTo>
                <a:lnTo>
                  <a:pt x="11848" y="5033"/>
                </a:lnTo>
                <a:cubicBezTo>
                  <a:pt x="12127" y="5033"/>
                  <a:pt x="12399" y="4950"/>
                  <a:pt x="12638" y="4793"/>
                </a:cubicBezTo>
                <a:cubicBezTo>
                  <a:pt x="12875" y="4639"/>
                  <a:pt x="13078" y="4415"/>
                  <a:pt x="13212" y="4130"/>
                </a:cubicBezTo>
                <a:cubicBezTo>
                  <a:pt x="13345" y="3849"/>
                  <a:pt x="13397" y="3526"/>
                  <a:pt x="13363" y="3208"/>
                </a:cubicBezTo>
                <a:cubicBezTo>
                  <a:pt x="13207" y="3254"/>
                  <a:pt x="13052" y="3309"/>
                  <a:pt x="12899" y="3371"/>
                </a:cubicBezTo>
                <a:cubicBezTo>
                  <a:pt x="12508" y="3530"/>
                  <a:pt x="12134" y="3742"/>
                  <a:pt x="11785" y="4000"/>
                </a:cubicBezTo>
                <a:cubicBezTo>
                  <a:pt x="11813" y="3628"/>
                  <a:pt x="11926" y="3270"/>
                  <a:pt x="12111" y="2963"/>
                </a:cubicBezTo>
                <a:cubicBezTo>
                  <a:pt x="12363" y="2544"/>
                  <a:pt x="12735" y="2242"/>
                  <a:pt x="13162" y="2108"/>
                </a:cubicBezTo>
                <a:close/>
              </a:path>
            </a:pathLst>
          </a:custGeom>
          <a:blipFill>
            <a:blip r:embed="rId2"/>
          </a:blipFill>
          <a:ln w="635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600"/>
            </a:pPr>
          </a:p>
        </p:txBody>
      </p:sp>
      <p:sp>
        <p:nvSpPr>
          <p:cNvPr id="612" name="Shape"/>
          <p:cNvSpPr/>
          <p:nvPr/>
        </p:nvSpPr>
        <p:spPr>
          <a:xfrm>
            <a:off x="18278278" y="6010846"/>
            <a:ext cx="5870798" cy="50477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59" h="21394" fill="norm" stroke="1" extrusionOk="0">
                <a:moveTo>
                  <a:pt x="13162" y="2108"/>
                </a:moveTo>
                <a:cubicBezTo>
                  <a:pt x="13106" y="1956"/>
                  <a:pt x="13039" y="1809"/>
                  <a:pt x="12961" y="1670"/>
                </a:cubicBezTo>
                <a:cubicBezTo>
                  <a:pt x="12771" y="1330"/>
                  <a:pt x="12525" y="1038"/>
                  <a:pt x="12255" y="780"/>
                </a:cubicBezTo>
                <a:cubicBezTo>
                  <a:pt x="11597" y="149"/>
                  <a:pt x="10734" y="-128"/>
                  <a:pt x="9893" y="56"/>
                </a:cubicBezTo>
                <a:cubicBezTo>
                  <a:pt x="8704" y="317"/>
                  <a:pt x="7790" y="1448"/>
                  <a:pt x="7813" y="2818"/>
                </a:cubicBezTo>
                <a:cubicBezTo>
                  <a:pt x="7832" y="3952"/>
                  <a:pt x="8521" y="4925"/>
                  <a:pt x="9483" y="5176"/>
                </a:cubicBezTo>
                <a:lnTo>
                  <a:pt x="9563" y="6506"/>
                </a:lnTo>
                <a:cubicBezTo>
                  <a:pt x="9159" y="6644"/>
                  <a:pt x="8772" y="6847"/>
                  <a:pt x="8416" y="7107"/>
                </a:cubicBezTo>
                <a:cubicBezTo>
                  <a:pt x="7930" y="7463"/>
                  <a:pt x="7506" y="7921"/>
                  <a:pt x="7168" y="8457"/>
                </a:cubicBezTo>
                <a:lnTo>
                  <a:pt x="5760" y="10644"/>
                </a:lnTo>
                <a:lnTo>
                  <a:pt x="2489" y="8645"/>
                </a:lnTo>
                <a:lnTo>
                  <a:pt x="1729" y="6841"/>
                </a:lnTo>
                <a:lnTo>
                  <a:pt x="1632" y="7856"/>
                </a:lnTo>
                <a:lnTo>
                  <a:pt x="523" y="6756"/>
                </a:lnTo>
                <a:cubicBezTo>
                  <a:pt x="244" y="7000"/>
                  <a:pt x="61" y="7361"/>
                  <a:pt x="13" y="7760"/>
                </a:cubicBezTo>
                <a:cubicBezTo>
                  <a:pt x="-17" y="8006"/>
                  <a:pt x="7" y="8257"/>
                  <a:pt x="83" y="8490"/>
                </a:cubicBezTo>
                <a:lnTo>
                  <a:pt x="1733" y="9325"/>
                </a:lnTo>
                <a:lnTo>
                  <a:pt x="6130" y="12932"/>
                </a:lnTo>
                <a:lnTo>
                  <a:pt x="8684" y="9794"/>
                </a:lnTo>
                <a:cubicBezTo>
                  <a:pt x="8492" y="10945"/>
                  <a:pt x="8309" y="12098"/>
                  <a:pt x="8135" y="13252"/>
                </a:cubicBezTo>
                <a:cubicBezTo>
                  <a:pt x="8015" y="14044"/>
                  <a:pt x="7901" y="14850"/>
                  <a:pt x="8037" y="15636"/>
                </a:cubicBezTo>
                <a:cubicBezTo>
                  <a:pt x="8208" y="16629"/>
                  <a:pt x="8754" y="17482"/>
                  <a:pt x="9529" y="17962"/>
                </a:cubicBezTo>
                <a:cubicBezTo>
                  <a:pt x="9337" y="17839"/>
                  <a:pt x="9161" y="17685"/>
                  <a:pt x="9006" y="17506"/>
                </a:cubicBezTo>
                <a:cubicBezTo>
                  <a:pt x="8867" y="17346"/>
                  <a:pt x="8744" y="17166"/>
                  <a:pt x="8589" y="17027"/>
                </a:cubicBezTo>
                <a:cubicBezTo>
                  <a:pt x="8236" y="16714"/>
                  <a:pt x="7764" y="16654"/>
                  <a:pt x="7396" y="16368"/>
                </a:cubicBezTo>
                <a:cubicBezTo>
                  <a:pt x="6881" y="15969"/>
                  <a:pt x="6466" y="15180"/>
                  <a:pt x="5881" y="15459"/>
                </a:cubicBezTo>
                <a:cubicBezTo>
                  <a:pt x="5466" y="15656"/>
                  <a:pt x="5425" y="16267"/>
                  <a:pt x="5158" y="16664"/>
                </a:cubicBezTo>
                <a:cubicBezTo>
                  <a:pt x="4926" y="17011"/>
                  <a:pt x="4528" y="17190"/>
                  <a:pt x="4170" y="17382"/>
                </a:cubicBezTo>
                <a:cubicBezTo>
                  <a:pt x="3934" y="17508"/>
                  <a:pt x="3716" y="17654"/>
                  <a:pt x="3498" y="17828"/>
                </a:cubicBezTo>
                <a:cubicBezTo>
                  <a:pt x="3694" y="18141"/>
                  <a:pt x="3996" y="18342"/>
                  <a:pt x="4329" y="18382"/>
                </a:cubicBezTo>
                <a:cubicBezTo>
                  <a:pt x="4735" y="18430"/>
                  <a:pt x="5114" y="18244"/>
                  <a:pt x="5470" y="18053"/>
                </a:cubicBezTo>
                <a:cubicBezTo>
                  <a:pt x="5722" y="17918"/>
                  <a:pt x="5972" y="17774"/>
                  <a:pt x="6221" y="17623"/>
                </a:cubicBezTo>
                <a:cubicBezTo>
                  <a:pt x="6521" y="17929"/>
                  <a:pt x="6826" y="18228"/>
                  <a:pt x="7135" y="18521"/>
                </a:cubicBezTo>
                <a:cubicBezTo>
                  <a:pt x="7881" y="19227"/>
                  <a:pt x="8655" y="19893"/>
                  <a:pt x="9453" y="20517"/>
                </a:cubicBezTo>
                <a:cubicBezTo>
                  <a:pt x="9955" y="20862"/>
                  <a:pt x="10499" y="21119"/>
                  <a:pt x="11067" y="21278"/>
                </a:cubicBezTo>
                <a:cubicBezTo>
                  <a:pt x="11550" y="21413"/>
                  <a:pt x="12061" y="21472"/>
                  <a:pt x="12502" y="21223"/>
                </a:cubicBezTo>
                <a:cubicBezTo>
                  <a:pt x="12816" y="21046"/>
                  <a:pt x="13055" y="20728"/>
                  <a:pt x="13162" y="20340"/>
                </a:cubicBezTo>
                <a:cubicBezTo>
                  <a:pt x="13194" y="20102"/>
                  <a:pt x="13196" y="19860"/>
                  <a:pt x="13171" y="19620"/>
                </a:cubicBezTo>
                <a:cubicBezTo>
                  <a:pt x="13099" y="18964"/>
                  <a:pt x="12825" y="18379"/>
                  <a:pt x="12536" y="17825"/>
                </a:cubicBezTo>
                <a:cubicBezTo>
                  <a:pt x="12164" y="17110"/>
                  <a:pt x="11752" y="16417"/>
                  <a:pt x="11302" y="15748"/>
                </a:cubicBezTo>
                <a:cubicBezTo>
                  <a:pt x="11581" y="16124"/>
                  <a:pt x="11841" y="16519"/>
                  <a:pt x="12078" y="16931"/>
                </a:cubicBezTo>
                <a:cubicBezTo>
                  <a:pt x="12142" y="17042"/>
                  <a:pt x="12204" y="17155"/>
                  <a:pt x="12258" y="17274"/>
                </a:cubicBezTo>
                <a:cubicBezTo>
                  <a:pt x="12313" y="17393"/>
                  <a:pt x="12358" y="17518"/>
                  <a:pt x="12417" y="17634"/>
                </a:cubicBezTo>
                <a:cubicBezTo>
                  <a:pt x="12556" y="17905"/>
                  <a:pt x="12768" y="18121"/>
                  <a:pt x="12867" y="18416"/>
                </a:cubicBezTo>
                <a:cubicBezTo>
                  <a:pt x="12919" y="18572"/>
                  <a:pt x="12939" y="18746"/>
                  <a:pt x="13002" y="18898"/>
                </a:cubicBezTo>
                <a:cubicBezTo>
                  <a:pt x="13035" y="18978"/>
                  <a:pt x="13079" y="19051"/>
                  <a:pt x="13098" y="19135"/>
                </a:cubicBezTo>
                <a:cubicBezTo>
                  <a:pt x="13112" y="19196"/>
                  <a:pt x="13112" y="19261"/>
                  <a:pt x="13127" y="19324"/>
                </a:cubicBezTo>
                <a:cubicBezTo>
                  <a:pt x="13201" y="19638"/>
                  <a:pt x="13523" y="19708"/>
                  <a:pt x="13799" y="19802"/>
                </a:cubicBezTo>
                <a:cubicBezTo>
                  <a:pt x="13964" y="19858"/>
                  <a:pt x="14122" y="19941"/>
                  <a:pt x="14285" y="20004"/>
                </a:cubicBezTo>
                <a:cubicBezTo>
                  <a:pt x="14458" y="20071"/>
                  <a:pt x="14637" y="20116"/>
                  <a:pt x="14819" y="20138"/>
                </a:cubicBezTo>
                <a:lnTo>
                  <a:pt x="15468" y="20224"/>
                </a:lnTo>
                <a:cubicBezTo>
                  <a:pt x="15758" y="20212"/>
                  <a:pt x="16029" y="20055"/>
                  <a:pt x="16211" y="19796"/>
                </a:cubicBezTo>
                <a:cubicBezTo>
                  <a:pt x="16375" y="19564"/>
                  <a:pt x="16453" y="19271"/>
                  <a:pt x="16462" y="18973"/>
                </a:cubicBezTo>
                <a:cubicBezTo>
                  <a:pt x="16467" y="18785"/>
                  <a:pt x="16445" y="18598"/>
                  <a:pt x="16406" y="18416"/>
                </a:cubicBezTo>
                <a:cubicBezTo>
                  <a:pt x="16368" y="18241"/>
                  <a:pt x="16314" y="18070"/>
                  <a:pt x="16241" y="17910"/>
                </a:cubicBezTo>
                <a:cubicBezTo>
                  <a:pt x="16132" y="17669"/>
                  <a:pt x="15980" y="17455"/>
                  <a:pt x="15797" y="17283"/>
                </a:cubicBezTo>
                <a:lnTo>
                  <a:pt x="12744" y="14317"/>
                </a:lnTo>
                <a:cubicBezTo>
                  <a:pt x="12722" y="13342"/>
                  <a:pt x="12812" y="12369"/>
                  <a:pt x="13009" y="11421"/>
                </a:cubicBezTo>
                <a:cubicBezTo>
                  <a:pt x="13189" y="10558"/>
                  <a:pt x="13458" y="9723"/>
                  <a:pt x="13810" y="8934"/>
                </a:cubicBezTo>
                <a:lnTo>
                  <a:pt x="17517" y="10725"/>
                </a:lnTo>
                <a:lnTo>
                  <a:pt x="19988" y="6799"/>
                </a:lnTo>
                <a:lnTo>
                  <a:pt x="21487" y="5599"/>
                </a:lnTo>
                <a:cubicBezTo>
                  <a:pt x="21577" y="5370"/>
                  <a:pt x="21583" y="5109"/>
                  <a:pt x="21503" y="4875"/>
                </a:cubicBezTo>
                <a:cubicBezTo>
                  <a:pt x="21365" y="4471"/>
                  <a:pt x="21010" y="4221"/>
                  <a:pt x="20634" y="4264"/>
                </a:cubicBezTo>
                <a:lnTo>
                  <a:pt x="19663" y="5662"/>
                </a:lnTo>
                <a:lnTo>
                  <a:pt x="19392" y="4869"/>
                </a:lnTo>
                <a:lnTo>
                  <a:pt x="19239" y="6254"/>
                </a:lnTo>
                <a:lnTo>
                  <a:pt x="17191" y="8483"/>
                </a:lnTo>
                <a:lnTo>
                  <a:pt x="15324" y="6921"/>
                </a:lnTo>
                <a:cubicBezTo>
                  <a:pt x="14903" y="6565"/>
                  <a:pt x="14436" y="6289"/>
                  <a:pt x="13940" y="6103"/>
                </a:cubicBezTo>
                <a:cubicBezTo>
                  <a:pt x="13354" y="5884"/>
                  <a:pt x="12736" y="5793"/>
                  <a:pt x="12119" y="5839"/>
                </a:cubicBezTo>
                <a:lnTo>
                  <a:pt x="11848" y="5033"/>
                </a:lnTo>
                <a:cubicBezTo>
                  <a:pt x="12127" y="5033"/>
                  <a:pt x="12399" y="4950"/>
                  <a:pt x="12638" y="4793"/>
                </a:cubicBezTo>
                <a:cubicBezTo>
                  <a:pt x="12875" y="4639"/>
                  <a:pt x="13078" y="4415"/>
                  <a:pt x="13212" y="4130"/>
                </a:cubicBezTo>
                <a:cubicBezTo>
                  <a:pt x="13345" y="3849"/>
                  <a:pt x="13397" y="3526"/>
                  <a:pt x="13363" y="3208"/>
                </a:cubicBezTo>
                <a:cubicBezTo>
                  <a:pt x="13207" y="3254"/>
                  <a:pt x="13052" y="3309"/>
                  <a:pt x="12899" y="3371"/>
                </a:cubicBezTo>
                <a:cubicBezTo>
                  <a:pt x="12508" y="3530"/>
                  <a:pt x="12134" y="3742"/>
                  <a:pt x="11785" y="4000"/>
                </a:cubicBezTo>
                <a:cubicBezTo>
                  <a:pt x="11813" y="3628"/>
                  <a:pt x="11926" y="3270"/>
                  <a:pt x="12111" y="2963"/>
                </a:cubicBezTo>
                <a:cubicBezTo>
                  <a:pt x="12363" y="2544"/>
                  <a:pt x="12735" y="2242"/>
                  <a:pt x="13162" y="2108"/>
                </a:cubicBezTo>
                <a:close/>
              </a:path>
            </a:pathLst>
          </a:cu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600"/>
            </a:pPr>
          </a:p>
        </p:txBody>
      </p:sp>
      <p:sp>
        <p:nvSpPr>
          <p:cNvPr id="613" name="David"/>
          <p:cNvSpPr txBox="1"/>
          <p:nvPr/>
        </p:nvSpPr>
        <p:spPr>
          <a:xfrm>
            <a:off x="1179998" y="4475893"/>
            <a:ext cx="3985584" cy="14922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normAutofit fontScale="100000" lnSpcReduction="0"/>
          </a:bodyPr>
          <a:lstStyle>
            <a:lvl1pPr>
              <a:lnSpc>
                <a:spcPct val="110000"/>
              </a:lnSpc>
              <a:defRPr b="1" sz="6900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defRPr b="0"/>
            </a:pPr>
            <a:r>
              <a:rPr b="1"/>
              <a:t>David</a:t>
            </a:r>
          </a:p>
        </p:txBody>
      </p:sp>
      <p:sp>
        <p:nvSpPr>
          <p:cNvPr id="614" name="Jesus"/>
          <p:cNvSpPr txBox="1"/>
          <p:nvPr/>
        </p:nvSpPr>
        <p:spPr>
          <a:xfrm>
            <a:off x="19220884" y="4475893"/>
            <a:ext cx="3985584" cy="14922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normAutofit fontScale="100000" lnSpcReduction="0"/>
          </a:bodyPr>
          <a:lstStyle>
            <a:lvl1pPr>
              <a:lnSpc>
                <a:spcPct val="110000"/>
              </a:lnSpc>
              <a:defRPr b="1" sz="6900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defRPr b="0"/>
            </a:pPr>
            <a:r>
              <a:rPr b="1"/>
              <a:t>Jesus</a:t>
            </a:r>
          </a:p>
        </p:txBody>
      </p:sp>
      <p:sp>
        <p:nvSpPr>
          <p:cNvPr id="615" name="Line"/>
          <p:cNvSpPr/>
          <p:nvPr/>
        </p:nvSpPr>
        <p:spPr>
          <a:xfrm>
            <a:off x="6203074" y="5054928"/>
            <a:ext cx="3336807" cy="578544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2554"/>
                </a:moveTo>
                <a:lnTo>
                  <a:pt x="8627" y="2554"/>
                </a:lnTo>
                <a:lnTo>
                  <a:pt x="8627" y="0"/>
                </a:lnTo>
                <a:lnTo>
                  <a:pt x="0" y="11078"/>
                </a:lnTo>
                <a:lnTo>
                  <a:pt x="8068" y="21600"/>
                </a:lnTo>
                <a:lnTo>
                  <a:pt x="8068" y="19778"/>
                </a:lnTo>
                <a:lnTo>
                  <a:pt x="21162" y="19778"/>
                </a:lnTo>
              </a:path>
            </a:pathLst>
          </a:custGeom>
          <a:ln w="127000">
            <a:solidFill>
              <a:srgbClr val="A52C25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600"/>
            </a:pPr>
          </a:p>
        </p:txBody>
      </p:sp>
      <p:sp>
        <p:nvSpPr>
          <p:cNvPr id="616" name="Line"/>
          <p:cNvSpPr/>
          <p:nvPr/>
        </p:nvSpPr>
        <p:spPr>
          <a:xfrm flipH="1">
            <a:off x="14643351" y="5054928"/>
            <a:ext cx="3336807" cy="578544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2554"/>
                </a:moveTo>
                <a:lnTo>
                  <a:pt x="8627" y="2554"/>
                </a:lnTo>
                <a:lnTo>
                  <a:pt x="8627" y="0"/>
                </a:lnTo>
                <a:lnTo>
                  <a:pt x="0" y="11078"/>
                </a:lnTo>
                <a:lnTo>
                  <a:pt x="8068" y="21600"/>
                </a:lnTo>
                <a:lnTo>
                  <a:pt x="8068" y="19778"/>
                </a:lnTo>
                <a:lnTo>
                  <a:pt x="21162" y="19778"/>
                </a:lnTo>
              </a:path>
            </a:pathLst>
          </a:custGeom>
          <a:ln w="127000">
            <a:solidFill>
              <a:srgbClr val="A52C25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600"/>
            </a:pPr>
          </a:p>
        </p:txBody>
      </p:sp>
      <p:sp>
        <p:nvSpPr>
          <p:cNvPr id="617" name="“…heal me, for I have sinned against you!” (41:4)"/>
          <p:cNvSpPr/>
          <p:nvPr/>
        </p:nvSpPr>
        <p:spPr>
          <a:xfrm>
            <a:off x="247077" y="11587963"/>
            <a:ext cx="7793729" cy="1785938"/>
          </a:xfrm>
          <a:prstGeom prst="roundRect">
            <a:avLst>
              <a:gd name="adj" fmla="val 15000"/>
            </a:avLst>
          </a:prstGeom>
          <a:solidFill>
            <a:schemeClr val="accent3">
              <a:hueOff val="1072396"/>
              <a:satOff val="5650"/>
              <a:lumOff val="-11199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/>
          <a:p>
            <a:pPr>
              <a:defRPr sz="4900">
                <a:latin typeface="Calibri"/>
                <a:ea typeface="Calibri"/>
                <a:cs typeface="Calibri"/>
                <a:sym typeface="Calibri"/>
              </a:defRPr>
            </a:pPr>
            <a:r>
              <a:t>“…heal me, for I have sinned against you!” (</a:t>
            </a:r>
            <a:r>
              <a:rPr b="1"/>
              <a:t>41:4</a:t>
            </a:r>
            <a:r>
              <a:t>)</a:t>
            </a:r>
          </a:p>
        </p:txBody>
      </p:sp>
      <p:sp>
        <p:nvSpPr>
          <p:cNvPr id="618" name="“who ate my bread, has lifted his heel against me” (41:9)"/>
          <p:cNvSpPr/>
          <p:nvPr/>
        </p:nvSpPr>
        <p:spPr>
          <a:xfrm>
            <a:off x="16396467" y="11587963"/>
            <a:ext cx="7793729" cy="1785938"/>
          </a:xfrm>
          <a:prstGeom prst="roundRect">
            <a:avLst>
              <a:gd name="adj" fmla="val 15000"/>
            </a:avLst>
          </a:prstGeom>
          <a:solidFill>
            <a:schemeClr val="accent3">
              <a:hueOff val="1072396"/>
              <a:satOff val="5650"/>
              <a:lumOff val="-11199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/>
          <a:p>
            <a:pPr>
              <a:defRPr sz="4900">
                <a:latin typeface="Calibri"/>
                <a:ea typeface="Calibri"/>
                <a:cs typeface="Calibri"/>
                <a:sym typeface="Calibri"/>
              </a:defRPr>
            </a:pPr>
            <a:r>
              <a:t>“who ate my bread, has lifted his heel against me” (</a:t>
            </a:r>
            <a:r>
              <a:rPr b="1"/>
              <a:t>41:9</a:t>
            </a:r>
            <a:r>
              <a:t>)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fade/>
      </p:transition>
    </mc:Choice>
    <mc:Fallback>
      <p:transition spd="fast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0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199"/>
                                        <p:tgtEl>
                                          <p:spTgt spid="60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nodeType="withEffect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6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0" dur="199"/>
                                        <p:tgtEl>
                                          <p:spTgt spid="6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5" dur="200"/>
                                        <p:tgtEl>
                                          <p:spTgt spid="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ID="10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0" dur="200"/>
                                        <p:tgtEl>
                                          <p:spTgt spid="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ID="10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5" dur="200"/>
                                        <p:tgtEl>
                                          <p:spTgt spid="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"/>
                            </p:stCondLst>
                            <p:childTnLst>
                              <p:par>
                                <p:cTn id="27" presetClass="entr" nodeType="afterEffect" presetID="10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6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9" dur="200"/>
                                        <p:tgtEl>
                                          <p:spTgt spid="6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Class="entr" nodeType="withEffect" presetSubtype="0" presetID="10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6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32" dur="200"/>
                                        <p:tgtEl>
                                          <p:spTgt spid="6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ID="10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37" dur="200"/>
                                        <p:tgtEl>
                                          <p:spTgt spid="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Class="entr" nodeType="clickEffect" presetID="10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42" dur="200"/>
                                        <p:tgtEl>
                                          <p:spTgt spid="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"/>
                            </p:stCondLst>
                            <p:childTnLst>
                              <p:par>
                                <p:cTn id="44" presetClass="entr" nodeType="afterEffect" presetID="10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5" fill="hold"/>
                                        <p:tgtEl>
                                          <p:spTgt spid="6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46" dur="200"/>
                                        <p:tgtEl>
                                          <p:spTgt spid="6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Class="entr" nodeType="withEffect" presetSubtype="0" presetID="10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6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49" dur="200"/>
                                        <p:tgtEl>
                                          <p:spTgt spid="6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Class="entr" nodeType="clickEffect" presetID="10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3" fill="hold"/>
                                        <p:tgtEl>
                                          <p:spTgt spid="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54" dur="200"/>
                                        <p:tgtEl>
                                          <p:spTgt spid="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Class="entr" nodeType="clickEffect" presetID="10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8" fill="hold"/>
                                        <p:tgtEl>
                                          <p:spTgt spid="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59" dur="200"/>
                                        <p:tgtEl>
                                          <p:spTgt spid="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614" grpId="8"/>
      <p:bldP build="p" bldLvl="5" animBg="1" rev="0" advAuto="0" spid="613" grpId="5"/>
      <p:bldP build="whole" bldLvl="1" animBg="1" rev="0" advAuto="0" spid="616" grpId="6"/>
      <p:bldP build="whole" bldLvl="1" animBg="1" rev="0" advAuto="0" spid="611" grpId="4"/>
      <p:bldP build="whole" bldLvl="1" animBg="1" rev="0" advAuto="0" spid="618" grpId="10"/>
      <p:bldP build="p" bldLvl="5" animBg="1" rev="0" advAuto="0" spid="609" grpId="1"/>
      <p:bldP build="whole" bldLvl="1" animBg="1" rev="0" advAuto="0" spid="610" grpId="2"/>
      <p:bldP build="whole" bldLvl="1" animBg="1" rev="0" advAuto="0" spid="617" grpId="9"/>
      <p:bldP build="whole" bldLvl="1" animBg="1" rev="0" advAuto="0" spid="615" grpId="3"/>
      <p:bldP build="whole" bldLvl="1" animBg="1" rev="0" advAuto="0" spid="612" grpId="7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Rectangle"/>
          <p:cNvSpPr/>
          <p:nvPr/>
        </p:nvSpPr>
        <p:spPr>
          <a:xfrm>
            <a:off x="-2149" y="360693"/>
            <a:ext cx="24388298" cy="1785938"/>
          </a:xfrm>
          <a:prstGeom prst="rect">
            <a:avLst/>
          </a:prstGeom>
          <a:solidFill>
            <a:schemeClr val="accent1">
              <a:hueOff val="300931"/>
              <a:lumOff val="-21745"/>
            </a:schemeClr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sz="3600"/>
            </a:pPr>
          </a:p>
        </p:txBody>
      </p:sp>
      <p:sp>
        <p:nvSpPr>
          <p:cNvPr id="621" name="Psalm 72"/>
          <p:cNvSpPr txBox="1"/>
          <p:nvPr/>
        </p:nvSpPr>
        <p:spPr>
          <a:xfrm>
            <a:off x="1422898" y="1987768"/>
            <a:ext cx="21538204" cy="17859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normAutofit fontScale="100000" lnSpcReduction="0"/>
          </a:bodyPr>
          <a:lstStyle>
            <a:lvl1pPr>
              <a:lnSpc>
                <a:spcPct val="110000"/>
              </a:lnSpc>
              <a:defRPr b="1" sz="9600" u="sng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defRPr b="0"/>
            </a:pPr>
            <a:r>
              <a:rPr b="1"/>
              <a:t>Psalm 72</a:t>
            </a:r>
          </a:p>
        </p:txBody>
      </p:sp>
      <p:grpSp>
        <p:nvGrpSpPr>
          <p:cNvPr id="639" name="Group"/>
          <p:cNvGrpSpPr/>
          <p:nvPr/>
        </p:nvGrpSpPr>
        <p:grpSpPr>
          <a:xfrm>
            <a:off x="6369050" y="3654954"/>
            <a:ext cx="11645900" cy="9799210"/>
            <a:chOff x="0" y="0"/>
            <a:chExt cx="11645900" cy="9799209"/>
          </a:xfrm>
        </p:grpSpPr>
        <p:grpSp>
          <p:nvGrpSpPr>
            <p:cNvPr id="632" name="Group"/>
            <p:cNvGrpSpPr/>
            <p:nvPr/>
          </p:nvGrpSpPr>
          <p:grpSpPr>
            <a:xfrm>
              <a:off x="0" y="0"/>
              <a:ext cx="11645900" cy="9711730"/>
              <a:chOff x="0" y="0"/>
              <a:chExt cx="11645900" cy="9711729"/>
            </a:xfrm>
          </p:grpSpPr>
          <p:sp>
            <p:nvSpPr>
              <p:cNvPr id="622" name="Rectangle"/>
              <p:cNvSpPr/>
              <p:nvPr/>
            </p:nvSpPr>
            <p:spPr>
              <a:xfrm>
                <a:off x="0" y="8807648"/>
                <a:ext cx="11645900" cy="904082"/>
              </a:xfrm>
              <a:prstGeom prst="rect">
                <a:avLst/>
              </a:prstGeom>
              <a:solidFill>
                <a:srgbClr val="FFFFFF"/>
              </a:solidFill>
              <a:ln w="635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71437" tIns="71437" rIns="71437" bIns="71437" numCol="1" anchor="ctr">
                <a:noAutofit/>
              </a:bodyPr>
              <a:lstStyle/>
              <a:p>
                <a:pPr>
                  <a:defRPr sz="3600"/>
                </a:pPr>
              </a:p>
            </p:txBody>
          </p:sp>
          <p:sp>
            <p:nvSpPr>
              <p:cNvPr id="623" name="Rectangle"/>
              <p:cNvSpPr/>
              <p:nvPr/>
            </p:nvSpPr>
            <p:spPr>
              <a:xfrm>
                <a:off x="2737311" y="7192016"/>
                <a:ext cx="6171276" cy="804665"/>
              </a:xfrm>
              <a:prstGeom prst="rect">
                <a:avLst/>
              </a:prstGeom>
              <a:solidFill>
                <a:srgbClr val="FFFFFF"/>
              </a:solidFill>
              <a:ln w="635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71437" tIns="71437" rIns="71437" bIns="71437" numCol="1" anchor="ctr">
                <a:noAutofit/>
              </a:bodyPr>
              <a:lstStyle/>
              <a:p>
                <a:pPr>
                  <a:defRPr sz="3600"/>
                </a:pPr>
              </a:p>
            </p:txBody>
          </p:sp>
          <p:sp>
            <p:nvSpPr>
              <p:cNvPr id="624" name="Rectangle"/>
              <p:cNvSpPr/>
              <p:nvPr/>
            </p:nvSpPr>
            <p:spPr>
              <a:xfrm>
                <a:off x="3536022" y="3217333"/>
                <a:ext cx="978960" cy="3971000"/>
              </a:xfrm>
              <a:prstGeom prst="rect">
                <a:avLst/>
              </a:prstGeom>
              <a:solidFill>
                <a:srgbClr val="FFFFFF"/>
              </a:solidFill>
              <a:ln w="635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71437" tIns="71437" rIns="71437" bIns="71437" numCol="1" anchor="ctr">
                <a:noAutofit/>
              </a:bodyPr>
              <a:lstStyle/>
              <a:p>
                <a:pPr>
                  <a:defRPr sz="3600"/>
                </a:pPr>
              </a:p>
            </p:txBody>
          </p:sp>
          <p:sp>
            <p:nvSpPr>
              <p:cNvPr id="625" name="Rectangle"/>
              <p:cNvSpPr/>
              <p:nvPr/>
            </p:nvSpPr>
            <p:spPr>
              <a:xfrm>
                <a:off x="6998889" y="3217333"/>
                <a:ext cx="978959" cy="3971000"/>
              </a:xfrm>
              <a:prstGeom prst="rect">
                <a:avLst/>
              </a:prstGeom>
              <a:solidFill>
                <a:srgbClr val="FFFFFF"/>
              </a:solidFill>
              <a:ln w="635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71437" tIns="71437" rIns="71437" bIns="71437" numCol="1" anchor="ctr">
                <a:noAutofit/>
              </a:bodyPr>
              <a:lstStyle/>
              <a:p>
                <a:pPr>
                  <a:defRPr sz="3600"/>
                </a:pPr>
              </a:p>
            </p:txBody>
          </p:sp>
          <p:sp>
            <p:nvSpPr>
              <p:cNvPr id="626" name="Rectangle"/>
              <p:cNvSpPr/>
              <p:nvPr/>
            </p:nvSpPr>
            <p:spPr>
              <a:xfrm>
                <a:off x="4525298" y="4618698"/>
                <a:ext cx="2487350" cy="2569634"/>
              </a:xfrm>
              <a:prstGeom prst="rect">
                <a:avLst/>
              </a:prstGeom>
              <a:solidFill>
                <a:srgbClr val="FFFFFF"/>
              </a:solidFill>
              <a:ln w="635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71437" tIns="71437" rIns="71437" bIns="71437" numCol="1" anchor="ctr">
                <a:noAutofit/>
              </a:bodyPr>
              <a:lstStyle/>
              <a:p>
                <a:pPr>
                  <a:defRPr sz="3600"/>
                </a:pPr>
              </a:p>
            </p:txBody>
          </p:sp>
          <p:sp>
            <p:nvSpPr>
              <p:cNvPr id="627" name="Rectangle"/>
              <p:cNvSpPr/>
              <p:nvPr/>
            </p:nvSpPr>
            <p:spPr>
              <a:xfrm>
                <a:off x="4525298" y="154185"/>
                <a:ext cx="2487350" cy="4912719"/>
              </a:xfrm>
              <a:prstGeom prst="rect">
                <a:avLst/>
              </a:prstGeom>
              <a:noFill/>
              <a:ln w="635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71437" tIns="71437" rIns="71437" bIns="71437" numCol="1" anchor="ctr">
                <a:noAutofit/>
              </a:bodyPr>
              <a:lstStyle/>
              <a:p>
                <a:pPr>
                  <a:defRPr sz="3600"/>
                </a:pPr>
              </a:p>
            </p:txBody>
          </p:sp>
          <p:sp>
            <p:nvSpPr>
              <p:cNvPr id="628" name="Rectangle"/>
              <p:cNvSpPr/>
              <p:nvPr/>
            </p:nvSpPr>
            <p:spPr>
              <a:xfrm>
                <a:off x="3393182" y="2751666"/>
                <a:ext cx="1264643" cy="461567"/>
              </a:xfrm>
              <a:prstGeom prst="rect">
                <a:avLst/>
              </a:prstGeom>
              <a:solidFill>
                <a:srgbClr val="FFFFFF"/>
              </a:solidFill>
              <a:ln w="635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71437" tIns="71437" rIns="71437" bIns="71437" numCol="1" anchor="ctr">
                <a:noAutofit/>
              </a:bodyPr>
              <a:lstStyle/>
              <a:p>
                <a:pPr>
                  <a:defRPr sz="3600"/>
                </a:pPr>
              </a:p>
            </p:txBody>
          </p:sp>
          <p:sp>
            <p:nvSpPr>
              <p:cNvPr id="629" name="Rectangle"/>
              <p:cNvSpPr/>
              <p:nvPr/>
            </p:nvSpPr>
            <p:spPr>
              <a:xfrm>
                <a:off x="6856048" y="2751666"/>
                <a:ext cx="1264643" cy="461567"/>
              </a:xfrm>
              <a:prstGeom prst="rect">
                <a:avLst/>
              </a:prstGeom>
              <a:solidFill>
                <a:srgbClr val="FFFFFF"/>
              </a:solidFill>
              <a:ln w="635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71437" tIns="71437" rIns="71437" bIns="71437" numCol="1" anchor="ctr">
                <a:noAutofit/>
              </a:bodyPr>
              <a:lstStyle/>
              <a:p>
                <a:pPr>
                  <a:defRPr sz="3600"/>
                </a:pPr>
              </a:p>
            </p:txBody>
          </p:sp>
          <p:sp>
            <p:nvSpPr>
              <p:cNvPr id="630" name="Rectangle"/>
              <p:cNvSpPr/>
              <p:nvPr/>
            </p:nvSpPr>
            <p:spPr>
              <a:xfrm>
                <a:off x="4421882" y="0"/>
                <a:ext cx="2668784" cy="461566"/>
              </a:xfrm>
              <a:prstGeom prst="rect">
                <a:avLst/>
              </a:prstGeom>
              <a:solidFill>
                <a:srgbClr val="FFFFFF"/>
              </a:solidFill>
              <a:ln w="635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71437" tIns="71437" rIns="71437" bIns="71437" numCol="1" anchor="ctr">
                <a:noAutofit/>
              </a:bodyPr>
              <a:lstStyle/>
              <a:p>
                <a:pPr>
                  <a:defRPr sz="3600"/>
                </a:pPr>
              </a:p>
            </p:txBody>
          </p:sp>
          <p:sp>
            <p:nvSpPr>
              <p:cNvPr id="631" name="Rectangle"/>
              <p:cNvSpPr/>
              <p:nvPr/>
            </p:nvSpPr>
            <p:spPr>
              <a:xfrm>
                <a:off x="1052445" y="8003480"/>
                <a:ext cx="9407657" cy="804665"/>
              </a:xfrm>
              <a:prstGeom prst="rect">
                <a:avLst/>
              </a:prstGeom>
              <a:solidFill>
                <a:srgbClr val="FFFFFF"/>
              </a:solidFill>
              <a:ln w="635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71437" tIns="71437" rIns="71437" bIns="71437" numCol="1" anchor="ctr">
                <a:noAutofit/>
              </a:bodyPr>
              <a:lstStyle/>
              <a:p>
                <a:pPr>
                  <a:defRPr sz="3600"/>
                </a:pPr>
              </a:p>
            </p:txBody>
          </p:sp>
        </p:grpSp>
        <p:grpSp>
          <p:nvGrpSpPr>
            <p:cNvPr id="638" name="Group"/>
            <p:cNvGrpSpPr/>
            <p:nvPr/>
          </p:nvGrpSpPr>
          <p:grpSpPr>
            <a:xfrm>
              <a:off x="3272318" y="400779"/>
              <a:ext cx="5621108" cy="9398431"/>
              <a:chOff x="0" y="0"/>
              <a:chExt cx="5621107" cy="9398429"/>
            </a:xfrm>
          </p:grpSpPr>
          <p:sp>
            <p:nvSpPr>
              <p:cNvPr id="633" name="Circle"/>
              <p:cNvSpPr/>
              <p:nvPr/>
            </p:nvSpPr>
            <p:spPr>
              <a:xfrm>
                <a:off x="4922719" y="2703687"/>
                <a:ext cx="494971" cy="494970"/>
              </a:xfrm>
              <a:prstGeom prst="ellipse">
                <a:avLst/>
              </a:prstGeom>
              <a:blipFill rotWithShape="1">
                <a:blip r:embed="rId2"/>
                <a:srcRect l="0" t="0" r="0" b="0"/>
                <a:tile tx="0" ty="0" sx="100000" sy="100000" flip="none" algn="tl"/>
              </a:blipFill>
              <a:ln w="635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71437" tIns="71437" rIns="71437" bIns="71437" numCol="1" anchor="ctr">
                <a:noAutofit/>
              </a:bodyPr>
              <a:lstStyle/>
              <a:p>
                <a:pPr>
                  <a:defRPr sz="3600"/>
                </a:pPr>
              </a:p>
            </p:txBody>
          </p:sp>
          <p:sp>
            <p:nvSpPr>
              <p:cNvPr id="634" name="Shape"/>
              <p:cNvSpPr/>
              <p:nvPr/>
            </p:nvSpPr>
            <p:spPr>
              <a:xfrm>
                <a:off x="0" y="634205"/>
                <a:ext cx="5621108" cy="87642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441" fill="norm" stroke="1" extrusionOk="0">
                    <a:moveTo>
                      <a:pt x="11931" y="2505"/>
                    </a:moveTo>
                    <a:cubicBezTo>
                      <a:pt x="11811" y="2116"/>
                      <a:pt x="11606" y="1740"/>
                      <a:pt x="11324" y="1387"/>
                    </a:cubicBezTo>
                    <a:cubicBezTo>
                      <a:pt x="11118" y="1130"/>
                      <a:pt x="10865" y="891"/>
                      <a:pt x="10558" y="679"/>
                    </a:cubicBezTo>
                    <a:cubicBezTo>
                      <a:pt x="9695" y="85"/>
                      <a:pt x="8372" y="-159"/>
                      <a:pt x="7176" y="108"/>
                    </a:cubicBezTo>
                    <a:cubicBezTo>
                      <a:pt x="6402" y="280"/>
                      <a:pt x="5802" y="637"/>
                      <a:pt x="5272" y="993"/>
                    </a:cubicBezTo>
                    <a:cubicBezTo>
                      <a:pt x="4731" y="1355"/>
                      <a:pt x="4210" y="1769"/>
                      <a:pt x="4197" y="2289"/>
                    </a:cubicBezTo>
                    <a:cubicBezTo>
                      <a:pt x="4187" y="2715"/>
                      <a:pt x="4524" y="3084"/>
                      <a:pt x="4935" y="3383"/>
                    </a:cubicBezTo>
                    <a:cubicBezTo>
                      <a:pt x="5376" y="3705"/>
                      <a:pt x="5933" y="3971"/>
                      <a:pt x="6589" y="4151"/>
                    </a:cubicBezTo>
                    <a:lnTo>
                      <a:pt x="6704" y="5202"/>
                    </a:lnTo>
                    <a:cubicBezTo>
                      <a:pt x="6132" y="5244"/>
                      <a:pt x="5576" y="5348"/>
                      <a:pt x="5061" y="5512"/>
                    </a:cubicBezTo>
                    <a:cubicBezTo>
                      <a:pt x="4354" y="5736"/>
                      <a:pt x="3741" y="6063"/>
                      <a:pt x="3274" y="6467"/>
                    </a:cubicBezTo>
                    <a:lnTo>
                      <a:pt x="0" y="10109"/>
                    </a:lnTo>
                    <a:lnTo>
                      <a:pt x="5765" y="12123"/>
                    </a:lnTo>
                    <a:lnTo>
                      <a:pt x="6080" y="12590"/>
                    </a:lnTo>
                    <a:lnTo>
                      <a:pt x="7068" y="12715"/>
                    </a:lnTo>
                    <a:lnTo>
                      <a:pt x="7973" y="11731"/>
                    </a:lnTo>
                    <a:lnTo>
                      <a:pt x="7098" y="11192"/>
                    </a:lnTo>
                    <a:lnTo>
                      <a:pt x="6629" y="11134"/>
                    </a:lnTo>
                    <a:lnTo>
                      <a:pt x="6161" y="11075"/>
                    </a:lnTo>
                    <a:lnTo>
                      <a:pt x="2613" y="9821"/>
                    </a:lnTo>
                    <a:lnTo>
                      <a:pt x="5552" y="7786"/>
                    </a:lnTo>
                    <a:lnTo>
                      <a:pt x="6597" y="11134"/>
                    </a:lnTo>
                    <a:lnTo>
                      <a:pt x="7029" y="11196"/>
                    </a:lnTo>
                    <a:lnTo>
                      <a:pt x="7912" y="11698"/>
                    </a:lnTo>
                    <a:lnTo>
                      <a:pt x="7092" y="12717"/>
                    </a:lnTo>
                    <a:lnTo>
                      <a:pt x="6687" y="12662"/>
                    </a:lnTo>
                    <a:lnTo>
                      <a:pt x="6395" y="17074"/>
                    </a:lnTo>
                    <a:lnTo>
                      <a:pt x="5745" y="20959"/>
                    </a:lnTo>
                    <a:lnTo>
                      <a:pt x="10176" y="21441"/>
                    </a:lnTo>
                    <a:lnTo>
                      <a:pt x="11168" y="21324"/>
                    </a:lnTo>
                    <a:lnTo>
                      <a:pt x="11002" y="20521"/>
                    </a:lnTo>
                    <a:lnTo>
                      <a:pt x="8254" y="20104"/>
                    </a:lnTo>
                    <a:lnTo>
                      <a:pt x="9439" y="17007"/>
                    </a:lnTo>
                    <a:lnTo>
                      <a:pt x="10713" y="13673"/>
                    </a:lnTo>
                    <a:lnTo>
                      <a:pt x="15852" y="14235"/>
                    </a:lnTo>
                    <a:lnTo>
                      <a:pt x="15889" y="17372"/>
                    </a:lnTo>
                    <a:lnTo>
                      <a:pt x="20569" y="17297"/>
                    </a:lnTo>
                    <a:lnTo>
                      <a:pt x="21600" y="17053"/>
                    </a:lnTo>
                    <a:lnTo>
                      <a:pt x="20767" y="16032"/>
                    </a:lnTo>
                    <a:lnTo>
                      <a:pt x="18070" y="15713"/>
                    </a:lnTo>
                    <a:lnTo>
                      <a:pt x="18313" y="12695"/>
                    </a:lnTo>
                    <a:lnTo>
                      <a:pt x="12389" y="11493"/>
                    </a:lnTo>
                    <a:lnTo>
                      <a:pt x="12785" y="7120"/>
                    </a:lnTo>
                    <a:lnTo>
                      <a:pt x="13843" y="9619"/>
                    </a:lnTo>
                    <a:lnTo>
                      <a:pt x="17939" y="9321"/>
                    </a:lnTo>
                    <a:lnTo>
                      <a:pt x="18632" y="9554"/>
                    </a:lnTo>
                    <a:lnTo>
                      <a:pt x="19806" y="9392"/>
                    </a:lnTo>
                    <a:lnTo>
                      <a:pt x="20071" y="8267"/>
                    </a:lnTo>
                    <a:lnTo>
                      <a:pt x="18542" y="8179"/>
                    </a:lnTo>
                    <a:lnTo>
                      <a:pt x="17688" y="8595"/>
                    </a:lnTo>
                    <a:lnTo>
                      <a:pt x="15426" y="8128"/>
                    </a:lnTo>
                    <a:lnTo>
                      <a:pt x="14883" y="5305"/>
                    </a:lnTo>
                    <a:cubicBezTo>
                      <a:pt x="14104" y="4915"/>
                      <a:pt x="13179" y="4658"/>
                      <a:pt x="12199" y="4560"/>
                    </a:cubicBezTo>
                    <a:cubicBezTo>
                      <a:pt x="11578" y="4498"/>
                      <a:pt x="10942" y="4501"/>
                      <a:pt x="10318" y="4571"/>
                    </a:cubicBezTo>
                    <a:lnTo>
                      <a:pt x="9867" y="3898"/>
                    </a:lnTo>
                    <a:lnTo>
                      <a:pt x="11447" y="3859"/>
                    </a:lnTo>
                    <a:lnTo>
                      <a:pt x="11961" y="3261"/>
                    </a:lnTo>
                    <a:lnTo>
                      <a:pt x="11931" y="2505"/>
                    </a:lnTo>
                    <a:close/>
                  </a:path>
                </a:pathLst>
              </a:custGeom>
              <a:solidFill>
                <a:srgbClr val="000000"/>
              </a:solidFill>
              <a:ln w="635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71437" tIns="71437" rIns="71437" bIns="71437" numCol="1" anchor="ctr">
                <a:noAutofit/>
              </a:bodyPr>
              <a:lstStyle/>
              <a:p>
                <a:pPr>
                  <a:defRPr sz="3600"/>
                </a:pPr>
              </a:p>
            </p:txBody>
          </p:sp>
          <p:sp>
            <p:nvSpPr>
              <p:cNvPr id="635" name="Shape"/>
              <p:cNvSpPr/>
              <p:nvPr/>
            </p:nvSpPr>
            <p:spPr>
              <a:xfrm>
                <a:off x="4727133" y="4508655"/>
                <a:ext cx="345955" cy="10292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006" h="21305" fill="norm" stroke="1" extrusionOk="0">
                    <a:moveTo>
                      <a:pt x="7728" y="1075"/>
                    </a:moveTo>
                    <a:lnTo>
                      <a:pt x="3476" y="15484"/>
                    </a:lnTo>
                    <a:cubicBezTo>
                      <a:pt x="-2649" y="17165"/>
                      <a:pt x="-221" y="20969"/>
                      <a:pt x="7178" y="21285"/>
                    </a:cubicBezTo>
                    <a:cubicBezTo>
                      <a:pt x="14546" y="21600"/>
                      <a:pt x="18951" y="18111"/>
                      <a:pt x="13916" y="15949"/>
                    </a:cubicBezTo>
                    <a:lnTo>
                      <a:pt x="18005" y="0"/>
                    </a:lnTo>
                    <a:lnTo>
                      <a:pt x="7728" y="1075"/>
                    </a:lnTo>
                    <a:close/>
                  </a:path>
                </a:pathLst>
              </a:custGeom>
              <a:blipFill rotWithShape="1">
                <a:blip r:embed="rId3"/>
                <a:srcRect l="0" t="0" r="0" b="0"/>
                <a:tile tx="0" ty="0" sx="100000" sy="100000" flip="none" algn="tl"/>
              </a:blipFill>
              <a:ln w="635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71437" tIns="71437" rIns="71437" bIns="71437" numCol="1" anchor="ctr">
                <a:noAutofit/>
              </a:bodyPr>
              <a:lstStyle/>
              <a:p>
                <a:pPr>
                  <a:defRPr sz="3600"/>
                </a:pPr>
              </a:p>
            </p:txBody>
          </p:sp>
          <p:sp>
            <p:nvSpPr>
              <p:cNvPr id="636" name="Shape"/>
              <p:cNvSpPr/>
              <p:nvPr/>
            </p:nvSpPr>
            <p:spPr>
              <a:xfrm>
                <a:off x="4769040" y="2930138"/>
                <a:ext cx="737895" cy="109006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4845" y="21267"/>
                    </a:moveTo>
                    <a:lnTo>
                      <a:pt x="7120" y="8157"/>
                    </a:lnTo>
                    <a:lnTo>
                      <a:pt x="0" y="5634"/>
                    </a:lnTo>
                    <a:lnTo>
                      <a:pt x="3794" y="0"/>
                    </a:lnTo>
                    <a:lnTo>
                      <a:pt x="6572" y="4547"/>
                    </a:lnTo>
                    <a:lnTo>
                      <a:pt x="10588" y="1290"/>
                    </a:lnTo>
                    <a:lnTo>
                      <a:pt x="13778" y="5128"/>
                    </a:lnTo>
                    <a:lnTo>
                      <a:pt x="19528" y="444"/>
                    </a:lnTo>
                    <a:lnTo>
                      <a:pt x="21600" y="7158"/>
                    </a:lnTo>
                    <a:lnTo>
                      <a:pt x="12553" y="8544"/>
                    </a:lnTo>
                    <a:lnTo>
                      <a:pt x="10426" y="21600"/>
                    </a:lnTo>
                    <a:lnTo>
                      <a:pt x="4845" y="21267"/>
                    </a:lnTo>
                    <a:close/>
                  </a:path>
                </a:pathLst>
              </a:custGeom>
              <a:blipFill rotWithShape="1">
                <a:blip r:embed="rId4"/>
                <a:srcRect l="0" t="0" r="0" b="0"/>
                <a:tile tx="0" ty="0" sx="100000" sy="100000" flip="none" algn="tl"/>
              </a:blipFill>
              <a:ln w="635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71437" tIns="71437" rIns="71437" bIns="71437" numCol="1" anchor="ctr">
                <a:noAutofit/>
              </a:bodyPr>
              <a:lstStyle/>
              <a:p>
                <a:pPr>
                  <a:defRPr sz="3600"/>
                </a:pPr>
              </a:p>
            </p:txBody>
          </p:sp>
          <p:sp>
            <p:nvSpPr>
              <p:cNvPr id="637" name="Shape"/>
              <p:cNvSpPr/>
              <p:nvPr/>
            </p:nvSpPr>
            <p:spPr>
              <a:xfrm>
                <a:off x="891826" y="0"/>
                <a:ext cx="1305152" cy="172196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878" y="21600"/>
                    </a:moveTo>
                    <a:cubicBezTo>
                      <a:pt x="7320" y="20507"/>
                      <a:pt x="11366" y="18647"/>
                      <a:pt x="14697" y="16166"/>
                    </a:cubicBezTo>
                    <a:cubicBezTo>
                      <a:pt x="17702" y="13927"/>
                      <a:pt x="20054" y="11236"/>
                      <a:pt x="21600" y="8264"/>
                    </a:cubicBezTo>
                    <a:lnTo>
                      <a:pt x="16291" y="0"/>
                    </a:lnTo>
                    <a:lnTo>
                      <a:pt x="12853" y="8849"/>
                    </a:lnTo>
                    <a:lnTo>
                      <a:pt x="8978" y="6863"/>
                    </a:lnTo>
                    <a:lnTo>
                      <a:pt x="6177" y="15100"/>
                    </a:lnTo>
                    <a:lnTo>
                      <a:pt x="0" y="19610"/>
                    </a:lnTo>
                    <a:lnTo>
                      <a:pt x="2878" y="21600"/>
                    </a:lnTo>
                    <a:close/>
                  </a:path>
                </a:pathLst>
              </a:custGeom>
              <a:blipFill rotWithShape="1">
                <a:blip r:embed="rId5"/>
                <a:srcRect l="0" t="0" r="0" b="0"/>
                <a:tile tx="0" ty="0" sx="100000" sy="100000" flip="none" algn="tl"/>
              </a:blipFill>
              <a:ln w="635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71437" tIns="71437" rIns="71437" bIns="71437" numCol="1" anchor="ctr">
                <a:noAutofit/>
              </a:bodyPr>
              <a:lstStyle/>
              <a:p>
                <a:pPr>
                  <a:defRPr sz="3600"/>
                </a:pPr>
              </a:p>
            </p:txBody>
          </p:sp>
        </p:grpSp>
      </p:grpSp>
      <p:grpSp>
        <p:nvGrpSpPr>
          <p:cNvPr id="657" name="Group"/>
          <p:cNvGrpSpPr/>
          <p:nvPr/>
        </p:nvGrpSpPr>
        <p:grpSpPr>
          <a:xfrm>
            <a:off x="375757" y="5352777"/>
            <a:ext cx="6674059" cy="5615752"/>
            <a:chOff x="0" y="0"/>
            <a:chExt cx="6674057" cy="5615751"/>
          </a:xfrm>
        </p:grpSpPr>
        <p:grpSp>
          <p:nvGrpSpPr>
            <p:cNvPr id="650" name="Group"/>
            <p:cNvGrpSpPr/>
            <p:nvPr/>
          </p:nvGrpSpPr>
          <p:grpSpPr>
            <a:xfrm>
              <a:off x="0" y="-1"/>
              <a:ext cx="6674058" cy="5565621"/>
              <a:chOff x="0" y="0"/>
              <a:chExt cx="6674057" cy="5565619"/>
            </a:xfrm>
          </p:grpSpPr>
          <p:sp>
            <p:nvSpPr>
              <p:cNvPr id="640" name="Rectangle"/>
              <p:cNvSpPr/>
              <p:nvPr/>
            </p:nvSpPr>
            <p:spPr>
              <a:xfrm>
                <a:off x="0" y="5047506"/>
                <a:ext cx="6674058" cy="518114"/>
              </a:xfrm>
              <a:prstGeom prst="rect">
                <a:avLst/>
              </a:prstGeom>
              <a:solidFill>
                <a:srgbClr val="FFFFFF"/>
              </a:solidFill>
              <a:ln w="635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71437" tIns="71437" rIns="71437" bIns="71437" numCol="1" anchor="ctr">
                <a:noAutofit/>
              </a:bodyPr>
              <a:lstStyle/>
              <a:p>
                <a:pPr>
                  <a:defRPr sz="3600"/>
                </a:pPr>
              </a:p>
            </p:txBody>
          </p:sp>
          <p:sp>
            <p:nvSpPr>
              <p:cNvPr id="641" name="Rectangle"/>
              <p:cNvSpPr/>
              <p:nvPr/>
            </p:nvSpPr>
            <p:spPr>
              <a:xfrm>
                <a:off x="1568704" y="4121616"/>
                <a:ext cx="3536649" cy="461139"/>
              </a:xfrm>
              <a:prstGeom prst="rect">
                <a:avLst/>
              </a:prstGeom>
              <a:solidFill>
                <a:srgbClr val="FFFFFF"/>
              </a:solidFill>
              <a:ln w="635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71437" tIns="71437" rIns="71437" bIns="71437" numCol="1" anchor="ctr">
                <a:noAutofit/>
              </a:bodyPr>
              <a:lstStyle/>
              <a:p>
                <a:pPr>
                  <a:defRPr sz="3600"/>
                </a:pPr>
              </a:p>
            </p:txBody>
          </p:sp>
          <p:sp>
            <p:nvSpPr>
              <p:cNvPr id="642" name="Rectangle"/>
              <p:cNvSpPr/>
              <p:nvPr/>
            </p:nvSpPr>
            <p:spPr>
              <a:xfrm>
                <a:off x="2026431" y="1843796"/>
                <a:ext cx="561025" cy="2275709"/>
              </a:xfrm>
              <a:prstGeom prst="rect">
                <a:avLst/>
              </a:prstGeom>
              <a:solidFill>
                <a:srgbClr val="FFFFFF"/>
              </a:solidFill>
              <a:ln w="635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71437" tIns="71437" rIns="71437" bIns="71437" numCol="1" anchor="ctr">
                <a:noAutofit/>
              </a:bodyPr>
              <a:lstStyle/>
              <a:p>
                <a:pPr>
                  <a:defRPr sz="3600"/>
                </a:pPr>
              </a:p>
            </p:txBody>
          </p:sp>
          <p:sp>
            <p:nvSpPr>
              <p:cNvPr id="643" name="Rectangle"/>
              <p:cNvSpPr/>
              <p:nvPr/>
            </p:nvSpPr>
            <p:spPr>
              <a:xfrm>
                <a:off x="4010938" y="1843796"/>
                <a:ext cx="561025" cy="2275709"/>
              </a:xfrm>
              <a:prstGeom prst="rect">
                <a:avLst/>
              </a:prstGeom>
              <a:solidFill>
                <a:srgbClr val="FFFFFF"/>
              </a:solidFill>
              <a:ln w="635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71437" tIns="71437" rIns="71437" bIns="71437" numCol="1" anchor="ctr">
                <a:noAutofit/>
              </a:bodyPr>
              <a:lstStyle/>
              <a:p>
                <a:pPr>
                  <a:defRPr sz="3600"/>
                </a:pPr>
              </a:p>
            </p:txBody>
          </p:sp>
          <p:sp>
            <p:nvSpPr>
              <p:cNvPr id="644" name="Rectangle"/>
              <p:cNvSpPr/>
              <p:nvPr/>
            </p:nvSpPr>
            <p:spPr>
              <a:xfrm>
                <a:off x="2593368" y="2646893"/>
                <a:ext cx="1425456" cy="1472612"/>
              </a:xfrm>
              <a:prstGeom prst="rect">
                <a:avLst/>
              </a:prstGeom>
              <a:solidFill>
                <a:srgbClr val="FFFFFF"/>
              </a:solidFill>
              <a:ln w="635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71437" tIns="71437" rIns="71437" bIns="71437" numCol="1" anchor="ctr">
                <a:noAutofit/>
              </a:bodyPr>
              <a:lstStyle/>
              <a:p>
                <a:pPr>
                  <a:defRPr sz="3600"/>
                </a:pPr>
              </a:p>
            </p:txBody>
          </p:sp>
          <p:sp>
            <p:nvSpPr>
              <p:cNvPr id="645" name="Rectangle"/>
              <p:cNvSpPr/>
              <p:nvPr/>
            </p:nvSpPr>
            <p:spPr>
              <a:xfrm>
                <a:off x="2593368" y="88360"/>
                <a:ext cx="1425456" cy="2815393"/>
              </a:xfrm>
              <a:prstGeom prst="rect">
                <a:avLst/>
              </a:prstGeom>
              <a:noFill/>
              <a:ln w="635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71437" tIns="71437" rIns="71437" bIns="71437" numCol="1" anchor="ctr">
                <a:noAutofit/>
              </a:bodyPr>
              <a:lstStyle/>
              <a:p>
                <a:pPr>
                  <a:defRPr sz="3600"/>
                </a:pPr>
              </a:p>
            </p:txBody>
          </p:sp>
          <p:sp>
            <p:nvSpPr>
              <p:cNvPr id="646" name="Rectangle"/>
              <p:cNvSpPr/>
              <p:nvPr/>
            </p:nvSpPr>
            <p:spPr>
              <a:xfrm>
                <a:off x="1944572" y="1576930"/>
                <a:ext cx="724745" cy="264517"/>
              </a:xfrm>
              <a:prstGeom prst="rect">
                <a:avLst/>
              </a:prstGeom>
              <a:solidFill>
                <a:srgbClr val="FFFFFF"/>
              </a:solidFill>
              <a:ln w="635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71437" tIns="71437" rIns="71437" bIns="71437" numCol="1" anchor="ctr">
                <a:noAutofit/>
              </a:bodyPr>
              <a:lstStyle/>
              <a:p>
                <a:pPr>
                  <a:defRPr sz="3600"/>
                </a:pPr>
              </a:p>
            </p:txBody>
          </p:sp>
          <p:sp>
            <p:nvSpPr>
              <p:cNvPr id="647" name="Rectangle"/>
              <p:cNvSpPr/>
              <p:nvPr/>
            </p:nvSpPr>
            <p:spPr>
              <a:xfrm>
                <a:off x="3929079" y="1576930"/>
                <a:ext cx="724745" cy="264517"/>
              </a:xfrm>
              <a:prstGeom prst="rect">
                <a:avLst/>
              </a:prstGeom>
              <a:solidFill>
                <a:srgbClr val="FFFFFF"/>
              </a:solidFill>
              <a:ln w="635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71437" tIns="71437" rIns="71437" bIns="71437" numCol="1" anchor="ctr">
                <a:noAutofit/>
              </a:bodyPr>
              <a:lstStyle/>
              <a:p>
                <a:pPr>
                  <a:defRPr sz="3600"/>
                </a:pPr>
              </a:p>
            </p:txBody>
          </p:sp>
          <p:sp>
            <p:nvSpPr>
              <p:cNvPr id="648" name="Rectangle"/>
              <p:cNvSpPr/>
              <p:nvPr/>
            </p:nvSpPr>
            <p:spPr>
              <a:xfrm>
                <a:off x="2534101" y="0"/>
                <a:ext cx="1529433" cy="264516"/>
              </a:xfrm>
              <a:prstGeom prst="rect">
                <a:avLst/>
              </a:prstGeom>
              <a:solidFill>
                <a:srgbClr val="FFFFFF"/>
              </a:solidFill>
              <a:ln w="635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71437" tIns="71437" rIns="71437" bIns="71437" numCol="1" anchor="ctr">
                <a:noAutofit/>
              </a:bodyPr>
              <a:lstStyle/>
              <a:p>
                <a:pPr>
                  <a:defRPr sz="3600"/>
                </a:pPr>
              </a:p>
            </p:txBody>
          </p:sp>
          <p:sp>
            <p:nvSpPr>
              <p:cNvPr id="649" name="Rectangle"/>
              <p:cNvSpPr/>
              <p:nvPr/>
            </p:nvSpPr>
            <p:spPr>
              <a:xfrm>
                <a:off x="603137" y="4586651"/>
                <a:ext cx="5391361" cy="461140"/>
              </a:xfrm>
              <a:prstGeom prst="rect">
                <a:avLst/>
              </a:prstGeom>
              <a:solidFill>
                <a:srgbClr val="FFFFFF"/>
              </a:solidFill>
              <a:ln w="635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71437" tIns="71437" rIns="71437" bIns="71437" numCol="1" anchor="ctr">
                <a:noAutofit/>
              </a:bodyPr>
              <a:lstStyle/>
              <a:p>
                <a:pPr>
                  <a:defRPr sz="3600"/>
                </a:pPr>
              </a:p>
            </p:txBody>
          </p:sp>
        </p:grpSp>
        <p:grpSp>
          <p:nvGrpSpPr>
            <p:cNvPr id="656" name="Group"/>
            <p:cNvGrpSpPr/>
            <p:nvPr/>
          </p:nvGrpSpPr>
          <p:grpSpPr>
            <a:xfrm>
              <a:off x="1875307" y="229679"/>
              <a:ext cx="3221357" cy="5386073"/>
              <a:chOff x="0" y="0"/>
              <a:chExt cx="3221356" cy="5386071"/>
            </a:xfrm>
          </p:grpSpPr>
          <p:sp>
            <p:nvSpPr>
              <p:cNvPr id="651" name="Circle"/>
              <p:cNvSpPr/>
              <p:nvPr/>
            </p:nvSpPr>
            <p:spPr>
              <a:xfrm>
                <a:off x="2821122" y="1549434"/>
                <a:ext cx="283660" cy="283660"/>
              </a:xfrm>
              <a:prstGeom prst="ellipse">
                <a:avLst/>
              </a:prstGeom>
              <a:blipFill rotWithShape="1">
                <a:blip r:embed="rId6"/>
                <a:srcRect l="0" t="0" r="0" b="0"/>
                <a:tile tx="0" ty="0" sx="100000" sy="100000" flip="none" algn="tl"/>
              </a:blipFill>
              <a:ln w="635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71437" tIns="71437" rIns="71437" bIns="71437" numCol="1" anchor="ctr">
                <a:noAutofit/>
              </a:bodyPr>
              <a:lstStyle/>
              <a:p>
                <a:pPr>
                  <a:defRPr sz="3600"/>
                </a:pPr>
              </a:p>
            </p:txBody>
          </p:sp>
          <p:sp>
            <p:nvSpPr>
              <p:cNvPr id="652" name="Shape"/>
              <p:cNvSpPr/>
              <p:nvPr/>
            </p:nvSpPr>
            <p:spPr>
              <a:xfrm>
                <a:off x="0" y="363452"/>
                <a:ext cx="3221357" cy="502262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441" fill="norm" stroke="1" extrusionOk="0">
                    <a:moveTo>
                      <a:pt x="11931" y="2505"/>
                    </a:moveTo>
                    <a:cubicBezTo>
                      <a:pt x="11811" y="2116"/>
                      <a:pt x="11606" y="1740"/>
                      <a:pt x="11324" y="1387"/>
                    </a:cubicBezTo>
                    <a:cubicBezTo>
                      <a:pt x="11118" y="1130"/>
                      <a:pt x="10865" y="891"/>
                      <a:pt x="10558" y="679"/>
                    </a:cubicBezTo>
                    <a:cubicBezTo>
                      <a:pt x="9695" y="85"/>
                      <a:pt x="8372" y="-159"/>
                      <a:pt x="7176" y="108"/>
                    </a:cubicBezTo>
                    <a:cubicBezTo>
                      <a:pt x="6402" y="280"/>
                      <a:pt x="5802" y="637"/>
                      <a:pt x="5272" y="993"/>
                    </a:cubicBezTo>
                    <a:cubicBezTo>
                      <a:pt x="4731" y="1355"/>
                      <a:pt x="4210" y="1769"/>
                      <a:pt x="4197" y="2289"/>
                    </a:cubicBezTo>
                    <a:cubicBezTo>
                      <a:pt x="4187" y="2715"/>
                      <a:pt x="4524" y="3084"/>
                      <a:pt x="4935" y="3383"/>
                    </a:cubicBezTo>
                    <a:cubicBezTo>
                      <a:pt x="5376" y="3705"/>
                      <a:pt x="5933" y="3971"/>
                      <a:pt x="6589" y="4151"/>
                    </a:cubicBezTo>
                    <a:lnTo>
                      <a:pt x="6704" y="5202"/>
                    </a:lnTo>
                    <a:cubicBezTo>
                      <a:pt x="6132" y="5244"/>
                      <a:pt x="5576" y="5348"/>
                      <a:pt x="5061" y="5512"/>
                    </a:cubicBezTo>
                    <a:cubicBezTo>
                      <a:pt x="4354" y="5736"/>
                      <a:pt x="3741" y="6063"/>
                      <a:pt x="3274" y="6467"/>
                    </a:cubicBezTo>
                    <a:lnTo>
                      <a:pt x="0" y="10109"/>
                    </a:lnTo>
                    <a:lnTo>
                      <a:pt x="5765" y="12123"/>
                    </a:lnTo>
                    <a:lnTo>
                      <a:pt x="6080" y="12590"/>
                    </a:lnTo>
                    <a:lnTo>
                      <a:pt x="7068" y="12715"/>
                    </a:lnTo>
                    <a:lnTo>
                      <a:pt x="7973" y="11731"/>
                    </a:lnTo>
                    <a:lnTo>
                      <a:pt x="7098" y="11192"/>
                    </a:lnTo>
                    <a:lnTo>
                      <a:pt x="6629" y="11134"/>
                    </a:lnTo>
                    <a:lnTo>
                      <a:pt x="6161" y="11075"/>
                    </a:lnTo>
                    <a:lnTo>
                      <a:pt x="2613" y="9821"/>
                    </a:lnTo>
                    <a:lnTo>
                      <a:pt x="5552" y="7786"/>
                    </a:lnTo>
                    <a:lnTo>
                      <a:pt x="6597" y="11134"/>
                    </a:lnTo>
                    <a:lnTo>
                      <a:pt x="7029" y="11196"/>
                    </a:lnTo>
                    <a:lnTo>
                      <a:pt x="7912" y="11698"/>
                    </a:lnTo>
                    <a:lnTo>
                      <a:pt x="7092" y="12717"/>
                    </a:lnTo>
                    <a:lnTo>
                      <a:pt x="6687" y="12662"/>
                    </a:lnTo>
                    <a:lnTo>
                      <a:pt x="6395" y="17074"/>
                    </a:lnTo>
                    <a:lnTo>
                      <a:pt x="5745" y="20959"/>
                    </a:lnTo>
                    <a:lnTo>
                      <a:pt x="10176" y="21441"/>
                    </a:lnTo>
                    <a:lnTo>
                      <a:pt x="11168" y="21324"/>
                    </a:lnTo>
                    <a:lnTo>
                      <a:pt x="11002" y="20521"/>
                    </a:lnTo>
                    <a:lnTo>
                      <a:pt x="8254" y="20104"/>
                    </a:lnTo>
                    <a:lnTo>
                      <a:pt x="9439" y="17007"/>
                    </a:lnTo>
                    <a:lnTo>
                      <a:pt x="10713" y="13673"/>
                    </a:lnTo>
                    <a:lnTo>
                      <a:pt x="15852" y="14235"/>
                    </a:lnTo>
                    <a:lnTo>
                      <a:pt x="15889" y="17372"/>
                    </a:lnTo>
                    <a:lnTo>
                      <a:pt x="20569" y="17297"/>
                    </a:lnTo>
                    <a:lnTo>
                      <a:pt x="21600" y="17053"/>
                    </a:lnTo>
                    <a:lnTo>
                      <a:pt x="20767" y="16032"/>
                    </a:lnTo>
                    <a:lnTo>
                      <a:pt x="18070" y="15713"/>
                    </a:lnTo>
                    <a:lnTo>
                      <a:pt x="18313" y="12695"/>
                    </a:lnTo>
                    <a:lnTo>
                      <a:pt x="12389" y="11493"/>
                    </a:lnTo>
                    <a:lnTo>
                      <a:pt x="12785" y="7120"/>
                    </a:lnTo>
                    <a:lnTo>
                      <a:pt x="13843" y="9619"/>
                    </a:lnTo>
                    <a:lnTo>
                      <a:pt x="17939" y="9321"/>
                    </a:lnTo>
                    <a:lnTo>
                      <a:pt x="18632" y="9554"/>
                    </a:lnTo>
                    <a:lnTo>
                      <a:pt x="19806" y="9392"/>
                    </a:lnTo>
                    <a:lnTo>
                      <a:pt x="20071" y="8267"/>
                    </a:lnTo>
                    <a:lnTo>
                      <a:pt x="18542" y="8179"/>
                    </a:lnTo>
                    <a:lnTo>
                      <a:pt x="17688" y="8595"/>
                    </a:lnTo>
                    <a:lnTo>
                      <a:pt x="15426" y="8128"/>
                    </a:lnTo>
                    <a:lnTo>
                      <a:pt x="14883" y="5305"/>
                    </a:lnTo>
                    <a:cubicBezTo>
                      <a:pt x="14104" y="4915"/>
                      <a:pt x="13179" y="4658"/>
                      <a:pt x="12199" y="4560"/>
                    </a:cubicBezTo>
                    <a:cubicBezTo>
                      <a:pt x="11578" y="4498"/>
                      <a:pt x="10942" y="4501"/>
                      <a:pt x="10318" y="4571"/>
                    </a:cubicBezTo>
                    <a:lnTo>
                      <a:pt x="9867" y="3898"/>
                    </a:lnTo>
                    <a:lnTo>
                      <a:pt x="11447" y="3859"/>
                    </a:lnTo>
                    <a:lnTo>
                      <a:pt x="11961" y="3261"/>
                    </a:lnTo>
                    <a:lnTo>
                      <a:pt x="11931" y="2505"/>
                    </a:lnTo>
                    <a:close/>
                  </a:path>
                </a:pathLst>
              </a:custGeom>
              <a:blipFill rotWithShape="1">
                <a:blip r:embed="rId7"/>
                <a:srcRect l="0" t="0" r="0" b="0"/>
                <a:tile tx="0" ty="0" sx="100000" sy="100000" flip="none" algn="tl"/>
              </a:blipFill>
              <a:ln w="635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71437" tIns="71437" rIns="71437" bIns="71437" numCol="1" anchor="ctr">
                <a:noAutofit/>
              </a:bodyPr>
              <a:lstStyle/>
              <a:p>
                <a:pPr>
                  <a:defRPr sz="3600"/>
                </a:pPr>
              </a:p>
            </p:txBody>
          </p:sp>
          <p:sp>
            <p:nvSpPr>
              <p:cNvPr id="653" name="Shape"/>
              <p:cNvSpPr/>
              <p:nvPr/>
            </p:nvSpPr>
            <p:spPr>
              <a:xfrm>
                <a:off x="2709035" y="2583830"/>
                <a:ext cx="198261" cy="5898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006" h="21305" fill="norm" stroke="1" extrusionOk="0">
                    <a:moveTo>
                      <a:pt x="7728" y="1075"/>
                    </a:moveTo>
                    <a:lnTo>
                      <a:pt x="3476" y="15484"/>
                    </a:lnTo>
                    <a:cubicBezTo>
                      <a:pt x="-2649" y="17165"/>
                      <a:pt x="-221" y="20969"/>
                      <a:pt x="7178" y="21285"/>
                    </a:cubicBezTo>
                    <a:cubicBezTo>
                      <a:pt x="14546" y="21600"/>
                      <a:pt x="18951" y="18111"/>
                      <a:pt x="13916" y="15949"/>
                    </a:cubicBezTo>
                    <a:lnTo>
                      <a:pt x="18005" y="0"/>
                    </a:lnTo>
                    <a:lnTo>
                      <a:pt x="7728" y="1075"/>
                    </a:lnTo>
                    <a:close/>
                  </a:path>
                </a:pathLst>
              </a:custGeom>
              <a:blipFill rotWithShape="1">
                <a:blip r:embed="rId8"/>
                <a:srcRect l="0" t="0" r="0" b="0"/>
                <a:tile tx="0" ty="0" sx="100000" sy="100000" flip="none" algn="tl"/>
              </a:blipFill>
              <a:ln w="635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71437" tIns="71437" rIns="71437" bIns="71437" numCol="1" anchor="ctr">
                <a:noAutofit/>
              </a:bodyPr>
              <a:lstStyle/>
              <a:p>
                <a:pPr>
                  <a:defRPr sz="3600"/>
                </a:pPr>
              </a:p>
            </p:txBody>
          </p:sp>
          <p:sp>
            <p:nvSpPr>
              <p:cNvPr id="654" name="Shape"/>
              <p:cNvSpPr/>
              <p:nvPr/>
            </p:nvSpPr>
            <p:spPr>
              <a:xfrm>
                <a:off x="2733052" y="1679210"/>
                <a:ext cx="422874" cy="62469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4845" y="21267"/>
                    </a:moveTo>
                    <a:lnTo>
                      <a:pt x="7120" y="8157"/>
                    </a:lnTo>
                    <a:lnTo>
                      <a:pt x="0" y="5634"/>
                    </a:lnTo>
                    <a:lnTo>
                      <a:pt x="3794" y="0"/>
                    </a:lnTo>
                    <a:lnTo>
                      <a:pt x="6572" y="4547"/>
                    </a:lnTo>
                    <a:lnTo>
                      <a:pt x="10588" y="1290"/>
                    </a:lnTo>
                    <a:lnTo>
                      <a:pt x="13778" y="5128"/>
                    </a:lnTo>
                    <a:lnTo>
                      <a:pt x="19528" y="444"/>
                    </a:lnTo>
                    <a:lnTo>
                      <a:pt x="21600" y="7158"/>
                    </a:lnTo>
                    <a:lnTo>
                      <a:pt x="12553" y="8544"/>
                    </a:lnTo>
                    <a:lnTo>
                      <a:pt x="10426" y="21600"/>
                    </a:lnTo>
                    <a:lnTo>
                      <a:pt x="4845" y="21267"/>
                    </a:lnTo>
                    <a:close/>
                  </a:path>
                </a:pathLst>
              </a:custGeom>
              <a:blipFill rotWithShape="1">
                <a:blip r:embed="rId9"/>
                <a:srcRect l="0" t="0" r="0" b="0"/>
                <a:tile tx="0" ty="0" sx="100000" sy="100000" flip="none" algn="tl"/>
              </a:blipFill>
              <a:ln w="635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71437" tIns="71437" rIns="71437" bIns="71437" numCol="1" anchor="ctr">
                <a:noAutofit/>
              </a:bodyPr>
              <a:lstStyle/>
              <a:p>
                <a:pPr>
                  <a:defRPr sz="3600"/>
                </a:pPr>
              </a:p>
            </p:txBody>
          </p:sp>
          <p:sp>
            <p:nvSpPr>
              <p:cNvPr id="655" name="Shape"/>
              <p:cNvSpPr/>
              <p:nvPr/>
            </p:nvSpPr>
            <p:spPr>
              <a:xfrm>
                <a:off x="511089" y="0"/>
                <a:ext cx="747960" cy="9868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878" y="21600"/>
                    </a:moveTo>
                    <a:cubicBezTo>
                      <a:pt x="7320" y="20507"/>
                      <a:pt x="11366" y="18647"/>
                      <a:pt x="14697" y="16166"/>
                    </a:cubicBezTo>
                    <a:cubicBezTo>
                      <a:pt x="17702" y="13927"/>
                      <a:pt x="20054" y="11236"/>
                      <a:pt x="21600" y="8264"/>
                    </a:cubicBezTo>
                    <a:lnTo>
                      <a:pt x="16291" y="0"/>
                    </a:lnTo>
                    <a:lnTo>
                      <a:pt x="12853" y="8849"/>
                    </a:lnTo>
                    <a:lnTo>
                      <a:pt x="8978" y="6863"/>
                    </a:lnTo>
                    <a:lnTo>
                      <a:pt x="6177" y="15100"/>
                    </a:lnTo>
                    <a:lnTo>
                      <a:pt x="0" y="19610"/>
                    </a:lnTo>
                    <a:lnTo>
                      <a:pt x="2878" y="21600"/>
                    </a:lnTo>
                    <a:close/>
                  </a:path>
                </a:pathLst>
              </a:custGeom>
              <a:blipFill rotWithShape="1">
                <a:blip r:embed="rId10"/>
                <a:srcRect l="0" t="0" r="0" b="0"/>
                <a:tile tx="0" ty="0" sx="100000" sy="100000" flip="none" algn="tl"/>
              </a:blipFill>
              <a:ln w="635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71437" tIns="71437" rIns="71437" bIns="71437" numCol="1" anchor="ctr">
                <a:noAutofit/>
              </a:bodyPr>
              <a:lstStyle/>
              <a:p>
                <a:pPr>
                  <a:defRPr sz="3600"/>
                </a:pPr>
              </a:p>
            </p:txBody>
          </p:sp>
        </p:grpSp>
      </p:grpSp>
      <p:grpSp>
        <p:nvGrpSpPr>
          <p:cNvPr id="675" name="Group"/>
          <p:cNvGrpSpPr/>
          <p:nvPr/>
        </p:nvGrpSpPr>
        <p:grpSpPr>
          <a:xfrm>
            <a:off x="17280477" y="5352777"/>
            <a:ext cx="6674058" cy="5615752"/>
            <a:chOff x="0" y="0"/>
            <a:chExt cx="6674057" cy="5615751"/>
          </a:xfrm>
        </p:grpSpPr>
        <p:grpSp>
          <p:nvGrpSpPr>
            <p:cNvPr id="668" name="Group"/>
            <p:cNvGrpSpPr/>
            <p:nvPr/>
          </p:nvGrpSpPr>
          <p:grpSpPr>
            <a:xfrm>
              <a:off x="0" y="-1"/>
              <a:ext cx="6674058" cy="5565621"/>
              <a:chOff x="0" y="0"/>
              <a:chExt cx="6674057" cy="5565619"/>
            </a:xfrm>
          </p:grpSpPr>
          <p:sp>
            <p:nvSpPr>
              <p:cNvPr id="658" name="Rectangle"/>
              <p:cNvSpPr/>
              <p:nvPr/>
            </p:nvSpPr>
            <p:spPr>
              <a:xfrm>
                <a:off x="0" y="5047506"/>
                <a:ext cx="6674058" cy="518114"/>
              </a:xfrm>
              <a:prstGeom prst="rect">
                <a:avLst/>
              </a:prstGeom>
              <a:solidFill>
                <a:srgbClr val="FFFFFF"/>
              </a:solidFill>
              <a:ln w="635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71437" tIns="71437" rIns="71437" bIns="71437" numCol="1" anchor="ctr">
                <a:noAutofit/>
              </a:bodyPr>
              <a:lstStyle/>
              <a:p>
                <a:pPr>
                  <a:defRPr sz="3600"/>
                </a:pPr>
              </a:p>
            </p:txBody>
          </p:sp>
          <p:sp>
            <p:nvSpPr>
              <p:cNvPr id="659" name="Rectangle"/>
              <p:cNvSpPr/>
              <p:nvPr/>
            </p:nvSpPr>
            <p:spPr>
              <a:xfrm>
                <a:off x="1568704" y="4121616"/>
                <a:ext cx="3536649" cy="461139"/>
              </a:xfrm>
              <a:prstGeom prst="rect">
                <a:avLst/>
              </a:prstGeom>
              <a:solidFill>
                <a:srgbClr val="FFFFFF"/>
              </a:solidFill>
              <a:ln w="635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71437" tIns="71437" rIns="71437" bIns="71437" numCol="1" anchor="ctr">
                <a:noAutofit/>
              </a:bodyPr>
              <a:lstStyle/>
              <a:p>
                <a:pPr>
                  <a:defRPr sz="3600"/>
                </a:pPr>
              </a:p>
            </p:txBody>
          </p:sp>
          <p:sp>
            <p:nvSpPr>
              <p:cNvPr id="660" name="Rectangle"/>
              <p:cNvSpPr/>
              <p:nvPr/>
            </p:nvSpPr>
            <p:spPr>
              <a:xfrm>
                <a:off x="2026431" y="1843796"/>
                <a:ext cx="561025" cy="2275709"/>
              </a:xfrm>
              <a:prstGeom prst="rect">
                <a:avLst/>
              </a:prstGeom>
              <a:solidFill>
                <a:srgbClr val="FFFFFF"/>
              </a:solidFill>
              <a:ln w="635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71437" tIns="71437" rIns="71437" bIns="71437" numCol="1" anchor="ctr">
                <a:noAutofit/>
              </a:bodyPr>
              <a:lstStyle/>
              <a:p>
                <a:pPr>
                  <a:defRPr sz="3600"/>
                </a:pPr>
              </a:p>
            </p:txBody>
          </p:sp>
          <p:sp>
            <p:nvSpPr>
              <p:cNvPr id="661" name="Rectangle"/>
              <p:cNvSpPr/>
              <p:nvPr/>
            </p:nvSpPr>
            <p:spPr>
              <a:xfrm>
                <a:off x="4010938" y="1843796"/>
                <a:ext cx="561025" cy="2275709"/>
              </a:xfrm>
              <a:prstGeom prst="rect">
                <a:avLst/>
              </a:prstGeom>
              <a:solidFill>
                <a:srgbClr val="FFFFFF"/>
              </a:solidFill>
              <a:ln w="635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71437" tIns="71437" rIns="71437" bIns="71437" numCol="1" anchor="ctr">
                <a:noAutofit/>
              </a:bodyPr>
              <a:lstStyle/>
              <a:p>
                <a:pPr>
                  <a:defRPr sz="3600"/>
                </a:pPr>
              </a:p>
            </p:txBody>
          </p:sp>
          <p:sp>
            <p:nvSpPr>
              <p:cNvPr id="662" name="Rectangle"/>
              <p:cNvSpPr/>
              <p:nvPr/>
            </p:nvSpPr>
            <p:spPr>
              <a:xfrm>
                <a:off x="2593368" y="2646893"/>
                <a:ext cx="1425456" cy="1472612"/>
              </a:xfrm>
              <a:prstGeom prst="rect">
                <a:avLst/>
              </a:prstGeom>
              <a:solidFill>
                <a:srgbClr val="FFFFFF"/>
              </a:solidFill>
              <a:ln w="635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71437" tIns="71437" rIns="71437" bIns="71437" numCol="1" anchor="ctr">
                <a:noAutofit/>
              </a:bodyPr>
              <a:lstStyle/>
              <a:p>
                <a:pPr>
                  <a:defRPr sz="3600"/>
                </a:pPr>
              </a:p>
            </p:txBody>
          </p:sp>
          <p:sp>
            <p:nvSpPr>
              <p:cNvPr id="663" name="Rectangle"/>
              <p:cNvSpPr/>
              <p:nvPr/>
            </p:nvSpPr>
            <p:spPr>
              <a:xfrm>
                <a:off x="2593368" y="88360"/>
                <a:ext cx="1425456" cy="2815393"/>
              </a:xfrm>
              <a:prstGeom prst="rect">
                <a:avLst/>
              </a:prstGeom>
              <a:noFill/>
              <a:ln w="635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71437" tIns="71437" rIns="71437" bIns="71437" numCol="1" anchor="ctr">
                <a:noAutofit/>
              </a:bodyPr>
              <a:lstStyle/>
              <a:p>
                <a:pPr>
                  <a:defRPr sz="3600"/>
                </a:pPr>
              </a:p>
            </p:txBody>
          </p:sp>
          <p:sp>
            <p:nvSpPr>
              <p:cNvPr id="664" name="Rectangle"/>
              <p:cNvSpPr/>
              <p:nvPr/>
            </p:nvSpPr>
            <p:spPr>
              <a:xfrm>
                <a:off x="1944572" y="1576930"/>
                <a:ext cx="724745" cy="264517"/>
              </a:xfrm>
              <a:prstGeom prst="rect">
                <a:avLst/>
              </a:prstGeom>
              <a:solidFill>
                <a:srgbClr val="FFFFFF"/>
              </a:solidFill>
              <a:ln w="635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71437" tIns="71437" rIns="71437" bIns="71437" numCol="1" anchor="ctr">
                <a:noAutofit/>
              </a:bodyPr>
              <a:lstStyle/>
              <a:p>
                <a:pPr>
                  <a:defRPr sz="3600"/>
                </a:pPr>
              </a:p>
            </p:txBody>
          </p:sp>
          <p:sp>
            <p:nvSpPr>
              <p:cNvPr id="665" name="Rectangle"/>
              <p:cNvSpPr/>
              <p:nvPr/>
            </p:nvSpPr>
            <p:spPr>
              <a:xfrm>
                <a:off x="3929079" y="1576930"/>
                <a:ext cx="724745" cy="264517"/>
              </a:xfrm>
              <a:prstGeom prst="rect">
                <a:avLst/>
              </a:prstGeom>
              <a:solidFill>
                <a:srgbClr val="FFFFFF"/>
              </a:solidFill>
              <a:ln w="635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71437" tIns="71437" rIns="71437" bIns="71437" numCol="1" anchor="ctr">
                <a:noAutofit/>
              </a:bodyPr>
              <a:lstStyle/>
              <a:p>
                <a:pPr>
                  <a:defRPr sz="3600"/>
                </a:pPr>
              </a:p>
            </p:txBody>
          </p:sp>
          <p:sp>
            <p:nvSpPr>
              <p:cNvPr id="666" name="Rectangle"/>
              <p:cNvSpPr/>
              <p:nvPr/>
            </p:nvSpPr>
            <p:spPr>
              <a:xfrm>
                <a:off x="2534101" y="0"/>
                <a:ext cx="1529433" cy="264516"/>
              </a:xfrm>
              <a:prstGeom prst="rect">
                <a:avLst/>
              </a:prstGeom>
              <a:solidFill>
                <a:srgbClr val="FFFFFF"/>
              </a:solidFill>
              <a:ln w="635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71437" tIns="71437" rIns="71437" bIns="71437" numCol="1" anchor="ctr">
                <a:noAutofit/>
              </a:bodyPr>
              <a:lstStyle/>
              <a:p>
                <a:pPr>
                  <a:defRPr sz="3600"/>
                </a:pPr>
              </a:p>
            </p:txBody>
          </p:sp>
          <p:sp>
            <p:nvSpPr>
              <p:cNvPr id="667" name="Rectangle"/>
              <p:cNvSpPr/>
              <p:nvPr/>
            </p:nvSpPr>
            <p:spPr>
              <a:xfrm>
                <a:off x="603137" y="4586651"/>
                <a:ext cx="5391361" cy="461140"/>
              </a:xfrm>
              <a:prstGeom prst="rect">
                <a:avLst/>
              </a:prstGeom>
              <a:solidFill>
                <a:srgbClr val="FFFFFF"/>
              </a:solidFill>
              <a:ln w="635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71437" tIns="71437" rIns="71437" bIns="71437" numCol="1" anchor="ctr">
                <a:noAutofit/>
              </a:bodyPr>
              <a:lstStyle/>
              <a:p>
                <a:pPr>
                  <a:defRPr sz="3600"/>
                </a:pPr>
              </a:p>
            </p:txBody>
          </p:sp>
        </p:grpSp>
        <p:grpSp>
          <p:nvGrpSpPr>
            <p:cNvPr id="674" name="Group"/>
            <p:cNvGrpSpPr/>
            <p:nvPr/>
          </p:nvGrpSpPr>
          <p:grpSpPr>
            <a:xfrm>
              <a:off x="1875307" y="229679"/>
              <a:ext cx="3221357" cy="5386073"/>
              <a:chOff x="0" y="0"/>
              <a:chExt cx="3221356" cy="5386071"/>
            </a:xfrm>
          </p:grpSpPr>
          <p:sp>
            <p:nvSpPr>
              <p:cNvPr id="669" name="Circle"/>
              <p:cNvSpPr/>
              <p:nvPr/>
            </p:nvSpPr>
            <p:spPr>
              <a:xfrm>
                <a:off x="2821122" y="1549434"/>
                <a:ext cx="283660" cy="283660"/>
              </a:xfrm>
              <a:prstGeom prst="ellipse">
                <a:avLst/>
              </a:prstGeom>
              <a:blipFill rotWithShape="1">
                <a:blip r:embed="rId11"/>
                <a:srcRect l="0" t="0" r="0" b="0"/>
                <a:tile tx="0" ty="0" sx="100000" sy="100000" flip="none" algn="tl"/>
              </a:blipFill>
              <a:ln w="635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71437" tIns="71437" rIns="71437" bIns="71437" numCol="1" anchor="ctr">
                <a:noAutofit/>
              </a:bodyPr>
              <a:lstStyle/>
              <a:p>
                <a:pPr>
                  <a:defRPr sz="3600"/>
                </a:pPr>
              </a:p>
            </p:txBody>
          </p:sp>
          <p:sp>
            <p:nvSpPr>
              <p:cNvPr id="670" name="Shape"/>
              <p:cNvSpPr/>
              <p:nvPr/>
            </p:nvSpPr>
            <p:spPr>
              <a:xfrm>
                <a:off x="0" y="363452"/>
                <a:ext cx="3221357" cy="502262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441" fill="norm" stroke="1" extrusionOk="0">
                    <a:moveTo>
                      <a:pt x="11931" y="2505"/>
                    </a:moveTo>
                    <a:cubicBezTo>
                      <a:pt x="11811" y="2116"/>
                      <a:pt x="11606" y="1740"/>
                      <a:pt x="11324" y="1387"/>
                    </a:cubicBezTo>
                    <a:cubicBezTo>
                      <a:pt x="11118" y="1130"/>
                      <a:pt x="10865" y="891"/>
                      <a:pt x="10558" y="679"/>
                    </a:cubicBezTo>
                    <a:cubicBezTo>
                      <a:pt x="9695" y="85"/>
                      <a:pt x="8372" y="-159"/>
                      <a:pt x="7176" y="108"/>
                    </a:cubicBezTo>
                    <a:cubicBezTo>
                      <a:pt x="6402" y="280"/>
                      <a:pt x="5802" y="637"/>
                      <a:pt x="5272" y="993"/>
                    </a:cubicBezTo>
                    <a:cubicBezTo>
                      <a:pt x="4731" y="1355"/>
                      <a:pt x="4210" y="1769"/>
                      <a:pt x="4197" y="2289"/>
                    </a:cubicBezTo>
                    <a:cubicBezTo>
                      <a:pt x="4187" y="2715"/>
                      <a:pt x="4524" y="3084"/>
                      <a:pt x="4935" y="3383"/>
                    </a:cubicBezTo>
                    <a:cubicBezTo>
                      <a:pt x="5376" y="3705"/>
                      <a:pt x="5933" y="3971"/>
                      <a:pt x="6589" y="4151"/>
                    </a:cubicBezTo>
                    <a:lnTo>
                      <a:pt x="6704" y="5202"/>
                    </a:lnTo>
                    <a:cubicBezTo>
                      <a:pt x="6132" y="5244"/>
                      <a:pt x="5576" y="5348"/>
                      <a:pt x="5061" y="5512"/>
                    </a:cubicBezTo>
                    <a:cubicBezTo>
                      <a:pt x="4354" y="5736"/>
                      <a:pt x="3741" y="6063"/>
                      <a:pt x="3274" y="6467"/>
                    </a:cubicBezTo>
                    <a:lnTo>
                      <a:pt x="0" y="10109"/>
                    </a:lnTo>
                    <a:lnTo>
                      <a:pt x="5765" y="12123"/>
                    </a:lnTo>
                    <a:lnTo>
                      <a:pt x="6080" y="12590"/>
                    </a:lnTo>
                    <a:lnTo>
                      <a:pt x="7068" y="12715"/>
                    </a:lnTo>
                    <a:lnTo>
                      <a:pt x="7973" y="11731"/>
                    </a:lnTo>
                    <a:lnTo>
                      <a:pt x="7098" y="11192"/>
                    </a:lnTo>
                    <a:lnTo>
                      <a:pt x="6629" y="11134"/>
                    </a:lnTo>
                    <a:lnTo>
                      <a:pt x="6161" y="11075"/>
                    </a:lnTo>
                    <a:lnTo>
                      <a:pt x="2613" y="9821"/>
                    </a:lnTo>
                    <a:lnTo>
                      <a:pt x="5552" y="7786"/>
                    </a:lnTo>
                    <a:lnTo>
                      <a:pt x="6597" y="11134"/>
                    </a:lnTo>
                    <a:lnTo>
                      <a:pt x="7029" y="11196"/>
                    </a:lnTo>
                    <a:lnTo>
                      <a:pt x="7912" y="11698"/>
                    </a:lnTo>
                    <a:lnTo>
                      <a:pt x="7092" y="12717"/>
                    </a:lnTo>
                    <a:lnTo>
                      <a:pt x="6687" y="12662"/>
                    </a:lnTo>
                    <a:lnTo>
                      <a:pt x="6395" y="17074"/>
                    </a:lnTo>
                    <a:lnTo>
                      <a:pt x="5745" y="20959"/>
                    </a:lnTo>
                    <a:lnTo>
                      <a:pt x="10176" y="21441"/>
                    </a:lnTo>
                    <a:lnTo>
                      <a:pt x="11168" y="21324"/>
                    </a:lnTo>
                    <a:lnTo>
                      <a:pt x="11002" y="20521"/>
                    </a:lnTo>
                    <a:lnTo>
                      <a:pt x="8254" y="20104"/>
                    </a:lnTo>
                    <a:lnTo>
                      <a:pt x="9439" y="17007"/>
                    </a:lnTo>
                    <a:lnTo>
                      <a:pt x="10713" y="13673"/>
                    </a:lnTo>
                    <a:lnTo>
                      <a:pt x="15852" y="14235"/>
                    </a:lnTo>
                    <a:lnTo>
                      <a:pt x="15889" y="17372"/>
                    </a:lnTo>
                    <a:lnTo>
                      <a:pt x="20569" y="17297"/>
                    </a:lnTo>
                    <a:lnTo>
                      <a:pt x="21600" y="17053"/>
                    </a:lnTo>
                    <a:lnTo>
                      <a:pt x="20767" y="16032"/>
                    </a:lnTo>
                    <a:lnTo>
                      <a:pt x="18070" y="15713"/>
                    </a:lnTo>
                    <a:lnTo>
                      <a:pt x="18313" y="12695"/>
                    </a:lnTo>
                    <a:lnTo>
                      <a:pt x="12389" y="11493"/>
                    </a:lnTo>
                    <a:lnTo>
                      <a:pt x="12785" y="7120"/>
                    </a:lnTo>
                    <a:lnTo>
                      <a:pt x="13843" y="9619"/>
                    </a:lnTo>
                    <a:lnTo>
                      <a:pt x="17939" y="9321"/>
                    </a:lnTo>
                    <a:lnTo>
                      <a:pt x="18632" y="9554"/>
                    </a:lnTo>
                    <a:lnTo>
                      <a:pt x="19806" y="9392"/>
                    </a:lnTo>
                    <a:lnTo>
                      <a:pt x="20071" y="8267"/>
                    </a:lnTo>
                    <a:lnTo>
                      <a:pt x="18542" y="8179"/>
                    </a:lnTo>
                    <a:lnTo>
                      <a:pt x="17688" y="8595"/>
                    </a:lnTo>
                    <a:lnTo>
                      <a:pt x="15426" y="8128"/>
                    </a:lnTo>
                    <a:lnTo>
                      <a:pt x="14883" y="5305"/>
                    </a:lnTo>
                    <a:cubicBezTo>
                      <a:pt x="14104" y="4915"/>
                      <a:pt x="13179" y="4658"/>
                      <a:pt x="12199" y="4560"/>
                    </a:cubicBezTo>
                    <a:cubicBezTo>
                      <a:pt x="11578" y="4498"/>
                      <a:pt x="10942" y="4501"/>
                      <a:pt x="10318" y="4571"/>
                    </a:cubicBezTo>
                    <a:lnTo>
                      <a:pt x="9867" y="3898"/>
                    </a:lnTo>
                    <a:lnTo>
                      <a:pt x="11447" y="3859"/>
                    </a:lnTo>
                    <a:lnTo>
                      <a:pt x="11961" y="3261"/>
                    </a:lnTo>
                    <a:lnTo>
                      <a:pt x="11931" y="2505"/>
                    </a:lnTo>
                    <a:close/>
                  </a:path>
                </a:pathLst>
              </a:custGeom>
              <a:solidFill>
                <a:srgbClr val="FFFFFF"/>
              </a:solidFill>
              <a:ln w="635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71437" tIns="71437" rIns="71437" bIns="71437" numCol="1" anchor="ctr">
                <a:noAutofit/>
              </a:bodyPr>
              <a:lstStyle/>
              <a:p>
                <a:pPr>
                  <a:defRPr sz="3600"/>
                </a:pPr>
              </a:p>
            </p:txBody>
          </p:sp>
          <p:sp>
            <p:nvSpPr>
              <p:cNvPr id="671" name="Shape"/>
              <p:cNvSpPr/>
              <p:nvPr/>
            </p:nvSpPr>
            <p:spPr>
              <a:xfrm>
                <a:off x="2709035" y="2583830"/>
                <a:ext cx="198261" cy="5898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006" h="21305" fill="norm" stroke="1" extrusionOk="0">
                    <a:moveTo>
                      <a:pt x="7728" y="1075"/>
                    </a:moveTo>
                    <a:lnTo>
                      <a:pt x="3476" y="15484"/>
                    </a:lnTo>
                    <a:cubicBezTo>
                      <a:pt x="-2649" y="17165"/>
                      <a:pt x="-221" y="20969"/>
                      <a:pt x="7178" y="21285"/>
                    </a:cubicBezTo>
                    <a:cubicBezTo>
                      <a:pt x="14546" y="21600"/>
                      <a:pt x="18951" y="18111"/>
                      <a:pt x="13916" y="15949"/>
                    </a:cubicBezTo>
                    <a:lnTo>
                      <a:pt x="18005" y="0"/>
                    </a:lnTo>
                    <a:lnTo>
                      <a:pt x="7728" y="1075"/>
                    </a:lnTo>
                    <a:close/>
                  </a:path>
                </a:pathLst>
              </a:custGeom>
              <a:blipFill rotWithShape="1">
                <a:blip r:embed="rId12"/>
                <a:srcRect l="0" t="0" r="0" b="0"/>
                <a:tile tx="0" ty="0" sx="100000" sy="100000" flip="none" algn="tl"/>
              </a:blipFill>
              <a:ln w="635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71437" tIns="71437" rIns="71437" bIns="71437" numCol="1" anchor="ctr">
                <a:noAutofit/>
              </a:bodyPr>
              <a:lstStyle/>
              <a:p>
                <a:pPr>
                  <a:defRPr sz="3600"/>
                </a:pPr>
              </a:p>
            </p:txBody>
          </p:sp>
          <p:sp>
            <p:nvSpPr>
              <p:cNvPr id="672" name="Shape"/>
              <p:cNvSpPr/>
              <p:nvPr/>
            </p:nvSpPr>
            <p:spPr>
              <a:xfrm>
                <a:off x="2733052" y="1679210"/>
                <a:ext cx="422874" cy="62469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4845" y="21267"/>
                    </a:moveTo>
                    <a:lnTo>
                      <a:pt x="7120" y="8157"/>
                    </a:lnTo>
                    <a:lnTo>
                      <a:pt x="0" y="5634"/>
                    </a:lnTo>
                    <a:lnTo>
                      <a:pt x="3794" y="0"/>
                    </a:lnTo>
                    <a:lnTo>
                      <a:pt x="6572" y="4547"/>
                    </a:lnTo>
                    <a:lnTo>
                      <a:pt x="10588" y="1290"/>
                    </a:lnTo>
                    <a:lnTo>
                      <a:pt x="13778" y="5128"/>
                    </a:lnTo>
                    <a:lnTo>
                      <a:pt x="19528" y="444"/>
                    </a:lnTo>
                    <a:lnTo>
                      <a:pt x="21600" y="7158"/>
                    </a:lnTo>
                    <a:lnTo>
                      <a:pt x="12553" y="8544"/>
                    </a:lnTo>
                    <a:lnTo>
                      <a:pt x="10426" y="21600"/>
                    </a:lnTo>
                    <a:lnTo>
                      <a:pt x="4845" y="21267"/>
                    </a:lnTo>
                    <a:close/>
                  </a:path>
                </a:pathLst>
              </a:custGeom>
              <a:blipFill rotWithShape="1">
                <a:blip r:embed="rId13"/>
                <a:srcRect l="0" t="0" r="0" b="0"/>
                <a:tile tx="0" ty="0" sx="100000" sy="100000" flip="none" algn="tl"/>
              </a:blipFill>
              <a:ln w="635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71437" tIns="71437" rIns="71437" bIns="71437" numCol="1" anchor="ctr">
                <a:noAutofit/>
              </a:bodyPr>
              <a:lstStyle/>
              <a:p>
                <a:pPr>
                  <a:defRPr sz="3600"/>
                </a:pPr>
              </a:p>
            </p:txBody>
          </p:sp>
          <p:sp>
            <p:nvSpPr>
              <p:cNvPr id="673" name="Shape"/>
              <p:cNvSpPr/>
              <p:nvPr/>
            </p:nvSpPr>
            <p:spPr>
              <a:xfrm>
                <a:off x="511089" y="0"/>
                <a:ext cx="747960" cy="9868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878" y="21600"/>
                    </a:moveTo>
                    <a:cubicBezTo>
                      <a:pt x="7320" y="20507"/>
                      <a:pt x="11366" y="18647"/>
                      <a:pt x="14697" y="16166"/>
                    </a:cubicBezTo>
                    <a:cubicBezTo>
                      <a:pt x="17702" y="13927"/>
                      <a:pt x="20054" y="11236"/>
                      <a:pt x="21600" y="8264"/>
                    </a:cubicBezTo>
                    <a:lnTo>
                      <a:pt x="16291" y="0"/>
                    </a:lnTo>
                    <a:lnTo>
                      <a:pt x="12853" y="8849"/>
                    </a:lnTo>
                    <a:lnTo>
                      <a:pt x="8978" y="6863"/>
                    </a:lnTo>
                    <a:lnTo>
                      <a:pt x="6177" y="15100"/>
                    </a:lnTo>
                    <a:lnTo>
                      <a:pt x="0" y="19610"/>
                    </a:lnTo>
                    <a:lnTo>
                      <a:pt x="2878" y="21600"/>
                    </a:lnTo>
                    <a:close/>
                  </a:path>
                </a:pathLst>
              </a:custGeom>
              <a:blipFill rotWithShape="1">
                <a:blip r:embed="rId14"/>
                <a:srcRect l="0" t="0" r="0" b="0"/>
                <a:tile tx="0" ty="0" sx="100000" sy="100000" flip="none" algn="tl"/>
              </a:blipFill>
              <a:ln w="635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71437" tIns="71437" rIns="71437" bIns="71437" numCol="1" anchor="ctr">
                <a:noAutofit/>
              </a:bodyPr>
              <a:lstStyle/>
              <a:p>
                <a:pPr>
                  <a:defRPr sz="3600"/>
                </a:pPr>
              </a:p>
            </p:txBody>
          </p:sp>
        </p:grpSp>
      </p:grpSp>
      <p:sp>
        <p:nvSpPr>
          <p:cNvPr id="676" name="Solomon"/>
          <p:cNvSpPr txBox="1"/>
          <p:nvPr/>
        </p:nvSpPr>
        <p:spPr>
          <a:xfrm>
            <a:off x="1719995" y="3840893"/>
            <a:ext cx="3985584" cy="14922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normAutofit fontScale="100000" lnSpcReduction="0"/>
          </a:bodyPr>
          <a:lstStyle>
            <a:lvl1pPr>
              <a:lnSpc>
                <a:spcPct val="110000"/>
              </a:lnSpc>
              <a:defRPr b="1" sz="6900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defRPr b="0"/>
            </a:pPr>
            <a:r>
              <a:rPr b="1"/>
              <a:t>Solomon</a:t>
            </a:r>
          </a:p>
        </p:txBody>
      </p:sp>
      <p:sp>
        <p:nvSpPr>
          <p:cNvPr id="677" name="Jesus"/>
          <p:cNvSpPr txBox="1"/>
          <p:nvPr/>
        </p:nvSpPr>
        <p:spPr>
          <a:xfrm>
            <a:off x="18624714" y="3840893"/>
            <a:ext cx="3985584" cy="14922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normAutofit fontScale="100000" lnSpcReduction="0"/>
          </a:bodyPr>
          <a:lstStyle>
            <a:lvl1pPr>
              <a:lnSpc>
                <a:spcPct val="110000"/>
              </a:lnSpc>
              <a:defRPr b="1" sz="6900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defRPr b="0"/>
            </a:pPr>
            <a:r>
              <a:rPr b="1"/>
              <a:t>Jesus</a:t>
            </a:r>
          </a:p>
        </p:txBody>
      </p:sp>
      <p:sp>
        <p:nvSpPr>
          <p:cNvPr id="678" name="Line"/>
          <p:cNvSpPr/>
          <p:nvPr/>
        </p:nvSpPr>
        <p:spPr>
          <a:xfrm>
            <a:off x="6203074" y="5054928"/>
            <a:ext cx="3336807" cy="578544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2554"/>
                </a:moveTo>
                <a:lnTo>
                  <a:pt x="8627" y="2554"/>
                </a:lnTo>
                <a:lnTo>
                  <a:pt x="8627" y="0"/>
                </a:lnTo>
                <a:lnTo>
                  <a:pt x="0" y="11078"/>
                </a:lnTo>
                <a:lnTo>
                  <a:pt x="8068" y="21600"/>
                </a:lnTo>
                <a:lnTo>
                  <a:pt x="8068" y="19778"/>
                </a:lnTo>
                <a:lnTo>
                  <a:pt x="21162" y="19778"/>
                </a:lnTo>
              </a:path>
            </a:pathLst>
          </a:custGeom>
          <a:ln w="127000">
            <a:solidFill>
              <a:srgbClr val="A52C25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600"/>
            </a:pPr>
          </a:p>
        </p:txBody>
      </p:sp>
      <p:sp>
        <p:nvSpPr>
          <p:cNvPr id="679" name="Line"/>
          <p:cNvSpPr/>
          <p:nvPr/>
        </p:nvSpPr>
        <p:spPr>
          <a:xfrm flipH="1">
            <a:off x="14643351" y="5054928"/>
            <a:ext cx="3336807" cy="578544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2554"/>
                </a:moveTo>
                <a:lnTo>
                  <a:pt x="8627" y="2554"/>
                </a:lnTo>
                <a:lnTo>
                  <a:pt x="8627" y="0"/>
                </a:lnTo>
                <a:lnTo>
                  <a:pt x="0" y="11078"/>
                </a:lnTo>
                <a:lnTo>
                  <a:pt x="8068" y="21600"/>
                </a:lnTo>
                <a:lnTo>
                  <a:pt x="8068" y="19778"/>
                </a:lnTo>
                <a:lnTo>
                  <a:pt x="21162" y="19778"/>
                </a:lnTo>
              </a:path>
            </a:pathLst>
          </a:custGeom>
          <a:ln w="127000">
            <a:solidFill>
              <a:srgbClr val="A52C25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600"/>
            </a:pPr>
          </a:p>
        </p:txBody>
      </p:sp>
      <p:sp>
        <p:nvSpPr>
          <p:cNvPr id="680" name="“Messianic” Psalms vs. Psalms Applied to Jesus"/>
          <p:cNvSpPr txBox="1"/>
          <p:nvPr/>
        </p:nvSpPr>
        <p:spPr>
          <a:xfrm>
            <a:off x="277585" y="-9413"/>
            <a:ext cx="23828830" cy="24499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normAutofit fontScale="100000" lnSpcReduction="0"/>
          </a:bodyPr>
          <a:lstStyle>
            <a:lvl1pPr defTabSz="632579">
              <a:defRPr b="1" cap="small" sz="1001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“Messianic” Psalms vs. Psalms Applied to Jesus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fade/>
      </p:transition>
    </mc:Choice>
    <mc:Fallback>
      <p:transition spd="fast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2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199"/>
                                        <p:tgtEl>
                                          <p:spTgt spid="62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nodeType="withEffect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6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0" dur="199"/>
                                        <p:tgtEl>
                                          <p:spTgt spid="6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5" dur="200"/>
                                        <p:tgtEl>
                                          <p:spTgt spid="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ID="10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0" dur="200"/>
                                        <p:tgtEl>
                                          <p:spTgt spid="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ID="10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67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5" dur="199"/>
                                        <p:tgtEl>
                                          <p:spTgt spid="67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Class="entr" nodeType="withEffect" presetSubtype="0" presetID="10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8" dur="199"/>
                                        <p:tgtEl>
                                          <p:spTgt spid="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99"/>
                            </p:stCondLst>
                            <p:childTnLst>
                              <p:par>
                                <p:cTn id="30" presetClass="entr" nodeType="afterEffect" presetID="10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32" dur="200"/>
                                        <p:tgtEl>
                                          <p:spTgt spid="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ID="10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37" dur="200"/>
                                        <p:tgtEl>
                                          <p:spTgt spid="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Class="entr" nodeType="clickEffect" presetID="10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67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42" dur="199"/>
                                        <p:tgtEl>
                                          <p:spTgt spid="67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Class="entr" nodeType="withEffect" presetSubtype="0" presetID="10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6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45" dur="199"/>
                                        <p:tgtEl>
                                          <p:spTgt spid="6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99"/>
                            </p:stCondLst>
                            <p:childTnLst>
                              <p:par>
                                <p:cTn id="47" presetClass="entr" nodeType="afterEffect" presetID="10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49" dur="200"/>
                                        <p:tgtEl>
                                          <p:spTgt spid="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675" grpId="8"/>
      <p:bldP build="whole" bldLvl="1" animBg="1" rev="0" advAuto="0" spid="639" grpId="2"/>
      <p:bldP build="whole" bldLvl="1" animBg="1" rev="0" advAuto="0" spid="678" grpId="3"/>
      <p:bldP build="p" bldLvl="5" animBg="1" rev="0" advAuto="0" spid="677" grpId="7"/>
      <p:bldP build="whole" bldLvl="1" animBg="1" rev="0" advAuto="0" spid="657" grpId="5"/>
      <p:bldP build="p" bldLvl="5" animBg="1" rev="0" advAuto="0" spid="621" grpId="1"/>
      <p:bldP build="whole" bldLvl="1" animBg="1" rev="0" advAuto="0" spid="679" grpId="6"/>
      <p:bldP build="p" bldLvl="5" animBg="1" rev="0" advAuto="0" spid="676" grpId="4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Rectangle"/>
          <p:cNvSpPr/>
          <p:nvPr/>
        </p:nvSpPr>
        <p:spPr>
          <a:xfrm>
            <a:off x="-2149" y="360693"/>
            <a:ext cx="24388298" cy="1785938"/>
          </a:xfrm>
          <a:prstGeom prst="rect">
            <a:avLst/>
          </a:prstGeom>
          <a:solidFill>
            <a:schemeClr val="accent1">
              <a:hueOff val="300931"/>
              <a:lumOff val="-21745"/>
            </a:schemeClr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sz="3600"/>
            </a:pPr>
          </a:p>
        </p:txBody>
      </p:sp>
      <p:sp>
        <p:nvSpPr>
          <p:cNvPr id="683" name="The Structure of the Psalter"/>
          <p:cNvSpPr txBox="1"/>
          <p:nvPr/>
        </p:nvSpPr>
        <p:spPr>
          <a:xfrm>
            <a:off x="277585" y="28687"/>
            <a:ext cx="23828830" cy="24499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normAutofit fontScale="100000" lnSpcReduction="0"/>
          </a:bodyPr>
          <a:lstStyle>
            <a:lvl1pPr>
              <a:defRPr b="1" cap="small" sz="12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The Structure of the Psalter</a:t>
            </a:r>
          </a:p>
        </p:txBody>
      </p:sp>
      <p:sp>
        <p:nvSpPr>
          <p:cNvPr id="684" name="Five Book Structure…"/>
          <p:cNvSpPr txBox="1"/>
          <p:nvPr/>
        </p:nvSpPr>
        <p:spPr>
          <a:xfrm>
            <a:off x="939048" y="2257293"/>
            <a:ext cx="22505904" cy="113538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>
            <a:normAutofit fontScale="100000" lnSpcReduction="0"/>
          </a:bodyPr>
          <a:lstStyle/>
          <a:p>
            <a:pPr marL="701842" indent="-701842" algn="l">
              <a:lnSpc>
                <a:spcPct val="90000"/>
              </a:lnSpc>
              <a:buSzPct val="75000"/>
              <a:buChar char="•"/>
              <a:defRPr sz="7100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Five Book Structure</a:t>
            </a:r>
          </a:p>
          <a:p>
            <a:pPr lvl="2" marL="1590842" indent="-701842" algn="l">
              <a:lnSpc>
                <a:spcPct val="90000"/>
              </a:lnSpc>
              <a:buSzPct val="75000"/>
              <a:buChar char="•"/>
              <a:defRPr sz="7100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Books 1-4 end with a doxology, not part of each Psalm</a:t>
            </a:r>
          </a:p>
          <a:p>
            <a:pPr lvl="4" marL="2479842" indent="-701842" algn="l">
              <a:lnSpc>
                <a:spcPct val="90000"/>
              </a:lnSpc>
              <a:buSzPct val="75000"/>
              <a:buChar char="•"/>
              <a:defRPr b="1" sz="7100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41:13; 72:18-20; 89:52; 106:48</a:t>
            </a:r>
          </a:p>
          <a:p>
            <a:pPr lvl="6" marL="3368842" indent="-701842" algn="l">
              <a:lnSpc>
                <a:spcPct val="90000"/>
              </a:lnSpc>
              <a:buSzPct val="75000"/>
              <a:buChar char="•"/>
              <a:defRPr sz="7100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b="1"/>
              <a:t>72:20</a:t>
            </a:r>
            <a:r>
              <a:t> “The prayers of David, the son of Jesse, are ended.”</a:t>
            </a:r>
          </a:p>
          <a:p>
            <a:pPr lvl="4" marL="2479842" indent="-701842" algn="l">
              <a:lnSpc>
                <a:spcPct val="90000"/>
              </a:lnSpc>
              <a:buSzPct val="75000"/>
              <a:buChar char="•"/>
              <a:defRPr sz="7100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Book 5 ended with 5-part praise finale: </a:t>
            </a:r>
            <a:r>
              <a:rPr b="1"/>
              <a:t>Ps 146-150</a:t>
            </a:r>
          </a:p>
          <a:p>
            <a:pPr lvl="2" marL="1590842" indent="-701842" algn="l">
              <a:lnSpc>
                <a:spcPct val="90000"/>
              </a:lnSpc>
              <a:buSzPct val="75000"/>
              <a:buChar char="•"/>
              <a:defRPr sz="7100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Likely modeled after the Torah, 5 Books of Moses</a:t>
            </a:r>
          </a:p>
          <a:p>
            <a:pPr lvl="4" marL="2479842" indent="-701842" algn="l">
              <a:lnSpc>
                <a:spcPct val="90000"/>
              </a:lnSpc>
              <a:buSzPct val="75000"/>
              <a:buChar char="•"/>
              <a:defRPr sz="7100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Different teaching method: praise and prayers of God’s faithful people through the age</a:t>
            </a:r>
          </a:p>
          <a:p>
            <a:pPr marL="701842" indent="-701842" algn="l">
              <a:lnSpc>
                <a:spcPct val="90000"/>
              </a:lnSpc>
              <a:buSzPct val="75000"/>
              <a:buChar char="•"/>
              <a:defRPr sz="7100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Signs of Structure within 5 books</a:t>
            </a:r>
          </a:p>
          <a:p>
            <a:pPr lvl="2" marL="1590842" indent="-701842" algn="l">
              <a:lnSpc>
                <a:spcPct val="90000"/>
              </a:lnSpc>
              <a:buSzPct val="75000"/>
              <a:buChar char="•"/>
              <a:defRPr sz="7100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Like organizing a hymnal—not every hymn, but overall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fade/>
      </p:transition>
    </mc:Choice>
    <mc:Fallback>
      <p:transition spd="fast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8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199"/>
                                        <p:tgtEl>
                                          <p:spTgt spid="68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nodeType="withEffect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6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0" dur="199"/>
                                        <p:tgtEl>
                                          <p:spTgt spid="6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6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5" dur="199"/>
                                        <p:tgtEl>
                                          <p:spTgt spid="6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6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0" dur="199"/>
                                        <p:tgtEl>
                                          <p:spTgt spid="6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6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5" dur="199"/>
                                        <p:tgtEl>
                                          <p:spTgt spid="6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6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30" dur="199"/>
                                        <p:tgtEl>
                                          <p:spTgt spid="6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6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35" dur="199"/>
                                        <p:tgtEl>
                                          <p:spTgt spid="6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68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40" dur="199"/>
                                        <p:tgtEl>
                                          <p:spTgt spid="68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68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45" dur="199"/>
                                        <p:tgtEl>
                                          <p:spTgt spid="68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9" fill="hold"/>
                                        <p:tgtEl>
                                          <p:spTgt spid="68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50" dur="199"/>
                                        <p:tgtEl>
                                          <p:spTgt spid="68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684" grpId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8" name="Group"/>
          <p:cNvGrpSpPr/>
          <p:nvPr/>
        </p:nvGrpSpPr>
        <p:grpSpPr>
          <a:xfrm>
            <a:off x="753039" y="2969857"/>
            <a:ext cx="4369227" cy="9747372"/>
            <a:chOff x="0" y="0"/>
            <a:chExt cx="4369225" cy="9747371"/>
          </a:xfrm>
        </p:grpSpPr>
        <p:sp>
          <p:nvSpPr>
            <p:cNvPr id="686" name="Rectangle"/>
            <p:cNvSpPr/>
            <p:nvPr/>
          </p:nvSpPr>
          <p:spPr>
            <a:xfrm>
              <a:off x="0" y="0"/>
              <a:ext cx="4369226" cy="9747372"/>
            </a:xfrm>
            <a:prstGeom prst="rect">
              <a:avLst/>
            </a:prstGeom>
            <a:solidFill>
              <a:srgbClr val="B0A753"/>
            </a:solidFill>
            <a:ln w="12700" cap="flat">
              <a:noFill/>
              <a:miter lim="400000"/>
            </a:ln>
            <a:effectLst/>
          </p:spPr>
          <p:txBody>
            <a:bodyPr wrap="square" lIns="142875" tIns="142875" rIns="142875" bIns="142875" numCol="1" anchor="ctr">
              <a:noAutofit/>
            </a:bodyPr>
            <a:lstStyle/>
            <a:p>
              <a:pPr defTabSz="642937">
                <a:defRPr sz="1600">
                  <a:latin typeface="Helvetica Neue"/>
                  <a:ea typeface="Helvetica Neue"/>
                  <a:cs typeface="Helvetica Neue"/>
                  <a:sym typeface="Helvetica Neue"/>
                </a:defRPr>
              </a:pPr>
            </a:p>
          </p:txBody>
        </p:sp>
        <p:sp>
          <p:nvSpPr>
            <p:cNvPr id="687" name="Book 1: 3-41"/>
            <p:cNvSpPr txBox="1"/>
            <p:nvPr/>
          </p:nvSpPr>
          <p:spPr>
            <a:xfrm>
              <a:off x="396755" y="74399"/>
              <a:ext cx="3575716" cy="84848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71437" tIns="71437" rIns="71437" bIns="71437" numCol="1" anchor="t">
              <a:noAutofit/>
            </a:bodyPr>
            <a:lstStyle>
              <a:lvl1pPr defTabSz="642937">
                <a:defRPr b="1" sz="4200" u="sng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Book 1: 3-41</a:t>
              </a:r>
            </a:p>
          </p:txBody>
        </p:sp>
      </p:grpSp>
      <p:grpSp>
        <p:nvGrpSpPr>
          <p:cNvPr id="691" name="Group"/>
          <p:cNvGrpSpPr/>
          <p:nvPr/>
        </p:nvGrpSpPr>
        <p:grpSpPr>
          <a:xfrm>
            <a:off x="5361735" y="2969857"/>
            <a:ext cx="4369227" cy="9747372"/>
            <a:chOff x="0" y="0"/>
            <a:chExt cx="4369225" cy="9747371"/>
          </a:xfrm>
        </p:grpSpPr>
        <p:sp>
          <p:nvSpPr>
            <p:cNvPr id="689" name="Rectangle"/>
            <p:cNvSpPr/>
            <p:nvPr/>
          </p:nvSpPr>
          <p:spPr>
            <a:xfrm>
              <a:off x="0" y="0"/>
              <a:ext cx="4369226" cy="9747372"/>
            </a:xfrm>
            <a:prstGeom prst="rect">
              <a:avLst/>
            </a:prstGeom>
            <a:solidFill>
              <a:srgbClr val="AB7C2D"/>
            </a:solidFill>
            <a:ln w="12700" cap="flat">
              <a:noFill/>
              <a:miter lim="400000"/>
            </a:ln>
            <a:effectLst/>
          </p:spPr>
          <p:txBody>
            <a:bodyPr wrap="square" lIns="142875" tIns="142875" rIns="142875" bIns="142875" numCol="1" anchor="ctr">
              <a:noAutofit/>
            </a:bodyPr>
            <a:lstStyle/>
            <a:p>
              <a:pPr defTabSz="642937">
                <a:defRPr sz="1600">
                  <a:latin typeface="Helvetica Neue"/>
                  <a:ea typeface="Helvetica Neue"/>
                  <a:cs typeface="Helvetica Neue"/>
                  <a:sym typeface="Helvetica Neue"/>
                </a:defRPr>
              </a:pPr>
            </a:p>
          </p:txBody>
        </p:sp>
        <p:sp>
          <p:nvSpPr>
            <p:cNvPr id="690" name="Book 2: 42-72"/>
            <p:cNvSpPr txBox="1"/>
            <p:nvPr/>
          </p:nvSpPr>
          <p:spPr>
            <a:xfrm>
              <a:off x="396756" y="74399"/>
              <a:ext cx="3575715" cy="84848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71437" tIns="71437" rIns="71437" bIns="71437" numCol="1" anchor="t">
              <a:noAutofit/>
            </a:bodyPr>
            <a:lstStyle>
              <a:lvl1pPr defTabSz="642937">
                <a:defRPr b="1" sz="4200" u="sng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Book 2: 42-72</a:t>
              </a:r>
            </a:p>
          </p:txBody>
        </p:sp>
      </p:grpSp>
      <p:grpSp>
        <p:nvGrpSpPr>
          <p:cNvPr id="694" name="Group"/>
          <p:cNvGrpSpPr/>
          <p:nvPr/>
        </p:nvGrpSpPr>
        <p:grpSpPr>
          <a:xfrm>
            <a:off x="9981950" y="2969857"/>
            <a:ext cx="4369227" cy="9747372"/>
            <a:chOff x="0" y="0"/>
            <a:chExt cx="4369225" cy="9747371"/>
          </a:xfrm>
        </p:grpSpPr>
        <p:sp>
          <p:nvSpPr>
            <p:cNvPr id="692" name="Rectangle"/>
            <p:cNvSpPr/>
            <p:nvPr/>
          </p:nvSpPr>
          <p:spPr>
            <a:xfrm>
              <a:off x="0" y="0"/>
              <a:ext cx="4369226" cy="9747372"/>
            </a:xfrm>
            <a:prstGeom prst="rect">
              <a:avLst/>
            </a:prstGeom>
            <a:solidFill>
              <a:srgbClr val="760F0C"/>
            </a:solidFill>
            <a:ln w="12700" cap="flat">
              <a:noFill/>
              <a:miter lim="400000"/>
            </a:ln>
            <a:effectLst/>
          </p:spPr>
          <p:txBody>
            <a:bodyPr wrap="square" lIns="142875" tIns="142875" rIns="142875" bIns="142875" numCol="1" anchor="ctr">
              <a:noAutofit/>
            </a:bodyPr>
            <a:lstStyle/>
            <a:p>
              <a:pPr defTabSz="642937">
                <a:defRPr sz="1600">
                  <a:latin typeface="Helvetica Neue"/>
                  <a:ea typeface="Helvetica Neue"/>
                  <a:cs typeface="Helvetica Neue"/>
                  <a:sym typeface="Helvetica Neue"/>
                </a:defRPr>
              </a:pPr>
            </a:p>
          </p:txBody>
        </p:sp>
        <p:sp>
          <p:nvSpPr>
            <p:cNvPr id="693" name="Book 3: 73-89"/>
            <p:cNvSpPr txBox="1"/>
            <p:nvPr/>
          </p:nvSpPr>
          <p:spPr>
            <a:xfrm>
              <a:off x="396755" y="74399"/>
              <a:ext cx="3575716" cy="84848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71437" tIns="71437" rIns="71437" bIns="71437" numCol="1" anchor="t">
              <a:noAutofit/>
            </a:bodyPr>
            <a:lstStyle>
              <a:lvl1pPr defTabSz="642937">
                <a:defRPr b="1" sz="4200" u="sng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Book 3: 73-89</a:t>
              </a:r>
            </a:p>
          </p:txBody>
        </p:sp>
      </p:grpSp>
      <p:grpSp>
        <p:nvGrpSpPr>
          <p:cNvPr id="697" name="Group"/>
          <p:cNvGrpSpPr/>
          <p:nvPr/>
        </p:nvGrpSpPr>
        <p:grpSpPr>
          <a:xfrm>
            <a:off x="14586086" y="2969857"/>
            <a:ext cx="4369227" cy="9747372"/>
            <a:chOff x="0" y="0"/>
            <a:chExt cx="4369225" cy="9747371"/>
          </a:xfrm>
        </p:grpSpPr>
        <p:sp>
          <p:nvSpPr>
            <p:cNvPr id="695" name="Rectangle"/>
            <p:cNvSpPr/>
            <p:nvPr/>
          </p:nvSpPr>
          <p:spPr>
            <a:xfrm>
              <a:off x="0" y="0"/>
              <a:ext cx="4369226" cy="9747372"/>
            </a:xfrm>
            <a:prstGeom prst="rect">
              <a:avLst/>
            </a:prstGeom>
            <a:solidFill>
              <a:schemeClr val="accent1">
                <a:hueOff val="203473"/>
                <a:lumOff val="-13814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42875" tIns="142875" rIns="142875" bIns="142875" numCol="1" anchor="ctr">
              <a:noAutofit/>
            </a:bodyPr>
            <a:lstStyle/>
            <a:p>
              <a:pPr defTabSz="642937">
                <a:defRPr sz="1600">
                  <a:latin typeface="Helvetica Neue"/>
                  <a:ea typeface="Helvetica Neue"/>
                  <a:cs typeface="Helvetica Neue"/>
                  <a:sym typeface="Helvetica Neue"/>
                </a:defRPr>
              </a:pPr>
            </a:p>
          </p:txBody>
        </p:sp>
        <p:sp>
          <p:nvSpPr>
            <p:cNvPr id="696" name="Book 4: 90-106"/>
            <p:cNvSpPr txBox="1"/>
            <p:nvPr/>
          </p:nvSpPr>
          <p:spPr>
            <a:xfrm>
              <a:off x="174108" y="74399"/>
              <a:ext cx="4021008" cy="84848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71437" tIns="71437" rIns="71437" bIns="71437" numCol="1" anchor="t">
              <a:noAutofit/>
            </a:bodyPr>
            <a:lstStyle>
              <a:lvl1pPr defTabSz="642937">
                <a:defRPr b="1" sz="4200" u="sng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Book 4: 90-106</a:t>
              </a:r>
            </a:p>
          </p:txBody>
        </p:sp>
      </p:grpSp>
      <p:grpSp>
        <p:nvGrpSpPr>
          <p:cNvPr id="700" name="Group"/>
          <p:cNvGrpSpPr/>
          <p:nvPr/>
        </p:nvGrpSpPr>
        <p:grpSpPr>
          <a:xfrm>
            <a:off x="19223747" y="2969857"/>
            <a:ext cx="4369227" cy="9747372"/>
            <a:chOff x="0" y="0"/>
            <a:chExt cx="4369225" cy="9747371"/>
          </a:xfrm>
        </p:grpSpPr>
        <p:sp>
          <p:nvSpPr>
            <p:cNvPr id="698" name="Rectangle"/>
            <p:cNvSpPr/>
            <p:nvPr/>
          </p:nvSpPr>
          <p:spPr>
            <a:xfrm>
              <a:off x="0" y="0"/>
              <a:ext cx="4369226" cy="9747372"/>
            </a:xfrm>
            <a:prstGeom prst="rect">
              <a:avLst/>
            </a:prstGeom>
            <a:solidFill>
              <a:srgbClr val="225EC7"/>
            </a:solidFill>
            <a:ln w="12700" cap="flat">
              <a:noFill/>
              <a:miter lim="400000"/>
            </a:ln>
            <a:effectLst/>
          </p:spPr>
          <p:txBody>
            <a:bodyPr wrap="square" lIns="142875" tIns="142875" rIns="142875" bIns="142875" numCol="1" anchor="ctr">
              <a:noAutofit/>
            </a:bodyPr>
            <a:lstStyle/>
            <a:p>
              <a:pPr defTabSz="642937">
                <a:defRPr sz="1600">
                  <a:latin typeface="Helvetica Neue"/>
                  <a:ea typeface="Helvetica Neue"/>
                  <a:cs typeface="Helvetica Neue"/>
                  <a:sym typeface="Helvetica Neue"/>
                </a:defRPr>
              </a:pPr>
            </a:p>
          </p:txBody>
        </p:sp>
        <p:sp>
          <p:nvSpPr>
            <p:cNvPr id="699" name="Book 5: 107-145"/>
            <p:cNvSpPr txBox="1"/>
            <p:nvPr/>
          </p:nvSpPr>
          <p:spPr>
            <a:xfrm>
              <a:off x="62786" y="74399"/>
              <a:ext cx="4243654" cy="84848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71437" tIns="71437" rIns="71437" bIns="71437" numCol="1" anchor="t">
              <a:noAutofit/>
            </a:bodyPr>
            <a:lstStyle>
              <a:lvl1pPr defTabSz="642937">
                <a:defRPr b="1" sz="4200" u="sng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Book 5: 107-145</a:t>
              </a:r>
            </a:p>
          </p:txBody>
        </p:sp>
      </p:grpSp>
      <p:grpSp>
        <p:nvGrpSpPr>
          <p:cNvPr id="713" name="Group"/>
          <p:cNvGrpSpPr/>
          <p:nvPr/>
        </p:nvGrpSpPr>
        <p:grpSpPr>
          <a:xfrm>
            <a:off x="3526001" y="11796658"/>
            <a:ext cx="15572393" cy="1725114"/>
            <a:chOff x="0" y="0"/>
            <a:chExt cx="15572392" cy="1725112"/>
          </a:xfrm>
        </p:grpSpPr>
        <p:sp>
          <p:nvSpPr>
            <p:cNvPr id="701" name="41:13"/>
            <p:cNvSpPr/>
            <p:nvPr/>
          </p:nvSpPr>
          <p:spPr>
            <a:xfrm>
              <a:off x="0" y="0"/>
              <a:ext cx="1721128" cy="1088932"/>
            </a:xfrm>
            <a:prstGeom prst="rect">
              <a:avLst/>
            </a:prstGeom>
            <a:solidFill>
              <a:srgbClr val="FFFFFF"/>
            </a:solidFill>
            <a:ln w="381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42875" tIns="142875" rIns="142875" bIns="142875" numCol="1" anchor="ctr">
              <a:noAutofit/>
            </a:bodyPr>
            <a:lstStyle>
              <a:lvl1pPr defTabSz="642937">
                <a:defRPr b="1" sz="37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41:13</a:t>
              </a:r>
            </a:p>
          </p:txBody>
        </p:sp>
        <p:sp>
          <p:nvSpPr>
            <p:cNvPr id="702" name="72:18-20"/>
            <p:cNvSpPr/>
            <p:nvPr/>
          </p:nvSpPr>
          <p:spPr>
            <a:xfrm>
              <a:off x="4053524" y="0"/>
              <a:ext cx="2270445" cy="1088932"/>
            </a:xfrm>
            <a:prstGeom prst="rect">
              <a:avLst/>
            </a:prstGeom>
            <a:solidFill>
              <a:srgbClr val="FFFFFF"/>
            </a:solidFill>
            <a:ln w="381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42875" tIns="142875" rIns="142875" bIns="142875" numCol="1" anchor="ctr">
              <a:noAutofit/>
            </a:bodyPr>
            <a:lstStyle>
              <a:lvl1pPr defTabSz="642937">
                <a:defRPr b="1" sz="37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72:18-20</a:t>
              </a:r>
            </a:p>
          </p:txBody>
        </p:sp>
        <p:sp>
          <p:nvSpPr>
            <p:cNvPr id="703" name="89:52"/>
            <p:cNvSpPr/>
            <p:nvPr/>
          </p:nvSpPr>
          <p:spPr>
            <a:xfrm>
              <a:off x="9309455" y="0"/>
              <a:ext cx="1640655" cy="1088932"/>
            </a:xfrm>
            <a:prstGeom prst="rect">
              <a:avLst/>
            </a:prstGeom>
            <a:solidFill>
              <a:srgbClr val="FFFFFF"/>
            </a:solidFill>
            <a:ln w="381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42875" tIns="142875" rIns="142875" bIns="142875" numCol="1" anchor="ctr">
              <a:noAutofit/>
            </a:bodyPr>
            <a:lstStyle>
              <a:lvl1pPr defTabSz="642937">
                <a:defRPr b="1" sz="37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89:52</a:t>
              </a:r>
            </a:p>
          </p:txBody>
        </p:sp>
        <p:sp>
          <p:nvSpPr>
            <p:cNvPr id="704" name="106:48"/>
            <p:cNvSpPr/>
            <p:nvPr/>
          </p:nvSpPr>
          <p:spPr>
            <a:xfrm>
              <a:off x="13699192" y="0"/>
              <a:ext cx="1872957" cy="1088932"/>
            </a:xfrm>
            <a:prstGeom prst="rect">
              <a:avLst/>
            </a:prstGeom>
            <a:solidFill>
              <a:srgbClr val="FFFFFF"/>
            </a:solidFill>
            <a:ln w="381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42875" tIns="142875" rIns="142875" bIns="142875" numCol="1" anchor="ctr">
              <a:noAutofit/>
            </a:bodyPr>
            <a:lstStyle>
              <a:lvl1pPr defTabSz="642937">
                <a:defRPr b="1" sz="37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106:48</a:t>
              </a:r>
            </a:p>
          </p:txBody>
        </p:sp>
        <p:sp>
          <p:nvSpPr>
            <p:cNvPr id="705" name="Rectangle"/>
            <p:cNvSpPr/>
            <p:nvPr/>
          </p:nvSpPr>
          <p:spPr>
            <a:xfrm>
              <a:off x="503" y="983426"/>
              <a:ext cx="15571890" cy="684549"/>
            </a:xfrm>
            <a:prstGeom prst="rect">
              <a:avLst/>
            </a:prstGeom>
            <a:solidFill>
              <a:srgbClr val="FFFFFF"/>
            </a:solidFill>
            <a:ln w="381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142875" tIns="142875" rIns="142875" bIns="142875" numCol="1" anchor="ctr">
              <a:noAutofit/>
            </a:bodyPr>
            <a:lstStyle/>
            <a:p>
              <a:pPr defTabSz="642937">
                <a:def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706" name="Rectangle"/>
            <p:cNvSpPr/>
            <p:nvPr/>
          </p:nvSpPr>
          <p:spPr>
            <a:xfrm>
              <a:off x="13271" y="827319"/>
              <a:ext cx="1683549" cy="270535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42875" tIns="142875" rIns="142875" bIns="142875" numCol="1" anchor="ctr">
              <a:noAutofit/>
            </a:bodyPr>
            <a:lstStyle/>
            <a:p>
              <a:pPr defTabSz="642937">
                <a:defRPr sz="22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707" name="Rectangle"/>
            <p:cNvSpPr/>
            <p:nvPr/>
          </p:nvSpPr>
          <p:spPr>
            <a:xfrm>
              <a:off x="4067065" y="827319"/>
              <a:ext cx="2244062" cy="270535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42875" tIns="142875" rIns="142875" bIns="142875" numCol="1" anchor="ctr">
              <a:noAutofit/>
            </a:bodyPr>
            <a:lstStyle/>
            <a:p>
              <a:pPr defTabSz="642937">
                <a:defRPr sz="22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708" name="Rectangle"/>
            <p:cNvSpPr/>
            <p:nvPr/>
          </p:nvSpPr>
          <p:spPr>
            <a:xfrm>
              <a:off x="9323676" y="864001"/>
              <a:ext cx="1611469" cy="270534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42875" tIns="142875" rIns="142875" bIns="142875" numCol="1" anchor="ctr">
              <a:noAutofit/>
            </a:bodyPr>
            <a:lstStyle/>
            <a:p>
              <a:pPr defTabSz="642937">
                <a:defRPr sz="22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709" name="Rectangle"/>
            <p:cNvSpPr/>
            <p:nvPr/>
          </p:nvSpPr>
          <p:spPr>
            <a:xfrm>
              <a:off x="13711330" y="823872"/>
              <a:ext cx="1850929" cy="270534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42875" tIns="142875" rIns="142875" bIns="142875" numCol="1" anchor="ctr">
              <a:noAutofit/>
            </a:bodyPr>
            <a:lstStyle/>
            <a:p>
              <a:pPr defTabSz="642937">
                <a:defRPr sz="2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710" name="Blessed be the LORD, the God of Israel, from everlasting to everlasting! Amen and Amen."/>
            <p:cNvSpPr txBox="1"/>
            <p:nvPr/>
          </p:nvSpPr>
          <p:spPr>
            <a:xfrm>
              <a:off x="3929" y="973955"/>
              <a:ext cx="15551470" cy="7511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71437" tIns="71437" rIns="71437" bIns="71437" numCol="1" anchor="t">
              <a:noAutofit/>
            </a:bodyPr>
            <a:lstStyle/>
            <a:p>
              <a:pPr defTabSz="642937">
                <a:defRPr sz="33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t>Blessed be the L</a:t>
              </a:r>
              <a:r>
                <a:rPr sz="2900"/>
                <a:t>ORD</a:t>
              </a:r>
              <a:r>
                <a:t>, the God of Israel, from everlasting to everlasting! Amen and Amen.</a:t>
              </a:r>
            </a:p>
          </p:txBody>
        </p:sp>
        <p:sp>
          <p:nvSpPr>
            <p:cNvPr id="711" name="Line"/>
            <p:cNvSpPr/>
            <p:nvPr/>
          </p:nvSpPr>
          <p:spPr>
            <a:xfrm>
              <a:off x="1386293" y="1666792"/>
              <a:ext cx="5547594" cy="1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142875" tIns="142875" rIns="142875" bIns="142875" numCol="1" anchor="ctr">
              <a:noAutofit/>
            </a:bodyPr>
            <a:lstStyle/>
            <a:p>
              <a:pPr defTabSz="642937">
                <a:defRPr sz="1600">
                  <a:latin typeface="Helvetica Neue"/>
                  <a:ea typeface="Helvetica Neue"/>
                  <a:cs typeface="Helvetica Neue"/>
                  <a:sym typeface="Helvetica Neue"/>
                </a:defRPr>
              </a:pPr>
            </a:p>
          </p:txBody>
        </p:sp>
        <p:sp>
          <p:nvSpPr>
            <p:cNvPr id="712" name="Line"/>
            <p:cNvSpPr/>
            <p:nvPr/>
          </p:nvSpPr>
          <p:spPr>
            <a:xfrm>
              <a:off x="6668703" y="1668169"/>
              <a:ext cx="5547594" cy="1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142875" tIns="142875" rIns="142875" bIns="142875" numCol="1" anchor="ctr">
              <a:noAutofit/>
            </a:bodyPr>
            <a:lstStyle/>
            <a:p>
              <a:pPr defTabSz="642937">
                <a:defRPr sz="1600">
                  <a:latin typeface="Helvetica Neue"/>
                  <a:ea typeface="Helvetica Neue"/>
                  <a:cs typeface="Helvetica Neue"/>
                  <a:sym typeface="Helvetica Neue"/>
                </a:defRPr>
              </a:pPr>
            </a:p>
          </p:txBody>
        </p:sp>
      </p:grpSp>
      <p:sp>
        <p:nvSpPr>
          <p:cNvPr id="714" name="The Flow of the Psalms"/>
          <p:cNvSpPr txBox="1"/>
          <p:nvPr/>
        </p:nvSpPr>
        <p:spPr>
          <a:xfrm>
            <a:off x="7616690" y="102861"/>
            <a:ext cx="9150620" cy="12681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/>
          <a:lstStyle>
            <a:lvl1pPr defTabSz="642937">
              <a:defRPr b="1" sz="6500" u="sng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The Flow of the Psalms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fade/>
      </p:transition>
    </mc:Choice>
    <mc:Fallback>
      <p:transition spd="fast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200"/>
                                        <p:tgtEl>
                                          <p:spTgt spid="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713" grpId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" name="Psalms Per Book.pdf" descr="Psalms Per Book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10364" y="-202579"/>
            <a:ext cx="24604728" cy="1901274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fade/>
      </p:transition>
    </mc:Choice>
    <mc:Fallback>
      <p:transition spd="fast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0" name="Group"/>
          <p:cNvGrpSpPr/>
          <p:nvPr/>
        </p:nvGrpSpPr>
        <p:grpSpPr>
          <a:xfrm>
            <a:off x="753039" y="2969857"/>
            <a:ext cx="4369227" cy="9747372"/>
            <a:chOff x="0" y="0"/>
            <a:chExt cx="4369225" cy="9747371"/>
          </a:xfrm>
        </p:grpSpPr>
        <p:sp>
          <p:nvSpPr>
            <p:cNvPr id="718" name="Rectangle"/>
            <p:cNvSpPr/>
            <p:nvPr/>
          </p:nvSpPr>
          <p:spPr>
            <a:xfrm>
              <a:off x="0" y="0"/>
              <a:ext cx="4369226" cy="9747372"/>
            </a:xfrm>
            <a:prstGeom prst="rect">
              <a:avLst/>
            </a:prstGeom>
            <a:solidFill>
              <a:srgbClr val="B0A753"/>
            </a:solidFill>
            <a:ln w="12700" cap="flat">
              <a:noFill/>
              <a:miter lim="400000"/>
            </a:ln>
            <a:effectLst/>
          </p:spPr>
          <p:txBody>
            <a:bodyPr wrap="square" lIns="142875" tIns="142875" rIns="142875" bIns="142875" numCol="1" anchor="ctr">
              <a:noAutofit/>
            </a:bodyPr>
            <a:lstStyle/>
            <a:p>
              <a:pPr defTabSz="642937">
                <a:defRPr sz="1600">
                  <a:latin typeface="Helvetica Neue"/>
                  <a:ea typeface="Helvetica Neue"/>
                  <a:cs typeface="Helvetica Neue"/>
                  <a:sym typeface="Helvetica Neue"/>
                </a:defRPr>
              </a:pPr>
            </a:p>
          </p:txBody>
        </p:sp>
        <p:sp>
          <p:nvSpPr>
            <p:cNvPr id="719" name="Book 1: 3-41"/>
            <p:cNvSpPr txBox="1"/>
            <p:nvPr/>
          </p:nvSpPr>
          <p:spPr>
            <a:xfrm>
              <a:off x="396755" y="74399"/>
              <a:ext cx="3575716" cy="84848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71437" tIns="71437" rIns="71437" bIns="71437" numCol="1" anchor="t">
              <a:noAutofit/>
            </a:bodyPr>
            <a:lstStyle>
              <a:lvl1pPr defTabSz="642937">
                <a:defRPr b="1" sz="4200" u="sng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Book 1: 3-41</a:t>
              </a:r>
            </a:p>
          </p:txBody>
        </p:sp>
      </p:grpSp>
      <p:grpSp>
        <p:nvGrpSpPr>
          <p:cNvPr id="723" name="Group"/>
          <p:cNvGrpSpPr/>
          <p:nvPr/>
        </p:nvGrpSpPr>
        <p:grpSpPr>
          <a:xfrm>
            <a:off x="5361735" y="2969857"/>
            <a:ext cx="4369227" cy="9747372"/>
            <a:chOff x="0" y="0"/>
            <a:chExt cx="4369225" cy="9747371"/>
          </a:xfrm>
        </p:grpSpPr>
        <p:sp>
          <p:nvSpPr>
            <p:cNvPr id="721" name="Rectangle"/>
            <p:cNvSpPr/>
            <p:nvPr/>
          </p:nvSpPr>
          <p:spPr>
            <a:xfrm>
              <a:off x="0" y="0"/>
              <a:ext cx="4369226" cy="9747372"/>
            </a:xfrm>
            <a:prstGeom prst="rect">
              <a:avLst/>
            </a:prstGeom>
            <a:solidFill>
              <a:srgbClr val="AB7C2D"/>
            </a:solidFill>
            <a:ln w="12700" cap="flat">
              <a:noFill/>
              <a:miter lim="400000"/>
            </a:ln>
            <a:effectLst/>
          </p:spPr>
          <p:txBody>
            <a:bodyPr wrap="square" lIns="142875" tIns="142875" rIns="142875" bIns="142875" numCol="1" anchor="ctr">
              <a:noAutofit/>
            </a:bodyPr>
            <a:lstStyle/>
            <a:p>
              <a:pPr defTabSz="642937">
                <a:defRPr sz="1600">
                  <a:latin typeface="Helvetica Neue"/>
                  <a:ea typeface="Helvetica Neue"/>
                  <a:cs typeface="Helvetica Neue"/>
                  <a:sym typeface="Helvetica Neue"/>
                </a:defRPr>
              </a:pPr>
            </a:p>
          </p:txBody>
        </p:sp>
        <p:sp>
          <p:nvSpPr>
            <p:cNvPr id="722" name="Book 2: 42-72"/>
            <p:cNvSpPr txBox="1"/>
            <p:nvPr/>
          </p:nvSpPr>
          <p:spPr>
            <a:xfrm>
              <a:off x="396756" y="74399"/>
              <a:ext cx="3575715" cy="84848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71437" tIns="71437" rIns="71437" bIns="71437" numCol="1" anchor="t">
              <a:noAutofit/>
            </a:bodyPr>
            <a:lstStyle>
              <a:lvl1pPr defTabSz="642937">
                <a:defRPr b="1" sz="4200" u="sng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Book 2: 42-72</a:t>
              </a:r>
            </a:p>
          </p:txBody>
        </p:sp>
      </p:grpSp>
      <p:grpSp>
        <p:nvGrpSpPr>
          <p:cNvPr id="726" name="Group"/>
          <p:cNvGrpSpPr/>
          <p:nvPr/>
        </p:nvGrpSpPr>
        <p:grpSpPr>
          <a:xfrm>
            <a:off x="9981950" y="2969857"/>
            <a:ext cx="4369227" cy="9747372"/>
            <a:chOff x="0" y="0"/>
            <a:chExt cx="4369225" cy="9747371"/>
          </a:xfrm>
        </p:grpSpPr>
        <p:sp>
          <p:nvSpPr>
            <p:cNvPr id="724" name="Rectangle"/>
            <p:cNvSpPr/>
            <p:nvPr/>
          </p:nvSpPr>
          <p:spPr>
            <a:xfrm>
              <a:off x="0" y="0"/>
              <a:ext cx="4369226" cy="9747372"/>
            </a:xfrm>
            <a:prstGeom prst="rect">
              <a:avLst/>
            </a:prstGeom>
            <a:solidFill>
              <a:srgbClr val="760F0C"/>
            </a:solidFill>
            <a:ln w="12700" cap="flat">
              <a:noFill/>
              <a:miter lim="400000"/>
            </a:ln>
            <a:effectLst/>
          </p:spPr>
          <p:txBody>
            <a:bodyPr wrap="square" lIns="142875" tIns="142875" rIns="142875" bIns="142875" numCol="1" anchor="ctr">
              <a:noAutofit/>
            </a:bodyPr>
            <a:lstStyle/>
            <a:p>
              <a:pPr defTabSz="642937">
                <a:defRPr sz="1600">
                  <a:latin typeface="Helvetica Neue"/>
                  <a:ea typeface="Helvetica Neue"/>
                  <a:cs typeface="Helvetica Neue"/>
                  <a:sym typeface="Helvetica Neue"/>
                </a:defRPr>
              </a:pPr>
            </a:p>
          </p:txBody>
        </p:sp>
        <p:sp>
          <p:nvSpPr>
            <p:cNvPr id="725" name="Book 3: 73-89"/>
            <p:cNvSpPr txBox="1"/>
            <p:nvPr/>
          </p:nvSpPr>
          <p:spPr>
            <a:xfrm>
              <a:off x="396755" y="74399"/>
              <a:ext cx="3575716" cy="84848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71437" tIns="71437" rIns="71437" bIns="71437" numCol="1" anchor="t">
              <a:noAutofit/>
            </a:bodyPr>
            <a:lstStyle>
              <a:lvl1pPr defTabSz="642937">
                <a:defRPr b="1" sz="4200" u="sng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Book 3: 73-89</a:t>
              </a:r>
            </a:p>
          </p:txBody>
        </p:sp>
      </p:grpSp>
      <p:grpSp>
        <p:nvGrpSpPr>
          <p:cNvPr id="729" name="Group"/>
          <p:cNvGrpSpPr/>
          <p:nvPr/>
        </p:nvGrpSpPr>
        <p:grpSpPr>
          <a:xfrm>
            <a:off x="14586086" y="2969857"/>
            <a:ext cx="4369227" cy="9747372"/>
            <a:chOff x="0" y="0"/>
            <a:chExt cx="4369225" cy="9747371"/>
          </a:xfrm>
        </p:grpSpPr>
        <p:sp>
          <p:nvSpPr>
            <p:cNvPr id="727" name="Rectangle"/>
            <p:cNvSpPr/>
            <p:nvPr/>
          </p:nvSpPr>
          <p:spPr>
            <a:xfrm>
              <a:off x="0" y="0"/>
              <a:ext cx="4369226" cy="9747372"/>
            </a:xfrm>
            <a:prstGeom prst="rect">
              <a:avLst/>
            </a:prstGeom>
            <a:solidFill>
              <a:schemeClr val="accent1">
                <a:hueOff val="203473"/>
                <a:lumOff val="-13814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42875" tIns="142875" rIns="142875" bIns="142875" numCol="1" anchor="ctr">
              <a:noAutofit/>
            </a:bodyPr>
            <a:lstStyle/>
            <a:p>
              <a:pPr defTabSz="642937">
                <a:defRPr sz="1600">
                  <a:latin typeface="Helvetica Neue"/>
                  <a:ea typeface="Helvetica Neue"/>
                  <a:cs typeface="Helvetica Neue"/>
                  <a:sym typeface="Helvetica Neue"/>
                </a:defRPr>
              </a:pPr>
            </a:p>
          </p:txBody>
        </p:sp>
        <p:sp>
          <p:nvSpPr>
            <p:cNvPr id="728" name="Book 4: 90-106"/>
            <p:cNvSpPr txBox="1"/>
            <p:nvPr/>
          </p:nvSpPr>
          <p:spPr>
            <a:xfrm>
              <a:off x="174108" y="74399"/>
              <a:ext cx="4021008" cy="84848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71437" tIns="71437" rIns="71437" bIns="71437" numCol="1" anchor="t">
              <a:noAutofit/>
            </a:bodyPr>
            <a:lstStyle>
              <a:lvl1pPr defTabSz="642937">
                <a:defRPr b="1" sz="4200" u="sng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Book 4: 90-106</a:t>
              </a:r>
            </a:p>
          </p:txBody>
        </p:sp>
      </p:grpSp>
      <p:grpSp>
        <p:nvGrpSpPr>
          <p:cNvPr id="732" name="Group"/>
          <p:cNvGrpSpPr/>
          <p:nvPr/>
        </p:nvGrpSpPr>
        <p:grpSpPr>
          <a:xfrm>
            <a:off x="19223747" y="2969857"/>
            <a:ext cx="4369227" cy="9747372"/>
            <a:chOff x="0" y="0"/>
            <a:chExt cx="4369225" cy="9747371"/>
          </a:xfrm>
        </p:grpSpPr>
        <p:sp>
          <p:nvSpPr>
            <p:cNvPr id="730" name="Rectangle"/>
            <p:cNvSpPr/>
            <p:nvPr/>
          </p:nvSpPr>
          <p:spPr>
            <a:xfrm>
              <a:off x="0" y="0"/>
              <a:ext cx="4369226" cy="9747372"/>
            </a:xfrm>
            <a:prstGeom prst="rect">
              <a:avLst/>
            </a:prstGeom>
            <a:solidFill>
              <a:srgbClr val="225EC7"/>
            </a:solidFill>
            <a:ln w="12700" cap="flat">
              <a:noFill/>
              <a:miter lim="400000"/>
            </a:ln>
            <a:effectLst/>
          </p:spPr>
          <p:txBody>
            <a:bodyPr wrap="square" lIns="142875" tIns="142875" rIns="142875" bIns="142875" numCol="1" anchor="ctr">
              <a:noAutofit/>
            </a:bodyPr>
            <a:lstStyle/>
            <a:p>
              <a:pPr defTabSz="642937">
                <a:defRPr sz="1600">
                  <a:latin typeface="Helvetica Neue"/>
                  <a:ea typeface="Helvetica Neue"/>
                  <a:cs typeface="Helvetica Neue"/>
                  <a:sym typeface="Helvetica Neue"/>
                </a:defRPr>
              </a:pPr>
            </a:p>
          </p:txBody>
        </p:sp>
        <p:sp>
          <p:nvSpPr>
            <p:cNvPr id="731" name="Book 5: 107-145"/>
            <p:cNvSpPr txBox="1"/>
            <p:nvPr/>
          </p:nvSpPr>
          <p:spPr>
            <a:xfrm>
              <a:off x="62786" y="74399"/>
              <a:ext cx="4243654" cy="84848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71437" tIns="71437" rIns="71437" bIns="71437" numCol="1" anchor="t">
              <a:noAutofit/>
            </a:bodyPr>
            <a:lstStyle>
              <a:lvl1pPr defTabSz="642937">
                <a:defRPr b="1" sz="4200" u="sng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Book 5: 107-145</a:t>
              </a:r>
            </a:p>
          </p:txBody>
        </p:sp>
      </p:grpSp>
      <p:grpSp>
        <p:nvGrpSpPr>
          <p:cNvPr id="745" name="Group"/>
          <p:cNvGrpSpPr/>
          <p:nvPr/>
        </p:nvGrpSpPr>
        <p:grpSpPr>
          <a:xfrm>
            <a:off x="3526001" y="11796658"/>
            <a:ext cx="15572393" cy="1725114"/>
            <a:chOff x="0" y="0"/>
            <a:chExt cx="15572392" cy="1725112"/>
          </a:xfrm>
        </p:grpSpPr>
        <p:sp>
          <p:nvSpPr>
            <p:cNvPr id="733" name="41:13"/>
            <p:cNvSpPr/>
            <p:nvPr/>
          </p:nvSpPr>
          <p:spPr>
            <a:xfrm>
              <a:off x="0" y="0"/>
              <a:ext cx="1721128" cy="1088932"/>
            </a:xfrm>
            <a:prstGeom prst="rect">
              <a:avLst/>
            </a:prstGeom>
            <a:solidFill>
              <a:srgbClr val="FFFFFF"/>
            </a:solidFill>
            <a:ln w="381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42875" tIns="142875" rIns="142875" bIns="142875" numCol="1" anchor="ctr">
              <a:noAutofit/>
            </a:bodyPr>
            <a:lstStyle>
              <a:lvl1pPr defTabSz="642937">
                <a:defRPr b="1" sz="37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41:13</a:t>
              </a:r>
            </a:p>
          </p:txBody>
        </p:sp>
        <p:sp>
          <p:nvSpPr>
            <p:cNvPr id="734" name="72:18-20"/>
            <p:cNvSpPr/>
            <p:nvPr/>
          </p:nvSpPr>
          <p:spPr>
            <a:xfrm>
              <a:off x="4053524" y="0"/>
              <a:ext cx="2270445" cy="1088932"/>
            </a:xfrm>
            <a:prstGeom prst="rect">
              <a:avLst/>
            </a:prstGeom>
            <a:solidFill>
              <a:srgbClr val="FFFFFF"/>
            </a:solidFill>
            <a:ln w="381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42875" tIns="142875" rIns="142875" bIns="142875" numCol="1" anchor="ctr">
              <a:noAutofit/>
            </a:bodyPr>
            <a:lstStyle>
              <a:lvl1pPr defTabSz="642937">
                <a:defRPr b="1" sz="37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72:18-20</a:t>
              </a:r>
            </a:p>
          </p:txBody>
        </p:sp>
        <p:sp>
          <p:nvSpPr>
            <p:cNvPr id="735" name="89:52"/>
            <p:cNvSpPr/>
            <p:nvPr/>
          </p:nvSpPr>
          <p:spPr>
            <a:xfrm>
              <a:off x="9309455" y="0"/>
              <a:ext cx="1640655" cy="1088932"/>
            </a:xfrm>
            <a:prstGeom prst="rect">
              <a:avLst/>
            </a:prstGeom>
            <a:solidFill>
              <a:srgbClr val="FFFFFF"/>
            </a:solidFill>
            <a:ln w="381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42875" tIns="142875" rIns="142875" bIns="142875" numCol="1" anchor="ctr">
              <a:noAutofit/>
            </a:bodyPr>
            <a:lstStyle>
              <a:lvl1pPr defTabSz="642937">
                <a:defRPr b="1" sz="37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89:52</a:t>
              </a:r>
            </a:p>
          </p:txBody>
        </p:sp>
        <p:sp>
          <p:nvSpPr>
            <p:cNvPr id="736" name="106:48"/>
            <p:cNvSpPr/>
            <p:nvPr/>
          </p:nvSpPr>
          <p:spPr>
            <a:xfrm>
              <a:off x="13699192" y="0"/>
              <a:ext cx="1872957" cy="1088932"/>
            </a:xfrm>
            <a:prstGeom prst="rect">
              <a:avLst/>
            </a:prstGeom>
            <a:solidFill>
              <a:srgbClr val="FFFFFF"/>
            </a:solidFill>
            <a:ln w="381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42875" tIns="142875" rIns="142875" bIns="142875" numCol="1" anchor="ctr">
              <a:noAutofit/>
            </a:bodyPr>
            <a:lstStyle>
              <a:lvl1pPr defTabSz="642937">
                <a:defRPr b="1" sz="37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106:48</a:t>
              </a:r>
            </a:p>
          </p:txBody>
        </p:sp>
        <p:sp>
          <p:nvSpPr>
            <p:cNvPr id="737" name="Rectangle"/>
            <p:cNvSpPr/>
            <p:nvPr/>
          </p:nvSpPr>
          <p:spPr>
            <a:xfrm>
              <a:off x="503" y="983426"/>
              <a:ext cx="15571890" cy="684549"/>
            </a:xfrm>
            <a:prstGeom prst="rect">
              <a:avLst/>
            </a:prstGeom>
            <a:solidFill>
              <a:srgbClr val="FFFFFF"/>
            </a:solidFill>
            <a:ln w="381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142875" tIns="142875" rIns="142875" bIns="142875" numCol="1" anchor="ctr">
              <a:noAutofit/>
            </a:bodyPr>
            <a:lstStyle/>
            <a:p>
              <a:pPr defTabSz="642937">
                <a:def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738" name="Rectangle"/>
            <p:cNvSpPr/>
            <p:nvPr/>
          </p:nvSpPr>
          <p:spPr>
            <a:xfrm>
              <a:off x="13271" y="827319"/>
              <a:ext cx="1683549" cy="270535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42875" tIns="142875" rIns="142875" bIns="142875" numCol="1" anchor="ctr">
              <a:noAutofit/>
            </a:bodyPr>
            <a:lstStyle/>
            <a:p>
              <a:pPr defTabSz="642937">
                <a:defRPr sz="22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739" name="Rectangle"/>
            <p:cNvSpPr/>
            <p:nvPr/>
          </p:nvSpPr>
          <p:spPr>
            <a:xfrm>
              <a:off x="4067065" y="827319"/>
              <a:ext cx="2244062" cy="270535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42875" tIns="142875" rIns="142875" bIns="142875" numCol="1" anchor="ctr">
              <a:noAutofit/>
            </a:bodyPr>
            <a:lstStyle/>
            <a:p>
              <a:pPr defTabSz="642937">
                <a:defRPr sz="22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740" name="Rectangle"/>
            <p:cNvSpPr/>
            <p:nvPr/>
          </p:nvSpPr>
          <p:spPr>
            <a:xfrm>
              <a:off x="9323676" y="864001"/>
              <a:ext cx="1611469" cy="270534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42875" tIns="142875" rIns="142875" bIns="142875" numCol="1" anchor="ctr">
              <a:noAutofit/>
            </a:bodyPr>
            <a:lstStyle/>
            <a:p>
              <a:pPr defTabSz="642937">
                <a:defRPr sz="22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741" name="Rectangle"/>
            <p:cNvSpPr/>
            <p:nvPr/>
          </p:nvSpPr>
          <p:spPr>
            <a:xfrm>
              <a:off x="13711330" y="823872"/>
              <a:ext cx="1850929" cy="270534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42875" tIns="142875" rIns="142875" bIns="142875" numCol="1" anchor="ctr">
              <a:noAutofit/>
            </a:bodyPr>
            <a:lstStyle/>
            <a:p>
              <a:pPr defTabSz="642937">
                <a:defRPr sz="2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742" name="Blessed be the LORD, the God of Israel, from everlasting to everlasting! Amen and Amen."/>
            <p:cNvSpPr txBox="1"/>
            <p:nvPr/>
          </p:nvSpPr>
          <p:spPr>
            <a:xfrm>
              <a:off x="3929" y="973955"/>
              <a:ext cx="15551470" cy="7511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71437" tIns="71437" rIns="71437" bIns="71437" numCol="1" anchor="t">
              <a:noAutofit/>
            </a:bodyPr>
            <a:lstStyle/>
            <a:p>
              <a:pPr defTabSz="642937">
                <a:defRPr sz="33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t>Blessed be the L</a:t>
              </a:r>
              <a:r>
                <a:rPr sz="2900"/>
                <a:t>ORD</a:t>
              </a:r>
              <a:r>
                <a:t>, the God of Israel, from everlasting to everlasting! Amen and Amen.</a:t>
              </a:r>
            </a:p>
          </p:txBody>
        </p:sp>
        <p:sp>
          <p:nvSpPr>
            <p:cNvPr id="743" name="Line"/>
            <p:cNvSpPr/>
            <p:nvPr/>
          </p:nvSpPr>
          <p:spPr>
            <a:xfrm>
              <a:off x="1386293" y="1666792"/>
              <a:ext cx="5547594" cy="1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142875" tIns="142875" rIns="142875" bIns="142875" numCol="1" anchor="ctr">
              <a:noAutofit/>
            </a:bodyPr>
            <a:lstStyle/>
            <a:p>
              <a:pPr defTabSz="642937">
                <a:defRPr sz="1600">
                  <a:latin typeface="Helvetica Neue"/>
                  <a:ea typeface="Helvetica Neue"/>
                  <a:cs typeface="Helvetica Neue"/>
                  <a:sym typeface="Helvetica Neue"/>
                </a:defRPr>
              </a:pPr>
            </a:p>
          </p:txBody>
        </p:sp>
        <p:sp>
          <p:nvSpPr>
            <p:cNvPr id="744" name="Line"/>
            <p:cNvSpPr/>
            <p:nvPr/>
          </p:nvSpPr>
          <p:spPr>
            <a:xfrm>
              <a:off x="6668703" y="1668169"/>
              <a:ext cx="5547594" cy="1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142875" tIns="142875" rIns="142875" bIns="142875" numCol="1" anchor="ctr">
              <a:noAutofit/>
            </a:bodyPr>
            <a:lstStyle/>
            <a:p>
              <a:pPr defTabSz="642937">
                <a:defRPr sz="1600">
                  <a:latin typeface="Helvetica Neue"/>
                  <a:ea typeface="Helvetica Neue"/>
                  <a:cs typeface="Helvetica Neue"/>
                  <a:sym typeface="Helvetica Neue"/>
                </a:defRPr>
              </a:pPr>
            </a:p>
          </p:txBody>
        </p:sp>
      </p:grpSp>
      <p:sp>
        <p:nvSpPr>
          <p:cNvPr id="746" name="The Flow of the Psalms"/>
          <p:cNvSpPr txBox="1"/>
          <p:nvPr/>
        </p:nvSpPr>
        <p:spPr>
          <a:xfrm>
            <a:off x="7616690" y="102861"/>
            <a:ext cx="9150620" cy="12681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/>
          <a:lstStyle>
            <a:lvl1pPr defTabSz="642937">
              <a:defRPr b="1" sz="6500" u="sng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The Flow of the Psalms</a:t>
            </a:r>
          </a:p>
        </p:txBody>
      </p:sp>
      <p:grpSp>
        <p:nvGrpSpPr>
          <p:cNvPr id="749" name="Group"/>
          <p:cNvGrpSpPr/>
          <p:nvPr/>
        </p:nvGrpSpPr>
        <p:grpSpPr>
          <a:xfrm>
            <a:off x="455222" y="3956144"/>
            <a:ext cx="2864364" cy="1811621"/>
            <a:chOff x="0" y="0"/>
            <a:chExt cx="2864362" cy="1811619"/>
          </a:xfrm>
        </p:grpSpPr>
        <p:sp>
          <p:nvSpPr>
            <p:cNvPr id="747" name="Rectangle"/>
            <p:cNvSpPr/>
            <p:nvPr/>
          </p:nvSpPr>
          <p:spPr>
            <a:xfrm>
              <a:off x="2319" y="81342"/>
              <a:ext cx="2851631" cy="1730278"/>
            </a:xfrm>
            <a:prstGeom prst="rect">
              <a:avLst/>
            </a:prstGeom>
            <a:solidFill>
              <a:srgbClr val="FFFFFF"/>
            </a:solidFill>
            <a:ln w="381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142875" tIns="142875" rIns="142875" bIns="142875" numCol="1" anchor="ctr">
              <a:noAutofit/>
            </a:bodyPr>
            <a:lstStyle/>
            <a:p>
              <a:pPr defTabSz="642937">
                <a:defRPr sz="1600">
                  <a:latin typeface="Helvetica Neue"/>
                  <a:ea typeface="Helvetica Neue"/>
                  <a:cs typeface="Helvetica Neue"/>
                  <a:sym typeface="Helvetica Neue"/>
                </a:defRPr>
              </a:pPr>
            </a:p>
          </p:txBody>
        </p:sp>
        <p:sp>
          <p:nvSpPr>
            <p:cNvPr id="748" name="Group"/>
            <p:cNvSpPr txBox="1"/>
            <p:nvPr/>
          </p:nvSpPr>
          <p:spPr>
            <a:xfrm>
              <a:off x="0" y="0"/>
              <a:ext cx="2864363" cy="174720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71437" tIns="71437" rIns="71437" bIns="71437" numCol="1" anchor="t">
              <a:noAutofit/>
            </a:bodyPr>
            <a:lstStyle/>
            <a:p>
              <a:pPr defTabSz="642937">
                <a:lnSpc>
                  <a:spcPct val="80000"/>
                </a:lnSpc>
                <a:defRPr sz="4200" u="sng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t>Introduction</a:t>
              </a:r>
            </a:p>
            <a:p>
              <a:pPr defTabSz="642937">
                <a:lnSpc>
                  <a:spcPct val="80000"/>
                </a:lnSpc>
                <a:defRPr sz="42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b="1"/>
                <a:t>1</a:t>
              </a:r>
              <a:r>
                <a:t>: Torah</a:t>
              </a:r>
            </a:p>
            <a:p>
              <a:pPr defTabSz="642937">
                <a:lnSpc>
                  <a:spcPct val="80000"/>
                </a:lnSpc>
                <a:defRPr sz="42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b="1"/>
                <a:t>2</a:t>
              </a:r>
              <a:r>
                <a:t>: Messiah</a:t>
              </a:r>
            </a:p>
          </p:txBody>
        </p:sp>
      </p:grpSp>
      <p:grpSp>
        <p:nvGrpSpPr>
          <p:cNvPr id="752" name="Group"/>
          <p:cNvGrpSpPr/>
          <p:nvPr/>
        </p:nvGrpSpPr>
        <p:grpSpPr>
          <a:xfrm>
            <a:off x="21255663" y="11610276"/>
            <a:ext cx="2673115" cy="1847928"/>
            <a:chOff x="0" y="0"/>
            <a:chExt cx="2673114" cy="1847927"/>
          </a:xfrm>
        </p:grpSpPr>
        <p:sp>
          <p:nvSpPr>
            <p:cNvPr id="750" name="Rectangle"/>
            <p:cNvSpPr/>
            <p:nvPr/>
          </p:nvSpPr>
          <p:spPr>
            <a:xfrm>
              <a:off x="0" y="30734"/>
              <a:ext cx="2673115" cy="1817194"/>
            </a:xfrm>
            <a:prstGeom prst="rect">
              <a:avLst/>
            </a:prstGeom>
            <a:solidFill>
              <a:srgbClr val="FFFFFF"/>
            </a:solidFill>
            <a:ln w="381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142875" tIns="142875" rIns="142875" bIns="142875" numCol="1" anchor="ctr">
              <a:noAutofit/>
            </a:bodyPr>
            <a:lstStyle/>
            <a:p>
              <a:pPr defTabSz="642937">
                <a:defRPr sz="1600">
                  <a:latin typeface="Helvetica Neue"/>
                  <a:ea typeface="Helvetica Neue"/>
                  <a:cs typeface="Helvetica Neue"/>
                  <a:sym typeface="Helvetica Neue"/>
                </a:defRPr>
              </a:pPr>
            </a:p>
          </p:txBody>
        </p:sp>
        <p:sp>
          <p:nvSpPr>
            <p:cNvPr id="751" name="Group"/>
            <p:cNvSpPr txBox="1"/>
            <p:nvPr/>
          </p:nvSpPr>
          <p:spPr>
            <a:xfrm>
              <a:off x="16048" y="0"/>
              <a:ext cx="2641019" cy="182291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71437" tIns="71437" rIns="71437" bIns="71437" numCol="1" anchor="t">
              <a:noAutofit/>
            </a:bodyPr>
            <a:lstStyle/>
            <a:p>
              <a:pPr defTabSz="642937">
                <a:lnSpc>
                  <a:spcPct val="80000"/>
                </a:lnSpc>
                <a:defRPr sz="4300" u="sng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t>Conclusion</a:t>
              </a:r>
            </a:p>
            <a:p>
              <a:pPr defTabSz="642937">
                <a:lnSpc>
                  <a:spcPct val="80000"/>
                </a:lnSpc>
                <a:defRPr sz="41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b="1"/>
                <a:t>146-150</a:t>
              </a:r>
              <a:r>
                <a:t>: Hallelu-YAH 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fade/>
      </p:transition>
    </mc:Choice>
    <mc:Fallback>
      <p:transition spd="fast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200"/>
                                        <p:tgtEl>
                                          <p:spTgt spid="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2" dur="200"/>
                                        <p:tgtEl>
                                          <p:spTgt spid="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749" grpId="1"/>
      <p:bldP build="whole" bldLvl="1" animBg="1" rev="0" advAuto="0" spid="752" grpId="2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4" name="Authors.pdf" descr="Authors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679290" y="-380410"/>
            <a:ext cx="25998668" cy="2008988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fade/>
      </p:transition>
    </mc:Choice>
    <mc:Fallback>
      <p:transition spd="fast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6" name="Collections &amp; Themes.pdf" descr="Collections &amp; Themes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425555" y="-276139"/>
            <a:ext cx="25821208" cy="1995275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fade/>
      </p:transition>
    </mc:Choice>
    <mc:Fallback>
      <p:transition spd="fast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Rectangle"/>
          <p:cNvSpPr/>
          <p:nvPr/>
        </p:nvSpPr>
        <p:spPr>
          <a:xfrm>
            <a:off x="-2149" y="360693"/>
            <a:ext cx="24388298" cy="1785938"/>
          </a:xfrm>
          <a:prstGeom prst="rect">
            <a:avLst/>
          </a:prstGeom>
          <a:solidFill>
            <a:schemeClr val="accent1">
              <a:hueOff val="300931"/>
              <a:lumOff val="-21745"/>
            </a:schemeClr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sz="3600"/>
            </a:pPr>
          </a:p>
        </p:txBody>
      </p:sp>
      <p:sp>
        <p:nvSpPr>
          <p:cNvPr id="168" name="David in 1-2 Samuel &amp; Psalms"/>
          <p:cNvSpPr txBox="1"/>
          <p:nvPr/>
        </p:nvSpPr>
        <p:spPr>
          <a:xfrm>
            <a:off x="277585" y="28687"/>
            <a:ext cx="23828830" cy="24499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normAutofit fontScale="100000" lnSpcReduction="0"/>
          </a:bodyPr>
          <a:lstStyle>
            <a:lvl1pPr>
              <a:defRPr b="1" cap="small" sz="12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David in 1-2 Samuel &amp; Psalms</a:t>
            </a:r>
          </a:p>
        </p:txBody>
      </p:sp>
      <p:sp>
        <p:nvSpPr>
          <p:cNvPr id="169" name="1 Sam 19:11-17…"/>
          <p:cNvSpPr txBox="1"/>
          <p:nvPr/>
        </p:nvSpPr>
        <p:spPr>
          <a:xfrm>
            <a:off x="24161" y="2449728"/>
            <a:ext cx="7259181" cy="10963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/>
          <a:p>
            <a:pPr algn="r">
              <a:defRPr b="1" sz="5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1 Sam 19:11-17</a:t>
            </a:r>
          </a:p>
          <a:p>
            <a:pPr algn="r">
              <a:defRPr b="1" sz="5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1 Sam 21:10–22:1</a:t>
            </a:r>
          </a:p>
          <a:p>
            <a:pPr algn="r">
              <a:defRPr b="1" sz="5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1 Sam 22:1 (24:1-3)</a:t>
            </a:r>
          </a:p>
          <a:p>
            <a:pPr algn="r">
              <a:defRPr b="1" sz="5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1 Sam 22:6-23</a:t>
            </a:r>
          </a:p>
          <a:p>
            <a:pPr algn="r">
              <a:defRPr b="1" sz="5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1 S 23:14-15; 2 S 15-17</a:t>
            </a:r>
          </a:p>
          <a:p>
            <a:pPr algn="r">
              <a:defRPr b="1" sz="5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1 Sam 23:19; 26:1</a:t>
            </a:r>
          </a:p>
          <a:p>
            <a:pPr algn="r">
              <a:defRPr b="1" sz="5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2 Sam 8:1-14</a:t>
            </a:r>
          </a:p>
          <a:p>
            <a:pPr algn="r">
              <a:defRPr b="1" sz="5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2 Sam 11-12</a:t>
            </a:r>
          </a:p>
          <a:p>
            <a:pPr algn="r">
              <a:defRPr b="1" sz="5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2 Sam 15-17</a:t>
            </a:r>
          </a:p>
          <a:p>
            <a:pPr algn="r">
              <a:defRPr b="1" sz="5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2 Sam 15:31</a:t>
            </a:r>
          </a:p>
          <a:p>
            <a:pPr algn="r">
              <a:defRPr b="1" sz="5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2 Sam 22</a:t>
            </a:r>
          </a:p>
          <a:p>
            <a:pPr algn="r">
              <a:defRPr b="1" sz="5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?</a:t>
            </a:r>
          </a:p>
        </p:txBody>
      </p:sp>
      <p:sp>
        <p:nvSpPr>
          <p:cNvPr id="170" name="David’s house surrounded…"/>
          <p:cNvSpPr txBox="1"/>
          <p:nvPr/>
        </p:nvSpPr>
        <p:spPr>
          <a:xfrm>
            <a:off x="7452000" y="2449728"/>
            <a:ext cx="9480001" cy="10963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/>
          <a:p>
            <a:pPr>
              <a:defRPr sz="5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David’s house surrounded</a:t>
            </a:r>
          </a:p>
          <a:p>
            <a:pPr>
              <a:defRPr sz="5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David seized by Achish </a:t>
            </a:r>
          </a:p>
          <a:p>
            <a:pPr>
              <a:defRPr sz="5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David in cave</a:t>
            </a:r>
          </a:p>
          <a:p>
            <a:pPr>
              <a:defRPr sz="5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Doeg the Edomite</a:t>
            </a:r>
          </a:p>
          <a:p>
            <a:pPr>
              <a:defRPr sz="5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Desert of Judah</a:t>
            </a:r>
          </a:p>
          <a:p>
            <a:pPr>
              <a:defRPr sz="5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David betrayed by Ziphites</a:t>
            </a:r>
          </a:p>
          <a:p>
            <a:pPr>
              <a:defRPr sz="5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Victory over several enemies</a:t>
            </a:r>
          </a:p>
          <a:p>
            <a:pPr>
              <a:defRPr sz="5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David’s sin with Bathsheba</a:t>
            </a:r>
          </a:p>
          <a:p>
            <a:pPr>
              <a:defRPr sz="5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Absalom’s revolt</a:t>
            </a:r>
          </a:p>
          <a:p>
            <a:pPr>
              <a:defRPr sz="5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Ahithophel’s treachery</a:t>
            </a:r>
          </a:p>
          <a:p>
            <a:pPr>
              <a:defRPr sz="5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Victory over all enemies</a:t>
            </a:r>
            <a:br/>
            <a:r>
              <a:t>Concerning Cush, a Benjamite</a:t>
            </a:r>
          </a:p>
        </p:txBody>
      </p:sp>
      <p:sp>
        <p:nvSpPr>
          <p:cNvPr id="171" name="Ps 59…"/>
          <p:cNvSpPr txBox="1"/>
          <p:nvPr/>
        </p:nvSpPr>
        <p:spPr>
          <a:xfrm>
            <a:off x="17456601" y="2449728"/>
            <a:ext cx="4449779" cy="10963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/>
          <a:p>
            <a:pPr algn="l">
              <a:defRPr b="1" sz="5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Ps 59</a:t>
            </a:r>
          </a:p>
          <a:p>
            <a:pPr algn="l">
              <a:defRPr b="1" sz="5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Ps 34, 56</a:t>
            </a:r>
          </a:p>
          <a:p>
            <a:pPr algn="l">
              <a:defRPr b="1" sz="5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Ps 57, 142</a:t>
            </a:r>
          </a:p>
          <a:p>
            <a:pPr algn="l">
              <a:defRPr b="1" sz="5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Ps 52</a:t>
            </a:r>
          </a:p>
          <a:p>
            <a:pPr algn="l">
              <a:defRPr b="1" sz="5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Ps 63</a:t>
            </a:r>
          </a:p>
          <a:p>
            <a:pPr algn="l">
              <a:defRPr b="1" sz="5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Ps 54</a:t>
            </a:r>
          </a:p>
          <a:p>
            <a:pPr algn="l">
              <a:defRPr b="1" sz="5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Ps 60</a:t>
            </a:r>
          </a:p>
          <a:p>
            <a:pPr algn="l">
              <a:defRPr b="1" sz="5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Ps 51, (32?)</a:t>
            </a:r>
          </a:p>
          <a:p>
            <a:pPr algn="l">
              <a:defRPr b="1" sz="5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Ps 3</a:t>
            </a:r>
          </a:p>
          <a:p>
            <a:pPr algn="l">
              <a:defRPr b="1" sz="5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(Ps 55, 41?)</a:t>
            </a:r>
          </a:p>
          <a:p>
            <a:pPr algn="l">
              <a:defRPr b="1" sz="5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Ps 18</a:t>
            </a:r>
          </a:p>
          <a:p>
            <a:pPr algn="l">
              <a:defRPr b="1" sz="5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Ps 7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fade/>
      </p:transition>
    </mc:Choice>
    <mc:Fallback>
      <p:transition spd="fast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0" name="Group"/>
          <p:cNvGrpSpPr/>
          <p:nvPr/>
        </p:nvGrpSpPr>
        <p:grpSpPr>
          <a:xfrm>
            <a:off x="753039" y="2969857"/>
            <a:ext cx="4369227" cy="9747372"/>
            <a:chOff x="0" y="0"/>
            <a:chExt cx="4369225" cy="9747371"/>
          </a:xfrm>
        </p:grpSpPr>
        <p:sp>
          <p:nvSpPr>
            <p:cNvPr id="758" name="Rectangle"/>
            <p:cNvSpPr/>
            <p:nvPr/>
          </p:nvSpPr>
          <p:spPr>
            <a:xfrm>
              <a:off x="0" y="0"/>
              <a:ext cx="4369226" cy="9747372"/>
            </a:xfrm>
            <a:prstGeom prst="rect">
              <a:avLst/>
            </a:prstGeom>
            <a:solidFill>
              <a:srgbClr val="B0A753"/>
            </a:solidFill>
            <a:ln w="12700" cap="flat">
              <a:noFill/>
              <a:miter lim="400000"/>
            </a:ln>
            <a:effectLst/>
          </p:spPr>
          <p:txBody>
            <a:bodyPr wrap="square" lIns="142875" tIns="142875" rIns="142875" bIns="142875" numCol="1" anchor="ctr">
              <a:noAutofit/>
            </a:bodyPr>
            <a:lstStyle/>
            <a:p>
              <a:pPr defTabSz="642937">
                <a:defRPr sz="1600">
                  <a:latin typeface="Helvetica Neue"/>
                  <a:ea typeface="Helvetica Neue"/>
                  <a:cs typeface="Helvetica Neue"/>
                  <a:sym typeface="Helvetica Neue"/>
                </a:defRPr>
              </a:pPr>
            </a:p>
          </p:txBody>
        </p:sp>
        <p:sp>
          <p:nvSpPr>
            <p:cNvPr id="759" name="Book 1: 3-41"/>
            <p:cNvSpPr txBox="1"/>
            <p:nvPr/>
          </p:nvSpPr>
          <p:spPr>
            <a:xfrm>
              <a:off x="396755" y="74399"/>
              <a:ext cx="3575716" cy="84848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71437" tIns="71437" rIns="71437" bIns="71437" numCol="1" anchor="t">
              <a:noAutofit/>
            </a:bodyPr>
            <a:lstStyle>
              <a:lvl1pPr defTabSz="642937">
                <a:defRPr b="1" sz="4200" u="sng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Book 1: 3-41</a:t>
              </a:r>
            </a:p>
          </p:txBody>
        </p:sp>
      </p:grpSp>
      <p:grpSp>
        <p:nvGrpSpPr>
          <p:cNvPr id="763" name="Group"/>
          <p:cNvGrpSpPr/>
          <p:nvPr/>
        </p:nvGrpSpPr>
        <p:grpSpPr>
          <a:xfrm>
            <a:off x="5361735" y="2969857"/>
            <a:ext cx="4369227" cy="9747372"/>
            <a:chOff x="0" y="0"/>
            <a:chExt cx="4369225" cy="9747371"/>
          </a:xfrm>
        </p:grpSpPr>
        <p:sp>
          <p:nvSpPr>
            <p:cNvPr id="761" name="Rectangle"/>
            <p:cNvSpPr/>
            <p:nvPr/>
          </p:nvSpPr>
          <p:spPr>
            <a:xfrm>
              <a:off x="0" y="0"/>
              <a:ext cx="4369226" cy="9747372"/>
            </a:xfrm>
            <a:prstGeom prst="rect">
              <a:avLst/>
            </a:prstGeom>
            <a:solidFill>
              <a:srgbClr val="AB7C2D"/>
            </a:solidFill>
            <a:ln w="12700" cap="flat">
              <a:noFill/>
              <a:miter lim="400000"/>
            </a:ln>
            <a:effectLst/>
          </p:spPr>
          <p:txBody>
            <a:bodyPr wrap="square" lIns="142875" tIns="142875" rIns="142875" bIns="142875" numCol="1" anchor="ctr">
              <a:noAutofit/>
            </a:bodyPr>
            <a:lstStyle/>
            <a:p>
              <a:pPr defTabSz="642937">
                <a:defRPr sz="1600">
                  <a:latin typeface="Helvetica Neue"/>
                  <a:ea typeface="Helvetica Neue"/>
                  <a:cs typeface="Helvetica Neue"/>
                  <a:sym typeface="Helvetica Neue"/>
                </a:defRPr>
              </a:pPr>
            </a:p>
          </p:txBody>
        </p:sp>
        <p:sp>
          <p:nvSpPr>
            <p:cNvPr id="762" name="Book 2: 42-72"/>
            <p:cNvSpPr txBox="1"/>
            <p:nvPr/>
          </p:nvSpPr>
          <p:spPr>
            <a:xfrm>
              <a:off x="396756" y="74399"/>
              <a:ext cx="3575715" cy="84848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71437" tIns="71437" rIns="71437" bIns="71437" numCol="1" anchor="t">
              <a:noAutofit/>
            </a:bodyPr>
            <a:lstStyle>
              <a:lvl1pPr defTabSz="642937">
                <a:defRPr b="1" sz="4200" u="sng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Book 2: 42-72</a:t>
              </a:r>
            </a:p>
          </p:txBody>
        </p:sp>
      </p:grpSp>
      <p:grpSp>
        <p:nvGrpSpPr>
          <p:cNvPr id="766" name="Group"/>
          <p:cNvGrpSpPr/>
          <p:nvPr/>
        </p:nvGrpSpPr>
        <p:grpSpPr>
          <a:xfrm>
            <a:off x="9981950" y="2969857"/>
            <a:ext cx="4369227" cy="9747372"/>
            <a:chOff x="0" y="0"/>
            <a:chExt cx="4369225" cy="9747371"/>
          </a:xfrm>
        </p:grpSpPr>
        <p:sp>
          <p:nvSpPr>
            <p:cNvPr id="764" name="Rectangle"/>
            <p:cNvSpPr/>
            <p:nvPr/>
          </p:nvSpPr>
          <p:spPr>
            <a:xfrm>
              <a:off x="0" y="0"/>
              <a:ext cx="4369226" cy="9747372"/>
            </a:xfrm>
            <a:prstGeom prst="rect">
              <a:avLst/>
            </a:prstGeom>
            <a:solidFill>
              <a:srgbClr val="760F0C"/>
            </a:solidFill>
            <a:ln w="12700" cap="flat">
              <a:noFill/>
              <a:miter lim="400000"/>
            </a:ln>
            <a:effectLst/>
          </p:spPr>
          <p:txBody>
            <a:bodyPr wrap="square" lIns="142875" tIns="142875" rIns="142875" bIns="142875" numCol="1" anchor="ctr">
              <a:noAutofit/>
            </a:bodyPr>
            <a:lstStyle/>
            <a:p>
              <a:pPr defTabSz="642937">
                <a:defRPr sz="1600">
                  <a:latin typeface="Helvetica Neue"/>
                  <a:ea typeface="Helvetica Neue"/>
                  <a:cs typeface="Helvetica Neue"/>
                  <a:sym typeface="Helvetica Neue"/>
                </a:defRPr>
              </a:pPr>
            </a:p>
          </p:txBody>
        </p:sp>
        <p:sp>
          <p:nvSpPr>
            <p:cNvPr id="765" name="Book 3: 73-89"/>
            <p:cNvSpPr txBox="1"/>
            <p:nvPr/>
          </p:nvSpPr>
          <p:spPr>
            <a:xfrm>
              <a:off x="396755" y="74399"/>
              <a:ext cx="3575716" cy="84848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71437" tIns="71437" rIns="71437" bIns="71437" numCol="1" anchor="t">
              <a:noAutofit/>
            </a:bodyPr>
            <a:lstStyle>
              <a:lvl1pPr defTabSz="642937">
                <a:defRPr b="1" sz="4200" u="sng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Book 3: 73-89</a:t>
              </a:r>
            </a:p>
          </p:txBody>
        </p:sp>
      </p:grpSp>
      <p:grpSp>
        <p:nvGrpSpPr>
          <p:cNvPr id="769" name="Group"/>
          <p:cNvGrpSpPr/>
          <p:nvPr/>
        </p:nvGrpSpPr>
        <p:grpSpPr>
          <a:xfrm>
            <a:off x="14586086" y="2969857"/>
            <a:ext cx="4369227" cy="9747372"/>
            <a:chOff x="0" y="0"/>
            <a:chExt cx="4369225" cy="9747371"/>
          </a:xfrm>
        </p:grpSpPr>
        <p:sp>
          <p:nvSpPr>
            <p:cNvPr id="767" name="Rectangle"/>
            <p:cNvSpPr/>
            <p:nvPr/>
          </p:nvSpPr>
          <p:spPr>
            <a:xfrm>
              <a:off x="0" y="0"/>
              <a:ext cx="4369226" cy="9747372"/>
            </a:xfrm>
            <a:prstGeom prst="rect">
              <a:avLst/>
            </a:prstGeom>
            <a:solidFill>
              <a:schemeClr val="accent1">
                <a:hueOff val="203473"/>
                <a:lumOff val="-13814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42875" tIns="142875" rIns="142875" bIns="142875" numCol="1" anchor="ctr">
              <a:noAutofit/>
            </a:bodyPr>
            <a:lstStyle/>
            <a:p>
              <a:pPr defTabSz="642937">
                <a:defRPr sz="1600">
                  <a:latin typeface="Helvetica Neue"/>
                  <a:ea typeface="Helvetica Neue"/>
                  <a:cs typeface="Helvetica Neue"/>
                  <a:sym typeface="Helvetica Neue"/>
                </a:defRPr>
              </a:pPr>
            </a:p>
          </p:txBody>
        </p:sp>
        <p:sp>
          <p:nvSpPr>
            <p:cNvPr id="768" name="Book 4: 90-106"/>
            <p:cNvSpPr txBox="1"/>
            <p:nvPr/>
          </p:nvSpPr>
          <p:spPr>
            <a:xfrm>
              <a:off x="174108" y="74399"/>
              <a:ext cx="4021008" cy="84848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71437" tIns="71437" rIns="71437" bIns="71437" numCol="1" anchor="t">
              <a:noAutofit/>
            </a:bodyPr>
            <a:lstStyle>
              <a:lvl1pPr defTabSz="642937">
                <a:defRPr b="1" sz="4200" u="sng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Book 4: 90-106</a:t>
              </a:r>
            </a:p>
          </p:txBody>
        </p:sp>
      </p:grpSp>
      <p:grpSp>
        <p:nvGrpSpPr>
          <p:cNvPr id="772" name="Group"/>
          <p:cNvGrpSpPr/>
          <p:nvPr/>
        </p:nvGrpSpPr>
        <p:grpSpPr>
          <a:xfrm>
            <a:off x="19223747" y="2969857"/>
            <a:ext cx="4369227" cy="9747372"/>
            <a:chOff x="0" y="0"/>
            <a:chExt cx="4369225" cy="9747371"/>
          </a:xfrm>
        </p:grpSpPr>
        <p:sp>
          <p:nvSpPr>
            <p:cNvPr id="770" name="Rectangle"/>
            <p:cNvSpPr/>
            <p:nvPr/>
          </p:nvSpPr>
          <p:spPr>
            <a:xfrm>
              <a:off x="0" y="0"/>
              <a:ext cx="4369226" cy="9747372"/>
            </a:xfrm>
            <a:prstGeom prst="rect">
              <a:avLst/>
            </a:prstGeom>
            <a:solidFill>
              <a:srgbClr val="225EC7"/>
            </a:solidFill>
            <a:ln w="12700" cap="flat">
              <a:noFill/>
              <a:miter lim="400000"/>
            </a:ln>
            <a:effectLst/>
          </p:spPr>
          <p:txBody>
            <a:bodyPr wrap="square" lIns="142875" tIns="142875" rIns="142875" bIns="142875" numCol="1" anchor="ctr">
              <a:noAutofit/>
            </a:bodyPr>
            <a:lstStyle/>
            <a:p>
              <a:pPr defTabSz="642937">
                <a:defRPr sz="1600">
                  <a:latin typeface="Helvetica Neue"/>
                  <a:ea typeface="Helvetica Neue"/>
                  <a:cs typeface="Helvetica Neue"/>
                  <a:sym typeface="Helvetica Neue"/>
                </a:defRPr>
              </a:pPr>
            </a:p>
          </p:txBody>
        </p:sp>
        <p:sp>
          <p:nvSpPr>
            <p:cNvPr id="771" name="Book 5: 107-145"/>
            <p:cNvSpPr txBox="1"/>
            <p:nvPr/>
          </p:nvSpPr>
          <p:spPr>
            <a:xfrm>
              <a:off x="62786" y="74399"/>
              <a:ext cx="4243654" cy="84848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71437" tIns="71437" rIns="71437" bIns="71437" numCol="1" anchor="t">
              <a:noAutofit/>
            </a:bodyPr>
            <a:lstStyle>
              <a:lvl1pPr defTabSz="642937">
                <a:defRPr b="1" sz="4200" u="sng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Book 5: 107-145</a:t>
              </a:r>
            </a:p>
          </p:txBody>
        </p:sp>
      </p:grpSp>
      <p:sp>
        <p:nvSpPr>
          <p:cNvPr id="773" name="3-41: David…"/>
          <p:cNvSpPr txBox="1"/>
          <p:nvPr/>
        </p:nvSpPr>
        <p:spPr>
          <a:xfrm>
            <a:off x="1022508" y="7169194"/>
            <a:ext cx="3794367" cy="14684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/>
          <a:p>
            <a:pPr defTabSz="642937">
              <a:defRPr sz="4600">
                <a:latin typeface="Calibri"/>
                <a:ea typeface="Calibri"/>
                <a:cs typeface="Calibri"/>
                <a:sym typeface="Calibri"/>
              </a:defRPr>
            </a:pPr>
            <a:r>
              <a:rPr b="1"/>
              <a:t>3-41</a:t>
            </a:r>
            <a:r>
              <a:t>: David</a:t>
            </a:r>
          </a:p>
          <a:p>
            <a:pPr defTabSz="642937">
              <a:defRPr sz="3200">
                <a:latin typeface="Calibri"/>
                <a:ea typeface="Calibri"/>
                <a:cs typeface="Calibri"/>
                <a:sym typeface="Calibri"/>
              </a:defRPr>
            </a:pPr>
            <a:r>
              <a:t>[-10,33: Anonymous]</a:t>
            </a:r>
          </a:p>
        </p:txBody>
      </p:sp>
      <p:grpSp>
        <p:nvGrpSpPr>
          <p:cNvPr id="778" name="Group"/>
          <p:cNvGrpSpPr/>
          <p:nvPr/>
        </p:nvGrpSpPr>
        <p:grpSpPr>
          <a:xfrm>
            <a:off x="5649165" y="4172604"/>
            <a:ext cx="3794367" cy="7421600"/>
            <a:chOff x="0" y="0"/>
            <a:chExt cx="3794365" cy="7421599"/>
          </a:xfrm>
        </p:grpSpPr>
        <p:sp>
          <p:nvSpPr>
            <p:cNvPr id="774" name="42-49: Sons of Korah [-43: Anon]"/>
            <p:cNvSpPr txBox="1"/>
            <p:nvPr/>
          </p:nvSpPr>
          <p:spPr>
            <a:xfrm>
              <a:off x="0" y="0"/>
              <a:ext cx="3794366" cy="142767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71437" tIns="71437" rIns="71437" bIns="71437" numCol="1" anchor="t">
              <a:noAutofit/>
            </a:bodyPr>
            <a:lstStyle/>
            <a:p>
              <a:pPr defTabSz="642937">
                <a:defRPr sz="4200"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b="1" sz="4400"/>
                <a:t>42-49</a:t>
              </a:r>
              <a:r>
                <a:rPr sz="4400"/>
                <a:t>: Sons of Korah</a:t>
              </a:r>
              <a:r>
                <a:t> </a:t>
              </a:r>
              <a:r>
                <a:rPr sz="3000"/>
                <a:t>[-43: Anon]</a:t>
              </a:r>
            </a:p>
          </p:txBody>
        </p:sp>
        <p:sp>
          <p:nvSpPr>
            <p:cNvPr id="775" name="51-71: David (Historical Titles)…"/>
            <p:cNvSpPr txBox="1"/>
            <p:nvPr/>
          </p:nvSpPr>
          <p:spPr>
            <a:xfrm>
              <a:off x="0" y="3674739"/>
              <a:ext cx="3794366" cy="250255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71437" tIns="71437" rIns="71437" bIns="71437" numCol="1" anchor="t">
              <a:noAutofit/>
            </a:bodyPr>
            <a:lstStyle/>
            <a:p>
              <a:pPr defTabSz="642937">
                <a:defRPr sz="4400"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b="1"/>
                <a:t>51-71</a:t>
              </a:r>
              <a:r>
                <a:t>: David </a:t>
              </a:r>
              <a:r>
                <a:rPr sz="4200"/>
                <a:t>(Historical Titles)</a:t>
              </a:r>
              <a:endParaRPr sz="3600"/>
            </a:p>
            <a:p>
              <a:pPr defTabSz="642937">
                <a:defRPr sz="3400"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sz="3000"/>
                <a:t>[-66,67,71: Anon]</a:t>
              </a:r>
            </a:p>
          </p:txBody>
        </p:sp>
        <p:sp>
          <p:nvSpPr>
            <p:cNvPr id="776" name="50: Asaph"/>
            <p:cNvSpPr txBox="1"/>
            <p:nvPr/>
          </p:nvSpPr>
          <p:spPr>
            <a:xfrm>
              <a:off x="0" y="2050277"/>
              <a:ext cx="3794366" cy="94492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71437" tIns="71437" rIns="71437" bIns="71437" numCol="1" anchor="t">
              <a:noAutofit/>
            </a:bodyPr>
            <a:lstStyle/>
            <a:p>
              <a:pPr defTabSz="642937">
                <a:defRPr sz="4400"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b="1"/>
                <a:t>50</a:t>
              </a:r>
              <a:r>
                <a:t>: Asaph</a:t>
              </a:r>
            </a:p>
          </p:txBody>
        </p:sp>
        <p:sp>
          <p:nvSpPr>
            <p:cNvPr id="777" name="Solomon: 72"/>
            <p:cNvSpPr txBox="1"/>
            <p:nvPr/>
          </p:nvSpPr>
          <p:spPr>
            <a:xfrm>
              <a:off x="0" y="6493503"/>
              <a:ext cx="3794366" cy="92809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71437" tIns="71437" rIns="71437" bIns="71437" numCol="1" anchor="t">
              <a:noAutofit/>
            </a:bodyPr>
            <a:lstStyle/>
            <a:p>
              <a:pPr defTabSz="642937">
                <a:defRPr sz="4400">
                  <a:latin typeface="Calibri"/>
                  <a:ea typeface="Calibri"/>
                  <a:cs typeface="Calibri"/>
                  <a:sym typeface="Calibri"/>
                </a:defRPr>
              </a:pPr>
              <a:r>
                <a:t>Solomon: </a:t>
              </a:r>
              <a:r>
                <a:rPr b="1"/>
                <a:t>72</a:t>
              </a:r>
            </a:p>
          </p:txBody>
        </p:sp>
      </p:grpSp>
      <p:grpSp>
        <p:nvGrpSpPr>
          <p:cNvPr id="783" name="Group"/>
          <p:cNvGrpSpPr/>
          <p:nvPr/>
        </p:nvGrpSpPr>
        <p:grpSpPr>
          <a:xfrm>
            <a:off x="10275823" y="4172604"/>
            <a:ext cx="3794366" cy="7341878"/>
            <a:chOff x="0" y="0"/>
            <a:chExt cx="3794365" cy="7341876"/>
          </a:xfrm>
        </p:grpSpPr>
        <p:sp>
          <p:nvSpPr>
            <p:cNvPr id="779" name="73-83: Asaph"/>
            <p:cNvSpPr txBox="1"/>
            <p:nvPr/>
          </p:nvSpPr>
          <p:spPr>
            <a:xfrm>
              <a:off x="0" y="0"/>
              <a:ext cx="3794366" cy="94492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71437" tIns="71437" rIns="71437" bIns="71437" numCol="1" anchor="t">
              <a:noAutofit/>
            </a:bodyPr>
            <a:lstStyle/>
            <a:p>
              <a:pPr defTabSz="642937">
                <a:defRPr sz="4600"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b="1"/>
                <a:t>73-83</a:t>
              </a:r>
              <a:r>
                <a:t>: Asaph</a:t>
              </a:r>
            </a:p>
          </p:txBody>
        </p:sp>
        <p:sp>
          <p:nvSpPr>
            <p:cNvPr id="780" name="88: Heman"/>
            <p:cNvSpPr txBox="1"/>
            <p:nvPr/>
          </p:nvSpPr>
          <p:spPr>
            <a:xfrm>
              <a:off x="0" y="5831422"/>
              <a:ext cx="3794366" cy="78846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71437" tIns="71437" rIns="71437" bIns="71437" numCol="1" anchor="t">
              <a:noAutofit/>
            </a:bodyPr>
            <a:lstStyle/>
            <a:p>
              <a:pPr defTabSz="642937">
                <a:defRPr sz="4600"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b="1"/>
                <a:t>88</a:t>
              </a:r>
              <a:r>
                <a:t>: Heman</a:t>
              </a:r>
            </a:p>
          </p:txBody>
        </p:sp>
        <p:sp>
          <p:nvSpPr>
            <p:cNvPr id="781" name="89: Ethan"/>
            <p:cNvSpPr txBox="1"/>
            <p:nvPr/>
          </p:nvSpPr>
          <p:spPr>
            <a:xfrm>
              <a:off x="0" y="6514912"/>
              <a:ext cx="3794366" cy="82696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71437" tIns="71437" rIns="71437" bIns="71437" numCol="1" anchor="t">
              <a:noAutofit/>
            </a:bodyPr>
            <a:lstStyle/>
            <a:p>
              <a:pPr defTabSz="642937">
                <a:defRPr sz="4600"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b="1"/>
                <a:t>89</a:t>
              </a:r>
              <a:r>
                <a:t>: Ethan</a:t>
              </a:r>
            </a:p>
          </p:txBody>
        </p:sp>
        <p:sp>
          <p:nvSpPr>
            <p:cNvPr id="782" name="84-88: Sons of Korah [-86: David]"/>
            <p:cNvSpPr txBox="1"/>
            <p:nvPr/>
          </p:nvSpPr>
          <p:spPr>
            <a:xfrm>
              <a:off x="0" y="2459482"/>
              <a:ext cx="3794366" cy="215953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71437" tIns="71437" rIns="71437" bIns="71437" numCol="1" anchor="t">
              <a:noAutofit/>
            </a:bodyPr>
            <a:lstStyle/>
            <a:p>
              <a:pPr defTabSz="642937">
                <a:defRPr sz="4400"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b="1" sz="4600"/>
                <a:t>84-88</a:t>
              </a:r>
              <a:r>
                <a:rPr sz="4600"/>
                <a:t>:</a:t>
              </a:r>
              <a:br>
                <a:rPr sz="4600"/>
              </a:br>
              <a:r>
                <a:rPr sz="4600"/>
                <a:t>Sons of Korah</a:t>
              </a:r>
              <a:r>
                <a:t> </a:t>
              </a:r>
              <a:r>
                <a:rPr sz="3200"/>
                <a:t>[-86: David]</a:t>
              </a:r>
            </a:p>
          </p:txBody>
        </p:sp>
      </p:grpSp>
      <p:grpSp>
        <p:nvGrpSpPr>
          <p:cNvPr id="788" name="Group"/>
          <p:cNvGrpSpPr/>
          <p:nvPr/>
        </p:nvGrpSpPr>
        <p:grpSpPr>
          <a:xfrm>
            <a:off x="14667440" y="4214868"/>
            <a:ext cx="4155461" cy="7377138"/>
            <a:chOff x="0" y="0"/>
            <a:chExt cx="4155460" cy="7377136"/>
          </a:xfrm>
        </p:grpSpPr>
        <p:sp>
          <p:nvSpPr>
            <p:cNvPr id="784" name="90: Moses"/>
            <p:cNvSpPr txBox="1"/>
            <p:nvPr/>
          </p:nvSpPr>
          <p:spPr>
            <a:xfrm>
              <a:off x="206075" y="0"/>
              <a:ext cx="3794366" cy="92491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71437" tIns="71437" rIns="71437" bIns="71437" numCol="1" anchor="t">
              <a:noAutofit/>
            </a:bodyPr>
            <a:lstStyle/>
            <a:p>
              <a:pPr defTabSz="642937">
                <a:defRPr sz="4300"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b="1"/>
                <a:t>90</a:t>
              </a:r>
              <a:r>
                <a:t>: Moses</a:t>
              </a:r>
            </a:p>
          </p:txBody>
        </p:sp>
        <p:sp>
          <p:nvSpPr>
            <p:cNvPr id="785" name="104-106: Historical"/>
            <p:cNvSpPr txBox="1"/>
            <p:nvPr/>
          </p:nvSpPr>
          <p:spPr>
            <a:xfrm>
              <a:off x="206075" y="5924626"/>
              <a:ext cx="3794366" cy="145251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71437" tIns="71437" rIns="71437" bIns="71437" numCol="1" anchor="t">
              <a:noAutofit/>
            </a:bodyPr>
            <a:lstStyle/>
            <a:p>
              <a:pPr defTabSz="642937">
                <a:defRPr sz="4500"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b="1"/>
                <a:t>104-106</a:t>
              </a:r>
              <a:r>
                <a:t>: Historical</a:t>
              </a:r>
            </a:p>
          </p:txBody>
        </p:sp>
        <p:sp>
          <p:nvSpPr>
            <p:cNvPr id="786" name="93-99: The LORD Reigns"/>
            <p:cNvSpPr txBox="1"/>
            <p:nvPr/>
          </p:nvSpPr>
          <p:spPr>
            <a:xfrm>
              <a:off x="0" y="3352074"/>
              <a:ext cx="4155461" cy="157540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71437" tIns="71437" rIns="71437" bIns="71437" numCol="1" anchor="t">
              <a:noAutofit/>
            </a:bodyPr>
            <a:lstStyle/>
            <a:p>
              <a:pPr defTabSz="642937">
                <a:defRPr sz="4500"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b="1"/>
                <a:t>93-99</a:t>
              </a:r>
              <a:r>
                <a:t>:</a:t>
              </a:r>
              <a:br/>
              <a:r>
                <a:t>The L</a:t>
              </a:r>
              <a:r>
                <a:rPr sz="4100"/>
                <a:t>ORD</a:t>
              </a:r>
              <a:r>
                <a:t> Reigns</a:t>
              </a:r>
            </a:p>
          </p:txBody>
        </p:sp>
        <p:sp>
          <p:nvSpPr>
            <p:cNvPr id="787" name="91-106: Anonymous…"/>
            <p:cNvSpPr txBox="1"/>
            <p:nvPr/>
          </p:nvSpPr>
          <p:spPr>
            <a:xfrm>
              <a:off x="206075" y="1565294"/>
              <a:ext cx="3794366" cy="126266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71437" tIns="71437" rIns="71437" bIns="71437" numCol="1" anchor="t">
              <a:noAutofit/>
            </a:bodyPr>
            <a:lstStyle/>
            <a:p>
              <a:pPr defTabSz="642937">
                <a:defRPr sz="3100"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b="1"/>
                <a:t>91-106: </a:t>
              </a:r>
              <a:r>
                <a:t>Anonymous</a:t>
              </a:r>
            </a:p>
            <a:p>
              <a:pPr defTabSz="642937">
                <a:defRPr sz="3100">
                  <a:latin typeface="Calibri"/>
                  <a:ea typeface="Calibri"/>
                  <a:cs typeface="Calibri"/>
                  <a:sym typeface="Calibri"/>
                </a:defRPr>
              </a:pPr>
              <a:r>
                <a:t>[-101,103: David]</a:t>
              </a:r>
            </a:p>
          </p:txBody>
        </p:sp>
      </p:grpSp>
      <p:grpSp>
        <p:nvGrpSpPr>
          <p:cNvPr id="801" name="Group"/>
          <p:cNvGrpSpPr/>
          <p:nvPr/>
        </p:nvGrpSpPr>
        <p:grpSpPr>
          <a:xfrm>
            <a:off x="3526001" y="11796658"/>
            <a:ext cx="15572393" cy="1725114"/>
            <a:chOff x="0" y="0"/>
            <a:chExt cx="15572392" cy="1725112"/>
          </a:xfrm>
        </p:grpSpPr>
        <p:sp>
          <p:nvSpPr>
            <p:cNvPr id="789" name="41:13"/>
            <p:cNvSpPr/>
            <p:nvPr/>
          </p:nvSpPr>
          <p:spPr>
            <a:xfrm>
              <a:off x="0" y="0"/>
              <a:ext cx="1721128" cy="1088932"/>
            </a:xfrm>
            <a:prstGeom prst="rect">
              <a:avLst/>
            </a:prstGeom>
            <a:solidFill>
              <a:srgbClr val="FFFFFF"/>
            </a:solidFill>
            <a:ln w="381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42875" tIns="142875" rIns="142875" bIns="142875" numCol="1" anchor="ctr">
              <a:noAutofit/>
            </a:bodyPr>
            <a:lstStyle>
              <a:lvl1pPr defTabSz="642937">
                <a:defRPr b="1" sz="37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41:13</a:t>
              </a:r>
            </a:p>
          </p:txBody>
        </p:sp>
        <p:sp>
          <p:nvSpPr>
            <p:cNvPr id="790" name="72:18-20"/>
            <p:cNvSpPr/>
            <p:nvPr/>
          </p:nvSpPr>
          <p:spPr>
            <a:xfrm>
              <a:off x="4053524" y="0"/>
              <a:ext cx="2270445" cy="1088932"/>
            </a:xfrm>
            <a:prstGeom prst="rect">
              <a:avLst/>
            </a:prstGeom>
            <a:solidFill>
              <a:srgbClr val="FFFFFF"/>
            </a:solidFill>
            <a:ln w="381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42875" tIns="142875" rIns="142875" bIns="142875" numCol="1" anchor="ctr">
              <a:noAutofit/>
            </a:bodyPr>
            <a:lstStyle>
              <a:lvl1pPr defTabSz="642937">
                <a:defRPr b="1" sz="37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72:18-20</a:t>
              </a:r>
            </a:p>
          </p:txBody>
        </p:sp>
        <p:sp>
          <p:nvSpPr>
            <p:cNvPr id="791" name="89:52"/>
            <p:cNvSpPr/>
            <p:nvPr/>
          </p:nvSpPr>
          <p:spPr>
            <a:xfrm>
              <a:off x="9309455" y="0"/>
              <a:ext cx="1640655" cy="1088932"/>
            </a:xfrm>
            <a:prstGeom prst="rect">
              <a:avLst/>
            </a:prstGeom>
            <a:solidFill>
              <a:srgbClr val="FFFFFF"/>
            </a:solidFill>
            <a:ln w="381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42875" tIns="142875" rIns="142875" bIns="142875" numCol="1" anchor="ctr">
              <a:noAutofit/>
            </a:bodyPr>
            <a:lstStyle>
              <a:lvl1pPr defTabSz="642937">
                <a:defRPr b="1" sz="37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89:52</a:t>
              </a:r>
            </a:p>
          </p:txBody>
        </p:sp>
        <p:sp>
          <p:nvSpPr>
            <p:cNvPr id="792" name="106:48"/>
            <p:cNvSpPr/>
            <p:nvPr/>
          </p:nvSpPr>
          <p:spPr>
            <a:xfrm>
              <a:off x="13699192" y="0"/>
              <a:ext cx="1872957" cy="1088932"/>
            </a:xfrm>
            <a:prstGeom prst="rect">
              <a:avLst/>
            </a:prstGeom>
            <a:solidFill>
              <a:srgbClr val="FFFFFF"/>
            </a:solidFill>
            <a:ln w="381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42875" tIns="142875" rIns="142875" bIns="142875" numCol="1" anchor="ctr">
              <a:noAutofit/>
            </a:bodyPr>
            <a:lstStyle>
              <a:lvl1pPr defTabSz="642937">
                <a:defRPr b="1" sz="37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106:48</a:t>
              </a:r>
            </a:p>
          </p:txBody>
        </p:sp>
        <p:sp>
          <p:nvSpPr>
            <p:cNvPr id="793" name="Rectangle"/>
            <p:cNvSpPr/>
            <p:nvPr/>
          </p:nvSpPr>
          <p:spPr>
            <a:xfrm>
              <a:off x="503" y="983426"/>
              <a:ext cx="15571890" cy="684549"/>
            </a:xfrm>
            <a:prstGeom prst="rect">
              <a:avLst/>
            </a:prstGeom>
            <a:solidFill>
              <a:srgbClr val="FFFFFF"/>
            </a:solidFill>
            <a:ln w="381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142875" tIns="142875" rIns="142875" bIns="142875" numCol="1" anchor="ctr">
              <a:noAutofit/>
            </a:bodyPr>
            <a:lstStyle/>
            <a:p>
              <a:pPr defTabSz="642937">
                <a:def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794" name="Rectangle"/>
            <p:cNvSpPr/>
            <p:nvPr/>
          </p:nvSpPr>
          <p:spPr>
            <a:xfrm>
              <a:off x="13271" y="827319"/>
              <a:ext cx="1683549" cy="270535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42875" tIns="142875" rIns="142875" bIns="142875" numCol="1" anchor="ctr">
              <a:noAutofit/>
            </a:bodyPr>
            <a:lstStyle/>
            <a:p>
              <a:pPr defTabSz="642937">
                <a:defRPr sz="22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795" name="Rectangle"/>
            <p:cNvSpPr/>
            <p:nvPr/>
          </p:nvSpPr>
          <p:spPr>
            <a:xfrm>
              <a:off x="4067065" y="827319"/>
              <a:ext cx="2244062" cy="270535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42875" tIns="142875" rIns="142875" bIns="142875" numCol="1" anchor="ctr">
              <a:noAutofit/>
            </a:bodyPr>
            <a:lstStyle/>
            <a:p>
              <a:pPr defTabSz="642937">
                <a:defRPr sz="22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796" name="Rectangle"/>
            <p:cNvSpPr/>
            <p:nvPr/>
          </p:nvSpPr>
          <p:spPr>
            <a:xfrm>
              <a:off x="9323676" y="864001"/>
              <a:ext cx="1611469" cy="270534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42875" tIns="142875" rIns="142875" bIns="142875" numCol="1" anchor="ctr">
              <a:noAutofit/>
            </a:bodyPr>
            <a:lstStyle/>
            <a:p>
              <a:pPr defTabSz="642937">
                <a:defRPr sz="22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797" name="Rectangle"/>
            <p:cNvSpPr/>
            <p:nvPr/>
          </p:nvSpPr>
          <p:spPr>
            <a:xfrm>
              <a:off x="13711330" y="823872"/>
              <a:ext cx="1850929" cy="270534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42875" tIns="142875" rIns="142875" bIns="142875" numCol="1" anchor="ctr">
              <a:noAutofit/>
            </a:bodyPr>
            <a:lstStyle/>
            <a:p>
              <a:pPr defTabSz="642937">
                <a:defRPr sz="2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798" name="Blessed be the LORD, the God of Israel, from everlasting to everlasting! Amen and Amen."/>
            <p:cNvSpPr txBox="1"/>
            <p:nvPr/>
          </p:nvSpPr>
          <p:spPr>
            <a:xfrm>
              <a:off x="3929" y="973955"/>
              <a:ext cx="15551470" cy="7511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71437" tIns="71437" rIns="71437" bIns="71437" numCol="1" anchor="t">
              <a:noAutofit/>
            </a:bodyPr>
            <a:lstStyle/>
            <a:p>
              <a:pPr defTabSz="642937">
                <a:defRPr sz="33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t>Blessed be the L</a:t>
              </a:r>
              <a:r>
                <a:rPr sz="2900"/>
                <a:t>ORD</a:t>
              </a:r>
              <a:r>
                <a:t>, the God of Israel, from everlasting to everlasting! Amen and Amen.</a:t>
              </a:r>
            </a:p>
          </p:txBody>
        </p:sp>
        <p:sp>
          <p:nvSpPr>
            <p:cNvPr id="799" name="Line"/>
            <p:cNvSpPr/>
            <p:nvPr/>
          </p:nvSpPr>
          <p:spPr>
            <a:xfrm>
              <a:off x="1386293" y="1666792"/>
              <a:ext cx="5547594" cy="1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142875" tIns="142875" rIns="142875" bIns="142875" numCol="1" anchor="ctr">
              <a:noAutofit/>
            </a:bodyPr>
            <a:lstStyle/>
            <a:p>
              <a:pPr defTabSz="642937">
                <a:defRPr sz="1600">
                  <a:latin typeface="Helvetica Neue"/>
                  <a:ea typeface="Helvetica Neue"/>
                  <a:cs typeface="Helvetica Neue"/>
                  <a:sym typeface="Helvetica Neue"/>
                </a:defRPr>
              </a:pPr>
            </a:p>
          </p:txBody>
        </p:sp>
        <p:sp>
          <p:nvSpPr>
            <p:cNvPr id="800" name="Line"/>
            <p:cNvSpPr/>
            <p:nvPr/>
          </p:nvSpPr>
          <p:spPr>
            <a:xfrm>
              <a:off x="6668703" y="1668169"/>
              <a:ext cx="5547594" cy="1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142875" tIns="142875" rIns="142875" bIns="142875" numCol="1" anchor="ctr">
              <a:noAutofit/>
            </a:bodyPr>
            <a:lstStyle/>
            <a:p>
              <a:pPr defTabSz="642937">
                <a:defRPr sz="1600">
                  <a:latin typeface="Helvetica Neue"/>
                  <a:ea typeface="Helvetica Neue"/>
                  <a:cs typeface="Helvetica Neue"/>
                  <a:sym typeface="Helvetica Neue"/>
                </a:defRPr>
              </a:pPr>
            </a:p>
          </p:txBody>
        </p:sp>
      </p:grpSp>
      <p:grpSp>
        <p:nvGrpSpPr>
          <p:cNvPr id="809" name="Group"/>
          <p:cNvGrpSpPr/>
          <p:nvPr/>
        </p:nvGrpSpPr>
        <p:grpSpPr>
          <a:xfrm>
            <a:off x="19236737" y="4233521"/>
            <a:ext cx="4308061" cy="7220045"/>
            <a:chOff x="0" y="0"/>
            <a:chExt cx="4308059" cy="7220044"/>
          </a:xfrm>
        </p:grpSpPr>
        <p:sp>
          <p:nvSpPr>
            <p:cNvPr id="802" name="113-118: Passover"/>
            <p:cNvSpPr txBox="1"/>
            <p:nvPr/>
          </p:nvSpPr>
          <p:spPr>
            <a:xfrm rot="21586097">
              <a:off x="1694" y="3919271"/>
              <a:ext cx="4304671" cy="8469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71437" tIns="71437" rIns="71437" bIns="71437" numCol="1" anchor="t">
              <a:noAutofit/>
            </a:bodyPr>
            <a:lstStyle/>
            <a:p>
              <a:pPr defTabSz="642937">
                <a:lnSpc>
                  <a:spcPct val="80000"/>
                </a:lnSpc>
                <a:defRPr sz="4100"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b="1"/>
                <a:t>113-118</a:t>
              </a:r>
              <a:r>
                <a:t>: Passover</a:t>
              </a:r>
            </a:p>
          </p:txBody>
        </p:sp>
        <p:sp>
          <p:nvSpPr>
            <p:cNvPr id="803" name="119: Torah"/>
            <p:cNvSpPr txBox="1"/>
            <p:nvPr/>
          </p:nvSpPr>
          <p:spPr>
            <a:xfrm>
              <a:off x="47058" y="4428974"/>
              <a:ext cx="4240245" cy="86461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71437" tIns="71437" rIns="71437" bIns="71437" numCol="1" anchor="t">
              <a:noAutofit/>
            </a:bodyPr>
            <a:lstStyle/>
            <a:p>
              <a:pPr defTabSz="642937">
                <a:defRPr sz="4100"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b="1"/>
                <a:t>119: </a:t>
              </a:r>
              <a:r>
                <a:t>Torah</a:t>
              </a:r>
            </a:p>
          </p:txBody>
        </p:sp>
        <p:sp>
          <p:nvSpPr>
            <p:cNvPr id="804" name="120-134: Ascent"/>
            <p:cNvSpPr txBox="1"/>
            <p:nvPr/>
          </p:nvSpPr>
          <p:spPr>
            <a:xfrm>
              <a:off x="46745" y="4982013"/>
              <a:ext cx="4237555" cy="83851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71437" tIns="71437" rIns="71437" bIns="71437" numCol="1" anchor="t">
              <a:noAutofit/>
            </a:bodyPr>
            <a:lstStyle/>
            <a:p>
              <a:pPr defTabSz="642937">
                <a:lnSpc>
                  <a:spcPct val="80000"/>
                </a:lnSpc>
                <a:defRPr sz="4100"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b="1"/>
                <a:t>120-134</a:t>
              </a:r>
              <a:r>
                <a:t>: Ascent</a:t>
              </a:r>
            </a:p>
          </p:txBody>
        </p:sp>
        <p:sp>
          <p:nvSpPr>
            <p:cNvPr id="805" name="108-110: David"/>
            <p:cNvSpPr txBox="1"/>
            <p:nvPr/>
          </p:nvSpPr>
          <p:spPr>
            <a:xfrm>
              <a:off x="274438" y="1185398"/>
              <a:ext cx="3794366" cy="94492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71437" tIns="71437" rIns="71437" bIns="71437" numCol="1" anchor="t">
              <a:noAutofit/>
            </a:bodyPr>
            <a:lstStyle/>
            <a:p>
              <a:pPr defTabSz="642937">
                <a:defRPr sz="4100"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b="1"/>
                <a:t>108-110</a:t>
              </a:r>
              <a:r>
                <a:t>: David</a:t>
              </a:r>
            </a:p>
          </p:txBody>
        </p:sp>
        <p:sp>
          <p:nvSpPr>
            <p:cNvPr id="806" name="138-145: David"/>
            <p:cNvSpPr txBox="1"/>
            <p:nvPr/>
          </p:nvSpPr>
          <p:spPr>
            <a:xfrm>
              <a:off x="249922" y="6275124"/>
              <a:ext cx="3794366" cy="94492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71437" tIns="71437" rIns="71437" bIns="71437" numCol="1" anchor="t">
              <a:noAutofit/>
            </a:bodyPr>
            <a:lstStyle/>
            <a:p>
              <a:pPr defTabSz="642937">
                <a:defRPr sz="4100"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b="1"/>
                <a:t>138-145</a:t>
              </a:r>
              <a:r>
                <a:t>: David</a:t>
              </a:r>
            </a:p>
          </p:txBody>
        </p:sp>
        <p:sp>
          <p:nvSpPr>
            <p:cNvPr id="807" name="107: God’s Hesed…"/>
            <p:cNvSpPr txBox="1"/>
            <p:nvPr/>
          </p:nvSpPr>
          <p:spPr>
            <a:xfrm>
              <a:off x="18649" y="0"/>
              <a:ext cx="4256977" cy="116575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71437" tIns="71437" rIns="71437" bIns="71437" numCol="1" anchor="t">
              <a:noAutofit/>
            </a:bodyPr>
            <a:lstStyle/>
            <a:p>
              <a:pPr defTabSz="642937">
                <a:lnSpc>
                  <a:spcPct val="80000"/>
                </a:lnSpc>
                <a:defRPr sz="4100"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b="1"/>
                <a:t>107</a:t>
              </a:r>
              <a:r>
                <a:t>: God’s </a:t>
              </a:r>
              <a:r>
                <a:rPr i="1"/>
                <a:t>Hesed</a:t>
              </a:r>
              <a:endParaRPr i="1"/>
            </a:p>
            <a:p>
              <a:pPr defTabSz="642937">
                <a:lnSpc>
                  <a:spcPct val="80000"/>
                </a:lnSpc>
                <a:defRPr sz="2700">
                  <a:latin typeface="Calibri"/>
                  <a:ea typeface="Calibri"/>
                  <a:cs typeface="Calibri"/>
                  <a:sym typeface="Calibri"/>
                </a:defRPr>
              </a:pPr>
              <a:r>
                <a:t>[Anonymous]</a:t>
              </a:r>
            </a:p>
          </p:txBody>
        </p:sp>
        <p:sp>
          <p:nvSpPr>
            <p:cNvPr id="808" name="111-137: Anonymous…"/>
            <p:cNvSpPr txBox="1"/>
            <p:nvPr/>
          </p:nvSpPr>
          <p:spPr>
            <a:xfrm>
              <a:off x="249922" y="2274343"/>
              <a:ext cx="3794366" cy="14938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71437" tIns="71437" rIns="71437" bIns="71437" numCol="1" anchor="t">
              <a:noAutofit/>
            </a:bodyPr>
            <a:lstStyle/>
            <a:p>
              <a:pPr defTabSz="642937">
                <a:lnSpc>
                  <a:spcPct val="90000"/>
                </a:lnSpc>
                <a:defRPr sz="2700"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b="1"/>
                <a:t>111-137</a:t>
              </a:r>
              <a:r>
                <a:t>:</a:t>
              </a:r>
              <a:r>
                <a:rPr b="1"/>
                <a:t> </a:t>
              </a:r>
              <a:r>
                <a:t>Anonymous</a:t>
              </a:r>
            </a:p>
            <a:p>
              <a:pPr defTabSz="642937">
                <a:lnSpc>
                  <a:spcPct val="90000"/>
                </a:lnSpc>
                <a:defRPr sz="2700">
                  <a:latin typeface="Calibri"/>
                  <a:ea typeface="Calibri"/>
                  <a:cs typeface="Calibri"/>
                  <a:sym typeface="Calibri"/>
                </a:defRPr>
              </a:pPr>
              <a:r>
                <a:t>[-122,124,131,133: David]</a:t>
              </a:r>
            </a:p>
            <a:p>
              <a:pPr defTabSz="642937">
                <a:lnSpc>
                  <a:spcPct val="90000"/>
                </a:lnSpc>
                <a:defRPr sz="2700">
                  <a:latin typeface="Calibri"/>
                  <a:ea typeface="Calibri"/>
                  <a:cs typeface="Calibri"/>
                  <a:sym typeface="Calibri"/>
                </a:defRPr>
              </a:pPr>
              <a:r>
                <a:t>[-127: Solomon]</a:t>
              </a:r>
            </a:p>
          </p:txBody>
        </p:sp>
      </p:grpSp>
      <p:sp>
        <p:nvSpPr>
          <p:cNvPr id="810" name="The Flow of the Psalms"/>
          <p:cNvSpPr txBox="1"/>
          <p:nvPr/>
        </p:nvSpPr>
        <p:spPr>
          <a:xfrm>
            <a:off x="7616690" y="102861"/>
            <a:ext cx="9150620" cy="12681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/>
          <a:lstStyle>
            <a:lvl1pPr defTabSz="642937">
              <a:defRPr b="1" sz="6500" u="sng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The Flow of the Psalms</a:t>
            </a:r>
          </a:p>
        </p:txBody>
      </p:sp>
      <p:grpSp>
        <p:nvGrpSpPr>
          <p:cNvPr id="813" name="Group"/>
          <p:cNvGrpSpPr/>
          <p:nvPr/>
        </p:nvGrpSpPr>
        <p:grpSpPr>
          <a:xfrm>
            <a:off x="455222" y="3956144"/>
            <a:ext cx="2864364" cy="1811621"/>
            <a:chOff x="0" y="0"/>
            <a:chExt cx="2864362" cy="1811619"/>
          </a:xfrm>
        </p:grpSpPr>
        <p:sp>
          <p:nvSpPr>
            <p:cNvPr id="811" name="Rectangle"/>
            <p:cNvSpPr/>
            <p:nvPr/>
          </p:nvSpPr>
          <p:spPr>
            <a:xfrm>
              <a:off x="2319" y="81342"/>
              <a:ext cx="2851631" cy="1730278"/>
            </a:xfrm>
            <a:prstGeom prst="rect">
              <a:avLst/>
            </a:prstGeom>
            <a:solidFill>
              <a:srgbClr val="FFFFFF"/>
            </a:solidFill>
            <a:ln w="381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142875" tIns="142875" rIns="142875" bIns="142875" numCol="1" anchor="ctr">
              <a:noAutofit/>
            </a:bodyPr>
            <a:lstStyle/>
            <a:p>
              <a:pPr defTabSz="642937">
                <a:defRPr sz="1600">
                  <a:latin typeface="Helvetica Neue"/>
                  <a:ea typeface="Helvetica Neue"/>
                  <a:cs typeface="Helvetica Neue"/>
                  <a:sym typeface="Helvetica Neue"/>
                </a:defRPr>
              </a:pPr>
            </a:p>
          </p:txBody>
        </p:sp>
        <p:sp>
          <p:nvSpPr>
            <p:cNvPr id="812" name="Group"/>
            <p:cNvSpPr txBox="1"/>
            <p:nvPr/>
          </p:nvSpPr>
          <p:spPr>
            <a:xfrm>
              <a:off x="0" y="0"/>
              <a:ext cx="2864363" cy="174720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71437" tIns="71437" rIns="71437" bIns="71437" numCol="1" anchor="t">
              <a:noAutofit/>
            </a:bodyPr>
            <a:lstStyle/>
            <a:p>
              <a:pPr defTabSz="642937">
                <a:lnSpc>
                  <a:spcPct val="80000"/>
                </a:lnSpc>
                <a:defRPr sz="4200" u="sng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t>Introduction</a:t>
              </a:r>
            </a:p>
            <a:p>
              <a:pPr defTabSz="642937">
                <a:lnSpc>
                  <a:spcPct val="80000"/>
                </a:lnSpc>
                <a:defRPr sz="42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b="1"/>
                <a:t>1</a:t>
              </a:r>
              <a:r>
                <a:t>: Torah</a:t>
              </a:r>
            </a:p>
            <a:p>
              <a:pPr defTabSz="642937">
                <a:lnSpc>
                  <a:spcPct val="80000"/>
                </a:lnSpc>
                <a:defRPr sz="42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b="1"/>
                <a:t>2</a:t>
              </a:r>
              <a:r>
                <a:t>: Messiah</a:t>
              </a:r>
            </a:p>
          </p:txBody>
        </p:sp>
      </p:grpSp>
      <p:grpSp>
        <p:nvGrpSpPr>
          <p:cNvPr id="816" name="Group"/>
          <p:cNvGrpSpPr/>
          <p:nvPr/>
        </p:nvGrpSpPr>
        <p:grpSpPr>
          <a:xfrm>
            <a:off x="21255663" y="11610276"/>
            <a:ext cx="2673115" cy="1847928"/>
            <a:chOff x="0" y="0"/>
            <a:chExt cx="2673114" cy="1847927"/>
          </a:xfrm>
        </p:grpSpPr>
        <p:sp>
          <p:nvSpPr>
            <p:cNvPr id="814" name="Rectangle"/>
            <p:cNvSpPr/>
            <p:nvPr/>
          </p:nvSpPr>
          <p:spPr>
            <a:xfrm>
              <a:off x="0" y="30734"/>
              <a:ext cx="2673115" cy="1817194"/>
            </a:xfrm>
            <a:prstGeom prst="rect">
              <a:avLst/>
            </a:prstGeom>
            <a:solidFill>
              <a:srgbClr val="FFFFFF"/>
            </a:solidFill>
            <a:ln w="381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142875" tIns="142875" rIns="142875" bIns="142875" numCol="1" anchor="ctr">
              <a:noAutofit/>
            </a:bodyPr>
            <a:lstStyle/>
            <a:p>
              <a:pPr defTabSz="642937">
                <a:defRPr sz="1600">
                  <a:latin typeface="Helvetica Neue"/>
                  <a:ea typeface="Helvetica Neue"/>
                  <a:cs typeface="Helvetica Neue"/>
                  <a:sym typeface="Helvetica Neue"/>
                </a:defRPr>
              </a:pPr>
            </a:p>
          </p:txBody>
        </p:sp>
        <p:sp>
          <p:nvSpPr>
            <p:cNvPr id="815" name="Group"/>
            <p:cNvSpPr txBox="1"/>
            <p:nvPr/>
          </p:nvSpPr>
          <p:spPr>
            <a:xfrm>
              <a:off x="16048" y="0"/>
              <a:ext cx="2641019" cy="182291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71437" tIns="71437" rIns="71437" bIns="71437" numCol="1" anchor="t">
              <a:noAutofit/>
            </a:bodyPr>
            <a:lstStyle/>
            <a:p>
              <a:pPr defTabSz="642937">
                <a:lnSpc>
                  <a:spcPct val="80000"/>
                </a:lnSpc>
                <a:defRPr sz="4300" u="sng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t>Conclusion</a:t>
              </a:r>
            </a:p>
            <a:p>
              <a:pPr defTabSz="642937">
                <a:lnSpc>
                  <a:spcPct val="80000"/>
                </a:lnSpc>
                <a:defRPr sz="41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b="1"/>
                <a:t>146-150</a:t>
              </a:r>
              <a:r>
                <a:t>: Hallelu-YAH 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fade/>
      </p:transition>
    </mc:Choice>
    <mc:Fallback>
      <p:transition spd="fast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200"/>
                                        <p:tgtEl>
                                          <p:spTgt spid="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2" dur="200"/>
                                        <p:tgtEl>
                                          <p:spTgt spid="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ID="10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7" dur="200"/>
                                        <p:tgtEl>
                                          <p:spTgt spid="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ID="10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2" dur="200"/>
                                        <p:tgtEl>
                                          <p:spTgt spid="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ID="10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7" dur="200"/>
                                        <p:tgtEl>
                                          <p:spTgt spid="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778" grpId="2"/>
      <p:bldP build="whole" bldLvl="1" animBg="1" rev="0" advAuto="0" spid="783" grpId="3"/>
      <p:bldP build="whole" bldLvl="1" animBg="1" rev="0" advAuto="0" spid="773" grpId="1"/>
      <p:bldP build="whole" bldLvl="1" animBg="1" rev="0" advAuto="0" spid="788" grpId="4"/>
      <p:bldP build="whole" bldLvl="1" animBg="1" rev="0" advAuto="0" spid="809" grpId="5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8" name="Praise vs. Lament.pdf" descr="Praise vs. Lament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91293" y="-266278"/>
            <a:ext cx="20401414" cy="1576472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fade/>
      </p:transition>
    </mc:Choice>
    <mc:Fallback>
      <p:transition spd="fast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2" name="Group"/>
          <p:cNvGrpSpPr/>
          <p:nvPr/>
        </p:nvGrpSpPr>
        <p:grpSpPr>
          <a:xfrm>
            <a:off x="753039" y="2969857"/>
            <a:ext cx="4369227" cy="9747372"/>
            <a:chOff x="0" y="0"/>
            <a:chExt cx="4369225" cy="9747371"/>
          </a:xfrm>
        </p:grpSpPr>
        <p:sp>
          <p:nvSpPr>
            <p:cNvPr id="820" name="Rectangle"/>
            <p:cNvSpPr/>
            <p:nvPr/>
          </p:nvSpPr>
          <p:spPr>
            <a:xfrm>
              <a:off x="0" y="0"/>
              <a:ext cx="4369226" cy="9747372"/>
            </a:xfrm>
            <a:prstGeom prst="rect">
              <a:avLst/>
            </a:prstGeom>
            <a:solidFill>
              <a:srgbClr val="B0A753"/>
            </a:solidFill>
            <a:ln w="12700" cap="flat">
              <a:noFill/>
              <a:miter lim="400000"/>
            </a:ln>
            <a:effectLst/>
          </p:spPr>
          <p:txBody>
            <a:bodyPr wrap="square" lIns="142875" tIns="142875" rIns="142875" bIns="142875" numCol="1" anchor="ctr">
              <a:noAutofit/>
            </a:bodyPr>
            <a:lstStyle/>
            <a:p>
              <a:pPr defTabSz="642937">
                <a:defRPr sz="1600">
                  <a:latin typeface="Helvetica Neue"/>
                  <a:ea typeface="Helvetica Neue"/>
                  <a:cs typeface="Helvetica Neue"/>
                  <a:sym typeface="Helvetica Neue"/>
                </a:defRPr>
              </a:pPr>
            </a:p>
          </p:txBody>
        </p:sp>
        <p:sp>
          <p:nvSpPr>
            <p:cNvPr id="821" name="Book 1: 3-41"/>
            <p:cNvSpPr txBox="1"/>
            <p:nvPr/>
          </p:nvSpPr>
          <p:spPr>
            <a:xfrm>
              <a:off x="396755" y="74399"/>
              <a:ext cx="3575716" cy="84848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71437" tIns="71437" rIns="71437" bIns="71437" numCol="1" anchor="t">
              <a:noAutofit/>
            </a:bodyPr>
            <a:lstStyle>
              <a:lvl1pPr defTabSz="642937">
                <a:defRPr b="1" sz="4200" u="sng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Book 1: 3-41</a:t>
              </a:r>
            </a:p>
          </p:txBody>
        </p:sp>
      </p:grpSp>
      <p:grpSp>
        <p:nvGrpSpPr>
          <p:cNvPr id="825" name="Group"/>
          <p:cNvGrpSpPr/>
          <p:nvPr/>
        </p:nvGrpSpPr>
        <p:grpSpPr>
          <a:xfrm>
            <a:off x="5361735" y="2969857"/>
            <a:ext cx="4369227" cy="9747372"/>
            <a:chOff x="0" y="0"/>
            <a:chExt cx="4369225" cy="9747371"/>
          </a:xfrm>
        </p:grpSpPr>
        <p:sp>
          <p:nvSpPr>
            <p:cNvPr id="823" name="Rectangle"/>
            <p:cNvSpPr/>
            <p:nvPr/>
          </p:nvSpPr>
          <p:spPr>
            <a:xfrm>
              <a:off x="0" y="0"/>
              <a:ext cx="4369226" cy="9747372"/>
            </a:xfrm>
            <a:prstGeom prst="rect">
              <a:avLst/>
            </a:prstGeom>
            <a:solidFill>
              <a:srgbClr val="AB7C2D"/>
            </a:solidFill>
            <a:ln w="12700" cap="flat">
              <a:noFill/>
              <a:miter lim="400000"/>
            </a:ln>
            <a:effectLst/>
          </p:spPr>
          <p:txBody>
            <a:bodyPr wrap="square" lIns="142875" tIns="142875" rIns="142875" bIns="142875" numCol="1" anchor="ctr">
              <a:noAutofit/>
            </a:bodyPr>
            <a:lstStyle/>
            <a:p>
              <a:pPr defTabSz="642937">
                <a:defRPr sz="1600">
                  <a:latin typeface="Helvetica Neue"/>
                  <a:ea typeface="Helvetica Neue"/>
                  <a:cs typeface="Helvetica Neue"/>
                  <a:sym typeface="Helvetica Neue"/>
                </a:defRPr>
              </a:pPr>
            </a:p>
          </p:txBody>
        </p:sp>
        <p:sp>
          <p:nvSpPr>
            <p:cNvPr id="824" name="Book 2: 42-72"/>
            <p:cNvSpPr txBox="1"/>
            <p:nvPr/>
          </p:nvSpPr>
          <p:spPr>
            <a:xfrm>
              <a:off x="396756" y="74399"/>
              <a:ext cx="3575715" cy="84848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71437" tIns="71437" rIns="71437" bIns="71437" numCol="1" anchor="t">
              <a:noAutofit/>
            </a:bodyPr>
            <a:lstStyle>
              <a:lvl1pPr defTabSz="642937">
                <a:defRPr b="1" sz="4200" u="sng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Book 2: 42-72</a:t>
              </a:r>
            </a:p>
          </p:txBody>
        </p:sp>
      </p:grpSp>
      <p:grpSp>
        <p:nvGrpSpPr>
          <p:cNvPr id="828" name="Group"/>
          <p:cNvGrpSpPr/>
          <p:nvPr/>
        </p:nvGrpSpPr>
        <p:grpSpPr>
          <a:xfrm>
            <a:off x="9981950" y="2969857"/>
            <a:ext cx="4369227" cy="9747372"/>
            <a:chOff x="0" y="0"/>
            <a:chExt cx="4369225" cy="9747371"/>
          </a:xfrm>
        </p:grpSpPr>
        <p:sp>
          <p:nvSpPr>
            <p:cNvPr id="826" name="Rectangle"/>
            <p:cNvSpPr/>
            <p:nvPr/>
          </p:nvSpPr>
          <p:spPr>
            <a:xfrm>
              <a:off x="0" y="0"/>
              <a:ext cx="4369226" cy="9747372"/>
            </a:xfrm>
            <a:prstGeom prst="rect">
              <a:avLst/>
            </a:prstGeom>
            <a:solidFill>
              <a:srgbClr val="760F0C"/>
            </a:solidFill>
            <a:ln w="12700" cap="flat">
              <a:noFill/>
              <a:miter lim="400000"/>
            </a:ln>
            <a:effectLst/>
          </p:spPr>
          <p:txBody>
            <a:bodyPr wrap="square" lIns="142875" tIns="142875" rIns="142875" bIns="142875" numCol="1" anchor="ctr">
              <a:noAutofit/>
            </a:bodyPr>
            <a:lstStyle/>
            <a:p>
              <a:pPr defTabSz="642937">
                <a:defRPr sz="1600">
                  <a:latin typeface="Helvetica Neue"/>
                  <a:ea typeface="Helvetica Neue"/>
                  <a:cs typeface="Helvetica Neue"/>
                  <a:sym typeface="Helvetica Neue"/>
                </a:defRPr>
              </a:pPr>
            </a:p>
          </p:txBody>
        </p:sp>
        <p:sp>
          <p:nvSpPr>
            <p:cNvPr id="827" name="Book 3: 73-89"/>
            <p:cNvSpPr txBox="1"/>
            <p:nvPr/>
          </p:nvSpPr>
          <p:spPr>
            <a:xfrm>
              <a:off x="396755" y="74399"/>
              <a:ext cx="3575716" cy="84848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71437" tIns="71437" rIns="71437" bIns="71437" numCol="1" anchor="t">
              <a:noAutofit/>
            </a:bodyPr>
            <a:lstStyle>
              <a:lvl1pPr defTabSz="642937">
                <a:defRPr b="1" sz="4200" u="sng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Book 3: 73-89</a:t>
              </a:r>
            </a:p>
          </p:txBody>
        </p:sp>
      </p:grpSp>
      <p:grpSp>
        <p:nvGrpSpPr>
          <p:cNvPr id="831" name="Group"/>
          <p:cNvGrpSpPr/>
          <p:nvPr/>
        </p:nvGrpSpPr>
        <p:grpSpPr>
          <a:xfrm>
            <a:off x="14586086" y="2969857"/>
            <a:ext cx="4369227" cy="9747372"/>
            <a:chOff x="0" y="0"/>
            <a:chExt cx="4369225" cy="9747371"/>
          </a:xfrm>
        </p:grpSpPr>
        <p:sp>
          <p:nvSpPr>
            <p:cNvPr id="829" name="Rectangle"/>
            <p:cNvSpPr/>
            <p:nvPr/>
          </p:nvSpPr>
          <p:spPr>
            <a:xfrm>
              <a:off x="0" y="0"/>
              <a:ext cx="4369226" cy="9747372"/>
            </a:xfrm>
            <a:prstGeom prst="rect">
              <a:avLst/>
            </a:prstGeom>
            <a:solidFill>
              <a:schemeClr val="accent1">
                <a:hueOff val="203473"/>
                <a:lumOff val="-13814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42875" tIns="142875" rIns="142875" bIns="142875" numCol="1" anchor="ctr">
              <a:noAutofit/>
            </a:bodyPr>
            <a:lstStyle/>
            <a:p>
              <a:pPr defTabSz="642937">
                <a:defRPr sz="1600">
                  <a:latin typeface="Helvetica Neue"/>
                  <a:ea typeface="Helvetica Neue"/>
                  <a:cs typeface="Helvetica Neue"/>
                  <a:sym typeface="Helvetica Neue"/>
                </a:defRPr>
              </a:pPr>
            </a:p>
          </p:txBody>
        </p:sp>
        <p:sp>
          <p:nvSpPr>
            <p:cNvPr id="830" name="Book 4: 90-106"/>
            <p:cNvSpPr txBox="1"/>
            <p:nvPr/>
          </p:nvSpPr>
          <p:spPr>
            <a:xfrm>
              <a:off x="174108" y="74399"/>
              <a:ext cx="4021008" cy="84848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71437" tIns="71437" rIns="71437" bIns="71437" numCol="1" anchor="t">
              <a:noAutofit/>
            </a:bodyPr>
            <a:lstStyle>
              <a:lvl1pPr defTabSz="642937">
                <a:defRPr b="1" sz="4200" u="sng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Book 4: 90-106</a:t>
              </a:r>
            </a:p>
          </p:txBody>
        </p:sp>
      </p:grpSp>
      <p:grpSp>
        <p:nvGrpSpPr>
          <p:cNvPr id="834" name="Group"/>
          <p:cNvGrpSpPr/>
          <p:nvPr/>
        </p:nvGrpSpPr>
        <p:grpSpPr>
          <a:xfrm>
            <a:off x="19223747" y="2969857"/>
            <a:ext cx="4369227" cy="9747372"/>
            <a:chOff x="0" y="0"/>
            <a:chExt cx="4369225" cy="9747371"/>
          </a:xfrm>
        </p:grpSpPr>
        <p:sp>
          <p:nvSpPr>
            <p:cNvPr id="832" name="Rectangle"/>
            <p:cNvSpPr/>
            <p:nvPr/>
          </p:nvSpPr>
          <p:spPr>
            <a:xfrm>
              <a:off x="0" y="0"/>
              <a:ext cx="4369226" cy="9747372"/>
            </a:xfrm>
            <a:prstGeom prst="rect">
              <a:avLst/>
            </a:prstGeom>
            <a:solidFill>
              <a:srgbClr val="225EC7"/>
            </a:solidFill>
            <a:ln w="12700" cap="flat">
              <a:noFill/>
              <a:miter lim="400000"/>
            </a:ln>
            <a:effectLst/>
          </p:spPr>
          <p:txBody>
            <a:bodyPr wrap="square" lIns="142875" tIns="142875" rIns="142875" bIns="142875" numCol="1" anchor="ctr">
              <a:noAutofit/>
            </a:bodyPr>
            <a:lstStyle/>
            <a:p>
              <a:pPr defTabSz="642937">
                <a:defRPr sz="1600">
                  <a:latin typeface="Helvetica Neue"/>
                  <a:ea typeface="Helvetica Neue"/>
                  <a:cs typeface="Helvetica Neue"/>
                  <a:sym typeface="Helvetica Neue"/>
                </a:defRPr>
              </a:pPr>
            </a:p>
          </p:txBody>
        </p:sp>
        <p:sp>
          <p:nvSpPr>
            <p:cNvPr id="833" name="Book 5: 107-145"/>
            <p:cNvSpPr txBox="1"/>
            <p:nvPr/>
          </p:nvSpPr>
          <p:spPr>
            <a:xfrm>
              <a:off x="62786" y="74399"/>
              <a:ext cx="4243654" cy="84848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71437" tIns="71437" rIns="71437" bIns="71437" numCol="1" anchor="t">
              <a:noAutofit/>
            </a:bodyPr>
            <a:lstStyle>
              <a:lvl1pPr defTabSz="642937">
                <a:defRPr b="1" sz="4200" u="sng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Book 5: 107-145</a:t>
              </a:r>
            </a:p>
          </p:txBody>
        </p:sp>
      </p:grpSp>
      <p:sp>
        <p:nvSpPr>
          <p:cNvPr id="835" name="3-41: David…"/>
          <p:cNvSpPr txBox="1"/>
          <p:nvPr/>
        </p:nvSpPr>
        <p:spPr>
          <a:xfrm>
            <a:off x="1022508" y="7169194"/>
            <a:ext cx="3794367" cy="14684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/>
          <a:p>
            <a:pPr defTabSz="642937">
              <a:defRPr sz="4600">
                <a:latin typeface="Calibri"/>
                <a:ea typeface="Calibri"/>
                <a:cs typeface="Calibri"/>
                <a:sym typeface="Calibri"/>
              </a:defRPr>
            </a:pPr>
            <a:r>
              <a:rPr b="1"/>
              <a:t>3-41</a:t>
            </a:r>
            <a:r>
              <a:t>: David</a:t>
            </a:r>
          </a:p>
          <a:p>
            <a:pPr defTabSz="642937">
              <a:defRPr sz="3200">
                <a:latin typeface="Calibri"/>
                <a:ea typeface="Calibri"/>
                <a:cs typeface="Calibri"/>
                <a:sym typeface="Calibri"/>
              </a:defRPr>
            </a:pPr>
            <a:r>
              <a:t>[-10,33: Anonymous]</a:t>
            </a:r>
          </a:p>
        </p:txBody>
      </p:sp>
      <p:grpSp>
        <p:nvGrpSpPr>
          <p:cNvPr id="840" name="Group"/>
          <p:cNvGrpSpPr/>
          <p:nvPr/>
        </p:nvGrpSpPr>
        <p:grpSpPr>
          <a:xfrm>
            <a:off x="5649165" y="4172604"/>
            <a:ext cx="3794367" cy="7421600"/>
            <a:chOff x="0" y="0"/>
            <a:chExt cx="3794365" cy="7421599"/>
          </a:xfrm>
        </p:grpSpPr>
        <p:sp>
          <p:nvSpPr>
            <p:cNvPr id="836" name="42-49: Sons of Korah [-43: Anon]"/>
            <p:cNvSpPr txBox="1"/>
            <p:nvPr/>
          </p:nvSpPr>
          <p:spPr>
            <a:xfrm>
              <a:off x="0" y="0"/>
              <a:ext cx="3794366" cy="142767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71437" tIns="71437" rIns="71437" bIns="71437" numCol="1" anchor="t">
              <a:noAutofit/>
            </a:bodyPr>
            <a:lstStyle/>
            <a:p>
              <a:pPr defTabSz="642937">
                <a:defRPr sz="4200"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b="1" sz="4400"/>
                <a:t>42-49</a:t>
              </a:r>
              <a:r>
                <a:rPr sz="4400"/>
                <a:t>: Sons of Korah</a:t>
              </a:r>
              <a:r>
                <a:t> </a:t>
              </a:r>
              <a:r>
                <a:rPr sz="3000"/>
                <a:t>[-43: Anon]</a:t>
              </a:r>
            </a:p>
          </p:txBody>
        </p:sp>
        <p:sp>
          <p:nvSpPr>
            <p:cNvPr id="837" name="51-71: David (Historical Titles)…"/>
            <p:cNvSpPr txBox="1"/>
            <p:nvPr/>
          </p:nvSpPr>
          <p:spPr>
            <a:xfrm>
              <a:off x="0" y="3674739"/>
              <a:ext cx="3794366" cy="250255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71437" tIns="71437" rIns="71437" bIns="71437" numCol="1" anchor="t">
              <a:noAutofit/>
            </a:bodyPr>
            <a:lstStyle/>
            <a:p>
              <a:pPr defTabSz="642937">
                <a:defRPr sz="4400"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b="1"/>
                <a:t>51-71</a:t>
              </a:r>
              <a:r>
                <a:t>: David </a:t>
              </a:r>
              <a:r>
                <a:rPr sz="4200"/>
                <a:t>(Historical Titles)</a:t>
              </a:r>
              <a:endParaRPr sz="3600"/>
            </a:p>
            <a:p>
              <a:pPr defTabSz="642937">
                <a:defRPr sz="3400"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sz="3000"/>
                <a:t>[-66,67,71: Anon]</a:t>
              </a:r>
            </a:p>
          </p:txBody>
        </p:sp>
        <p:sp>
          <p:nvSpPr>
            <p:cNvPr id="838" name="50: Asaph"/>
            <p:cNvSpPr txBox="1"/>
            <p:nvPr/>
          </p:nvSpPr>
          <p:spPr>
            <a:xfrm>
              <a:off x="0" y="2050277"/>
              <a:ext cx="3794366" cy="94492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71437" tIns="71437" rIns="71437" bIns="71437" numCol="1" anchor="t">
              <a:noAutofit/>
            </a:bodyPr>
            <a:lstStyle/>
            <a:p>
              <a:pPr defTabSz="642937">
                <a:defRPr sz="4400"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b="1"/>
                <a:t>50</a:t>
              </a:r>
              <a:r>
                <a:t>: Asaph</a:t>
              </a:r>
            </a:p>
          </p:txBody>
        </p:sp>
        <p:sp>
          <p:nvSpPr>
            <p:cNvPr id="839" name="Solomon: 72"/>
            <p:cNvSpPr txBox="1"/>
            <p:nvPr/>
          </p:nvSpPr>
          <p:spPr>
            <a:xfrm>
              <a:off x="0" y="6493503"/>
              <a:ext cx="3794366" cy="92809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71437" tIns="71437" rIns="71437" bIns="71437" numCol="1" anchor="t">
              <a:noAutofit/>
            </a:bodyPr>
            <a:lstStyle/>
            <a:p>
              <a:pPr defTabSz="642937">
                <a:defRPr sz="4400">
                  <a:latin typeface="Calibri"/>
                  <a:ea typeface="Calibri"/>
                  <a:cs typeface="Calibri"/>
                  <a:sym typeface="Calibri"/>
                </a:defRPr>
              </a:pPr>
              <a:r>
                <a:t>Solomon: </a:t>
              </a:r>
              <a:r>
                <a:rPr b="1"/>
                <a:t>72</a:t>
              </a:r>
            </a:p>
          </p:txBody>
        </p:sp>
      </p:grpSp>
      <p:grpSp>
        <p:nvGrpSpPr>
          <p:cNvPr id="845" name="Group"/>
          <p:cNvGrpSpPr/>
          <p:nvPr/>
        </p:nvGrpSpPr>
        <p:grpSpPr>
          <a:xfrm>
            <a:off x="10275823" y="4172604"/>
            <a:ext cx="3794366" cy="7341878"/>
            <a:chOff x="0" y="0"/>
            <a:chExt cx="3794365" cy="7341876"/>
          </a:xfrm>
        </p:grpSpPr>
        <p:sp>
          <p:nvSpPr>
            <p:cNvPr id="841" name="73-83: Asaph"/>
            <p:cNvSpPr txBox="1"/>
            <p:nvPr/>
          </p:nvSpPr>
          <p:spPr>
            <a:xfrm>
              <a:off x="0" y="0"/>
              <a:ext cx="3794366" cy="94492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71437" tIns="71437" rIns="71437" bIns="71437" numCol="1" anchor="t">
              <a:noAutofit/>
            </a:bodyPr>
            <a:lstStyle/>
            <a:p>
              <a:pPr defTabSz="642937">
                <a:defRPr sz="4600"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b="1"/>
                <a:t>73-83</a:t>
              </a:r>
              <a:r>
                <a:t>: Asaph</a:t>
              </a:r>
            </a:p>
          </p:txBody>
        </p:sp>
        <p:sp>
          <p:nvSpPr>
            <p:cNvPr id="842" name="88: Heman"/>
            <p:cNvSpPr txBox="1"/>
            <p:nvPr/>
          </p:nvSpPr>
          <p:spPr>
            <a:xfrm>
              <a:off x="0" y="5831422"/>
              <a:ext cx="3794366" cy="78846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71437" tIns="71437" rIns="71437" bIns="71437" numCol="1" anchor="t">
              <a:noAutofit/>
            </a:bodyPr>
            <a:lstStyle/>
            <a:p>
              <a:pPr defTabSz="642937">
                <a:defRPr sz="4600"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b="1"/>
                <a:t>88</a:t>
              </a:r>
              <a:r>
                <a:t>: Heman</a:t>
              </a:r>
            </a:p>
          </p:txBody>
        </p:sp>
        <p:sp>
          <p:nvSpPr>
            <p:cNvPr id="843" name="89: Ethan"/>
            <p:cNvSpPr txBox="1"/>
            <p:nvPr/>
          </p:nvSpPr>
          <p:spPr>
            <a:xfrm>
              <a:off x="0" y="6514912"/>
              <a:ext cx="3794366" cy="82696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71437" tIns="71437" rIns="71437" bIns="71437" numCol="1" anchor="t">
              <a:noAutofit/>
            </a:bodyPr>
            <a:lstStyle/>
            <a:p>
              <a:pPr defTabSz="642937">
                <a:defRPr sz="4600"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b="1"/>
                <a:t>89</a:t>
              </a:r>
              <a:r>
                <a:t>: Ethan</a:t>
              </a:r>
            </a:p>
          </p:txBody>
        </p:sp>
        <p:sp>
          <p:nvSpPr>
            <p:cNvPr id="844" name="84-88: Sons of Korah [-86: David]"/>
            <p:cNvSpPr txBox="1"/>
            <p:nvPr/>
          </p:nvSpPr>
          <p:spPr>
            <a:xfrm>
              <a:off x="0" y="2459482"/>
              <a:ext cx="3794366" cy="215953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71437" tIns="71437" rIns="71437" bIns="71437" numCol="1" anchor="t">
              <a:noAutofit/>
            </a:bodyPr>
            <a:lstStyle/>
            <a:p>
              <a:pPr defTabSz="642937">
                <a:defRPr sz="4400"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b="1" sz="4600"/>
                <a:t>84-88</a:t>
              </a:r>
              <a:r>
                <a:rPr sz="4600"/>
                <a:t>:</a:t>
              </a:r>
              <a:br>
                <a:rPr sz="4600"/>
              </a:br>
              <a:r>
                <a:rPr sz="4600"/>
                <a:t>Sons of Korah</a:t>
              </a:r>
              <a:r>
                <a:t> </a:t>
              </a:r>
              <a:r>
                <a:rPr sz="3200"/>
                <a:t>[-86: David]</a:t>
              </a:r>
            </a:p>
          </p:txBody>
        </p:sp>
      </p:grpSp>
      <p:grpSp>
        <p:nvGrpSpPr>
          <p:cNvPr id="850" name="Group"/>
          <p:cNvGrpSpPr/>
          <p:nvPr/>
        </p:nvGrpSpPr>
        <p:grpSpPr>
          <a:xfrm>
            <a:off x="14667440" y="4214868"/>
            <a:ext cx="4155461" cy="7377138"/>
            <a:chOff x="0" y="0"/>
            <a:chExt cx="4155460" cy="7377136"/>
          </a:xfrm>
        </p:grpSpPr>
        <p:sp>
          <p:nvSpPr>
            <p:cNvPr id="846" name="90: Moses"/>
            <p:cNvSpPr txBox="1"/>
            <p:nvPr/>
          </p:nvSpPr>
          <p:spPr>
            <a:xfrm>
              <a:off x="206075" y="0"/>
              <a:ext cx="3794366" cy="92491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71437" tIns="71437" rIns="71437" bIns="71437" numCol="1" anchor="t">
              <a:noAutofit/>
            </a:bodyPr>
            <a:lstStyle/>
            <a:p>
              <a:pPr defTabSz="642937">
                <a:defRPr sz="4300"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b="1"/>
                <a:t>90</a:t>
              </a:r>
              <a:r>
                <a:t>: Moses</a:t>
              </a:r>
            </a:p>
          </p:txBody>
        </p:sp>
        <p:sp>
          <p:nvSpPr>
            <p:cNvPr id="847" name="104-106: Historical"/>
            <p:cNvSpPr txBox="1"/>
            <p:nvPr/>
          </p:nvSpPr>
          <p:spPr>
            <a:xfrm>
              <a:off x="206075" y="5924626"/>
              <a:ext cx="3794366" cy="145251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71437" tIns="71437" rIns="71437" bIns="71437" numCol="1" anchor="t">
              <a:noAutofit/>
            </a:bodyPr>
            <a:lstStyle/>
            <a:p>
              <a:pPr defTabSz="642937">
                <a:defRPr sz="4500"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b="1"/>
                <a:t>104-106</a:t>
              </a:r>
              <a:r>
                <a:t>: Historical</a:t>
              </a:r>
            </a:p>
          </p:txBody>
        </p:sp>
        <p:sp>
          <p:nvSpPr>
            <p:cNvPr id="848" name="93-99: The LORD Reigns"/>
            <p:cNvSpPr txBox="1"/>
            <p:nvPr/>
          </p:nvSpPr>
          <p:spPr>
            <a:xfrm>
              <a:off x="0" y="3352074"/>
              <a:ext cx="4155461" cy="157540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71437" tIns="71437" rIns="71437" bIns="71437" numCol="1" anchor="t">
              <a:noAutofit/>
            </a:bodyPr>
            <a:lstStyle/>
            <a:p>
              <a:pPr defTabSz="642937">
                <a:defRPr sz="4500"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b="1"/>
                <a:t>93-99</a:t>
              </a:r>
              <a:r>
                <a:t>:</a:t>
              </a:r>
              <a:br/>
              <a:r>
                <a:t>The L</a:t>
              </a:r>
              <a:r>
                <a:rPr sz="4100"/>
                <a:t>ORD</a:t>
              </a:r>
              <a:r>
                <a:t> Reigns</a:t>
              </a:r>
            </a:p>
          </p:txBody>
        </p:sp>
        <p:sp>
          <p:nvSpPr>
            <p:cNvPr id="849" name="91-106: Anonymous…"/>
            <p:cNvSpPr txBox="1"/>
            <p:nvPr/>
          </p:nvSpPr>
          <p:spPr>
            <a:xfrm>
              <a:off x="206075" y="1565294"/>
              <a:ext cx="3794366" cy="126266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71437" tIns="71437" rIns="71437" bIns="71437" numCol="1" anchor="t">
              <a:noAutofit/>
            </a:bodyPr>
            <a:lstStyle/>
            <a:p>
              <a:pPr defTabSz="642937">
                <a:defRPr sz="3100"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b="1"/>
                <a:t>91-106: </a:t>
              </a:r>
              <a:r>
                <a:t>Anonymous</a:t>
              </a:r>
            </a:p>
            <a:p>
              <a:pPr defTabSz="642937">
                <a:defRPr sz="3100">
                  <a:latin typeface="Calibri"/>
                  <a:ea typeface="Calibri"/>
                  <a:cs typeface="Calibri"/>
                  <a:sym typeface="Calibri"/>
                </a:defRPr>
              </a:pPr>
              <a:r>
                <a:t>[-101,103: David]</a:t>
              </a:r>
            </a:p>
          </p:txBody>
        </p:sp>
      </p:grpSp>
      <p:grpSp>
        <p:nvGrpSpPr>
          <p:cNvPr id="863" name="Group"/>
          <p:cNvGrpSpPr/>
          <p:nvPr/>
        </p:nvGrpSpPr>
        <p:grpSpPr>
          <a:xfrm>
            <a:off x="3526001" y="11796658"/>
            <a:ext cx="15572393" cy="1725114"/>
            <a:chOff x="0" y="0"/>
            <a:chExt cx="15572392" cy="1725112"/>
          </a:xfrm>
        </p:grpSpPr>
        <p:sp>
          <p:nvSpPr>
            <p:cNvPr id="851" name="41:13"/>
            <p:cNvSpPr/>
            <p:nvPr/>
          </p:nvSpPr>
          <p:spPr>
            <a:xfrm>
              <a:off x="0" y="0"/>
              <a:ext cx="1721128" cy="1088932"/>
            </a:xfrm>
            <a:prstGeom prst="rect">
              <a:avLst/>
            </a:prstGeom>
            <a:solidFill>
              <a:srgbClr val="FFFFFF"/>
            </a:solidFill>
            <a:ln w="381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42875" tIns="142875" rIns="142875" bIns="142875" numCol="1" anchor="ctr">
              <a:noAutofit/>
            </a:bodyPr>
            <a:lstStyle>
              <a:lvl1pPr defTabSz="642937">
                <a:defRPr b="1" sz="37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41:13</a:t>
              </a:r>
            </a:p>
          </p:txBody>
        </p:sp>
        <p:sp>
          <p:nvSpPr>
            <p:cNvPr id="852" name="72:18-20"/>
            <p:cNvSpPr/>
            <p:nvPr/>
          </p:nvSpPr>
          <p:spPr>
            <a:xfrm>
              <a:off x="4053524" y="0"/>
              <a:ext cx="2270445" cy="1088932"/>
            </a:xfrm>
            <a:prstGeom prst="rect">
              <a:avLst/>
            </a:prstGeom>
            <a:solidFill>
              <a:srgbClr val="FFFFFF"/>
            </a:solidFill>
            <a:ln w="381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42875" tIns="142875" rIns="142875" bIns="142875" numCol="1" anchor="ctr">
              <a:noAutofit/>
            </a:bodyPr>
            <a:lstStyle>
              <a:lvl1pPr defTabSz="642937">
                <a:defRPr b="1" sz="37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72:18-20</a:t>
              </a:r>
            </a:p>
          </p:txBody>
        </p:sp>
        <p:sp>
          <p:nvSpPr>
            <p:cNvPr id="853" name="89:52"/>
            <p:cNvSpPr/>
            <p:nvPr/>
          </p:nvSpPr>
          <p:spPr>
            <a:xfrm>
              <a:off x="9309455" y="0"/>
              <a:ext cx="1640655" cy="1088932"/>
            </a:xfrm>
            <a:prstGeom prst="rect">
              <a:avLst/>
            </a:prstGeom>
            <a:solidFill>
              <a:srgbClr val="FFFFFF"/>
            </a:solidFill>
            <a:ln w="381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42875" tIns="142875" rIns="142875" bIns="142875" numCol="1" anchor="ctr">
              <a:noAutofit/>
            </a:bodyPr>
            <a:lstStyle>
              <a:lvl1pPr defTabSz="642937">
                <a:defRPr b="1" sz="37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89:52</a:t>
              </a:r>
            </a:p>
          </p:txBody>
        </p:sp>
        <p:sp>
          <p:nvSpPr>
            <p:cNvPr id="854" name="106:48"/>
            <p:cNvSpPr/>
            <p:nvPr/>
          </p:nvSpPr>
          <p:spPr>
            <a:xfrm>
              <a:off x="13699192" y="0"/>
              <a:ext cx="1872957" cy="1088932"/>
            </a:xfrm>
            <a:prstGeom prst="rect">
              <a:avLst/>
            </a:prstGeom>
            <a:solidFill>
              <a:srgbClr val="FFFFFF"/>
            </a:solidFill>
            <a:ln w="381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42875" tIns="142875" rIns="142875" bIns="142875" numCol="1" anchor="ctr">
              <a:noAutofit/>
            </a:bodyPr>
            <a:lstStyle>
              <a:lvl1pPr defTabSz="642937">
                <a:defRPr b="1" sz="37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106:48</a:t>
              </a:r>
            </a:p>
          </p:txBody>
        </p:sp>
        <p:sp>
          <p:nvSpPr>
            <p:cNvPr id="855" name="Rectangle"/>
            <p:cNvSpPr/>
            <p:nvPr/>
          </p:nvSpPr>
          <p:spPr>
            <a:xfrm>
              <a:off x="503" y="983426"/>
              <a:ext cx="15571890" cy="684549"/>
            </a:xfrm>
            <a:prstGeom prst="rect">
              <a:avLst/>
            </a:prstGeom>
            <a:solidFill>
              <a:srgbClr val="FFFFFF"/>
            </a:solidFill>
            <a:ln w="381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142875" tIns="142875" rIns="142875" bIns="142875" numCol="1" anchor="ctr">
              <a:noAutofit/>
            </a:bodyPr>
            <a:lstStyle/>
            <a:p>
              <a:pPr defTabSz="642937">
                <a:def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856" name="Rectangle"/>
            <p:cNvSpPr/>
            <p:nvPr/>
          </p:nvSpPr>
          <p:spPr>
            <a:xfrm>
              <a:off x="13271" y="827319"/>
              <a:ext cx="1683549" cy="270535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42875" tIns="142875" rIns="142875" bIns="142875" numCol="1" anchor="ctr">
              <a:noAutofit/>
            </a:bodyPr>
            <a:lstStyle/>
            <a:p>
              <a:pPr defTabSz="642937">
                <a:defRPr sz="22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857" name="Rectangle"/>
            <p:cNvSpPr/>
            <p:nvPr/>
          </p:nvSpPr>
          <p:spPr>
            <a:xfrm>
              <a:off x="4067065" y="827319"/>
              <a:ext cx="2244062" cy="270535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42875" tIns="142875" rIns="142875" bIns="142875" numCol="1" anchor="ctr">
              <a:noAutofit/>
            </a:bodyPr>
            <a:lstStyle/>
            <a:p>
              <a:pPr defTabSz="642937">
                <a:defRPr sz="22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858" name="Rectangle"/>
            <p:cNvSpPr/>
            <p:nvPr/>
          </p:nvSpPr>
          <p:spPr>
            <a:xfrm>
              <a:off x="9323676" y="864001"/>
              <a:ext cx="1611469" cy="270534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42875" tIns="142875" rIns="142875" bIns="142875" numCol="1" anchor="ctr">
              <a:noAutofit/>
            </a:bodyPr>
            <a:lstStyle/>
            <a:p>
              <a:pPr defTabSz="642937">
                <a:defRPr sz="22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859" name="Rectangle"/>
            <p:cNvSpPr/>
            <p:nvPr/>
          </p:nvSpPr>
          <p:spPr>
            <a:xfrm>
              <a:off x="13711330" y="823872"/>
              <a:ext cx="1850929" cy="270534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42875" tIns="142875" rIns="142875" bIns="142875" numCol="1" anchor="ctr">
              <a:noAutofit/>
            </a:bodyPr>
            <a:lstStyle/>
            <a:p>
              <a:pPr defTabSz="642937">
                <a:defRPr sz="2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860" name="Blessed be the LORD, the God of Israel, from everlasting to everlasting! Amen and Amen."/>
            <p:cNvSpPr txBox="1"/>
            <p:nvPr/>
          </p:nvSpPr>
          <p:spPr>
            <a:xfrm>
              <a:off x="3929" y="973955"/>
              <a:ext cx="15551470" cy="7511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71437" tIns="71437" rIns="71437" bIns="71437" numCol="1" anchor="t">
              <a:noAutofit/>
            </a:bodyPr>
            <a:lstStyle/>
            <a:p>
              <a:pPr defTabSz="642937">
                <a:defRPr sz="33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t>Blessed be the L</a:t>
              </a:r>
              <a:r>
                <a:rPr sz="2900"/>
                <a:t>ORD</a:t>
              </a:r>
              <a:r>
                <a:t>, the God of Israel, from everlasting to everlasting! Amen and Amen.</a:t>
              </a:r>
            </a:p>
          </p:txBody>
        </p:sp>
        <p:sp>
          <p:nvSpPr>
            <p:cNvPr id="861" name="Line"/>
            <p:cNvSpPr/>
            <p:nvPr/>
          </p:nvSpPr>
          <p:spPr>
            <a:xfrm>
              <a:off x="1386293" y="1666792"/>
              <a:ext cx="5547594" cy="1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142875" tIns="142875" rIns="142875" bIns="142875" numCol="1" anchor="ctr">
              <a:noAutofit/>
            </a:bodyPr>
            <a:lstStyle/>
            <a:p>
              <a:pPr defTabSz="642937">
                <a:defRPr sz="1600">
                  <a:latin typeface="Helvetica Neue"/>
                  <a:ea typeface="Helvetica Neue"/>
                  <a:cs typeface="Helvetica Neue"/>
                  <a:sym typeface="Helvetica Neue"/>
                </a:defRPr>
              </a:pPr>
            </a:p>
          </p:txBody>
        </p:sp>
        <p:sp>
          <p:nvSpPr>
            <p:cNvPr id="862" name="Line"/>
            <p:cNvSpPr/>
            <p:nvPr/>
          </p:nvSpPr>
          <p:spPr>
            <a:xfrm>
              <a:off x="6668703" y="1668169"/>
              <a:ext cx="5547594" cy="1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142875" tIns="142875" rIns="142875" bIns="142875" numCol="1" anchor="ctr">
              <a:noAutofit/>
            </a:bodyPr>
            <a:lstStyle/>
            <a:p>
              <a:pPr defTabSz="642937">
                <a:defRPr sz="1600">
                  <a:latin typeface="Helvetica Neue"/>
                  <a:ea typeface="Helvetica Neue"/>
                  <a:cs typeface="Helvetica Neue"/>
                  <a:sym typeface="Helvetica Neue"/>
                </a:defRPr>
              </a:pPr>
            </a:p>
          </p:txBody>
        </p:sp>
      </p:grpSp>
      <p:grpSp>
        <p:nvGrpSpPr>
          <p:cNvPr id="871" name="Group"/>
          <p:cNvGrpSpPr/>
          <p:nvPr/>
        </p:nvGrpSpPr>
        <p:grpSpPr>
          <a:xfrm>
            <a:off x="19236737" y="4233521"/>
            <a:ext cx="4308061" cy="7220045"/>
            <a:chOff x="0" y="0"/>
            <a:chExt cx="4308059" cy="7220044"/>
          </a:xfrm>
        </p:grpSpPr>
        <p:sp>
          <p:nvSpPr>
            <p:cNvPr id="864" name="113-118: Passover"/>
            <p:cNvSpPr txBox="1"/>
            <p:nvPr/>
          </p:nvSpPr>
          <p:spPr>
            <a:xfrm rot="21586097">
              <a:off x="1694" y="3919271"/>
              <a:ext cx="4304671" cy="8469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71437" tIns="71437" rIns="71437" bIns="71437" numCol="1" anchor="t">
              <a:noAutofit/>
            </a:bodyPr>
            <a:lstStyle/>
            <a:p>
              <a:pPr defTabSz="642937">
                <a:lnSpc>
                  <a:spcPct val="80000"/>
                </a:lnSpc>
                <a:defRPr sz="4100"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b="1"/>
                <a:t>113-118</a:t>
              </a:r>
              <a:r>
                <a:t>: Passover</a:t>
              </a:r>
            </a:p>
          </p:txBody>
        </p:sp>
        <p:sp>
          <p:nvSpPr>
            <p:cNvPr id="865" name="119: Torah"/>
            <p:cNvSpPr txBox="1"/>
            <p:nvPr/>
          </p:nvSpPr>
          <p:spPr>
            <a:xfrm>
              <a:off x="47058" y="4428974"/>
              <a:ext cx="4240245" cy="86461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71437" tIns="71437" rIns="71437" bIns="71437" numCol="1" anchor="t">
              <a:noAutofit/>
            </a:bodyPr>
            <a:lstStyle/>
            <a:p>
              <a:pPr defTabSz="642937">
                <a:defRPr sz="4100"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b="1"/>
                <a:t>119: </a:t>
              </a:r>
              <a:r>
                <a:t>Torah</a:t>
              </a:r>
            </a:p>
          </p:txBody>
        </p:sp>
        <p:sp>
          <p:nvSpPr>
            <p:cNvPr id="866" name="120-134: Ascent"/>
            <p:cNvSpPr txBox="1"/>
            <p:nvPr/>
          </p:nvSpPr>
          <p:spPr>
            <a:xfrm>
              <a:off x="46745" y="4982013"/>
              <a:ext cx="4237555" cy="83851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71437" tIns="71437" rIns="71437" bIns="71437" numCol="1" anchor="t">
              <a:noAutofit/>
            </a:bodyPr>
            <a:lstStyle/>
            <a:p>
              <a:pPr defTabSz="642937">
                <a:lnSpc>
                  <a:spcPct val="80000"/>
                </a:lnSpc>
                <a:defRPr sz="4100"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b="1"/>
                <a:t>120-134</a:t>
              </a:r>
              <a:r>
                <a:t>: Ascent</a:t>
              </a:r>
            </a:p>
          </p:txBody>
        </p:sp>
        <p:sp>
          <p:nvSpPr>
            <p:cNvPr id="867" name="108-110: David"/>
            <p:cNvSpPr txBox="1"/>
            <p:nvPr/>
          </p:nvSpPr>
          <p:spPr>
            <a:xfrm>
              <a:off x="274438" y="1185398"/>
              <a:ext cx="3794366" cy="94492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71437" tIns="71437" rIns="71437" bIns="71437" numCol="1" anchor="t">
              <a:noAutofit/>
            </a:bodyPr>
            <a:lstStyle/>
            <a:p>
              <a:pPr defTabSz="642937">
                <a:defRPr sz="4100"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b="1"/>
                <a:t>108-110</a:t>
              </a:r>
              <a:r>
                <a:t>: David</a:t>
              </a:r>
            </a:p>
          </p:txBody>
        </p:sp>
        <p:sp>
          <p:nvSpPr>
            <p:cNvPr id="868" name="138-145: David"/>
            <p:cNvSpPr txBox="1"/>
            <p:nvPr/>
          </p:nvSpPr>
          <p:spPr>
            <a:xfrm>
              <a:off x="249922" y="6275124"/>
              <a:ext cx="3794366" cy="94492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71437" tIns="71437" rIns="71437" bIns="71437" numCol="1" anchor="t">
              <a:noAutofit/>
            </a:bodyPr>
            <a:lstStyle/>
            <a:p>
              <a:pPr defTabSz="642937">
                <a:defRPr sz="4100"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b="1"/>
                <a:t>138-145</a:t>
              </a:r>
              <a:r>
                <a:t>: David</a:t>
              </a:r>
            </a:p>
          </p:txBody>
        </p:sp>
        <p:sp>
          <p:nvSpPr>
            <p:cNvPr id="869" name="107: God’s Hesed…"/>
            <p:cNvSpPr txBox="1"/>
            <p:nvPr/>
          </p:nvSpPr>
          <p:spPr>
            <a:xfrm>
              <a:off x="18649" y="0"/>
              <a:ext cx="4256977" cy="116575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71437" tIns="71437" rIns="71437" bIns="71437" numCol="1" anchor="t">
              <a:noAutofit/>
            </a:bodyPr>
            <a:lstStyle/>
            <a:p>
              <a:pPr defTabSz="642937">
                <a:lnSpc>
                  <a:spcPct val="80000"/>
                </a:lnSpc>
                <a:defRPr sz="4100"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b="1"/>
                <a:t>107</a:t>
              </a:r>
              <a:r>
                <a:t>: God’s </a:t>
              </a:r>
              <a:r>
                <a:rPr i="1"/>
                <a:t>Hesed</a:t>
              </a:r>
              <a:endParaRPr i="1"/>
            </a:p>
            <a:p>
              <a:pPr defTabSz="642937">
                <a:lnSpc>
                  <a:spcPct val="80000"/>
                </a:lnSpc>
                <a:defRPr sz="2700">
                  <a:latin typeface="Calibri"/>
                  <a:ea typeface="Calibri"/>
                  <a:cs typeface="Calibri"/>
                  <a:sym typeface="Calibri"/>
                </a:defRPr>
              </a:pPr>
              <a:r>
                <a:t>[Anonymous]</a:t>
              </a:r>
            </a:p>
          </p:txBody>
        </p:sp>
        <p:sp>
          <p:nvSpPr>
            <p:cNvPr id="870" name="111-137: Anonymous…"/>
            <p:cNvSpPr txBox="1"/>
            <p:nvPr/>
          </p:nvSpPr>
          <p:spPr>
            <a:xfrm>
              <a:off x="249922" y="2274343"/>
              <a:ext cx="3794366" cy="14938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71437" tIns="71437" rIns="71437" bIns="71437" numCol="1" anchor="t">
              <a:noAutofit/>
            </a:bodyPr>
            <a:lstStyle/>
            <a:p>
              <a:pPr defTabSz="642937">
                <a:lnSpc>
                  <a:spcPct val="90000"/>
                </a:lnSpc>
                <a:defRPr sz="2700"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b="1"/>
                <a:t>111-137</a:t>
              </a:r>
              <a:r>
                <a:t>:</a:t>
              </a:r>
              <a:r>
                <a:rPr b="1"/>
                <a:t> </a:t>
              </a:r>
              <a:r>
                <a:t>Anonymous</a:t>
              </a:r>
            </a:p>
            <a:p>
              <a:pPr defTabSz="642937">
                <a:lnSpc>
                  <a:spcPct val="90000"/>
                </a:lnSpc>
                <a:defRPr sz="2700">
                  <a:latin typeface="Calibri"/>
                  <a:ea typeface="Calibri"/>
                  <a:cs typeface="Calibri"/>
                  <a:sym typeface="Calibri"/>
                </a:defRPr>
              </a:pPr>
              <a:r>
                <a:t>[-122,124,131,133: David]</a:t>
              </a:r>
            </a:p>
            <a:p>
              <a:pPr defTabSz="642937">
                <a:lnSpc>
                  <a:spcPct val="90000"/>
                </a:lnSpc>
                <a:defRPr sz="2700">
                  <a:latin typeface="Calibri"/>
                  <a:ea typeface="Calibri"/>
                  <a:cs typeface="Calibri"/>
                  <a:sym typeface="Calibri"/>
                </a:defRPr>
              </a:pPr>
              <a:r>
                <a:t>[-127: Solomon]</a:t>
              </a:r>
            </a:p>
          </p:txBody>
        </p:sp>
      </p:grpSp>
      <p:sp>
        <p:nvSpPr>
          <p:cNvPr id="872" name="89 &amp; 90"/>
          <p:cNvSpPr txBox="1"/>
          <p:nvPr/>
        </p:nvSpPr>
        <p:spPr>
          <a:xfrm>
            <a:off x="13392239" y="2061061"/>
            <a:ext cx="2161585" cy="9449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/>
          <a:lstStyle>
            <a:lvl1pPr defTabSz="642937">
              <a:defRPr b="1" sz="4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89 &amp; 90</a:t>
            </a:r>
          </a:p>
        </p:txBody>
      </p:sp>
      <p:grpSp>
        <p:nvGrpSpPr>
          <p:cNvPr id="875" name="Group"/>
          <p:cNvGrpSpPr/>
          <p:nvPr/>
        </p:nvGrpSpPr>
        <p:grpSpPr>
          <a:xfrm>
            <a:off x="834987" y="378025"/>
            <a:ext cx="12661899" cy="2574448"/>
            <a:chOff x="0" y="0"/>
            <a:chExt cx="12661898" cy="2574447"/>
          </a:xfrm>
        </p:grpSpPr>
        <p:sp>
          <p:nvSpPr>
            <p:cNvPr id="873" name="Arrow"/>
            <p:cNvSpPr/>
            <p:nvPr/>
          </p:nvSpPr>
          <p:spPr>
            <a:xfrm rot="307286">
              <a:off x="39920" y="558671"/>
              <a:ext cx="12582059" cy="1457105"/>
            </a:xfrm>
            <a:prstGeom prst="rightArrow">
              <a:avLst>
                <a:gd name="adj1" fmla="val 64216"/>
                <a:gd name="adj2" fmla="val 69466"/>
              </a:avLst>
            </a:prstGeom>
            <a:gradFill flip="none" rotWithShape="1">
              <a:gsLst>
                <a:gs pos="0">
                  <a:srgbClr val="B0A753"/>
                </a:gs>
                <a:gs pos="100000">
                  <a:srgbClr val="760F0C"/>
                </a:gs>
              </a:gsLst>
              <a:lin ang="93300" scaled="0"/>
            </a:gradFill>
            <a:ln w="12700" cap="flat">
              <a:noFill/>
              <a:miter lim="400000"/>
            </a:ln>
            <a:effectLst/>
          </p:spPr>
          <p:txBody>
            <a:bodyPr wrap="square" lIns="142875" tIns="142875" rIns="142875" bIns="142875" numCol="1" anchor="ctr">
              <a:noAutofit/>
            </a:bodyPr>
            <a:lstStyle/>
            <a:p>
              <a:pPr defTabSz="642937">
                <a:defRPr sz="1600">
                  <a:latin typeface="Helvetica Neue"/>
                  <a:ea typeface="Helvetica Neue"/>
                  <a:cs typeface="Helvetica Neue"/>
                  <a:sym typeface="Helvetica Neue"/>
                </a:defRPr>
              </a:pPr>
            </a:p>
          </p:txBody>
        </p:sp>
        <p:sp>
          <p:nvSpPr>
            <p:cNvPr id="874" name="Less Praise, Increasing Lament"/>
            <p:cNvSpPr txBox="1"/>
            <p:nvPr/>
          </p:nvSpPr>
          <p:spPr>
            <a:xfrm rot="315346">
              <a:off x="799764" y="836279"/>
              <a:ext cx="10242592" cy="84279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71437" tIns="71437" rIns="71437" bIns="71437" numCol="1" anchor="t">
              <a:noAutofit/>
            </a:bodyPr>
            <a:lstStyle>
              <a:lvl1pPr defTabSz="642937">
                <a:defRPr sz="42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Less Praise, Increasing Lament</a:t>
              </a:r>
            </a:p>
          </p:txBody>
        </p:sp>
      </p:grpSp>
      <p:grpSp>
        <p:nvGrpSpPr>
          <p:cNvPr id="878" name="Group"/>
          <p:cNvGrpSpPr/>
          <p:nvPr/>
        </p:nvGrpSpPr>
        <p:grpSpPr>
          <a:xfrm>
            <a:off x="15474905" y="491578"/>
            <a:ext cx="8163325" cy="2555008"/>
            <a:chOff x="0" y="0"/>
            <a:chExt cx="8163324" cy="2555006"/>
          </a:xfrm>
        </p:grpSpPr>
        <p:sp>
          <p:nvSpPr>
            <p:cNvPr id="876" name="Arrow"/>
            <p:cNvSpPr/>
            <p:nvPr/>
          </p:nvSpPr>
          <p:spPr>
            <a:xfrm rot="21134346">
              <a:off x="63347" y="535837"/>
              <a:ext cx="8036630" cy="1483334"/>
            </a:xfrm>
            <a:prstGeom prst="rightArrow">
              <a:avLst>
                <a:gd name="adj1" fmla="val 64216"/>
                <a:gd name="adj2" fmla="val 69466"/>
              </a:avLst>
            </a:prstGeom>
            <a:gradFill flip="none" rotWithShape="1">
              <a:gsLst>
                <a:gs pos="0">
                  <a:srgbClr val="153875"/>
                </a:gs>
                <a:gs pos="100000">
                  <a:srgbClr val="2A75F9"/>
                </a:gs>
              </a:gsLst>
              <a:lin ang="93300" scaled="0"/>
            </a:gradFill>
            <a:ln w="12700" cap="flat">
              <a:noFill/>
              <a:miter lim="400000"/>
            </a:ln>
            <a:effectLst/>
          </p:spPr>
          <p:txBody>
            <a:bodyPr wrap="square" lIns="142875" tIns="142875" rIns="142875" bIns="142875" numCol="1" anchor="ctr">
              <a:noAutofit/>
            </a:bodyPr>
            <a:lstStyle/>
            <a:p>
              <a:pPr defTabSz="642937">
                <a:defRPr sz="1600">
                  <a:solidFill>
                    <a:srgbClr val="225EC7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pPr>
            </a:p>
          </p:txBody>
        </p:sp>
        <p:sp>
          <p:nvSpPr>
            <p:cNvPr id="877" name="Less Lament, Increasing Praise"/>
            <p:cNvSpPr txBox="1"/>
            <p:nvPr/>
          </p:nvSpPr>
          <p:spPr>
            <a:xfrm rot="21133288">
              <a:off x="395194" y="835320"/>
              <a:ext cx="7123305" cy="85796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71437" tIns="71437" rIns="71437" bIns="71437" numCol="1" anchor="t">
              <a:noAutofit/>
            </a:bodyPr>
            <a:lstStyle>
              <a:lvl1pPr defTabSz="642937">
                <a:defRPr sz="42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Less Lament, Increasing Praise</a:t>
              </a:r>
            </a:p>
          </p:txBody>
        </p:sp>
      </p:grpSp>
      <p:sp>
        <p:nvSpPr>
          <p:cNvPr id="879" name="The Flow of the Psalms"/>
          <p:cNvSpPr txBox="1"/>
          <p:nvPr/>
        </p:nvSpPr>
        <p:spPr>
          <a:xfrm>
            <a:off x="7616690" y="102861"/>
            <a:ext cx="9150620" cy="12681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/>
          <a:lstStyle>
            <a:lvl1pPr defTabSz="642937">
              <a:defRPr b="1" sz="6500" u="sng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The Flow of the Psalms</a:t>
            </a:r>
          </a:p>
        </p:txBody>
      </p:sp>
      <p:grpSp>
        <p:nvGrpSpPr>
          <p:cNvPr id="882" name="Group"/>
          <p:cNvGrpSpPr/>
          <p:nvPr/>
        </p:nvGrpSpPr>
        <p:grpSpPr>
          <a:xfrm>
            <a:off x="455222" y="3956144"/>
            <a:ext cx="2864364" cy="1811621"/>
            <a:chOff x="0" y="0"/>
            <a:chExt cx="2864362" cy="1811619"/>
          </a:xfrm>
        </p:grpSpPr>
        <p:sp>
          <p:nvSpPr>
            <p:cNvPr id="880" name="Rectangle"/>
            <p:cNvSpPr/>
            <p:nvPr/>
          </p:nvSpPr>
          <p:spPr>
            <a:xfrm>
              <a:off x="2319" y="81342"/>
              <a:ext cx="2851631" cy="1730278"/>
            </a:xfrm>
            <a:prstGeom prst="rect">
              <a:avLst/>
            </a:prstGeom>
            <a:solidFill>
              <a:srgbClr val="FFFFFF"/>
            </a:solidFill>
            <a:ln w="381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142875" tIns="142875" rIns="142875" bIns="142875" numCol="1" anchor="ctr">
              <a:noAutofit/>
            </a:bodyPr>
            <a:lstStyle/>
            <a:p>
              <a:pPr defTabSz="642937">
                <a:defRPr sz="1600">
                  <a:latin typeface="Helvetica Neue"/>
                  <a:ea typeface="Helvetica Neue"/>
                  <a:cs typeface="Helvetica Neue"/>
                  <a:sym typeface="Helvetica Neue"/>
                </a:defRPr>
              </a:pPr>
            </a:p>
          </p:txBody>
        </p:sp>
        <p:sp>
          <p:nvSpPr>
            <p:cNvPr id="881" name="Group"/>
            <p:cNvSpPr txBox="1"/>
            <p:nvPr/>
          </p:nvSpPr>
          <p:spPr>
            <a:xfrm>
              <a:off x="0" y="0"/>
              <a:ext cx="2864363" cy="174720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71437" tIns="71437" rIns="71437" bIns="71437" numCol="1" anchor="t">
              <a:noAutofit/>
            </a:bodyPr>
            <a:lstStyle/>
            <a:p>
              <a:pPr defTabSz="642937">
                <a:lnSpc>
                  <a:spcPct val="80000"/>
                </a:lnSpc>
                <a:defRPr sz="4200" u="sng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t>Introduction</a:t>
              </a:r>
            </a:p>
            <a:p>
              <a:pPr defTabSz="642937">
                <a:lnSpc>
                  <a:spcPct val="80000"/>
                </a:lnSpc>
                <a:defRPr sz="42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b="1"/>
                <a:t>1</a:t>
              </a:r>
              <a:r>
                <a:t>: Torah</a:t>
              </a:r>
            </a:p>
            <a:p>
              <a:pPr defTabSz="642937">
                <a:lnSpc>
                  <a:spcPct val="80000"/>
                </a:lnSpc>
                <a:defRPr sz="42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b="1"/>
                <a:t>2</a:t>
              </a:r>
              <a:r>
                <a:t>: Messiah</a:t>
              </a:r>
            </a:p>
          </p:txBody>
        </p:sp>
      </p:grpSp>
      <p:grpSp>
        <p:nvGrpSpPr>
          <p:cNvPr id="885" name="Group"/>
          <p:cNvGrpSpPr/>
          <p:nvPr/>
        </p:nvGrpSpPr>
        <p:grpSpPr>
          <a:xfrm>
            <a:off x="21255663" y="11610276"/>
            <a:ext cx="2673115" cy="1847928"/>
            <a:chOff x="0" y="0"/>
            <a:chExt cx="2673114" cy="1847927"/>
          </a:xfrm>
        </p:grpSpPr>
        <p:sp>
          <p:nvSpPr>
            <p:cNvPr id="883" name="Rectangle"/>
            <p:cNvSpPr/>
            <p:nvPr/>
          </p:nvSpPr>
          <p:spPr>
            <a:xfrm>
              <a:off x="0" y="30734"/>
              <a:ext cx="2673115" cy="1817194"/>
            </a:xfrm>
            <a:prstGeom prst="rect">
              <a:avLst/>
            </a:prstGeom>
            <a:solidFill>
              <a:srgbClr val="FFFFFF"/>
            </a:solidFill>
            <a:ln w="381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142875" tIns="142875" rIns="142875" bIns="142875" numCol="1" anchor="ctr">
              <a:noAutofit/>
            </a:bodyPr>
            <a:lstStyle/>
            <a:p>
              <a:pPr defTabSz="642937">
                <a:defRPr sz="1600">
                  <a:latin typeface="Helvetica Neue"/>
                  <a:ea typeface="Helvetica Neue"/>
                  <a:cs typeface="Helvetica Neue"/>
                  <a:sym typeface="Helvetica Neue"/>
                </a:defRPr>
              </a:pPr>
            </a:p>
          </p:txBody>
        </p:sp>
        <p:sp>
          <p:nvSpPr>
            <p:cNvPr id="884" name="Group"/>
            <p:cNvSpPr txBox="1"/>
            <p:nvPr/>
          </p:nvSpPr>
          <p:spPr>
            <a:xfrm>
              <a:off x="16048" y="0"/>
              <a:ext cx="2641019" cy="182291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71437" tIns="71437" rIns="71437" bIns="71437" numCol="1" anchor="t">
              <a:noAutofit/>
            </a:bodyPr>
            <a:lstStyle/>
            <a:p>
              <a:pPr defTabSz="642937">
                <a:lnSpc>
                  <a:spcPct val="80000"/>
                </a:lnSpc>
                <a:defRPr sz="4300" u="sng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t>Conclusion</a:t>
              </a:r>
            </a:p>
            <a:p>
              <a:pPr defTabSz="642937">
                <a:lnSpc>
                  <a:spcPct val="80000"/>
                </a:lnSpc>
                <a:defRPr sz="41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b="1"/>
                <a:t>146-150</a:t>
              </a:r>
              <a:r>
                <a:t>: Hallelu-YAH 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fade/>
      </p:transition>
    </mc:Choice>
    <mc:Fallback>
      <p:transition spd="fast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200"/>
                                        <p:tgtEl>
                                          <p:spTgt spid="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2" dur="200"/>
                                        <p:tgtEl>
                                          <p:spTgt spid="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ID="10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7" dur="200"/>
                                        <p:tgtEl>
                                          <p:spTgt spid="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878" grpId="3"/>
      <p:bldP build="whole" bldLvl="1" animBg="1" rev="0" advAuto="0" spid="875" grpId="1"/>
      <p:bldP build="whole" bldLvl="1" animBg="1" rev="0" advAuto="0" spid="872" grpId="2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7" name="Rectangle"/>
          <p:cNvSpPr/>
          <p:nvPr/>
        </p:nvSpPr>
        <p:spPr>
          <a:xfrm>
            <a:off x="-2149" y="360693"/>
            <a:ext cx="24388298" cy="1785938"/>
          </a:xfrm>
          <a:prstGeom prst="rect">
            <a:avLst/>
          </a:prstGeom>
          <a:solidFill>
            <a:schemeClr val="accent1">
              <a:hueOff val="300931"/>
              <a:lumOff val="-21745"/>
            </a:schemeClr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sz="3600"/>
            </a:pPr>
          </a:p>
        </p:txBody>
      </p:sp>
      <p:sp>
        <p:nvSpPr>
          <p:cNvPr id="888" name="Possible Theme of the Psalter"/>
          <p:cNvSpPr txBox="1"/>
          <p:nvPr/>
        </p:nvSpPr>
        <p:spPr>
          <a:xfrm>
            <a:off x="277585" y="28687"/>
            <a:ext cx="23828830" cy="24499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normAutofit fontScale="100000" lnSpcReduction="0"/>
          </a:bodyPr>
          <a:lstStyle>
            <a:lvl1pPr>
              <a:defRPr b="1" cap="small" sz="12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Possible Theme of the Psalter</a:t>
            </a:r>
          </a:p>
        </p:txBody>
      </p:sp>
      <p:sp>
        <p:nvSpPr>
          <p:cNvPr id="889" name="The Psalms and the Exile…"/>
          <p:cNvSpPr txBox="1"/>
          <p:nvPr/>
        </p:nvSpPr>
        <p:spPr>
          <a:xfrm>
            <a:off x="939048" y="2257293"/>
            <a:ext cx="22505904" cy="113538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>
            <a:normAutofit fontScale="100000" lnSpcReduction="0"/>
          </a:bodyPr>
          <a:lstStyle/>
          <a:p>
            <a:pPr marL="701842" indent="-701842" algn="l">
              <a:lnSpc>
                <a:spcPct val="120000"/>
              </a:lnSpc>
              <a:buSzPct val="75000"/>
              <a:buChar char="•"/>
              <a:defRPr sz="7100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The Psalms and the Exile</a:t>
            </a:r>
          </a:p>
          <a:p>
            <a:pPr lvl="2" marL="1590842" indent="-701842" algn="l">
              <a:lnSpc>
                <a:spcPct val="120000"/>
              </a:lnSpc>
              <a:buSzPct val="75000"/>
              <a:buChar char="•"/>
              <a:defRPr sz="7100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The Psalms reached their final organization after Exile</a:t>
            </a:r>
          </a:p>
          <a:p>
            <a:pPr lvl="2" marL="1590842" indent="-701842" algn="l">
              <a:lnSpc>
                <a:spcPct val="120000"/>
              </a:lnSpc>
              <a:buSzPct val="75000"/>
              <a:buChar char="•"/>
              <a:defRPr sz="7100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A major theological struggle of that generation was: “What happened to the promises to David?!”</a:t>
            </a:r>
          </a:p>
          <a:p>
            <a:pPr marL="701842" indent="-701842" algn="l">
              <a:lnSpc>
                <a:spcPct val="120000"/>
              </a:lnSpc>
              <a:buSzPct val="75000"/>
              <a:buChar char="•"/>
              <a:defRPr sz="7100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Psalms and Chronicles</a:t>
            </a:r>
          </a:p>
          <a:p>
            <a:pPr lvl="2" marL="1590842" indent="-701842" algn="l">
              <a:lnSpc>
                <a:spcPct val="120000"/>
              </a:lnSpc>
              <a:buSzPct val="75000"/>
              <a:buChar char="•"/>
              <a:defRPr sz="7100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Kings and Chronicles - different purposes</a:t>
            </a:r>
          </a:p>
          <a:p>
            <a:pPr lvl="2" marL="1590842" indent="-701842" algn="l">
              <a:lnSpc>
                <a:spcPct val="120000"/>
              </a:lnSpc>
              <a:buSzPct val="75000"/>
              <a:buChar char="•"/>
              <a:defRPr sz="7100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Psalms may have a similar purpose to Chronicles—instill future hope in God keeping His promises to David/Israel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fade/>
      </p:transition>
    </mc:Choice>
    <mc:Fallback>
      <p:transition spd="fast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8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199"/>
                                        <p:tgtEl>
                                          <p:spTgt spid="88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nodeType="withEffect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8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0" dur="199"/>
                                        <p:tgtEl>
                                          <p:spTgt spid="8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8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5" dur="199"/>
                                        <p:tgtEl>
                                          <p:spTgt spid="8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8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0" dur="199"/>
                                        <p:tgtEl>
                                          <p:spTgt spid="8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8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5" dur="199"/>
                                        <p:tgtEl>
                                          <p:spTgt spid="8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8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30" dur="199"/>
                                        <p:tgtEl>
                                          <p:spTgt spid="8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8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35" dur="199"/>
                                        <p:tgtEl>
                                          <p:spTgt spid="8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889" grpId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1" name="Rectangle"/>
          <p:cNvSpPr/>
          <p:nvPr/>
        </p:nvSpPr>
        <p:spPr>
          <a:xfrm>
            <a:off x="-2149" y="360693"/>
            <a:ext cx="24388298" cy="1785938"/>
          </a:xfrm>
          <a:prstGeom prst="rect">
            <a:avLst/>
          </a:prstGeom>
          <a:solidFill>
            <a:schemeClr val="accent1">
              <a:hueOff val="300931"/>
              <a:lumOff val="-21745"/>
            </a:schemeClr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sz="3600"/>
            </a:pPr>
          </a:p>
        </p:txBody>
      </p:sp>
      <p:sp>
        <p:nvSpPr>
          <p:cNvPr id="892" name="Hesed - God’s Steadfast Love"/>
          <p:cNvSpPr txBox="1"/>
          <p:nvPr/>
        </p:nvSpPr>
        <p:spPr>
          <a:xfrm>
            <a:off x="277585" y="15987"/>
            <a:ext cx="23828830" cy="24499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normAutofit fontScale="100000" lnSpcReduction="0"/>
          </a:bodyPr>
          <a:lstStyle/>
          <a:p>
            <a:pPr>
              <a:defRPr b="1" cap="small" sz="12500">
                <a:latin typeface="Calibri"/>
                <a:ea typeface="Calibri"/>
                <a:cs typeface="Calibri"/>
                <a:sym typeface="Calibri"/>
              </a:defRPr>
            </a:pPr>
            <a:r>
              <a:rPr i="1"/>
              <a:t>Hesed</a:t>
            </a:r>
            <a:r>
              <a:t> - God’s Steadfast Love</a:t>
            </a:r>
          </a:p>
        </p:txBody>
      </p:sp>
      <p:sp>
        <p:nvSpPr>
          <p:cNvPr id="893" name="From Ex 34:6-7 - God reveals His character to Moses…"/>
          <p:cNvSpPr txBox="1"/>
          <p:nvPr/>
        </p:nvSpPr>
        <p:spPr>
          <a:xfrm>
            <a:off x="939048" y="2257293"/>
            <a:ext cx="22505904" cy="113538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>
            <a:normAutofit fontScale="100000" lnSpcReduction="0"/>
          </a:bodyPr>
          <a:lstStyle/>
          <a:p>
            <a:pPr marL="706900" indent="-706900" algn="l">
              <a:buSzPct val="75000"/>
              <a:buChar char="•"/>
              <a:defRPr sz="5900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From </a:t>
            </a:r>
            <a:r>
              <a:rPr b="1"/>
              <a:t>Ex 34:6-7</a:t>
            </a:r>
            <a:r>
              <a:t> - God reveals His character to Moses</a:t>
            </a:r>
          </a:p>
          <a:p>
            <a:pPr marL="706900" indent="-706900" algn="l">
              <a:buSzPct val="75000"/>
              <a:buChar char="•"/>
              <a:defRPr sz="5900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חֶסֶד “</a:t>
            </a:r>
            <a:r>
              <a:rPr i="1"/>
              <a:t>Hesed</a:t>
            </a:r>
            <a:r>
              <a:t>”</a:t>
            </a:r>
          </a:p>
          <a:p>
            <a:pPr lvl="2" marL="1595900" indent="-706900" algn="l">
              <a:buSzPct val="75000"/>
              <a:buChar char="•"/>
              <a:defRPr sz="5900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“Steadfast Love” (ESV)</a:t>
            </a:r>
          </a:p>
          <a:p>
            <a:pPr lvl="2" marL="1595900" indent="-706900" algn="l">
              <a:buSzPct val="75000"/>
              <a:buChar char="•"/>
              <a:defRPr sz="5900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“Lovingkindness” (NASB)</a:t>
            </a:r>
          </a:p>
          <a:p>
            <a:pPr lvl="2" marL="1595900" indent="-706900" algn="l">
              <a:buSzPct val="75000"/>
              <a:buChar char="•"/>
              <a:defRPr sz="5900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“Mercies”</a:t>
            </a:r>
          </a:p>
          <a:p>
            <a:pPr lvl="2" marL="1595900" indent="-706900" algn="l">
              <a:buSzPct val="75000"/>
              <a:buChar char="•"/>
              <a:defRPr sz="5900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“Faithful Love”</a:t>
            </a:r>
          </a:p>
          <a:p>
            <a:pPr lvl="2" marL="1595900" indent="-706900" algn="l">
              <a:buSzPct val="75000"/>
              <a:buChar char="•"/>
              <a:defRPr sz="5900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“Loyal Love”</a:t>
            </a:r>
          </a:p>
          <a:p>
            <a:pPr marL="706900" indent="-706900" algn="l">
              <a:buSzPct val="75000"/>
              <a:buChar char="•"/>
              <a:defRPr sz="5900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Use in OT:</a:t>
            </a:r>
          </a:p>
          <a:p>
            <a:pPr lvl="2" marL="1595900" indent="-706900" algn="l">
              <a:buSzPct val="75000"/>
              <a:buChar char="•"/>
              <a:defRPr sz="5900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2nd most: 11x…. </a:t>
            </a:r>
            <a:r>
              <a:rPr u="sng"/>
              <a:t>Used in Psalms 127 times</a:t>
            </a:r>
            <a:r>
              <a:t>!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fade/>
      </p:transition>
    </mc:Choice>
    <mc:Fallback>
      <p:transition spd="fast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9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199"/>
                                        <p:tgtEl>
                                          <p:spTgt spid="89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nodeType="withEffect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8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0" dur="199"/>
                                        <p:tgtEl>
                                          <p:spTgt spid="8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8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5" dur="199"/>
                                        <p:tgtEl>
                                          <p:spTgt spid="8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8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0" dur="199"/>
                                        <p:tgtEl>
                                          <p:spTgt spid="8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8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5" dur="199"/>
                                        <p:tgtEl>
                                          <p:spTgt spid="8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8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30" dur="199"/>
                                        <p:tgtEl>
                                          <p:spTgt spid="8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8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35" dur="199"/>
                                        <p:tgtEl>
                                          <p:spTgt spid="8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89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40" dur="199"/>
                                        <p:tgtEl>
                                          <p:spTgt spid="89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89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45" dur="199"/>
                                        <p:tgtEl>
                                          <p:spTgt spid="89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9" fill="hold"/>
                                        <p:tgtEl>
                                          <p:spTgt spid="89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50" dur="199"/>
                                        <p:tgtEl>
                                          <p:spTgt spid="89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893" grpId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5" name="Hesed.pdf" descr="Hesed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05630" y="-244917"/>
            <a:ext cx="24595260" cy="1900543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fade/>
      </p:transition>
    </mc:Choice>
    <mc:Fallback>
      <p:transition spd="fast">
        <p:fade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7" name="Rectangle"/>
          <p:cNvSpPr/>
          <p:nvPr/>
        </p:nvSpPr>
        <p:spPr>
          <a:xfrm>
            <a:off x="-2149" y="360693"/>
            <a:ext cx="24388298" cy="1785938"/>
          </a:xfrm>
          <a:prstGeom prst="rect">
            <a:avLst/>
          </a:prstGeom>
          <a:solidFill>
            <a:schemeClr val="accent1">
              <a:hueOff val="300931"/>
              <a:lumOff val="-21745"/>
            </a:schemeClr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sz="3600"/>
            </a:pPr>
          </a:p>
        </p:txBody>
      </p:sp>
      <p:sp>
        <p:nvSpPr>
          <p:cNvPr id="898" name="Hesed - God’s Steadfast Love"/>
          <p:cNvSpPr txBox="1"/>
          <p:nvPr/>
        </p:nvSpPr>
        <p:spPr>
          <a:xfrm>
            <a:off x="277585" y="15987"/>
            <a:ext cx="23828830" cy="24499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normAutofit fontScale="100000" lnSpcReduction="0"/>
          </a:bodyPr>
          <a:lstStyle/>
          <a:p>
            <a:pPr>
              <a:defRPr b="1" cap="small" sz="12500">
                <a:latin typeface="Calibri"/>
                <a:ea typeface="Calibri"/>
                <a:cs typeface="Calibri"/>
                <a:sym typeface="Calibri"/>
              </a:defRPr>
            </a:pPr>
            <a:r>
              <a:rPr i="1"/>
              <a:t>Hesed</a:t>
            </a:r>
            <a:r>
              <a:t> - God’s Steadfast Love</a:t>
            </a:r>
          </a:p>
        </p:txBody>
      </p:sp>
      <p:sp>
        <p:nvSpPr>
          <p:cNvPr id="899" name="From…"/>
          <p:cNvSpPr txBox="1"/>
          <p:nvPr/>
        </p:nvSpPr>
        <p:spPr>
          <a:xfrm>
            <a:off x="939048" y="2257293"/>
            <a:ext cx="22505904" cy="113538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>
            <a:normAutofit fontScale="100000" lnSpcReduction="0"/>
          </a:bodyPr>
          <a:lstStyle/>
          <a:p>
            <a:pPr marL="706900" indent="-706900" algn="l">
              <a:buSzPct val="75000"/>
              <a:buChar char="•"/>
              <a:defRPr sz="5900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From </a:t>
            </a:r>
          </a:p>
          <a:p>
            <a:pPr marL="706900" indent="-706900" algn="l">
              <a:buSzPct val="75000"/>
              <a:buChar char="•"/>
              <a:defRPr sz="5900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חֶסֶד “</a:t>
            </a:r>
            <a:r>
              <a:rPr i="1"/>
              <a:t>Hesed</a:t>
            </a:r>
            <a:r>
              <a:t>”</a:t>
            </a:r>
          </a:p>
          <a:p>
            <a:pPr lvl="2" marL="1595900" indent="-706900" algn="l">
              <a:buSzPct val="75000"/>
              <a:buChar char="•"/>
              <a:defRPr sz="5900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“Steadfast Love” (ESV)</a:t>
            </a:r>
          </a:p>
          <a:p>
            <a:pPr lvl="2" marL="1595900" indent="-706900" algn="l">
              <a:buSzPct val="75000"/>
              <a:buChar char="•"/>
              <a:defRPr sz="5900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“Lovingkindness” (NASB)</a:t>
            </a:r>
          </a:p>
          <a:p>
            <a:pPr lvl="2" marL="1595900" indent="-706900" algn="l">
              <a:buSzPct val="75000"/>
              <a:buChar char="•"/>
              <a:defRPr sz="5900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“Mercies”</a:t>
            </a:r>
          </a:p>
          <a:p>
            <a:pPr lvl="2" marL="1595900" indent="-706900" algn="l">
              <a:buSzPct val="75000"/>
              <a:buChar char="•"/>
              <a:defRPr sz="5900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“Faithful Love”</a:t>
            </a:r>
          </a:p>
          <a:p>
            <a:pPr lvl="2" marL="1595900" indent="-706900" algn="l">
              <a:buSzPct val="75000"/>
              <a:buChar char="•"/>
              <a:defRPr sz="5900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“Loyal Love”</a:t>
            </a:r>
          </a:p>
          <a:p>
            <a:pPr marL="706900" indent="-706900" algn="l">
              <a:buSzPct val="75000"/>
              <a:buChar char="•"/>
              <a:defRPr sz="5900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Use in OT:</a:t>
            </a:r>
          </a:p>
          <a:p>
            <a:pPr lvl="2" marL="1595900" indent="-706900" algn="l">
              <a:buSzPct val="75000"/>
              <a:buChar char="•"/>
              <a:defRPr sz="5900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2nd most: 11x…. </a:t>
            </a:r>
            <a:r>
              <a:rPr u="sng"/>
              <a:t>Used in Psalms 127 times</a:t>
            </a:r>
            <a:r>
              <a:t>!</a:t>
            </a:r>
          </a:p>
          <a:p>
            <a:pPr marL="706900" indent="-706900" algn="l">
              <a:buSzPct val="75000"/>
              <a:buChar char="•"/>
              <a:defRPr sz="5900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Combines ideas: Love in action, mercy, covenant faithfulness, generosity, enduring commitment</a:t>
            </a:r>
          </a:p>
          <a:p>
            <a:pPr lvl="2" marL="1595900" indent="-706900" algn="l">
              <a:buSzPct val="75000"/>
              <a:buChar char="•"/>
              <a:defRPr sz="5900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“Give thanks to YHWH, for He is good, His </a:t>
            </a:r>
            <a:r>
              <a:rPr i="1"/>
              <a:t>hesed</a:t>
            </a:r>
            <a:r>
              <a:t> endures forever”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fade/>
      </p:transition>
    </mc:Choice>
    <mc:Fallback>
      <p:transition spd="fast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199"/>
                                        <p:tgtEl>
                                          <p:spTgt spid="8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8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2" dur="199"/>
                                        <p:tgtEl>
                                          <p:spTgt spid="8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899" grpId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3" name="Group"/>
          <p:cNvGrpSpPr/>
          <p:nvPr/>
        </p:nvGrpSpPr>
        <p:grpSpPr>
          <a:xfrm>
            <a:off x="372039" y="2523311"/>
            <a:ext cx="4369227" cy="10737916"/>
            <a:chOff x="0" y="0"/>
            <a:chExt cx="4369225" cy="10737915"/>
          </a:xfrm>
        </p:grpSpPr>
        <p:sp>
          <p:nvSpPr>
            <p:cNvPr id="901" name="Rectangle"/>
            <p:cNvSpPr/>
            <p:nvPr/>
          </p:nvSpPr>
          <p:spPr>
            <a:xfrm>
              <a:off x="0" y="0"/>
              <a:ext cx="4369226" cy="10737916"/>
            </a:xfrm>
            <a:prstGeom prst="rect">
              <a:avLst/>
            </a:prstGeom>
            <a:solidFill>
              <a:srgbClr val="B0A753"/>
            </a:solidFill>
            <a:ln w="12700" cap="flat">
              <a:noFill/>
              <a:miter lim="400000"/>
            </a:ln>
            <a:effectLst/>
          </p:spPr>
          <p:txBody>
            <a:bodyPr wrap="square" lIns="142875" tIns="142875" rIns="142875" bIns="142875" numCol="1" anchor="ctr">
              <a:noAutofit/>
            </a:bodyPr>
            <a:lstStyle/>
            <a:p>
              <a:pPr defTabSz="642937">
                <a:defRPr sz="1600">
                  <a:latin typeface="Helvetica Neue"/>
                  <a:ea typeface="Helvetica Neue"/>
                  <a:cs typeface="Helvetica Neue"/>
                  <a:sym typeface="Helvetica Neue"/>
                </a:defRPr>
              </a:pPr>
            </a:p>
          </p:txBody>
        </p:sp>
        <p:sp>
          <p:nvSpPr>
            <p:cNvPr id="902" name="Book 1: 3-41"/>
            <p:cNvSpPr txBox="1"/>
            <p:nvPr/>
          </p:nvSpPr>
          <p:spPr>
            <a:xfrm>
              <a:off x="396755" y="81960"/>
              <a:ext cx="3575716" cy="93471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71437" tIns="71437" rIns="71437" bIns="71437" numCol="1" anchor="t">
              <a:noAutofit/>
            </a:bodyPr>
            <a:lstStyle>
              <a:lvl1pPr defTabSz="642937">
                <a:defRPr b="1" sz="4200" u="sng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Book 1: 3-41</a:t>
              </a:r>
            </a:p>
          </p:txBody>
        </p:sp>
      </p:grpSp>
      <p:grpSp>
        <p:nvGrpSpPr>
          <p:cNvPr id="906" name="Group"/>
          <p:cNvGrpSpPr/>
          <p:nvPr/>
        </p:nvGrpSpPr>
        <p:grpSpPr>
          <a:xfrm>
            <a:off x="5171235" y="2523311"/>
            <a:ext cx="4369227" cy="10737916"/>
            <a:chOff x="0" y="0"/>
            <a:chExt cx="4369225" cy="10737915"/>
          </a:xfrm>
        </p:grpSpPr>
        <p:sp>
          <p:nvSpPr>
            <p:cNvPr id="904" name="Rectangle"/>
            <p:cNvSpPr/>
            <p:nvPr/>
          </p:nvSpPr>
          <p:spPr>
            <a:xfrm>
              <a:off x="0" y="0"/>
              <a:ext cx="4369226" cy="10737916"/>
            </a:xfrm>
            <a:prstGeom prst="rect">
              <a:avLst/>
            </a:prstGeom>
            <a:solidFill>
              <a:srgbClr val="AB7C2D"/>
            </a:solidFill>
            <a:ln w="12700" cap="flat">
              <a:noFill/>
              <a:miter lim="400000"/>
            </a:ln>
            <a:effectLst/>
          </p:spPr>
          <p:txBody>
            <a:bodyPr wrap="square" lIns="142875" tIns="142875" rIns="142875" bIns="142875" numCol="1" anchor="ctr">
              <a:noAutofit/>
            </a:bodyPr>
            <a:lstStyle/>
            <a:p>
              <a:pPr defTabSz="642937">
                <a:defRPr sz="1600">
                  <a:latin typeface="Helvetica Neue"/>
                  <a:ea typeface="Helvetica Neue"/>
                  <a:cs typeface="Helvetica Neue"/>
                  <a:sym typeface="Helvetica Neue"/>
                </a:defRPr>
              </a:pPr>
            </a:p>
          </p:txBody>
        </p:sp>
        <p:sp>
          <p:nvSpPr>
            <p:cNvPr id="905" name="Book 2: 42-72"/>
            <p:cNvSpPr txBox="1"/>
            <p:nvPr/>
          </p:nvSpPr>
          <p:spPr>
            <a:xfrm>
              <a:off x="396756" y="81960"/>
              <a:ext cx="3575715" cy="93471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71437" tIns="71437" rIns="71437" bIns="71437" numCol="1" anchor="t">
              <a:noAutofit/>
            </a:bodyPr>
            <a:lstStyle>
              <a:lvl1pPr defTabSz="642937">
                <a:defRPr b="1" sz="4200" u="sng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Book 2: 42-72</a:t>
              </a:r>
            </a:p>
          </p:txBody>
        </p:sp>
      </p:grpSp>
      <p:grpSp>
        <p:nvGrpSpPr>
          <p:cNvPr id="909" name="Group"/>
          <p:cNvGrpSpPr/>
          <p:nvPr/>
        </p:nvGrpSpPr>
        <p:grpSpPr>
          <a:xfrm>
            <a:off x="9981950" y="2523311"/>
            <a:ext cx="4369227" cy="10737916"/>
            <a:chOff x="0" y="0"/>
            <a:chExt cx="4369225" cy="10737915"/>
          </a:xfrm>
        </p:grpSpPr>
        <p:sp>
          <p:nvSpPr>
            <p:cNvPr id="907" name="Rectangle"/>
            <p:cNvSpPr/>
            <p:nvPr/>
          </p:nvSpPr>
          <p:spPr>
            <a:xfrm>
              <a:off x="0" y="0"/>
              <a:ext cx="4369226" cy="10737916"/>
            </a:xfrm>
            <a:prstGeom prst="rect">
              <a:avLst/>
            </a:prstGeom>
            <a:solidFill>
              <a:srgbClr val="760F0C"/>
            </a:solidFill>
            <a:ln w="12700" cap="flat">
              <a:noFill/>
              <a:miter lim="400000"/>
            </a:ln>
            <a:effectLst/>
          </p:spPr>
          <p:txBody>
            <a:bodyPr wrap="square" lIns="142875" tIns="142875" rIns="142875" bIns="142875" numCol="1" anchor="ctr">
              <a:noAutofit/>
            </a:bodyPr>
            <a:lstStyle/>
            <a:p>
              <a:pPr defTabSz="642937">
                <a:defRPr sz="1600">
                  <a:latin typeface="Helvetica Neue"/>
                  <a:ea typeface="Helvetica Neue"/>
                  <a:cs typeface="Helvetica Neue"/>
                  <a:sym typeface="Helvetica Neue"/>
                </a:defRPr>
              </a:pPr>
            </a:p>
          </p:txBody>
        </p:sp>
        <p:sp>
          <p:nvSpPr>
            <p:cNvPr id="908" name="Book 3: 73-89"/>
            <p:cNvSpPr txBox="1"/>
            <p:nvPr/>
          </p:nvSpPr>
          <p:spPr>
            <a:xfrm>
              <a:off x="396755" y="81960"/>
              <a:ext cx="3575716" cy="93471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71437" tIns="71437" rIns="71437" bIns="71437" numCol="1" anchor="t">
              <a:noAutofit/>
            </a:bodyPr>
            <a:lstStyle>
              <a:lvl1pPr defTabSz="642937">
                <a:defRPr b="1" sz="4200" u="sng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Book 3: 73-89</a:t>
              </a:r>
            </a:p>
          </p:txBody>
        </p:sp>
      </p:grpSp>
      <p:grpSp>
        <p:nvGrpSpPr>
          <p:cNvPr id="912" name="Group"/>
          <p:cNvGrpSpPr/>
          <p:nvPr/>
        </p:nvGrpSpPr>
        <p:grpSpPr>
          <a:xfrm>
            <a:off x="14776586" y="2523311"/>
            <a:ext cx="4369227" cy="10737916"/>
            <a:chOff x="0" y="0"/>
            <a:chExt cx="4369225" cy="10737915"/>
          </a:xfrm>
        </p:grpSpPr>
        <p:sp>
          <p:nvSpPr>
            <p:cNvPr id="910" name="Rectangle"/>
            <p:cNvSpPr/>
            <p:nvPr/>
          </p:nvSpPr>
          <p:spPr>
            <a:xfrm>
              <a:off x="0" y="0"/>
              <a:ext cx="4369226" cy="10737916"/>
            </a:xfrm>
            <a:prstGeom prst="rect">
              <a:avLst/>
            </a:prstGeom>
            <a:solidFill>
              <a:schemeClr val="accent1">
                <a:hueOff val="203473"/>
                <a:lumOff val="-13814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42875" tIns="142875" rIns="142875" bIns="142875" numCol="1" anchor="ctr">
              <a:noAutofit/>
            </a:bodyPr>
            <a:lstStyle/>
            <a:p>
              <a:pPr defTabSz="642937">
                <a:defRPr sz="1600">
                  <a:latin typeface="Helvetica Neue"/>
                  <a:ea typeface="Helvetica Neue"/>
                  <a:cs typeface="Helvetica Neue"/>
                  <a:sym typeface="Helvetica Neue"/>
                </a:defRPr>
              </a:pPr>
            </a:p>
          </p:txBody>
        </p:sp>
        <p:sp>
          <p:nvSpPr>
            <p:cNvPr id="911" name="Book 4: 90-106"/>
            <p:cNvSpPr txBox="1"/>
            <p:nvPr/>
          </p:nvSpPr>
          <p:spPr>
            <a:xfrm>
              <a:off x="174108" y="81960"/>
              <a:ext cx="4021008" cy="93471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71437" tIns="71437" rIns="71437" bIns="71437" numCol="1" anchor="t">
              <a:noAutofit/>
            </a:bodyPr>
            <a:lstStyle>
              <a:lvl1pPr defTabSz="642937">
                <a:defRPr b="1" sz="4200" u="sng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Book 4: 90-106</a:t>
              </a:r>
            </a:p>
          </p:txBody>
        </p:sp>
      </p:grpSp>
      <p:grpSp>
        <p:nvGrpSpPr>
          <p:cNvPr id="915" name="Group"/>
          <p:cNvGrpSpPr/>
          <p:nvPr/>
        </p:nvGrpSpPr>
        <p:grpSpPr>
          <a:xfrm>
            <a:off x="19604747" y="2523310"/>
            <a:ext cx="4369227" cy="10737917"/>
            <a:chOff x="0" y="0"/>
            <a:chExt cx="4369225" cy="10737915"/>
          </a:xfrm>
        </p:grpSpPr>
        <p:sp>
          <p:nvSpPr>
            <p:cNvPr id="913" name="Rectangle"/>
            <p:cNvSpPr/>
            <p:nvPr/>
          </p:nvSpPr>
          <p:spPr>
            <a:xfrm>
              <a:off x="0" y="0"/>
              <a:ext cx="4369226" cy="10737916"/>
            </a:xfrm>
            <a:prstGeom prst="rect">
              <a:avLst/>
            </a:prstGeom>
            <a:solidFill>
              <a:srgbClr val="225EC7"/>
            </a:solidFill>
            <a:ln w="12700" cap="flat">
              <a:noFill/>
              <a:miter lim="400000"/>
            </a:ln>
            <a:effectLst/>
          </p:spPr>
          <p:txBody>
            <a:bodyPr wrap="square" lIns="142875" tIns="142875" rIns="142875" bIns="142875" numCol="1" anchor="ctr">
              <a:noAutofit/>
            </a:bodyPr>
            <a:lstStyle/>
            <a:p>
              <a:pPr defTabSz="642937">
                <a:defRPr sz="1600">
                  <a:latin typeface="Helvetica Neue"/>
                  <a:ea typeface="Helvetica Neue"/>
                  <a:cs typeface="Helvetica Neue"/>
                  <a:sym typeface="Helvetica Neue"/>
                </a:defRPr>
              </a:pPr>
            </a:p>
          </p:txBody>
        </p:sp>
        <p:sp>
          <p:nvSpPr>
            <p:cNvPr id="914" name="Book 5: 107-145"/>
            <p:cNvSpPr txBox="1"/>
            <p:nvPr/>
          </p:nvSpPr>
          <p:spPr>
            <a:xfrm>
              <a:off x="62786" y="81960"/>
              <a:ext cx="4243654" cy="93471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71437" tIns="71437" rIns="71437" bIns="71437" numCol="1" anchor="t">
              <a:noAutofit/>
            </a:bodyPr>
            <a:lstStyle>
              <a:lvl1pPr defTabSz="642937">
                <a:defRPr b="1" sz="4200" u="sng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Book 5: 107-145</a:t>
              </a:r>
            </a:p>
          </p:txBody>
        </p:sp>
      </p:grpSp>
      <p:sp>
        <p:nvSpPr>
          <p:cNvPr id="916" name="Seams and Themes: Trusting God’s Hesed after Exile"/>
          <p:cNvSpPr txBox="1"/>
          <p:nvPr/>
        </p:nvSpPr>
        <p:spPr>
          <a:xfrm>
            <a:off x="1256864" y="-24987"/>
            <a:ext cx="21870271" cy="12917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/>
          <a:lstStyle/>
          <a:p>
            <a:pPr defTabSz="642937">
              <a:defRPr b="1" sz="6800" u="sng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Seams and Themes: Trusting God’s </a:t>
            </a:r>
            <a:r>
              <a:rPr i="1"/>
              <a:t>Hesed</a:t>
            </a:r>
            <a:r>
              <a:t> after Exile</a:t>
            </a:r>
          </a:p>
        </p:txBody>
      </p:sp>
      <p:sp>
        <p:nvSpPr>
          <p:cNvPr id="917" name="Books 1-2:…"/>
          <p:cNvSpPr txBox="1"/>
          <p:nvPr/>
        </p:nvSpPr>
        <p:spPr>
          <a:xfrm>
            <a:off x="464951" y="1148690"/>
            <a:ext cx="9224589" cy="12917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/>
          <a:lstStyle/>
          <a:p>
            <a:pPr defTabSz="642937">
              <a:defRPr b="1" sz="3600" u="sng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Books 1-2:</a:t>
            </a:r>
          </a:p>
          <a:p>
            <a:pPr defTabSz="642937">
              <a:defRPr b="1" sz="3600" u="sng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The Life, Triumphs and Failures of David (72:20)</a:t>
            </a:r>
          </a:p>
        </p:txBody>
      </p:sp>
      <p:sp>
        <p:nvSpPr>
          <p:cNvPr id="918" name="3: David flees from Absalom"/>
          <p:cNvSpPr txBox="1"/>
          <p:nvPr/>
        </p:nvSpPr>
        <p:spPr>
          <a:xfrm>
            <a:off x="428164" y="3697201"/>
            <a:ext cx="4256977" cy="13832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/>
          <a:lstStyle/>
          <a:p>
            <a:pPr defTabSz="642937">
              <a:lnSpc>
                <a:spcPct val="80000"/>
              </a:lnSpc>
              <a:defRPr sz="4100">
                <a:latin typeface="Calibri"/>
                <a:ea typeface="Calibri"/>
                <a:cs typeface="Calibri"/>
                <a:sym typeface="Calibri"/>
              </a:defRPr>
            </a:pPr>
            <a:r>
              <a:rPr b="1"/>
              <a:t>3</a:t>
            </a:r>
            <a:r>
              <a:t>: David flees from Absalom</a:t>
            </a:r>
          </a:p>
        </p:txBody>
      </p:sp>
      <p:sp>
        <p:nvSpPr>
          <p:cNvPr id="919" name="Book 3: The Devastation of Exile"/>
          <p:cNvSpPr txBox="1"/>
          <p:nvPr/>
        </p:nvSpPr>
        <p:spPr>
          <a:xfrm>
            <a:off x="10038075" y="1148690"/>
            <a:ext cx="4256977" cy="12917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/>
          <a:lstStyle>
            <a:lvl1pPr defTabSz="642937">
              <a:defRPr b="1" sz="3600" u="sng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Book 3: The Devastation of Exile</a:t>
            </a:r>
          </a:p>
        </p:txBody>
      </p:sp>
      <p:sp>
        <p:nvSpPr>
          <p:cNvPr id="920" name="Book 4: Renewed Trust in God’s Kingship"/>
          <p:cNvSpPr txBox="1"/>
          <p:nvPr/>
        </p:nvSpPr>
        <p:spPr>
          <a:xfrm>
            <a:off x="14721318" y="1148690"/>
            <a:ext cx="4479762" cy="12917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/>
          <a:lstStyle>
            <a:lvl1pPr defTabSz="642937">
              <a:defRPr b="1" sz="3600" u="sng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Book 4: Renewed Trust in God’s Kingship</a:t>
            </a:r>
          </a:p>
        </p:txBody>
      </p:sp>
      <p:sp>
        <p:nvSpPr>
          <p:cNvPr id="921" name="Book 5: Anticipating the Lord’s Anointed"/>
          <p:cNvSpPr txBox="1"/>
          <p:nvPr/>
        </p:nvSpPr>
        <p:spPr>
          <a:xfrm>
            <a:off x="19459598" y="1148690"/>
            <a:ext cx="4479761" cy="12917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/>
          <a:lstStyle>
            <a:lvl1pPr defTabSz="642937">
              <a:defRPr b="1" sz="3600" u="sng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Book 5: Anticipating the Lord’s Anointed</a:t>
            </a:r>
          </a:p>
        </p:txBody>
      </p:sp>
      <p:sp>
        <p:nvSpPr>
          <p:cNvPr id="922" name="41: David betrayed and delivered"/>
          <p:cNvSpPr txBox="1"/>
          <p:nvPr/>
        </p:nvSpPr>
        <p:spPr>
          <a:xfrm>
            <a:off x="428164" y="11206115"/>
            <a:ext cx="4256977" cy="13832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/>
          <a:lstStyle/>
          <a:p>
            <a:pPr defTabSz="642937">
              <a:lnSpc>
                <a:spcPct val="80000"/>
              </a:lnSpc>
              <a:defRPr sz="4100">
                <a:latin typeface="Calibri"/>
                <a:ea typeface="Calibri"/>
                <a:cs typeface="Calibri"/>
                <a:sym typeface="Calibri"/>
              </a:defRPr>
            </a:pPr>
            <a:r>
              <a:rPr b="1"/>
              <a:t>41</a:t>
            </a:r>
            <a:r>
              <a:t>: David betrayed and delivered</a:t>
            </a:r>
          </a:p>
        </p:txBody>
      </p:sp>
      <p:sp>
        <p:nvSpPr>
          <p:cNvPr id="923" name="Shape"/>
          <p:cNvSpPr/>
          <p:nvPr/>
        </p:nvSpPr>
        <p:spPr>
          <a:xfrm>
            <a:off x="4453541" y="3866548"/>
            <a:ext cx="1134382" cy="81543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027" y="0"/>
                </a:moveTo>
                <a:lnTo>
                  <a:pt x="21600" y="527"/>
                </a:lnTo>
                <a:lnTo>
                  <a:pt x="16105" y="1099"/>
                </a:lnTo>
                <a:lnTo>
                  <a:pt x="16111" y="721"/>
                </a:lnTo>
                <a:lnTo>
                  <a:pt x="11122" y="727"/>
                </a:lnTo>
                <a:lnTo>
                  <a:pt x="11166" y="21594"/>
                </a:lnTo>
                <a:lnTo>
                  <a:pt x="0" y="21600"/>
                </a:lnTo>
                <a:lnTo>
                  <a:pt x="0" y="21210"/>
                </a:lnTo>
                <a:lnTo>
                  <a:pt x="8338" y="21215"/>
                </a:lnTo>
                <a:lnTo>
                  <a:pt x="8338" y="377"/>
                </a:lnTo>
                <a:lnTo>
                  <a:pt x="16012" y="373"/>
                </a:lnTo>
                <a:lnTo>
                  <a:pt x="16027" y="0"/>
                </a:lnTo>
                <a:close/>
              </a:path>
            </a:pathLst>
          </a:custGeom>
          <a:solidFill>
            <a:srgbClr val="000000"/>
          </a:solidFill>
          <a:ln w="38100">
            <a:solidFill>
              <a:srgbClr val="FFFFFF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600"/>
            </a:pPr>
          </a:p>
        </p:txBody>
      </p:sp>
      <p:sp>
        <p:nvSpPr>
          <p:cNvPr id="924" name="42/43: Longing…"/>
          <p:cNvSpPr txBox="1"/>
          <p:nvPr/>
        </p:nvSpPr>
        <p:spPr>
          <a:xfrm>
            <a:off x="5227361" y="3697201"/>
            <a:ext cx="4256976" cy="13832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/>
          <a:lstStyle/>
          <a:p>
            <a:pPr defTabSz="642937">
              <a:lnSpc>
                <a:spcPct val="80000"/>
              </a:lnSpc>
              <a:defRPr sz="4100">
                <a:latin typeface="Calibri"/>
                <a:ea typeface="Calibri"/>
                <a:cs typeface="Calibri"/>
                <a:sym typeface="Calibri"/>
              </a:defRPr>
            </a:pPr>
            <a:r>
              <a:rPr b="1"/>
              <a:t>42/43</a:t>
            </a:r>
            <a:r>
              <a:t>: Longing</a:t>
            </a:r>
          </a:p>
          <a:p>
            <a:pPr defTabSz="642937">
              <a:lnSpc>
                <a:spcPct val="80000"/>
              </a:lnSpc>
              <a:defRPr sz="4100">
                <a:latin typeface="Calibri"/>
                <a:ea typeface="Calibri"/>
                <a:cs typeface="Calibri"/>
                <a:sym typeface="Calibri"/>
              </a:defRPr>
            </a:pPr>
            <a:r>
              <a:t>for God’s House</a:t>
            </a:r>
          </a:p>
        </p:txBody>
      </p:sp>
      <p:sp>
        <p:nvSpPr>
          <p:cNvPr id="925" name="51: David’s Great Failure (1st of historical collection)"/>
          <p:cNvSpPr txBox="1"/>
          <p:nvPr/>
        </p:nvSpPr>
        <p:spPr>
          <a:xfrm>
            <a:off x="5227361" y="7244012"/>
            <a:ext cx="4256976" cy="23619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/>
          <a:lstStyle/>
          <a:p>
            <a:pPr defTabSz="642937">
              <a:lnSpc>
                <a:spcPct val="80000"/>
              </a:lnSpc>
              <a:defRPr sz="4100">
                <a:latin typeface="Calibri"/>
                <a:ea typeface="Calibri"/>
                <a:cs typeface="Calibri"/>
                <a:sym typeface="Calibri"/>
              </a:defRPr>
            </a:pPr>
            <a:r>
              <a:rPr b="1"/>
              <a:t>51</a:t>
            </a:r>
            <a:r>
              <a:t>: David’s Great Failure</a:t>
            </a:r>
            <a:br/>
            <a:r>
              <a:t>(1st of historical collection)</a:t>
            </a:r>
          </a:p>
        </p:txBody>
      </p:sp>
      <p:sp>
        <p:nvSpPr>
          <p:cNvPr id="926" name="72: Hope in Solomon’s Legacy…"/>
          <p:cNvSpPr txBox="1"/>
          <p:nvPr/>
        </p:nvSpPr>
        <p:spPr>
          <a:xfrm>
            <a:off x="5227361" y="11206115"/>
            <a:ext cx="4256976" cy="13832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/>
          <a:lstStyle/>
          <a:p>
            <a:pPr defTabSz="642937">
              <a:lnSpc>
                <a:spcPct val="80000"/>
              </a:lnSpc>
              <a:defRPr sz="4100">
                <a:latin typeface="Calibri"/>
                <a:ea typeface="Calibri"/>
                <a:cs typeface="Calibri"/>
                <a:sym typeface="Calibri"/>
              </a:defRPr>
            </a:pPr>
            <a:r>
              <a:rPr b="1"/>
              <a:t>72</a:t>
            </a:r>
            <a:r>
              <a:t>: Hope in Solomon’s Legacy…</a:t>
            </a:r>
          </a:p>
        </p:txBody>
      </p:sp>
      <p:sp>
        <p:nvSpPr>
          <p:cNvPr id="927" name="Shape"/>
          <p:cNvSpPr/>
          <p:nvPr/>
        </p:nvSpPr>
        <p:spPr>
          <a:xfrm>
            <a:off x="9221620" y="3813153"/>
            <a:ext cx="1134381" cy="81543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027" y="0"/>
                </a:moveTo>
                <a:lnTo>
                  <a:pt x="21600" y="527"/>
                </a:lnTo>
                <a:lnTo>
                  <a:pt x="16105" y="1099"/>
                </a:lnTo>
                <a:lnTo>
                  <a:pt x="16111" y="721"/>
                </a:lnTo>
                <a:lnTo>
                  <a:pt x="11122" y="727"/>
                </a:lnTo>
                <a:lnTo>
                  <a:pt x="11166" y="21594"/>
                </a:lnTo>
                <a:lnTo>
                  <a:pt x="0" y="21600"/>
                </a:lnTo>
                <a:lnTo>
                  <a:pt x="0" y="21210"/>
                </a:lnTo>
                <a:lnTo>
                  <a:pt x="8338" y="21215"/>
                </a:lnTo>
                <a:lnTo>
                  <a:pt x="8338" y="377"/>
                </a:lnTo>
                <a:lnTo>
                  <a:pt x="16012" y="373"/>
                </a:lnTo>
                <a:lnTo>
                  <a:pt x="16027" y="0"/>
                </a:lnTo>
                <a:close/>
              </a:path>
            </a:pathLst>
          </a:custGeom>
          <a:solidFill>
            <a:srgbClr val="000000"/>
          </a:solidFill>
          <a:ln w="38100">
            <a:solidFill>
              <a:srgbClr val="FFFFFF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600"/>
            </a:pPr>
          </a:p>
        </p:txBody>
      </p:sp>
      <p:sp>
        <p:nvSpPr>
          <p:cNvPr id="928" name="73: Why do the wicked prosper?"/>
          <p:cNvSpPr txBox="1"/>
          <p:nvPr/>
        </p:nvSpPr>
        <p:spPr>
          <a:xfrm>
            <a:off x="10016456" y="3578207"/>
            <a:ext cx="4256976" cy="13832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/>
          <a:lstStyle/>
          <a:p>
            <a:pPr defTabSz="642937">
              <a:lnSpc>
                <a:spcPct val="80000"/>
              </a:lnSpc>
              <a:defRPr sz="4100">
                <a:latin typeface="Calibri"/>
                <a:ea typeface="Calibri"/>
                <a:cs typeface="Calibri"/>
                <a:sym typeface="Calibri"/>
              </a:defRPr>
            </a:pPr>
            <a:r>
              <a:rPr b="1"/>
              <a:t>73</a:t>
            </a:r>
            <a:r>
              <a:t>: Why do the wicked prosper?</a:t>
            </a:r>
          </a:p>
        </p:txBody>
      </p:sp>
      <p:sp>
        <p:nvSpPr>
          <p:cNvPr id="929" name="73,79,80,84: Communal  Laments (like exile)"/>
          <p:cNvSpPr txBox="1"/>
          <p:nvPr/>
        </p:nvSpPr>
        <p:spPr>
          <a:xfrm>
            <a:off x="10016456" y="5913150"/>
            <a:ext cx="4256976" cy="25564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/>
          <a:lstStyle/>
          <a:p>
            <a:pPr defTabSz="642937">
              <a:lnSpc>
                <a:spcPct val="80000"/>
              </a:lnSpc>
              <a:defRPr sz="4100">
                <a:latin typeface="Calibri"/>
                <a:ea typeface="Calibri"/>
                <a:cs typeface="Calibri"/>
                <a:sym typeface="Calibri"/>
              </a:defRPr>
            </a:pPr>
            <a:r>
              <a:rPr b="1"/>
              <a:t>73,79,80,84</a:t>
            </a:r>
            <a:r>
              <a:t>: Communal  Laments</a:t>
            </a:r>
            <a:br/>
            <a:r>
              <a:t>(like exile)</a:t>
            </a:r>
          </a:p>
        </p:txBody>
      </p:sp>
      <p:sp>
        <p:nvSpPr>
          <p:cNvPr id="930" name="88: All darkness, no praise"/>
          <p:cNvSpPr txBox="1"/>
          <p:nvPr/>
        </p:nvSpPr>
        <p:spPr>
          <a:xfrm>
            <a:off x="10063512" y="9421256"/>
            <a:ext cx="4256976" cy="12917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/>
          <a:lstStyle/>
          <a:p>
            <a:pPr defTabSz="642937">
              <a:lnSpc>
                <a:spcPct val="80000"/>
              </a:lnSpc>
              <a:defRPr sz="4100">
                <a:latin typeface="Calibri"/>
                <a:ea typeface="Calibri"/>
                <a:cs typeface="Calibri"/>
                <a:sym typeface="Calibri"/>
              </a:defRPr>
            </a:pPr>
            <a:r>
              <a:rPr b="1"/>
              <a:t>88</a:t>
            </a:r>
            <a:r>
              <a:t>: All darkness, no praise</a:t>
            </a:r>
          </a:p>
        </p:txBody>
      </p:sp>
      <p:sp>
        <p:nvSpPr>
          <p:cNvPr id="931" name="89: Lament over promises to David:…"/>
          <p:cNvSpPr txBox="1"/>
          <p:nvPr/>
        </p:nvSpPr>
        <p:spPr>
          <a:xfrm>
            <a:off x="10016456" y="10635261"/>
            <a:ext cx="4256976" cy="22709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/>
          <a:lstStyle/>
          <a:p>
            <a:pPr defTabSz="642937">
              <a:lnSpc>
                <a:spcPct val="80000"/>
              </a:lnSpc>
              <a:defRPr sz="4100">
                <a:latin typeface="Calibri"/>
                <a:ea typeface="Calibri"/>
                <a:cs typeface="Calibri"/>
                <a:sym typeface="Calibri"/>
              </a:defRPr>
            </a:pPr>
            <a:r>
              <a:rPr b="1"/>
              <a:t>89</a:t>
            </a:r>
            <a:r>
              <a:t>: Lament over promises to David:</a:t>
            </a:r>
          </a:p>
          <a:p>
            <a:pPr defTabSz="642937">
              <a:lnSpc>
                <a:spcPct val="80000"/>
              </a:lnSpc>
              <a:defRPr sz="4100">
                <a:latin typeface="Calibri"/>
                <a:ea typeface="Calibri"/>
                <a:cs typeface="Calibri"/>
                <a:sym typeface="Calibri"/>
              </a:defRPr>
            </a:pPr>
            <a:r>
              <a:t>Where is God’s </a:t>
            </a:r>
            <a:r>
              <a:rPr i="1"/>
              <a:t>Hesed</a:t>
            </a:r>
            <a:r>
              <a:t>?!</a:t>
            </a:r>
          </a:p>
        </p:txBody>
      </p:sp>
      <p:sp>
        <p:nvSpPr>
          <p:cNvPr id="932" name="Shape"/>
          <p:cNvSpPr/>
          <p:nvPr/>
        </p:nvSpPr>
        <p:spPr>
          <a:xfrm>
            <a:off x="14036647" y="3813153"/>
            <a:ext cx="1134381" cy="81543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027" y="0"/>
                </a:moveTo>
                <a:lnTo>
                  <a:pt x="21600" y="527"/>
                </a:lnTo>
                <a:lnTo>
                  <a:pt x="16105" y="1099"/>
                </a:lnTo>
                <a:lnTo>
                  <a:pt x="16111" y="721"/>
                </a:lnTo>
                <a:lnTo>
                  <a:pt x="11122" y="727"/>
                </a:lnTo>
                <a:lnTo>
                  <a:pt x="11166" y="21594"/>
                </a:lnTo>
                <a:lnTo>
                  <a:pt x="0" y="21600"/>
                </a:lnTo>
                <a:lnTo>
                  <a:pt x="0" y="21210"/>
                </a:lnTo>
                <a:lnTo>
                  <a:pt x="8338" y="21215"/>
                </a:lnTo>
                <a:lnTo>
                  <a:pt x="8338" y="377"/>
                </a:lnTo>
                <a:lnTo>
                  <a:pt x="16012" y="373"/>
                </a:lnTo>
                <a:lnTo>
                  <a:pt x="16027" y="0"/>
                </a:lnTo>
                <a:close/>
              </a:path>
            </a:pathLst>
          </a:custGeom>
          <a:solidFill>
            <a:srgbClr val="000000"/>
          </a:solidFill>
          <a:ln w="38100">
            <a:solidFill>
              <a:srgbClr val="FFFFFF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600"/>
            </a:pPr>
          </a:p>
        </p:txBody>
      </p:sp>
      <p:sp>
        <p:nvSpPr>
          <p:cNvPr id="933" name="90: Moses: God has been faithful from everlasting"/>
          <p:cNvSpPr txBox="1"/>
          <p:nvPr/>
        </p:nvSpPr>
        <p:spPr>
          <a:xfrm>
            <a:off x="14832711" y="3578207"/>
            <a:ext cx="4256977" cy="1813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/>
          <a:lstStyle/>
          <a:p>
            <a:pPr defTabSz="642937">
              <a:lnSpc>
                <a:spcPct val="80000"/>
              </a:lnSpc>
              <a:defRPr sz="4100">
                <a:latin typeface="Calibri"/>
                <a:ea typeface="Calibri"/>
                <a:cs typeface="Calibri"/>
                <a:sym typeface="Calibri"/>
              </a:defRPr>
            </a:pPr>
            <a:r>
              <a:rPr b="1"/>
              <a:t>90</a:t>
            </a:r>
            <a:r>
              <a:t>: Moses: God has been faithful from everlasting</a:t>
            </a:r>
          </a:p>
        </p:txBody>
      </p:sp>
      <p:sp>
        <p:nvSpPr>
          <p:cNvPr id="934" name="(all David Psalms)"/>
          <p:cNvSpPr txBox="1"/>
          <p:nvPr/>
        </p:nvSpPr>
        <p:spPr>
          <a:xfrm>
            <a:off x="472771" y="7189085"/>
            <a:ext cx="4256977" cy="8983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/>
          <a:lstStyle>
            <a:lvl1pPr defTabSz="642937">
              <a:lnSpc>
                <a:spcPct val="80000"/>
              </a:lnSpc>
              <a:defRPr sz="41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(all David Psalms)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fade/>
      </p:transition>
    </mc:Choice>
    <mc:Fallback>
      <p:transition spd="fast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200"/>
                                        <p:tgtEl>
                                          <p:spTgt spid="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2" dur="200"/>
                                        <p:tgtEl>
                                          <p:spTgt spid="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ID="10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7" dur="200"/>
                                        <p:tgtEl>
                                          <p:spTgt spid="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ID="10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2" dur="200"/>
                                        <p:tgtEl>
                                          <p:spTgt spid="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ID="10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7" dur="200"/>
                                        <p:tgtEl>
                                          <p:spTgt spid="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ID="10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32" dur="200"/>
                                        <p:tgtEl>
                                          <p:spTgt spid="9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ID="10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37" dur="200"/>
                                        <p:tgtEl>
                                          <p:spTgt spid="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Class="entr" nodeType="clickEffect" presetID="10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42" dur="200"/>
                                        <p:tgtEl>
                                          <p:spTgt spid="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Class="entr" nodeType="clickEffect" presetID="10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47" dur="200"/>
                                        <p:tgtEl>
                                          <p:spTgt spid="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Class="entr" nodeType="clickEffect" presetID="10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52" dur="200"/>
                                        <p:tgtEl>
                                          <p:spTgt spid="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Class="entr" nodeType="clickEffect" presetID="10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6" fill="hold"/>
                                        <p:tgtEl>
                                          <p:spTgt spid="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57" dur="200"/>
                                        <p:tgtEl>
                                          <p:spTgt spid="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Class="entr" nodeType="clickEffect" presetID="10" grpId="1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1" fill="hold"/>
                                        <p:tgtEl>
                                          <p:spTgt spid="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62" dur="200"/>
                                        <p:tgtEl>
                                          <p:spTgt spid="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Class="entr" nodeType="clickEffect" presetID="10" grpId="1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6" fill="hold"/>
                                        <p:tgtEl>
                                          <p:spTgt spid="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67" dur="200"/>
                                        <p:tgtEl>
                                          <p:spTgt spid="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Class="entr" nodeType="clickEffect" presetID="10" grpId="1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1" fill="hold"/>
                                        <p:tgtEl>
                                          <p:spTgt spid="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2" dur="200"/>
                                        <p:tgtEl>
                                          <p:spTgt spid="9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Class="entr" nodeType="clickEffect" presetID="10" grpId="1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6" fill="hold"/>
                                        <p:tgtEl>
                                          <p:spTgt spid="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7" dur="200"/>
                                        <p:tgtEl>
                                          <p:spTgt spid="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Class="entr" nodeType="clickEffect" presetID="10" grpId="1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1" fill="hold"/>
                                        <p:tgtEl>
                                          <p:spTgt spid="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82" dur="200"/>
                                        <p:tgtEl>
                                          <p:spTgt spid="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Class="entr" nodeType="clickEffect" presetID="10" grpId="1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6" fill="hold"/>
                                        <p:tgtEl>
                                          <p:spTgt spid="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87" dur="200"/>
                                        <p:tgtEl>
                                          <p:spTgt spid="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Class="entr" nodeType="clickEffect" presetID="10" grpId="1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1" fill="hold"/>
                                        <p:tgtEl>
                                          <p:spTgt spid="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92" dur="200"/>
                                        <p:tgtEl>
                                          <p:spTgt spid="9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924" grpId="9"/>
      <p:bldP build="whole" bldLvl="1" animBg="1" rev="0" advAuto="0" spid="921" grpId="4"/>
      <p:bldP build="whole" bldLvl="1" animBg="1" rev="0" advAuto="0" spid="919" grpId="2"/>
      <p:bldP build="whole" bldLvl="1" animBg="1" rev="0" advAuto="0" spid="929" grpId="14"/>
      <p:bldP build="whole" bldLvl="1" animBg="1" rev="0" advAuto="0" spid="930" grpId="15"/>
      <p:bldP build="whole" bldLvl="1" animBg="1" rev="0" advAuto="0" spid="926" grpId="11"/>
      <p:bldP build="whole" bldLvl="1" animBg="1" rev="0" advAuto="0" spid="933" grpId="18"/>
      <p:bldP build="whole" bldLvl="1" animBg="1" rev="0" advAuto="0" spid="927" grpId="12"/>
      <p:bldP build="whole" bldLvl="1" animBg="1" rev="0" advAuto="0" spid="934" grpId="6"/>
      <p:bldP build="whole" bldLvl="1" animBg="1" rev="0" advAuto="0" spid="922" grpId="7"/>
      <p:bldP build="whole" bldLvl="1" animBg="1" rev="0" advAuto="0" spid="928" grpId="13"/>
      <p:bldP build="whole" bldLvl="1" animBg="1" rev="0" advAuto="0" spid="920" grpId="3"/>
      <p:bldP build="whole" bldLvl="1" animBg="1" rev="0" advAuto="0" spid="925" grpId="10"/>
      <p:bldP build="whole" bldLvl="1" animBg="1" rev="0" advAuto="0" spid="917" grpId="1"/>
      <p:bldP build="whole" bldLvl="1" animBg="1" rev="0" advAuto="0" spid="918" grpId="5"/>
      <p:bldP build="whole" bldLvl="1" animBg="1" rev="0" advAuto="0" spid="923" grpId="8"/>
      <p:bldP build="whole" bldLvl="1" animBg="1" rev="0" advAuto="0" spid="931" grpId="16"/>
      <p:bldP build="whole" bldLvl="1" animBg="1" rev="0" advAuto="0" spid="932" grpId="17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6" name="Rectangle"/>
          <p:cNvSpPr/>
          <p:nvPr/>
        </p:nvSpPr>
        <p:spPr>
          <a:xfrm>
            <a:off x="-2149" y="360693"/>
            <a:ext cx="24388298" cy="1785938"/>
          </a:xfrm>
          <a:prstGeom prst="rect">
            <a:avLst/>
          </a:prstGeom>
          <a:solidFill>
            <a:schemeClr val="accent1">
              <a:hueOff val="300931"/>
              <a:lumOff val="-21745"/>
            </a:schemeClr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sz="3600"/>
            </a:pPr>
          </a:p>
        </p:txBody>
      </p:sp>
      <p:sp>
        <p:nvSpPr>
          <p:cNvPr id="937" name="PSALM 89 &amp; 90 - PROMISES &amp; PERSPECTIVE"/>
          <p:cNvSpPr txBox="1"/>
          <p:nvPr/>
        </p:nvSpPr>
        <p:spPr>
          <a:xfrm>
            <a:off x="277585" y="28687"/>
            <a:ext cx="23828830" cy="24499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normAutofit fontScale="100000" lnSpcReduction="0"/>
          </a:bodyPr>
          <a:lstStyle>
            <a:lvl1pPr>
              <a:defRPr b="1" sz="88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PSALM 89 &amp; 90 - PROMISES &amp; PERSPECTIVE</a:t>
            </a:r>
          </a:p>
        </p:txBody>
      </p:sp>
      <p:graphicFrame>
        <p:nvGraphicFramePr>
          <p:cNvPr id="938" name="Table"/>
          <p:cNvGraphicFramePr/>
          <p:nvPr/>
        </p:nvGraphicFramePr>
        <p:xfrm>
          <a:off x="3002896" y="3741256"/>
          <a:ext cx="18429008" cy="7863486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4114005"/>
                <a:gridCol w="10998818"/>
                <a:gridCol w="3265383"/>
              </a:tblGrid>
              <a:tr h="1116097"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6400">
                          <a:solidFill>
                            <a:srgbClr val="53585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Ps 89</a:t>
                      </a:r>
                    </a:p>
                  </a:txBody>
                  <a:tcPr marL="50800" marR="50800" marT="50800" marB="50800" anchor="ctr" anchorCtr="0" horzOverflow="overflow">
                    <a:lnL w="50800">
                      <a:solidFill>
                        <a:srgbClr val="53585F"/>
                      </a:solidFill>
                      <a:miter lim="400000"/>
                    </a:lnL>
                    <a:lnR w="50800">
                      <a:solidFill>
                        <a:srgbClr val="53585F"/>
                      </a:solidFill>
                      <a:miter lim="400000"/>
                    </a:lnR>
                    <a:lnT w="50800">
                      <a:solidFill>
                        <a:srgbClr val="53585F"/>
                      </a:solidFill>
                      <a:miter lim="400000"/>
                    </a:lnT>
                    <a:lnB w="50800">
                      <a:solidFill>
                        <a:srgbClr val="53585F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6400">
                          <a:solidFill>
                            <a:srgbClr val="53585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Connections</a:t>
                      </a:r>
                    </a:p>
                  </a:txBody>
                  <a:tcPr marL="50800" marR="50800" marT="50800" marB="50800" anchor="ctr" anchorCtr="0" horzOverflow="overflow">
                    <a:lnL w="50800">
                      <a:solidFill>
                        <a:srgbClr val="53585F"/>
                      </a:solidFill>
                      <a:miter lim="400000"/>
                    </a:lnL>
                    <a:lnR w="50800">
                      <a:solidFill>
                        <a:srgbClr val="53585F"/>
                      </a:solidFill>
                      <a:miter lim="400000"/>
                    </a:lnR>
                    <a:lnT w="50800">
                      <a:solidFill>
                        <a:srgbClr val="53585F"/>
                      </a:solidFill>
                      <a:miter lim="400000"/>
                    </a:lnT>
                    <a:lnB w="50800">
                      <a:solidFill>
                        <a:srgbClr val="53585F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6400">
                          <a:solidFill>
                            <a:srgbClr val="53585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Ps 90</a:t>
                      </a:r>
                    </a:p>
                  </a:txBody>
                  <a:tcPr marL="50800" marR="50800" marT="50800" marB="50800" anchor="ctr" anchorCtr="0" horzOverflow="overflow">
                    <a:lnL w="50800">
                      <a:solidFill>
                        <a:srgbClr val="53585F"/>
                      </a:solidFill>
                      <a:miter lim="400000"/>
                    </a:lnL>
                    <a:lnR w="50800">
                      <a:solidFill>
                        <a:srgbClr val="53585F"/>
                      </a:solidFill>
                      <a:miter lim="400000"/>
                    </a:lnR>
                    <a:lnT w="50800">
                      <a:solidFill>
                        <a:srgbClr val="53585F"/>
                      </a:solidFill>
                      <a:miter lim="400000"/>
                    </a:lnT>
                    <a:lnB w="50800">
                      <a:solidFill>
                        <a:srgbClr val="53585F"/>
                      </a:solidFill>
                      <a:miter lim="400000"/>
                    </a:lnB>
                  </a:tcPr>
                </a:tc>
              </a:tr>
              <a:tr h="1116097"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6400">
                          <a:solidFill>
                            <a:srgbClr val="53585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v1</a:t>
                      </a:r>
                    </a:p>
                  </a:txBody>
                  <a:tcPr marL="50800" marR="50800" marT="50800" marB="50800" anchor="ctr" anchorCtr="0" horzOverflow="overflow">
                    <a:lnL w="50800">
                      <a:solidFill>
                        <a:srgbClr val="53585F"/>
                      </a:solidFill>
                      <a:miter lim="400000"/>
                    </a:lnL>
                    <a:lnR w="50800">
                      <a:solidFill>
                        <a:srgbClr val="53585F"/>
                      </a:solidFill>
                      <a:miter lim="400000"/>
                    </a:lnR>
                    <a:lnT w="50800">
                      <a:solidFill>
                        <a:srgbClr val="53585F"/>
                      </a:solidFill>
                      <a:miter lim="400000"/>
                    </a:lnT>
                    <a:lnB w="50800">
                      <a:solidFill>
                        <a:srgbClr val="53585F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6400">
                          <a:solidFill>
                            <a:srgbClr val="53585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All generations</a:t>
                      </a:r>
                    </a:p>
                  </a:txBody>
                  <a:tcPr marL="50800" marR="50800" marT="50800" marB="50800" anchor="ctr" anchorCtr="0" horzOverflow="overflow">
                    <a:lnL w="50800">
                      <a:solidFill>
                        <a:srgbClr val="53585F"/>
                      </a:solidFill>
                      <a:miter lim="400000"/>
                    </a:lnL>
                    <a:lnR w="50800">
                      <a:solidFill>
                        <a:srgbClr val="53585F"/>
                      </a:solidFill>
                      <a:miter lim="400000"/>
                    </a:lnR>
                    <a:lnT w="50800">
                      <a:solidFill>
                        <a:srgbClr val="53585F"/>
                      </a:solidFill>
                      <a:miter lim="400000"/>
                    </a:lnT>
                    <a:lnB w="50800">
                      <a:solidFill>
                        <a:srgbClr val="53585F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6400">
                          <a:solidFill>
                            <a:srgbClr val="53585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v1</a:t>
                      </a:r>
                    </a:p>
                  </a:txBody>
                  <a:tcPr marL="50800" marR="50800" marT="50800" marB="50800" anchor="ctr" anchorCtr="0" horzOverflow="overflow">
                    <a:lnL w="50800">
                      <a:solidFill>
                        <a:srgbClr val="53585F"/>
                      </a:solidFill>
                      <a:miter lim="400000"/>
                    </a:lnL>
                    <a:lnR w="50800">
                      <a:solidFill>
                        <a:srgbClr val="53585F"/>
                      </a:solidFill>
                      <a:miter lim="400000"/>
                    </a:lnR>
                    <a:lnT w="50800">
                      <a:solidFill>
                        <a:srgbClr val="53585F"/>
                      </a:solidFill>
                      <a:miter lim="400000"/>
                    </a:lnT>
                    <a:lnB w="50800">
                      <a:solidFill>
                        <a:srgbClr val="53585F"/>
                      </a:solidFill>
                      <a:miter lim="400000"/>
                    </a:lnB>
                  </a:tcPr>
                </a:tc>
              </a:tr>
              <a:tr h="1116097"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6400">
                          <a:solidFill>
                            <a:srgbClr val="53585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v1, etc.</a:t>
                      </a:r>
                    </a:p>
                  </a:txBody>
                  <a:tcPr marL="50800" marR="50800" marT="50800" marB="50800" anchor="ctr" anchorCtr="0" horzOverflow="overflow">
                    <a:lnL w="50800">
                      <a:solidFill>
                        <a:srgbClr val="53585F"/>
                      </a:solidFill>
                      <a:miter lim="400000"/>
                    </a:lnL>
                    <a:lnR w="50800">
                      <a:solidFill>
                        <a:srgbClr val="53585F"/>
                      </a:solidFill>
                      <a:miter lim="400000"/>
                    </a:lnR>
                    <a:lnT w="50800">
                      <a:solidFill>
                        <a:srgbClr val="53585F"/>
                      </a:solidFill>
                      <a:miter lim="400000"/>
                    </a:lnT>
                    <a:lnB w="50800">
                      <a:solidFill>
                        <a:srgbClr val="53585F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6400">
                          <a:solidFill>
                            <a:srgbClr val="53585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Steadfast love</a:t>
                      </a:r>
                    </a:p>
                  </a:txBody>
                  <a:tcPr marL="50800" marR="50800" marT="50800" marB="50800" anchor="ctr" anchorCtr="0" horzOverflow="overflow">
                    <a:lnL w="50800">
                      <a:solidFill>
                        <a:srgbClr val="53585F"/>
                      </a:solidFill>
                      <a:miter lim="400000"/>
                    </a:lnL>
                    <a:lnR w="50800">
                      <a:solidFill>
                        <a:srgbClr val="53585F"/>
                      </a:solidFill>
                      <a:miter lim="400000"/>
                    </a:lnR>
                    <a:lnT w="50800">
                      <a:solidFill>
                        <a:srgbClr val="53585F"/>
                      </a:solidFill>
                      <a:miter lim="400000"/>
                    </a:lnT>
                    <a:lnB w="50800">
                      <a:solidFill>
                        <a:srgbClr val="53585F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6400">
                          <a:solidFill>
                            <a:srgbClr val="53585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v14</a:t>
                      </a:r>
                    </a:p>
                  </a:txBody>
                  <a:tcPr marL="50800" marR="50800" marT="50800" marB="50800" anchor="ctr" anchorCtr="0" horzOverflow="overflow">
                    <a:lnL w="50800">
                      <a:solidFill>
                        <a:srgbClr val="53585F"/>
                      </a:solidFill>
                      <a:miter lim="400000"/>
                    </a:lnL>
                    <a:lnR w="50800">
                      <a:solidFill>
                        <a:srgbClr val="53585F"/>
                      </a:solidFill>
                      <a:miter lim="400000"/>
                    </a:lnR>
                    <a:lnT w="50800">
                      <a:solidFill>
                        <a:srgbClr val="53585F"/>
                      </a:solidFill>
                      <a:miter lim="400000"/>
                    </a:lnT>
                    <a:lnB w="50800">
                      <a:solidFill>
                        <a:srgbClr val="53585F"/>
                      </a:solidFill>
                      <a:miter lim="400000"/>
                    </a:lnB>
                  </a:tcPr>
                </a:tc>
              </a:tr>
              <a:tr h="1116097"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6400">
                          <a:solidFill>
                            <a:srgbClr val="53585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v12</a:t>
                      </a:r>
                    </a:p>
                  </a:txBody>
                  <a:tcPr marL="50800" marR="50800" marT="50800" marB="50800" anchor="ctr" anchorCtr="0" horzOverflow="overflow">
                    <a:lnL w="50800">
                      <a:solidFill>
                        <a:srgbClr val="53585F"/>
                      </a:solidFill>
                      <a:miter lim="400000"/>
                    </a:lnL>
                    <a:lnR w="50800">
                      <a:solidFill>
                        <a:srgbClr val="53585F"/>
                      </a:solidFill>
                      <a:miter lim="400000"/>
                    </a:lnR>
                    <a:lnT w="50800">
                      <a:solidFill>
                        <a:srgbClr val="53585F"/>
                      </a:solidFill>
                      <a:miter lim="400000"/>
                    </a:lnT>
                    <a:lnB w="50800">
                      <a:solidFill>
                        <a:srgbClr val="53585F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6400">
                          <a:solidFill>
                            <a:srgbClr val="53585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Mountains/creation</a:t>
                      </a:r>
                    </a:p>
                  </a:txBody>
                  <a:tcPr marL="50800" marR="50800" marT="50800" marB="50800" anchor="ctr" anchorCtr="0" horzOverflow="overflow">
                    <a:lnL w="50800">
                      <a:solidFill>
                        <a:srgbClr val="53585F"/>
                      </a:solidFill>
                      <a:miter lim="400000"/>
                    </a:lnL>
                    <a:lnR w="50800">
                      <a:solidFill>
                        <a:srgbClr val="53585F"/>
                      </a:solidFill>
                      <a:miter lim="400000"/>
                    </a:lnR>
                    <a:lnT w="50800">
                      <a:solidFill>
                        <a:srgbClr val="53585F"/>
                      </a:solidFill>
                      <a:miter lim="400000"/>
                    </a:lnT>
                    <a:lnB w="50800">
                      <a:solidFill>
                        <a:srgbClr val="53585F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6400">
                          <a:solidFill>
                            <a:srgbClr val="53585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v2</a:t>
                      </a:r>
                    </a:p>
                  </a:txBody>
                  <a:tcPr marL="50800" marR="50800" marT="50800" marB="50800" anchor="ctr" anchorCtr="0" horzOverflow="overflow">
                    <a:lnL w="50800">
                      <a:solidFill>
                        <a:srgbClr val="53585F"/>
                      </a:solidFill>
                      <a:miter lim="400000"/>
                    </a:lnL>
                    <a:lnR w="50800">
                      <a:solidFill>
                        <a:srgbClr val="53585F"/>
                      </a:solidFill>
                      <a:miter lim="400000"/>
                    </a:lnR>
                    <a:lnT w="50800">
                      <a:solidFill>
                        <a:srgbClr val="53585F"/>
                      </a:solidFill>
                      <a:miter lim="400000"/>
                    </a:lnT>
                    <a:lnB w="50800">
                      <a:solidFill>
                        <a:srgbClr val="53585F"/>
                      </a:solidFill>
                      <a:miter lim="400000"/>
                    </a:lnB>
                  </a:tcPr>
                </a:tc>
              </a:tr>
              <a:tr h="1116097"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6400">
                          <a:solidFill>
                            <a:srgbClr val="53585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v46-48</a:t>
                      </a:r>
                    </a:p>
                  </a:txBody>
                  <a:tcPr marL="50800" marR="50800" marT="50800" marB="50800" anchor="ctr" anchorCtr="0" horzOverflow="overflow">
                    <a:lnL w="50800">
                      <a:solidFill>
                        <a:srgbClr val="53585F"/>
                      </a:solidFill>
                      <a:miter lim="400000"/>
                    </a:lnL>
                    <a:lnR w="50800">
                      <a:solidFill>
                        <a:srgbClr val="53585F"/>
                      </a:solidFill>
                      <a:miter lim="400000"/>
                    </a:lnR>
                    <a:lnT w="50800">
                      <a:solidFill>
                        <a:srgbClr val="53585F"/>
                      </a:solidFill>
                      <a:miter lim="400000"/>
                    </a:lnT>
                    <a:lnB w="50800">
                      <a:solidFill>
                        <a:srgbClr val="53585F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6400">
                          <a:solidFill>
                            <a:srgbClr val="53585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Brevity/frailty</a:t>
                      </a:r>
                    </a:p>
                  </a:txBody>
                  <a:tcPr marL="50800" marR="50800" marT="50800" marB="50800" anchor="ctr" anchorCtr="0" horzOverflow="overflow">
                    <a:lnL w="50800">
                      <a:solidFill>
                        <a:srgbClr val="53585F"/>
                      </a:solidFill>
                      <a:miter lim="400000"/>
                    </a:lnL>
                    <a:lnR w="50800">
                      <a:solidFill>
                        <a:srgbClr val="53585F"/>
                      </a:solidFill>
                      <a:miter lim="400000"/>
                    </a:lnR>
                    <a:lnT w="50800">
                      <a:solidFill>
                        <a:srgbClr val="53585F"/>
                      </a:solidFill>
                      <a:miter lim="400000"/>
                    </a:lnT>
                    <a:lnB w="50800">
                      <a:solidFill>
                        <a:srgbClr val="53585F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6400">
                          <a:solidFill>
                            <a:srgbClr val="53585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v3-12</a:t>
                      </a:r>
                    </a:p>
                  </a:txBody>
                  <a:tcPr marL="50800" marR="50800" marT="50800" marB="50800" anchor="ctr" anchorCtr="0" horzOverflow="overflow">
                    <a:lnL w="50800">
                      <a:solidFill>
                        <a:srgbClr val="53585F"/>
                      </a:solidFill>
                      <a:miter lim="400000"/>
                    </a:lnL>
                    <a:lnR w="50800">
                      <a:solidFill>
                        <a:srgbClr val="53585F"/>
                      </a:solidFill>
                      <a:miter lim="400000"/>
                    </a:lnR>
                    <a:lnT w="50800">
                      <a:solidFill>
                        <a:srgbClr val="53585F"/>
                      </a:solidFill>
                      <a:miter lim="400000"/>
                    </a:lnT>
                    <a:lnB w="50800">
                      <a:solidFill>
                        <a:srgbClr val="53585F"/>
                      </a:solidFill>
                      <a:miter lim="400000"/>
                    </a:lnB>
                  </a:tcPr>
                </a:tc>
              </a:tr>
              <a:tr h="1116097"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6400">
                          <a:solidFill>
                            <a:srgbClr val="53585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v46</a:t>
                      </a:r>
                    </a:p>
                  </a:txBody>
                  <a:tcPr marL="50800" marR="50800" marT="50800" marB="50800" anchor="ctr" anchorCtr="0" horzOverflow="overflow">
                    <a:lnL w="50800">
                      <a:solidFill>
                        <a:srgbClr val="53585F"/>
                      </a:solidFill>
                      <a:miter lim="400000"/>
                    </a:lnL>
                    <a:lnR w="50800">
                      <a:solidFill>
                        <a:srgbClr val="53585F"/>
                      </a:solidFill>
                      <a:miter lim="400000"/>
                    </a:lnR>
                    <a:lnT w="50800">
                      <a:solidFill>
                        <a:srgbClr val="53585F"/>
                      </a:solidFill>
                      <a:miter lim="400000"/>
                    </a:lnT>
                    <a:lnB w="50800">
                      <a:solidFill>
                        <a:srgbClr val="53585F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6400">
                          <a:solidFill>
                            <a:srgbClr val="53585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How long?</a:t>
                      </a:r>
                    </a:p>
                  </a:txBody>
                  <a:tcPr marL="50800" marR="50800" marT="50800" marB="50800" anchor="ctr" anchorCtr="0" horzOverflow="overflow">
                    <a:lnL w="50800">
                      <a:solidFill>
                        <a:srgbClr val="53585F"/>
                      </a:solidFill>
                      <a:miter lim="400000"/>
                    </a:lnL>
                    <a:lnR w="50800">
                      <a:solidFill>
                        <a:srgbClr val="53585F"/>
                      </a:solidFill>
                      <a:miter lim="400000"/>
                    </a:lnR>
                    <a:lnT w="50800">
                      <a:solidFill>
                        <a:srgbClr val="53585F"/>
                      </a:solidFill>
                      <a:miter lim="400000"/>
                    </a:lnT>
                    <a:lnB w="50800">
                      <a:solidFill>
                        <a:srgbClr val="53585F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6400">
                          <a:solidFill>
                            <a:srgbClr val="53585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v13</a:t>
                      </a:r>
                    </a:p>
                  </a:txBody>
                  <a:tcPr marL="50800" marR="50800" marT="50800" marB="50800" anchor="ctr" anchorCtr="0" horzOverflow="overflow">
                    <a:lnL w="50800">
                      <a:solidFill>
                        <a:srgbClr val="53585F"/>
                      </a:solidFill>
                      <a:miter lim="400000"/>
                    </a:lnL>
                    <a:lnR w="50800">
                      <a:solidFill>
                        <a:srgbClr val="53585F"/>
                      </a:solidFill>
                      <a:miter lim="400000"/>
                    </a:lnR>
                    <a:lnT w="50800">
                      <a:solidFill>
                        <a:srgbClr val="53585F"/>
                      </a:solidFill>
                      <a:miter lim="400000"/>
                    </a:lnT>
                    <a:lnB w="50800">
                      <a:solidFill>
                        <a:srgbClr val="53585F"/>
                      </a:solidFill>
                      <a:miter lim="400000"/>
                    </a:lnB>
                  </a:tcPr>
                </a:tc>
              </a:tr>
              <a:tr h="1116097"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6400">
                          <a:solidFill>
                            <a:srgbClr val="53585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v2,4,21,37</a:t>
                      </a:r>
                    </a:p>
                  </a:txBody>
                  <a:tcPr marL="50800" marR="50800" marT="50800" marB="50800" anchor="ctr" anchorCtr="0" horzOverflow="overflow">
                    <a:lnL w="50800">
                      <a:solidFill>
                        <a:srgbClr val="53585F"/>
                      </a:solidFill>
                      <a:miter lim="400000"/>
                    </a:lnL>
                    <a:lnR w="50800">
                      <a:solidFill>
                        <a:srgbClr val="53585F"/>
                      </a:solidFill>
                      <a:miter lim="400000"/>
                    </a:lnR>
                    <a:lnT w="50800">
                      <a:solidFill>
                        <a:srgbClr val="53585F"/>
                      </a:solidFill>
                      <a:miter lim="400000"/>
                    </a:lnT>
                    <a:lnB w="50800">
                      <a:solidFill>
                        <a:srgbClr val="53585F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6400">
                          <a:solidFill>
                            <a:srgbClr val="53585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Establish</a:t>
                      </a:r>
                    </a:p>
                  </a:txBody>
                  <a:tcPr marL="50800" marR="50800" marT="50800" marB="50800" anchor="ctr" anchorCtr="0" horzOverflow="overflow">
                    <a:lnL w="50800">
                      <a:solidFill>
                        <a:srgbClr val="53585F"/>
                      </a:solidFill>
                      <a:miter lim="400000"/>
                    </a:lnL>
                    <a:lnR w="50800">
                      <a:solidFill>
                        <a:srgbClr val="53585F"/>
                      </a:solidFill>
                      <a:miter lim="400000"/>
                    </a:lnR>
                    <a:lnT w="50800">
                      <a:solidFill>
                        <a:srgbClr val="53585F"/>
                      </a:solidFill>
                      <a:miter lim="400000"/>
                    </a:lnT>
                    <a:lnB w="50800">
                      <a:solidFill>
                        <a:srgbClr val="53585F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6400">
                          <a:solidFill>
                            <a:srgbClr val="53585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v17</a:t>
                      </a:r>
                    </a:p>
                  </a:txBody>
                  <a:tcPr marL="50800" marR="50800" marT="50800" marB="50800" anchor="ctr" anchorCtr="0" horzOverflow="overflow">
                    <a:lnL w="50800">
                      <a:solidFill>
                        <a:srgbClr val="53585F"/>
                      </a:solidFill>
                      <a:miter lim="400000"/>
                    </a:lnL>
                    <a:lnR w="50800">
                      <a:solidFill>
                        <a:srgbClr val="53585F"/>
                      </a:solidFill>
                      <a:miter lim="400000"/>
                    </a:lnR>
                    <a:lnT w="50800">
                      <a:solidFill>
                        <a:srgbClr val="53585F"/>
                      </a:solidFill>
                      <a:miter lim="400000"/>
                    </a:lnT>
                    <a:lnB w="50800">
                      <a:solidFill>
                        <a:srgbClr val="53585F"/>
                      </a:solidFill>
                      <a:miter lim="400000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fade/>
      </p:transition>
    </mc:Choice>
    <mc:Fallback>
      <p:transition spd="fast">
        <p:fade/>
      </p:transition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0" name="Rectangle"/>
          <p:cNvSpPr/>
          <p:nvPr/>
        </p:nvSpPr>
        <p:spPr>
          <a:xfrm>
            <a:off x="-2149" y="360693"/>
            <a:ext cx="24388298" cy="1785938"/>
          </a:xfrm>
          <a:prstGeom prst="rect">
            <a:avLst/>
          </a:prstGeom>
          <a:solidFill>
            <a:schemeClr val="accent1">
              <a:hueOff val="300931"/>
              <a:lumOff val="-21745"/>
            </a:schemeClr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sz="3600"/>
            </a:pPr>
          </a:p>
        </p:txBody>
      </p:sp>
      <p:sp>
        <p:nvSpPr>
          <p:cNvPr id="941" name="PSALM 89 &amp; 90 - PROMISES &amp; PERSPECTIVE"/>
          <p:cNvSpPr txBox="1"/>
          <p:nvPr/>
        </p:nvSpPr>
        <p:spPr>
          <a:xfrm>
            <a:off x="277585" y="28687"/>
            <a:ext cx="23828830" cy="24499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normAutofit fontScale="100000" lnSpcReduction="0"/>
          </a:bodyPr>
          <a:lstStyle>
            <a:lvl1pPr>
              <a:defRPr b="1" sz="88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PSALM 89 &amp; 90 - PROMISES &amp; PERSPECTIVE</a:t>
            </a:r>
          </a:p>
        </p:txBody>
      </p:sp>
      <p:sp>
        <p:nvSpPr>
          <p:cNvPr id="942" name="Psalm 89 - God will keep His promises, but sometimes it looks like He hasn’t.…"/>
          <p:cNvSpPr txBox="1"/>
          <p:nvPr/>
        </p:nvSpPr>
        <p:spPr>
          <a:xfrm>
            <a:off x="939048" y="2257293"/>
            <a:ext cx="22505904" cy="113538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normAutofit fontScale="100000" lnSpcReduction="0"/>
          </a:bodyPr>
          <a:lstStyle/>
          <a:p>
            <a:pPr marL="706900" indent="-706900" algn="l">
              <a:lnSpc>
                <a:spcPct val="110000"/>
              </a:lnSpc>
              <a:buSzPct val="75000"/>
              <a:buChar char="•"/>
              <a:defRPr sz="6900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b="1"/>
              <a:t>Psalm 89</a:t>
            </a:r>
            <a:r>
              <a:t> - God will keep His promises, but sometimes it looks like He hasn’t.</a:t>
            </a:r>
          </a:p>
          <a:p>
            <a:pPr lvl="2" marL="1595900" indent="-706900" algn="l">
              <a:lnSpc>
                <a:spcPct val="110000"/>
              </a:lnSpc>
              <a:buSzPct val="75000"/>
              <a:buChar char="•"/>
              <a:defRPr sz="6900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Don’t let go &amp; give up on God.</a:t>
            </a:r>
          </a:p>
          <a:p>
            <a:pPr lvl="2" marL="1595900" indent="-706900" algn="l">
              <a:lnSpc>
                <a:spcPct val="110000"/>
              </a:lnSpc>
              <a:buSzPct val="75000"/>
              <a:buChar char="•"/>
              <a:defRPr sz="6900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Bring your doubts and fears openly to God.</a:t>
            </a:r>
          </a:p>
          <a:p>
            <a:pPr lvl="2" marL="1595900" indent="-706900" algn="l">
              <a:lnSpc>
                <a:spcPct val="110000"/>
              </a:lnSpc>
              <a:buSzPct val="75000"/>
              <a:buChar char="•"/>
              <a:defRPr sz="6900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Trust that God will answer, even after the end.</a:t>
            </a:r>
          </a:p>
          <a:p>
            <a:pPr marL="706900" indent="-706900" algn="l">
              <a:lnSpc>
                <a:spcPct val="110000"/>
              </a:lnSpc>
              <a:buSzPct val="75000"/>
              <a:buChar char="•"/>
              <a:defRPr b="1" sz="6900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Psalm 90 </a:t>
            </a:r>
            <a:r>
              <a:rPr b="0"/>
              <a:t>- God is eternal, and eternally faithful</a:t>
            </a:r>
            <a:endParaRPr b="0"/>
          </a:p>
          <a:p>
            <a:pPr lvl="2" marL="1595900" indent="-706900" algn="l">
              <a:lnSpc>
                <a:spcPct val="110000"/>
              </a:lnSpc>
              <a:buSzPct val="75000"/>
              <a:buChar char="•"/>
              <a:defRPr b="1" sz="6900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b="0"/>
              <a:t>There is much before and after us—life isn’t about me.</a:t>
            </a:r>
            <a:endParaRPr b="0"/>
          </a:p>
          <a:p>
            <a:pPr lvl="2" marL="1595900" indent="-706900" algn="l">
              <a:lnSpc>
                <a:spcPct val="110000"/>
              </a:lnSpc>
              <a:buSzPct val="75000"/>
              <a:buChar char="•"/>
              <a:defRPr b="1" sz="6900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b="0"/>
              <a:t>Learn to number our days—life is short, but God is good.</a:t>
            </a:r>
            <a:endParaRPr b="0"/>
          </a:p>
          <a:p>
            <a:pPr lvl="2" marL="1595900" indent="-706900" algn="l">
              <a:lnSpc>
                <a:spcPct val="110000"/>
              </a:lnSpc>
              <a:buSzPct val="75000"/>
              <a:buChar char="•"/>
              <a:defRPr b="1" sz="6900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b="0"/>
              <a:t>Establish the work of our hands—labor for what matters.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fade/>
      </p:transition>
    </mc:Choice>
    <mc:Fallback>
      <p:transition spd="fast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Rectangle"/>
          <p:cNvSpPr/>
          <p:nvPr/>
        </p:nvSpPr>
        <p:spPr>
          <a:xfrm>
            <a:off x="-2149" y="360693"/>
            <a:ext cx="24388298" cy="1785938"/>
          </a:xfrm>
          <a:prstGeom prst="rect">
            <a:avLst/>
          </a:prstGeom>
          <a:solidFill>
            <a:schemeClr val="accent1">
              <a:hueOff val="300931"/>
              <a:lumOff val="-21745"/>
            </a:schemeClr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sz="3600"/>
            </a:pPr>
          </a:p>
        </p:txBody>
      </p:sp>
      <p:sp>
        <p:nvSpPr>
          <p:cNvPr id="174" name="The Value of the Psalms"/>
          <p:cNvSpPr txBox="1"/>
          <p:nvPr/>
        </p:nvSpPr>
        <p:spPr>
          <a:xfrm>
            <a:off x="277585" y="-9413"/>
            <a:ext cx="23828830" cy="24499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normAutofit fontScale="100000" lnSpcReduction="0"/>
          </a:bodyPr>
          <a:lstStyle>
            <a:lvl1pPr>
              <a:defRPr b="1" cap="small" sz="12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The Value of the Psalms</a:t>
            </a:r>
          </a:p>
        </p:txBody>
      </p:sp>
      <p:sp>
        <p:nvSpPr>
          <p:cNvPr id="175" name="Biblical knowledge…"/>
          <p:cNvSpPr txBox="1"/>
          <p:nvPr/>
        </p:nvSpPr>
        <p:spPr>
          <a:xfrm>
            <a:off x="622996" y="2257293"/>
            <a:ext cx="23138008" cy="113538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>
            <a:normAutofit fontScale="100000" lnSpcReduction="0"/>
          </a:bodyPr>
          <a:lstStyle/>
          <a:p>
            <a:pPr marL="701842" indent="-701842" algn="l">
              <a:lnSpc>
                <a:spcPct val="120000"/>
              </a:lnSpc>
              <a:buSzPct val="75000"/>
              <a:buChar char="•"/>
              <a:defRPr sz="7100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Biblical knowledge</a:t>
            </a:r>
          </a:p>
          <a:p>
            <a:pPr lvl="2" marL="1590842" indent="-701842" algn="l">
              <a:lnSpc>
                <a:spcPct val="120000"/>
              </a:lnSpc>
              <a:buSzPct val="75000"/>
              <a:buChar char="•"/>
              <a:defRPr sz="7100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Part of inspired Scripture (</a:t>
            </a:r>
            <a:r>
              <a:rPr b="1"/>
              <a:t>Lk 24:44</a:t>
            </a:r>
            <a:r>
              <a:t>; </a:t>
            </a:r>
            <a:r>
              <a:rPr b="1"/>
              <a:t>Ac 1:16; 4:25</a:t>
            </a:r>
            <a:r>
              <a:t>)</a:t>
            </a:r>
          </a:p>
          <a:p>
            <a:pPr lvl="4" marL="2479842" indent="-701842" algn="l">
              <a:lnSpc>
                <a:spcPct val="120000"/>
              </a:lnSpc>
              <a:buSzPct val="75000"/>
              <a:buChar char="•"/>
              <a:defRPr sz="7100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Even the cursing Psalms (</a:t>
            </a:r>
            <a:r>
              <a:rPr b="1"/>
              <a:t>Ps 109:8 → Ac 1:16</a:t>
            </a:r>
            <a:r>
              <a:t>)</a:t>
            </a:r>
          </a:p>
          <a:p>
            <a:pPr lvl="2" marL="1590842" indent="-701842" algn="l">
              <a:lnSpc>
                <a:spcPct val="120000"/>
              </a:lnSpc>
              <a:buSzPct val="75000"/>
              <a:buChar char="•"/>
              <a:defRPr sz="7100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Theology—God’s Character</a:t>
            </a:r>
          </a:p>
          <a:p>
            <a:pPr lvl="4" marL="2479842" indent="-701842" algn="l">
              <a:lnSpc>
                <a:spcPct val="120000"/>
              </a:lnSpc>
              <a:buSzPct val="75000"/>
              <a:buChar char="•"/>
              <a:defRPr sz="7100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A message </a:t>
            </a:r>
            <a:r>
              <a:rPr u="sng"/>
              <a:t>to</a:t>
            </a:r>
            <a:r>
              <a:t> God and </a:t>
            </a:r>
            <a:r>
              <a:rPr u="sng"/>
              <a:t>from</a:t>
            </a:r>
            <a:r>
              <a:t> God (</a:t>
            </a:r>
            <a:r>
              <a:rPr b="1"/>
              <a:t>1 Chr 25:1</a:t>
            </a:r>
            <a:r>
              <a:t>)</a:t>
            </a:r>
          </a:p>
          <a:p>
            <a:pPr lvl="4" marL="2479842" indent="-701842" algn="l">
              <a:lnSpc>
                <a:spcPct val="120000"/>
              </a:lnSpc>
              <a:buSzPct val="75000"/>
              <a:buChar char="•"/>
              <a:defRPr sz="7100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Balance in the Wisdom Literature</a:t>
            </a:r>
          </a:p>
          <a:p>
            <a:pPr lvl="2" marL="1590842" indent="-701842" algn="l">
              <a:lnSpc>
                <a:spcPct val="120000"/>
              </a:lnSpc>
              <a:buSzPct val="75000"/>
              <a:buChar char="•"/>
              <a:defRPr sz="7100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Biblical History—Life of David, Exile (</a:t>
            </a:r>
            <a:r>
              <a:rPr b="1"/>
              <a:t>Ps 18; Ps 137, 126</a:t>
            </a:r>
            <a:r>
              <a:t>)</a:t>
            </a:r>
          </a:p>
          <a:p>
            <a:pPr lvl="2" marL="1590842" indent="-701842" algn="l">
              <a:lnSpc>
                <a:spcPct val="120000"/>
              </a:lnSpc>
              <a:buSzPct val="75000"/>
              <a:buChar char="•"/>
              <a:defRPr sz="7100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New Testament Connections (Most Quoted: 93+ times)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fade/>
      </p:transition>
    </mc:Choice>
    <mc:Fallback>
      <p:transition spd="fast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199"/>
                                        <p:tgtEl>
                                          <p:spTgt spid="1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75" grpId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6" name="Group"/>
          <p:cNvGrpSpPr/>
          <p:nvPr/>
        </p:nvGrpSpPr>
        <p:grpSpPr>
          <a:xfrm>
            <a:off x="372039" y="2523311"/>
            <a:ext cx="4369227" cy="10737916"/>
            <a:chOff x="0" y="0"/>
            <a:chExt cx="4369225" cy="10737915"/>
          </a:xfrm>
        </p:grpSpPr>
        <p:sp>
          <p:nvSpPr>
            <p:cNvPr id="944" name="Rectangle"/>
            <p:cNvSpPr/>
            <p:nvPr/>
          </p:nvSpPr>
          <p:spPr>
            <a:xfrm>
              <a:off x="0" y="0"/>
              <a:ext cx="4369226" cy="10737916"/>
            </a:xfrm>
            <a:prstGeom prst="rect">
              <a:avLst/>
            </a:prstGeom>
            <a:solidFill>
              <a:srgbClr val="B0A753"/>
            </a:solidFill>
            <a:ln w="12700" cap="flat">
              <a:noFill/>
              <a:miter lim="400000"/>
            </a:ln>
            <a:effectLst/>
          </p:spPr>
          <p:txBody>
            <a:bodyPr wrap="square" lIns="142875" tIns="142875" rIns="142875" bIns="142875" numCol="1" anchor="ctr">
              <a:noAutofit/>
            </a:bodyPr>
            <a:lstStyle/>
            <a:p>
              <a:pPr defTabSz="642937">
                <a:defRPr sz="1600">
                  <a:latin typeface="Helvetica Neue"/>
                  <a:ea typeface="Helvetica Neue"/>
                  <a:cs typeface="Helvetica Neue"/>
                  <a:sym typeface="Helvetica Neue"/>
                </a:defRPr>
              </a:pPr>
            </a:p>
          </p:txBody>
        </p:sp>
        <p:sp>
          <p:nvSpPr>
            <p:cNvPr id="945" name="Book 1: 3-41"/>
            <p:cNvSpPr txBox="1"/>
            <p:nvPr/>
          </p:nvSpPr>
          <p:spPr>
            <a:xfrm>
              <a:off x="396755" y="81960"/>
              <a:ext cx="3575716" cy="93471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71437" tIns="71437" rIns="71437" bIns="71437" numCol="1" anchor="t">
              <a:noAutofit/>
            </a:bodyPr>
            <a:lstStyle>
              <a:lvl1pPr defTabSz="642937">
                <a:defRPr b="1" sz="4200" u="sng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Book 1: 3-41</a:t>
              </a:r>
            </a:p>
          </p:txBody>
        </p:sp>
      </p:grpSp>
      <p:grpSp>
        <p:nvGrpSpPr>
          <p:cNvPr id="949" name="Group"/>
          <p:cNvGrpSpPr/>
          <p:nvPr/>
        </p:nvGrpSpPr>
        <p:grpSpPr>
          <a:xfrm>
            <a:off x="5171235" y="2523311"/>
            <a:ext cx="4369227" cy="10737916"/>
            <a:chOff x="0" y="0"/>
            <a:chExt cx="4369225" cy="10737915"/>
          </a:xfrm>
        </p:grpSpPr>
        <p:sp>
          <p:nvSpPr>
            <p:cNvPr id="947" name="Rectangle"/>
            <p:cNvSpPr/>
            <p:nvPr/>
          </p:nvSpPr>
          <p:spPr>
            <a:xfrm>
              <a:off x="0" y="0"/>
              <a:ext cx="4369226" cy="10737916"/>
            </a:xfrm>
            <a:prstGeom prst="rect">
              <a:avLst/>
            </a:prstGeom>
            <a:solidFill>
              <a:srgbClr val="AB7C2D"/>
            </a:solidFill>
            <a:ln w="12700" cap="flat">
              <a:noFill/>
              <a:miter lim="400000"/>
            </a:ln>
            <a:effectLst/>
          </p:spPr>
          <p:txBody>
            <a:bodyPr wrap="square" lIns="142875" tIns="142875" rIns="142875" bIns="142875" numCol="1" anchor="ctr">
              <a:noAutofit/>
            </a:bodyPr>
            <a:lstStyle/>
            <a:p>
              <a:pPr defTabSz="642937">
                <a:defRPr sz="1600">
                  <a:latin typeface="Helvetica Neue"/>
                  <a:ea typeface="Helvetica Neue"/>
                  <a:cs typeface="Helvetica Neue"/>
                  <a:sym typeface="Helvetica Neue"/>
                </a:defRPr>
              </a:pPr>
            </a:p>
          </p:txBody>
        </p:sp>
        <p:sp>
          <p:nvSpPr>
            <p:cNvPr id="948" name="Book 2: 42-72"/>
            <p:cNvSpPr txBox="1"/>
            <p:nvPr/>
          </p:nvSpPr>
          <p:spPr>
            <a:xfrm>
              <a:off x="396756" y="81960"/>
              <a:ext cx="3575715" cy="93471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71437" tIns="71437" rIns="71437" bIns="71437" numCol="1" anchor="t">
              <a:noAutofit/>
            </a:bodyPr>
            <a:lstStyle>
              <a:lvl1pPr defTabSz="642937">
                <a:defRPr b="1" sz="4200" u="sng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Book 2: 42-72</a:t>
              </a:r>
            </a:p>
          </p:txBody>
        </p:sp>
      </p:grpSp>
      <p:grpSp>
        <p:nvGrpSpPr>
          <p:cNvPr id="952" name="Group"/>
          <p:cNvGrpSpPr/>
          <p:nvPr/>
        </p:nvGrpSpPr>
        <p:grpSpPr>
          <a:xfrm>
            <a:off x="9981950" y="2523311"/>
            <a:ext cx="4369227" cy="10737916"/>
            <a:chOff x="0" y="0"/>
            <a:chExt cx="4369225" cy="10737915"/>
          </a:xfrm>
        </p:grpSpPr>
        <p:sp>
          <p:nvSpPr>
            <p:cNvPr id="950" name="Rectangle"/>
            <p:cNvSpPr/>
            <p:nvPr/>
          </p:nvSpPr>
          <p:spPr>
            <a:xfrm>
              <a:off x="0" y="0"/>
              <a:ext cx="4369226" cy="10737916"/>
            </a:xfrm>
            <a:prstGeom prst="rect">
              <a:avLst/>
            </a:prstGeom>
            <a:solidFill>
              <a:srgbClr val="760F0C"/>
            </a:solidFill>
            <a:ln w="12700" cap="flat">
              <a:noFill/>
              <a:miter lim="400000"/>
            </a:ln>
            <a:effectLst/>
          </p:spPr>
          <p:txBody>
            <a:bodyPr wrap="square" lIns="142875" tIns="142875" rIns="142875" bIns="142875" numCol="1" anchor="ctr">
              <a:noAutofit/>
            </a:bodyPr>
            <a:lstStyle/>
            <a:p>
              <a:pPr defTabSz="642937">
                <a:defRPr sz="1600">
                  <a:latin typeface="Helvetica Neue"/>
                  <a:ea typeface="Helvetica Neue"/>
                  <a:cs typeface="Helvetica Neue"/>
                  <a:sym typeface="Helvetica Neue"/>
                </a:defRPr>
              </a:pPr>
            </a:p>
          </p:txBody>
        </p:sp>
        <p:sp>
          <p:nvSpPr>
            <p:cNvPr id="951" name="Book 3: 73-89"/>
            <p:cNvSpPr txBox="1"/>
            <p:nvPr/>
          </p:nvSpPr>
          <p:spPr>
            <a:xfrm>
              <a:off x="396755" y="81960"/>
              <a:ext cx="3575716" cy="93471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71437" tIns="71437" rIns="71437" bIns="71437" numCol="1" anchor="t">
              <a:noAutofit/>
            </a:bodyPr>
            <a:lstStyle>
              <a:lvl1pPr defTabSz="642937">
                <a:defRPr b="1" sz="4200" u="sng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Book 3: 73-89</a:t>
              </a:r>
            </a:p>
          </p:txBody>
        </p:sp>
      </p:grpSp>
      <p:grpSp>
        <p:nvGrpSpPr>
          <p:cNvPr id="955" name="Group"/>
          <p:cNvGrpSpPr/>
          <p:nvPr/>
        </p:nvGrpSpPr>
        <p:grpSpPr>
          <a:xfrm>
            <a:off x="14776586" y="2523311"/>
            <a:ext cx="4369227" cy="10737916"/>
            <a:chOff x="0" y="0"/>
            <a:chExt cx="4369225" cy="10737915"/>
          </a:xfrm>
        </p:grpSpPr>
        <p:sp>
          <p:nvSpPr>
            <p:cNvPr id="953" name="Rectangle"/>
            <p:cNvSpPr/>
            <p:nvPr/>
          </p:nvSpPr>
          <p:spPr>
            <a:xfrm>
              <a:off x="0" y="0"/>
              <a:ext cx="4369226" cy="10737916"/>
            </a:xfrm>
            <a:prstGeom prst="rect">
              <a:avLst/>
            </a:prstGeom>
            <a:solidFill>
              <a:schemeClr val="accent1">
                <a:hueOff val="203473"/>
                <a:lumOff val="-13814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142875" tIns="142875" rIns="142875" bIns="142875" numCol="1" anchor="ctr">
              <a:noAutofit/>
            </a:bodyPr>
            <a:lstStyle/>
            <a:p>
              <a:pPr defTabSz="642937">
                <a:defRPr sz="1600">
                  <a:latin typeface="Helvetica Neue"/>
                  <a:ea typeface="Helvetica Neue"/>
                  <a:cs typeface="Helvetica Neue"/>
                  <a:sym typeface="Helvetica Neue"/>
                </a:defRPr>
              </a:pPr>
            </a:p>
          </p:txBody>
        </p:sp>
        <p:sp>
          <p:nvSpPr>
            <p:cNvPr id="954" name="Book 4: 90-106"/>
            <p:cNvSpPr txBox="1"/>
            <p:nvPr/>
          </p:nvSpPr>
          <p:spPr>
            <a:xfrm>
              <a:off x="174108" y="81960"/>
              <a:ext cx="4021008" cy="93471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71437" tIns="71437" rIns="71437" bIns="71437" numCol="1" anchor="t">
              <a:noAutofit/>
            </a:bodyPr>
            <a:lstStyle>
              <a:lvl1pPr defTabSz="642937">
                <a:defRPr b="1" sz="4200" u="sng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Book 4: 90-106</a:t>
              </a:r>
            </a:p>
          </p:txBody>
        </p:sp>
      </p:grpSp>
      <p:grpSp>
        <p:nvGrpSpPr>
          <p:cNvPr id="958" name="Group"/>
          <p:cNvGrpSpPr/>
          <p:nvPr/>
        </p:nvGrpSpPr>
        <p:grpSpPr>
          <a:xfrm>
            <a:off x="19604747" y="2523310"/>
            <a:ext cx="4369227" cy="10737917"/>
            <a:chOff x="0" y="0"/>
            <a:chExt cx="4369225" cy="10737915"/>
          </a:xfrm>
        </p:grpSpPr>
        <p:sp>
          <p:nvSpPr>
            <p:cNvPr id="956" name="Rectangle"/>
            <p:cNvSpPr/>
            <p:nvPr/>
          </p:nvSpPr>
          <p:spPr>
            <a:xfrm>
              <a:off x="0" y="0"/>
              <a:ext cx="4369226" cy="10737916"/>
            </a:xfrm>
            <a:prstGeom prst="rect">
              <a:avLst/>
            </a:prstGeom>
            <a:solidFill>
              <a:srgbClr val="225EC7"/>
            </a:solidFill>
            <a:ln w="12700" cap="flat">
              <a:noFill/>
              <a:miter lim="400000"/>
            </a:ln>
            <a:effectLst/>
          </p:spPr>
          <p:txBody>
            <a:bodyPr wrap="square" lIns="142875" tIns="142875" rIns="142875" bIns="142875" numCol="1" anchor="ctr">
              <a:noAutofit/>
            </a:bodyPr>
            <a:lstStyle/>
            <a:p>
              <a:pPr defTabSz="642937">
                <a:defRPr sz="1600">
                  <a:latin typeface="Helvetica Neue"/>
                  <a:ea typeface="Helvetica Neue"/>
                  <a:cs typeface="Helvetica Neue"/>
                  <a:sym typeface="Helvetica Neue"/>
                </a:defRPr>
              </a:pPr>
            </a:p>
          </p:txBody>
        </p:sp>
        <p:sp>
          <p:nvSpPr>
            <p:cNvPr id="957" name="Book 5: 107-145"/>
            <p:cNvSpPr txBox="1"/>
            <p:nvPr/>
          </p:nvSpPr>
          <p:spPr>
            <a:xfrm>
              <a:off x="62786" y="81960"/>
              <a:ext cx="4243654" cy="93471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71437" tIns="71437" rIns="71437" bIns="71437" numCol="1" anchor="t">
              <a:noAutofit/>
            </a:bodyPr>
            <a:lstStyle>
              <a:lvl1pPr defTabSz="642937">
                <a:defRPr b="1" sz="4200" u="sng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Book 5: 107-145</a:t>
              </a:r>
            </a:p>
          </p:txBody>
        </p:sp>
      </p:grpSp>
      <p:sp>
        <p:nvSpPr>
          <p:cNvPr id="959" name="Seams and Themes: Trusting God’s Hesed after Exile"/>
          <p:cNvSpPr txBox="1"/>
          <p:nvPr/>
        </p:nvSpPr>
        <p:spPr>
          <a:xfrm>
            <a:off x="1256864" y="-24987"/>
            <a:ext cx="21870271" cy="12917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/>
          <a:lstStyle/>
          <a:p>
            <a:pPr defTabSz="642937">
              <a:defRPr b="1" sz="6800" u="sng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Seams and Themes: Trusting God’s </a:t>
            </a:r>
            <a:r>
              <a:rPr i="1"/>
              <a:t>Hesed</a:t>
            </a:r>
            <a:r>
              <a:t> after Exile</a:t>
            </a:r>
          </a:p>
        </p:txBody>
      </p:sp>
      <p:sp>
        <p:nvSpPr>
          <p:cNvPr id="960" name="Books 1-2:…"/>
          <p:cNvSpPr txBox="1"/>
          <p:nvPr/>
        </p:nvSpPr>
        <p:spPr>
          <a:xfrm>
            <a:off x="464951" y="1148690"/>
            <a:ext cx="9224589" cy="12917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/>
          <a:lstStyle/>
          <a:p>
            <a:pPr defTabSz="642937">
              <a:defRPr b="1" sz="3600" u="sng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Books 1-2:</a:t>
            </a:r>
          </a:p>
          <a:p>
            <a:pPr defTabSz="642937">
              <a:defRPr b="1" sz="3600" u="sng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The Life, Triumphs and Failures of David (72:20)</a:t>
            </a:r>
          </a:p>
        </p:txBody>
      </p:sp>
      <p:sp>
        <p:nvSpPr>
          <p:cNvPr id="961" name="3: David flees from Absalom"/>
          <p:cNvSpPr txBox="1"/>
          <p:nvPr/>
        </p:nvSpPr>
        <p:spPr>
          <a:xfrm>
            <a:off x="428164" y="3697201"/>
            <a:ext cx="4256977" cy="13832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/>
          <a:lstStyle/>
          <a:p>
            <a:pPr defTabSz="642937">
              <a:lnSpc>
                <a:spcPct val="80000"/>
              </a:lnSpc>
              <a:defRPr sz="4100">
                <a:latin typeface="Calibri"/>
                <a:ea typeface="Calibri"/>
                <a:cs typeface="Calibri"/>
                <a:sym typeface="Calibri"/>
              </a:defRPr>
            </a:pPr>
            <a:r>
              <a:rPr b="1"/>
              <a:t>3</a:t>
            </a:r>
            <a:r>
              <a:t>: David flees from Absalom</a:t>
            </a:r>
          </a:p>
        </p:txBody>
      </p:sp>
      <p:sp>
        <p:nvSpPr>
          <p:cNvPr id="962" name="Book 3: The Devastation of Exile"/>
          <p:cNvSpPr txBox="1"/>
          <p:nvPr/>
        </p:nvSpPr>
        <p:spPr>
          <a:xfrm>
            <a:off x="10038075" y="1148690"/>
            <a:ext cx="4256977" cy="12917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/>
          <a:lstStyle>
            <a:lvl1pPr defTabSz="642937">
              <a:defRPr b="1" sz="3600" u="sng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Book 3: The Devastation of Exile</a:t>
            </a:r>
          </a:p>
        </p:txBody>
      </p:sp>
      <p:sp>
        <p:nvSpPr>
          <p:cNvPr id="963" name="Book 4: Renewed Trust in God’s Kingship"/>
          <p:cNvSpPr txBox="1"/>
          <p:nvPr/>
        </p:nvSpPr>
        <p:spPr>
          <a:xfrm>
            <a:off x="14721318" y="1148690"/>
            <a:ext cx="4479762" cy="12917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/>
          <a:lstStyle>
            <a:lvl1pPr defTabSz="642937">
              <a:defRPr b="1" sz="3600" u="sng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Book 4: Renewed Trust in God’s Kingship</a:t>
            </a:r>
          </a:p>
        </p:txBody>
      </p:sp>
      <p:sp>
        <p:nvSpPr>
          <p:cNvPr id="964" name="Book 5: Anticipating the Lord’s Anointed"/>
          <p:cNvSpPr txBox="1"/>
          <p:nvPr/>
        </p:nvSpPr>
        <p:spPr>
          <a:xfrm>
            <a:off x="19459598" y="1148690"/>
            <a:ext cx="4479761" cy="12917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/>
          <a:lstStyle>
            <a:lvl1pPr defTabSz="642937">
              <a:defRPr b="1" sz="3600" u="sng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Book 5: Anticipating the Lord’s Anointed</a:t>
            </a:r>
          </a:p>
        </p:txBody>
      </p:sp>
      <p:sp>
        <p:nvSpPr>
          <p:cNvPr id="965" name="41: David betrayed and delivered"/>
          <p:cNvSpPr txBox="1"/>
          <p:nvPr/>
        </p:nvSpPr>
        <p:spPr>
          <a:xfrm>
            <a:off x="428164" y="11206115"/>
            <a:ext cx="4256977" cy="13832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/>
          <a:lstStyle/>
          <a:p>
            <a:pPr defTabSz="642937">
              <a:lnSpc>
                <a:spcPct val="80000"/>
              </a:lnSpc>
              <a:defRPr sz="4100">
                <a:latin typeface="Calibri"/>
                <a:ea typeface="Calibri"/>
                <a:cs typeface="Calibri"/>
                <a:sym typeface="Calibri"/>
              </a:defRPr>
            </a:pPr>
            <a:r>
              <a:rPr b="1"/>
              <a:t>41</a:t>
            </a:r>
            <a:r>
              <a:t>: David betrayed and delivered</a:t>
            </a:r>
          </a:p>
        </p:txBody>
      </p:sp>
      <p:sp>
        <p:nvSpPr>
          <p:cNvPr id="966" name="Shape"/>
          <p:cNvSpPr/>
          <p:nvPr/>
        </p:nvSpPr>
        <p:spPr>
          <a:xfrm>
            <a:off x="4453541" y="3866548"/>
            <a:ext cx="1134382" cy="81543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027" y="0"/>
                </a:moveTo>
                <a:lnTo>
                  <a:pt x="21600" y="527"/>
                </a:lnTo>
                <a:lnTo>
                  <a:pt x="16105" y="1099"/>
                </a:lnTo>
                <a:lnTo>
                  <a:pt x="16111" y="721"/>
                </a:lnTo>
                <a:lnTo>
                  <a:pt x="11122" y="727"/>
                </a:lnTo>
                <a:lnTo>
                  <a:pt x="11166" y="21594"/>
                </a:lnTo>
                <a:lnTo>
                  <a:pt x="0" y="21600"/>
                </a:lnTo>
                <a:lnTo>
                  <a:pt x="0" y="21210"/>
                </a:lnTo>
                <a:lnTo>
                  <a:pt x="8338" y="21215"/>
                </a:lnTo>
                <a:lnTo>
                  <a:pt x="8338" y="377"/>
                </a:lnTo>
                <a:lnTo>
                  <a:pt x="16012" y="373"/>
                </a:lnTo>
                <a:lnTo>
                  <a:pt x="16027" y="0"/>
                </a:lnTo>
                <a:close/>
              </a:path>
            </a:pathLst>
          </a:custGeom>
          <a:solidFill>
            <a:srgbClr val="000000"/>
          </a:solidFill>
          <a:ln w="38100">
            <a:solidFill>
              <a:srgbClr val="FFFFFF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600"/>
            </a:pPr>
          </a:p>
        </p:txBody>
      </p:sp>
      <p:sp>
        <p:nvSpPr>
          <p:cNvPr id="967" name="42/43: Longing…"/>
          <p:cNvSpPr txBox="1"/>
          <p:nvPr/>
        </p:nvSpPr>
        <p:spPr>
          <a:xfrm>
            <a:off x="5227361" y="3697201"/>
            <a:ext cx="4256976" cy="13832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/>
          <a:lstStyle/>
          <a:p>
            <a:pPr defTabSz="642937">
              <a:lnSpc>
                <a:spcPct val="80000"/>
              </a:lnSpc>
              <a:defRPr sz="4100">
                <a:latin typeface="Calibri"/>
                <a:ea typeface="Calibri"/>
                <a:cs typeface="Calibri"/>
                <a:sym typeface="Calibri"/>
              </a:defRPr>
            </a:pPr>
            <a:r>
              <a:rPr b="1"/>
              <a:t>42/43</a:t>
            </a:r>
            <a:r>
              <a:t>: Longing</a:t>
            </a:r>
          </a:p>
          <a:p>
            <a:pPr defTabSz="642937">
              <a:lnSpc>
                <a:spcPct val="80000"/>
              </a:lnSpc>
              <a:defRPr sz="4100">
                <a:latin typeface="Calibri"/>
                <a:ea typeface="Calibri"/>
                <a:cs typeface="Calibri"/>
                <a:sym typeface="Calibri"/>
              </a:defRPr>
            </a:pPr>
            <a:r>
              <a:t>for God’s House</a:t>
            </a:r>
          </a:p>
        </p:txBody>
      </p:sp>
      <p:sp>
        <p:nvSpPr>
          <p:cNvPr id="968" name="51: David’s Great Failure (1st of historical collection)"/>
          <p:cNvSpPr txBox="1"/>
          <p:nvPr/>
        </p:nvSpPr>
        <p:spPr>
          <a:xfrm>
            <a:off x="5227361" y="7244012"/>
            <a:ext cx="4256976" cy="23619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/>
          <a:lstStyle/>
          <a:p>
            <a:pPr defTabSz="642937">
              <a:lnSpc>
                <a:spcPct val="80000"/>
              </a:lnSpc>
              <a:defRPr sz="4100">
                <a:latin typeface="Calibri"/>
                <a:ea typeface="Calibri"/>
                <a:cs typeface="Calibri"/>
                <a:sym typeface="Calibri"/>
              </a:defRPr>
            </a:pPr>
            <a:r>
              <a:rPr b="1"/>
              <a:t>51</a:t>
            </a:r>
            <a:r>
              <a:t>: David’s Great Failure</a:t>
            </a:r>
            <a:br/>
            <a:r>
              <a:t>(1st of historical collection)</a:t>
            </a:r>
          </a:p>
        </p:txBody>
      </p:sp>
      <p:sp>
        <p:nvSpPr>
          <p:cNvPr id="969" name="72: Hope in Solomon’s Legacy…"/>
          <p:cNvSpPr txBox="1"/>
          <p:nvPr/>
        </p:nvSpPr>
        <p:spPr>
          <a:xfrm>
            <a:off x="5227361" y="11206115"/>
            <a:ext cx="4256976" cy="13832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/>
          <a:lstStyle/>
          <a:p>
            <a:pPr defTabSz="642937">
              <a:lnSpc>
                <a:spcPct val="80000"/>
              </a:lnSpc>
              <a:defRPr sz="4100">
                <a:latin typeface="Calibri"/>
                <a:ea typeface="Calibri"/>
                <a:cs typeface="Calibri"/>
                <a:sym typeface="Calibri"/>
              </a:defRPr>
            </a:pPr>
            <a:r>
              <a:rPr b="1"/>
              <a:t>72</a:t>
            </a:r>
            <a:r>
              <a:t>: Hope in Solomon’s Legacy…</a:t>
            </a:r>
          </a:p>
        </p:txBody>
      </p:sp>
      <p:sp>
        <p:nvSpPr>
          <p:cNvPr id="970" name="Shape"/>
          <p:cNvSpPr/>
          <p:nvPr/>
        </p:nvSpPr>
        <p:spPr>
          <a:xfrm>
            <a:off x="9221620" y="3813153"/>
            <a:ext cx="1134381" cy="81543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027" y="0"/>
                </a:moveTo>
                <a:lnTo>
                  <a:pt x="21600" y="527"/>
                </a:lnTo>
                <a:lnTo>
                  <a:pt x="16105" y="1099"/>
                </a:lnTo>
                <a:lnTo>
                  <a:pt x="16111" y="721"/>
                </a:lnTo>
                <a:lnTo>
                  <a:pt x="11122" y="727"/>
                </a:lnTo>
                <a:lnTo>
                  <a:pt x="11166" y="21594"/>
                </a:lnTo>
                <a:lnTo>
                  <a:pt x="0" y="21600"/>
                </a:lnTo>
                <a:lnTo>
                  <a:pt x="0" y="21210"/>
                </a:lnTo>
                <a:lnTo>
                  <a:pt x="8338" y="21215"/>
                </a:lnTo>
                <a:lnTo>
                  <a:pt x="8338" y="377"/>
                </a:lnTo>
                <a:lnTo>
                  <a:pt x="16012" y="373"/>
                </a:lnTo>
                <a:lnTo>
                  <a:pt x="16027" y="0"/>
                </a:lnTo>
                <a:close/>
              </a:path>
            </a:pathLst>
          </a:custGeom>
          <a:solidFill>
            <a:srgbClr val="000000"/>
          </a:solidFill>
          <a:ln w="38100">
            <a:solidFill>
              <a:srgbClr val="FFFFFF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600"/>
            </a:pPr>
          </a:p>
        </p:txBody>
      </p:sp>
      <p:sp>
        <p:nvSpPr>
          <p:cNvPr id="971" name="73: Why do the wicked prosper?"/>
          <p:cNvSpPr txBox="1"/>
          <p:nvPr/>
        </p:nvSpPr>
        <p:spPr>
          <a:xfrm>
            <a:off x="10016456" y="3578207"/>
            <a:ext cx="4256976" cy="13832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/>
          <a:lstStyle/>
          <a:p>
            <a:pPr defTabSz="642937">
              <a:lnSpc>
                <a:spcPct val="80000"/>
              </a:lnSpc>
              <a:defRPr sz="4100">
                <a:latin typeface="Calibri"/>
                <a:ea typeface="Calibri"/>
                <a:cs typeface="Calibri"/>
                <a:sym typeface="Calibri"/>
              </a:defRPr>
            </a:pPr>
            <a:r>
              <a:rPr b="1"/>
              <a:t>73</a:t>
            </a:r>
            <a:r>
              <a:t>: Why do the wicked prosper?</a:t>
            </a:r>
          </a:p>
        </p:txBody>
      </p:sp>
      <p:sp>
        <p:nvSpPr>
          <p:cNvPr id="972" name="73,79,80,84: Communal  Laments (like exile)"/>
          <p:cNvSpPr txBox="1"/>
          <p:nvPr/>
        </p:nvSpPr>
        <p:spPr>
          <a:xfrm>
            <a:off x="10016456" y="5913150"/>
            <a:ext cx="4256976" cy="25564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/>
          <a:lstStyle/>
          <a:p>
            <a:pPr defTabSz="642937">
              <a:lnSpc>
                <a:spcPct val="80000"/>
              </a:lnSpc>
              <a:defRPr sz="4100">
                <a:latin typeface="Calibri"/>
                <a:ea typeface="Calibri"/>
                <a:cs typeface="Calibri"/>
                <a:sym typeface="Calibri"/>
              </a:defRPr>
            </a:pPr>
            <a:r>
              <a:rPr b="1"/>
              <a:t>73,79,80,84</a:t>
            </a:r>
            <a:r>
              <a:t>: Communal  Laments</a:t>
            </a:r>
            <a:br/>
            <a:r>
              <a:t>(like exile)</a:t>
            </a:r>
          </a:p>
        </p:txBody>
      </p:sp>
      <p:sp>
        <p:nvSpPr>
          <p:cNvPr id="973" name="88: All darkness, no praise"/>
          <p:cNvSpPr txBox="1"/>
          <p:nvPr/>
        </p:nvSpPr>
        <p:spPr>
          <a:xfrm>
            <a:off x="10063512" y="9421256"/>
            <a:ext cx="4256976" cy="12917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/>
          <a:lstStyle/>
          <a:p>
            <a:pPr defTabSz="642937">
              <a:lnSpc>
                <a:spcPct val="80000"/>
              </a:lnSpc>
              <a:defRPr sz="4100">
                <a:latin typeface="Calibri"/>
                <a:ea typeface="Calibri"/>
                <a:cs typeface="Calibri"/>
                <a:sym typeface="Calibri"/>
              </a:defRPr>
            </a:pPr>
            <a:r>
              <a:rPr b="1"/>
              <a:t>88</a:t>
            </a:r>
            <a:r>
              <a:t>: All darkness, no praise</a:t>
            </a:r>
          </a:p>
        </p:txBody>
      </p:sp>
      <p:sp>
        <p:nvSpPr>
          <p:cNvPr id="974" name="89: Lament over promises to David:…"/>
          <p:cNvSpPr txBox="1"/>
          <p:nvPr/>
        </p:nvSpPr>
        <p:spPr>
          <a:xfrm>
            <a:off x="10016456" y="10635261"/>
            <a:ext cx="4256976" cy="22709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/>
          <a:lstStyle/>
          <a:p>
            <a:pPr defTabSz="642937">
              <a:lnSpc>
                <a:spcPct val="80000"/>
              </a:lnSpc>
              <a:defRPr sz="4100">
                <a:latin typeface="Calibri"/>
                <a:ea typeface="Calibri"/>
                <a:cs typeface="Calibri"/>
                <a:sym typeface="Calibri"/>
              </a:defRPr>
            </a:pPr>
            <a:r>
              <a:rPr b="1"/>
              <a:t>89</a:t>
            </a:r>
            <a:r>
              <a:t>: Lament over promises to David:</a:t>
            </a:r>
          </a:p>
          <a:p>
            <a:pPr defTabSz="642937">
              <a:lnSpc>
                <a:spcPct val="80000"/>
              </a:lnSpc>
              <a:defRPr sz="4100">
                <a:latin typeface="Calibri"/>
                <a:ea typeface="Calibri"/>
                <a:cs typeface="Calibri"/>
                <a:sym typeface="Calibri"/>
              </a:defRPr>
            </a:pPr>
            <a:r>
              <a:t>Where is God’s </a:t>
            </a:r>
            <a:r>
              <a:rPr i="1"/>
              <a:t>Hesed</a:t>
            </a:r>
            <a:r>
              <a:t>?!</a:t>
            </a:r>
          </a:p>
        </p:txBody>
      </p:sp>
      <p:sp>
        <p:nvSpPr>
          <p:cNvPr id="975" name="Shape"/>
          <p:cNvSpPr/>
          <p:nvPr/>
        </p:nvSpPr>
        <p:spPr>
          <a:xfrm>
            <a:off x="14036647" y="3813153"/>
            <a:ext cx="1134381" cy="81543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027" y="0"/>
                </a:moveTo>
                <a:lnTo>
                  <a:pt x="21600" y="527"/>
                </a:lnTo>
                <a:lnTo>
                  <a:pt x="16105" y="1099"/>
                </a:lnTo>
                <a:lnTo>
                  <a:pt x="16111" y="721"/>
                </a:lnTo>
                <a:lnTo>
                  <a:pt x="11122" y="727"/>
                </a:lnTo>
                <a:lnTo>
                  <a:pt x="11166" y="21594"/>
                </a:lnTo>
                <a:lnTo>
                  <a:pt x="0" y="21600"/>
                </a:lnTo>
                <a:lnTo>
                  <a:pt x="0" y="21210"/>
                </a:lnTo>
                <a:lnTo>
                  <a:pt x="8338" y="21215"/>
                </a:lnTo>
                <a:lnTo>
                  <a:pt x="8338" y="377"/>
                </a:lnTo>
                <a:lnTo>
                  <a:pt x="16012" y="373"/>
                </a:lnTo>
                <a:lnTo>
                  <a:pt x="16027" y="0"/>
                </a:lnTo>
                <a:close/>
              </a:path>
            </a:pathLst>
          </a:custGeom>
          <a:solidFill>
            <a:srgbClr val="000000"/>
          </a:solidFill>
          <a:ln w="38100">
            <a:solidFill>
              <a:srgbClr val="FFFFFF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600"/>
            </a:pPr>
          </a:p>
        </p:txBody>
      </p:sp>
      <p:sp>
        <p:nvSpPr>
          <p:cNvPr id="976" name="90: Moses: God has been faithful from everlasting"/>
          <p:cNvSpPr txBox="1"/>
          <p:nvPr/>
        </p:nvSpPr>
        <p:spPr>
          <a:xfrm>
            <a:off x="14832711" y="3578207"/>
            <a:ext cx="4256977" cy="1813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/>
          <a:lstStyle/>
          <a:p>
            <a:pPr defTabSz="642937">
              <a:lnSpc>
                <a:spcPct val="80000"/>
              </a:lnSpc>
              <a:defRPr sz="4100">
                <a:latin typeface="Calibri"/>
                <a:ea typeface="Calibri"/>
                <a:cs typeface="Calibri"/>
                <a:sym typeface="Calibri"/>
              </a:defRPr>
            </a:pPr>
            <a:r>
              <a:rPr b="1"/>
              <a:t>90</a:t>
            </a:r>
            <a:r>
              <a:t>: Moses: God has been faithful from everlasting</a:t>
            </a:r>
          </a:p>
        </p:txBody>
      </p:sp>
      <p:sp>
        <p:nvSpPr>
          <p:cNvPr id="977" name="93-99:…"/>
          <p:cNvSpPr txBox="1"/>
          <p:nvPr/>
        </p:nvSpPr>
        <p:spPr>
          <a:xfrm>
            <a:off x="14843537" y="6792487"/>
            <a:ext cx="4256977" cy="23619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/>
          <a:lstStyle/>
          <a:p>
            <a:pPr defTabSz="642937">
              <a:lnSpc>
                <a:spcPct val="80000"/>
              </a:lnSpc>
              <a:defRPr sz="4100">
                <a:latin typeface="Calibri"/>
                <a:ea typeface="Calibri"/>
                <a:cs typeface="Calibri"/>
                <a:sym typeface="Calibri"/>
              </a:defRPr>
            </a:pPr>
            <a:r>
              <a:rPr b="1"/>
              <a:t>93-99</a:t>
            </a:r>
            <a:r>
              <a:t>:</a:t>
            </a:r>
          </a:p>
          <a:p>
            <a:pPr defTabSz="642937">
              <a:lnSpc>
                <a:spcPct val="80000"/>
              </a:lnSpc>
              <a:defRPr sz="4100">
                <a:latin typeface="Calibri"/>
                <a:ea typeface="Calibri"/>
                <a:cs typeface="Calibri"/>
                <a:sym typeface="Calibri"/>
              </a:defRPr>
            </a:pPr>
            <a:r>
              <a:t>The L</a:t>
            </a:r>
            <a:r>
              <a:rPr sz="3500"/>
              <a:t>ORD</a:t>
            </a:r>
            <a:r>
              <a:t> Reigns!</a:t>
            </a:r>
          </a:p>
          <a:p>
            <a:pPr defTabSz="642937">
              <a:lnSpc>
                <a:spcPct val="80000"/>
              </a:lnSpc>
              <a:defRPr sz="4100">
                <a:latin typeface="Calibri"/>
                <a:ea typeface="Calibri"/>
                <a:cs typeface="Calibri"/>
                <a:sym typeface="Calibri"/>
              </a:defRPr>
            </a:pPr>
            <a:r>
              <a:t>(even without a physical king)</a:t>
            </a:r>
          </a:p>
        </p:txBody>
      </p:sp>
      <p:sp>
        <p:nvSpPr>
          <p:cNvPr id="978" name="105-106:…"/>
          <p:cNvSpPr txBox="1"/>
          <p:nvPr/>
        </p:nvSpPr>
        <p:spPr>
          <a:xfrm>
            <a:off x="14849473" y="10589784"/>
            <a:ext cx="4256977" cy="23619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/>
          <a:lstStyle/>
          <a:p>
            <a:pPr defTabSz="642937">
              <a:lnSpc>
                <a:spcPct val="80000"/>
              </a:lnSpc>
              <a:defRPr sz="4100">
                <a:latin typeface="Calibri"/>
                <a:ea typeface="Calibri"/>
                <a:cs typeface="Calibri"/>
                <a:sym typeface="Calibri"/>
              </a:defRPr>
            </a:pPr>
            <a:r>
              <a:rPr b="1"/>
              <a:t>105-106</a:t>
            </a:r>
            <a:r>
              <a:t>:</a:t>
            </a:r>
          </a:p>
          <a:p>
            <a:pPr defTabSz="642937">
              <a:lnSpc>
                <a:spcPct val="80000"/>
              </a:lnSpc>
              <a:defRPr sz="4100">
                <a:latin typeface="Calibri"/>
                <a:ea typeface="Calibri"/>
                <a:cs typeface="Calibri"/>
                <a:sym typeface="Calibri"/>
              </a:defRPr>
            </a:pPr>
            <a:r>
              <a:t>God’s Faithfulness despite Israel’s unfaithful history</a:t>
            </a:r>
          </a:p>
        </p:txBody>
      </p:sp>
      <p:sp>
        <p:nvSpPr>
          <p:cNvPr id="979" name="107: God’s…"/>
          <p:cNvSpPr txBox="1"/>
          <p:nvPr/>
        </p:nvSpPr>
        <p:spPr>
          <a:xfrm>
            <a:off x="19575783" y="3578207"/>
            <a:ext cx="4256977" cy="1813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/>
          <a:lstStyle/>
          <a:p>
            <a:pPr defTabSz="642937">
              <a:lnSpc>
                <a:spcPct val="80000"/>
              </a:lnSpc>
              <a:defRPr sz="4100">
                <a:latin typeface="Calibri"/>
                <a:ea typeface="Calibri"/>
                <a:cs typeface="Calibri"/>
                <a:sym typeface="Calibri"/>
              </a:defRPr>
            </a:pPr>
            <a:r>
              <a:rPr b="1"/>
              <a:t>107</a:t>
            </a:r>
            <a:r>
              <a:t>: God’s</a:t>
            </a:r>
          </a:p>
          <a:p>
            <a:pPr defTabSz="642937">
              <a:lnSpc>
                <a:spcPct val="80000"/>
              </a:lnSpc>
              <a:defRPr sz="4100">
                <a:latin typeface="Calibri"/>
                <a:ea typeface="Calibri"/>
                <a:cs typeface="Calibri"/>
                <a:sym typeface="Calibri"/>
              </a:defRPr>
            </a:pPr>
            <a:r>
              <a:rPr i="1"/>
              <a:t>Hesed</a:t>
            </a:r>
            <a:r>
              <a:t> delivers in every situation</a:t>
            </a:r>
          </a:p>
        </p:txBody>
      </p:sp>
      <p:sp>
        <p:nvSpPr>
          <p:cNvPr id="980" name="Shape"/>
          <p:cNvSpPr/>
          <p:nvPr/>
        </p:nvSpPr>
        <p:spPr>
          <a:xfrm>
            <a:off x="18851672" y="3813153"/>
            <a:ext cx="1134382" cy="81543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027" y="0"/>
                </a:moveTo>
                <a:lnTo>
                  <a:pt x="21600" y="527"/>
                </a:lnTo>
                <a:lnTo>
                  <a:pt x="16105" y="1099"/>
                </a:lnTo>
                <a:lnTo>
                  <a:pt x="16111" y="721"/>
                </a:lnTo>
                <a:lnTo>
                  <a:pt x="11122" y="727"/>
                </a:lnTo>
                <a:lnTo>
                  <a:pt x="11166" y="21594"/>
                </a:lnTo>
                <a:lnTo>
                  <a:pt x="0" y="21600"/>
                </a:lnTo>
                <a:lnTo>
                  <a:pt x="0" y="21210"/>
                </a:lnTo>
                <a:lnTo>
                  <a:pt x="8338" y="21215"/>
                </a:lnTo>
                <a:lnTo>
                  <a:pt x="8338" y="377"/>
                </a:lnTo>
                <a:lnTo>
                  <a:pt x="16012" y="373"/>
                </a:lnTo>
                <a:lnTo>
                  <a:pt x="16027" y="0"/>
                </a:lnTo>
                <a:close/>
              </a:path>
            </a:pathLst>
          </a:custGeom>
          <a:solidFill>
            <a:srgbClr val="000000"/>
          </a:solidFill>
          <a:ln w="38100">
            <a:solidFill>
              <a:srgbClr val="FFFFFF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600"/>
            </a:pPr>
          </a:p>
        </p:txBody>
      </p:sp>
      <p:sp>
        <p:nvSpPr>
          <p:cNvPr id="981" name="110: David’s Lord as King &amp; Priest"/>
          <p:cNvSpPr txBox="1"/>
          <p:nvPr/>
        </p:nvSpPr>
        <p:spPr>
          <a:xfrm>
            <a:off x="19598127" y="5951130"/>
            <a:ext cx="4256977" cy="12917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/>
          <a:lstStyle/>
          <a:p>
            <a:pPr defTabSz="642937">
              <a:lnSpc>
                <a:spcPct val="80000"/>
              </a:lnSpc>
              <a:defRPr sz="4100">
                <a:latin typeface="Calibri"/>
                <a:ea typeface="Calibri"/>
                <a:cs typeface="Calibri"/>
                <a:sym typeface="Calibri"/>
              </a:defRPr>
            </a:pPr>
            <a:r>
              <a:rPr b="1"/>
              <a:t>110</a:t>
            </a:r>
            <a:r>
              <a:t>: David’s Lord as King &amp; Priest</a:t>
            </a:r>
          </a:p>
        </p:txBody>
      </p:sp>
      <p:sp>
        <p:nvSpPr>
          <p:cNvPr id="982" name="113-118: Passover…"/>
          <p:cNvSpPr txBox="1"/>
          <p:nvPr/>
        </p:nvSpPr>
        <p:spPr>
          <a:xfrm>
            <a:off x="19680947" y="7991072"/>
            <a:ext cx="4256977" cy="32846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/>
          <a:lstStyle/>
          <a:p>
            <a:pPr defTabSz="642937">
              <a:lnSpc>
                <a:spcPct val="80000"/>
              </a:lnSpc>
              <a:defRPr sz="4100">
                <a:latin typeface="Calibri"/>
                <a:ea typeface="Calibri"/>
                <a:cs typeface="Calibri"/>
                <a:sym typeface="Calibri"/>
              </a:defRPr>
            </a:pPr>
            <a:r>
              <a:rPr b="1"/>
              <a:t>113-118</a:t>
            </a:r>
            <a:r>
              <a:t>: Passover</a:t>
            </a:r>
            <a:endParaRPr b="1"/>
          </a:p>
          <a:p>
            <a:pPr defTabSz="642937">
              <a:lnSpc>
                <a:spcPct val="80000"/>
              </a:lnSpc>
              <a:defRPr sz="4100">
                <a:latin typeface="Calibri"/>
                <a:ea typeface="Calibri"/>
                <a:cs typeface="Calibri"/>
                <a:sym typeface="Calibri"/>
              </a:defRPr>
            </a:pPr>
            <a:r>
              <a:rPr b="1"/>
              <a:t>119: </a:t>
            </a:r>
            <a:r>
              <a:t>Torah</a:t>
            </a:r>
          </a:p>
          <a:p>
            <a:pPr defTabSz="642937">
              <a:lnSpc>
                <a:spcPct val="80000"/>
              </a:lnSpc>
              <a:defRPr sz="4100">
                <a:latin typeface="Calibri"/>
                <a:ea typeface="Calibri"/>
                <a:cs typeface="Calibri"/>
                <a:sym typeface="Calibri"/>
              </a:defRPr>
            </a:pPr>
            <a:r>
              <a:rPr b="1"/>
              <a:t>120-134</a:t>
            </a:r>
            <a:r>
              <a:t>: Ascents</a:t>
            </a:r>
          </a:p>
          <a:p>
            <a:pPr defTabSz="642937">
              <a:lnSpc>
                <a:spcPct val="80000"/>
              </a:lnSpc>
              <a:defRPr sz="4100">
                <a:latin typeface="Calibri"/>
                <a:ea typeface="Calibri"/>
                <a:cs typeface="Calibri"/>
                <a:sym typeface="Calibri"/>
              </a:defRPr>
            </a:pPr>
            <a:r>
              <a:t>(Anticipation of Feasts/Law/City being restored)</a:t>
            </a:r>
          </a:p>
        </p:txBody>
      </p:sp>
      <p:sp>
        <p:nvSpPr>
          <p:cNvPr id="983" name="145: David praises God forever"/>
          <p:cNvSpPr txBox="1"/>
          <p:nvPr/>
        </p:nvSpPr>
        <p:spPr>
          <a:xfrm>
            <a:off x="19660872" y="11673247"/>
            <a:ext cx="4256977" cy="12917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/>
          <a:lstStyle/>
          <a:p>
            <a:pPr defTabSz="642937">
              <a:lnSpc>
                <a:spcPct val="80000"/>
              </a:lnSpc>
              <a:defRPr sz="4100">
                <a:latin typeface="Calibri"/>
                <a:ea typeface="Calibri"/>
                <a:cs typeface="Calibri"/>
                <a:sym typeface="Calibri"/>
              </a:defRPr>
            </a:pPr>
            <a:r>
              <a:rPr b="1"/>
              <a:t>145</a:t>
            </a:r>
            <a:r>
              <a:t>: David praises God forever</a:t>
            </a:r>
          </a:p>
        </p:txBody>
      </p:sp>
      <p:sp>
        <p:nvSpPr>
          <p:cNvPr id="984" name="(all David Psalms)"/>
          <p:cNvSpPr txBox="1"/>
          <p:nvPr/>
        </p:nvSpPr>
        <p:spPr>
          <a:xfrm>
            <a:off x="472771" y="7189085"/>
            <a:ext cx="4256977" cy="8983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/>
          <a:lstStyle>
            <a:lvl1pPr defTabSz="642937">
              <a:lnSpc>
                <a:spcPct val="80000"/>
              </a:lnSpc>
              <a:defRPr sz="41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(all David Psalms)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fade/>
      </p:transition>
    </mc:Choice>
    <mc:Fallback>
      <p:transition spd="fast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200"/>
                                        <p:tgtEl>
                                          <p:spTgt spid="9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2" dur="200"/>
                                        <p:tgtEl>
                                          <p:spTgt spid="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ID="10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7" dur="200"/>
                                        <p:tgtEl>
                                          <p:spTgt spid="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ID="10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2" dur="200"/>
                                        <p:tgtEl>
                                          <p:spTgt spid="9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ID="10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7" dur="200"/>
                                        <p:tgtEl>
                                          <p:spTgt spid="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ID="10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32" dur="200"/>
                                        <p:tgtEl>
                                          <p:spTgt spid="9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ID="10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37" dur="200"/>
                                        <p:tgtEl>
                                          <p:spTgt spid="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983" grpId="7"/>
      <p:bldP build="whole" bldLvl="1" animBg="1" rev="0" advAuto="0" spid="977" grpId="1"/>
      <p:bldP build="whole" bldLvl="1" animBg="1" rev="0" advAuto="0" spid="982" grpId="6"/>
      <p:bldP build="whole" bldLvl="1" animBg="1" rev="0" advAuto="0" spid="978" grpId="2"/>
      <p:bldP build="whole" bldLvl="1" animBg="1" rev="0" advAuto="0" spid="981" grpId="5"/>
      <p:bldP build="whole" bldLvl="1" animBg="1" rev="0" advAuto="0" spid="979" grpId="4"/>
      <p:bldP build="whole" bldLvl="1" animBg="1" rev="0" advAuto="0" spid="980" grpId="3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" name="Rectangle"/>
          <p:cNvSpPr/>
          <p:nvPr/>
        </p:nvSpPr>
        <p:spPr>
          <a:xfrm>
            <a:off x="-2149" y="360693"/>
            <a:ext cx="24388298" cy="1785938"/>
          </a:xfrm>
          <a:prstGeom prst="rect">
            <a:avLst/>
          </a:prstGeom>
          <a:solidFill>
            <a:schemeClr val="accent1">
              <a:hueOff val="300931"/>
              <a:lumOff val="-21745"/>
            </a:schemeClr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sz="3600"/>
            </a:pPr>
          </a:p>
        </p:txBody>
      </p:sp>
      <p:sp>
        <p:nvSpPr>
          <p:cNvPr id="987" name="Applying the Psalms"/>
          <p:cNvSpPr txBox="1"/>
          <p:nvPr/>
        </p:nvSpPr>
        <p:spPr>
          <a:xfrm>
            <a:off x="277585" y="-9413"/>
            <a:ext cx="23828830" cy="24499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normAutofit fontScale="100000" lnSpcReduction="0"/>
          </a:bodyPr>
          <a:lstStyle>
            <a:lvl1pPr>
              <a:defRPr b="1" cap="small" sz="141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Applying the Psalms</a:t>
            </a:r>
          </a:p>
        </p:txBody>
      </p:sp>
      <p:sp>
        <p:nvSpPr>
          <p:cNvPr id="988" name="Studying the Psalms:…"/>
          <p:cNvSpPr txBox="1"/>
          <p:nvPr/>
        </p:nvSpPr>
        <p:spPr>
          <a:xfrm>
            <a:off x="1879182" y="2257293"/>
            <a:ext cx="20625636" cy="113538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normAutofit fontScale="100000" lnSpcReduction="0"/>
          </a:bodyPr>
          <a:lstStyle/>
          <a:p>
            <a:pPr marL="502986" indent="-502986" algn="l" defTabSz="584200">
              <a:lnSpc>
                <a:spcPct val="90000"/>
              </a:lnSpc>
              <a:buSzPct val="75000"/>
              <a:buChar char="•"/>
              <a:defRPr sz="6600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Studying the Psalms:</a:t>
            </a:r>
          </a:p>
          <a:p>
            <a:pPr lvl="2" marL="1391986" indent="-502986" algn="l" defTabSz="584200">
              <a:lnSpc>
                <a:spcPct val="90000"/>
              </a:lnSpc>
              <a:buSzPct val="75000"/>
              <a:buChar char="•"/>
              <a:defRPr sz="6600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Verse by verse (definitions, poetic devices)</a:t>
            </a:r>
          </a:p>
          <a:p>
            <a:pPr lvl="2" marL="1391986" indent="-502986" algn="l" defTabSz="584200">
              <a:lnSpc>
                <a:spcPct val="90000"/>
              </a:lnSpc>
              <a:buSzPct val="75000"/>
              <a:buChar char="•"/>
              <a:defRPr sz="6600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Psalm by psalm (authors, themes, NT quotes)</a:t>
            </a:r>
          </a:p>
          <a:p>
            <a:pPr lvl="2" marL="1391986" indent="-502986" algn="l" defTabSz="584200">
              <a:lnSpc>
                <a:spcPct val="90000"/>
              </a:lnSpc>
              <a:buSzPct val="75000"/>
              <a:buChar char="•"/>
              <a:defRPr sz="6600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From psalm to psalm, book to book (in order)</a:t>
            </a:r>
          </a:p>
          <a:p>
            <a:pPr marL="502986" indent="-502986" algn="l" defTabSz="584200">
              <a:lnSpc>
                <a:spcPct val="90000"/>
              </a:lnSpc>
              <a:buSzPct val="75000"/>
              <a:buChar char="•"/>
              <a:defRPr sz="6600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Participating in the Psalms:</a:t>
            </a:r>
          </a:p>
          <a:p>
            <a:pPr lvl="2" marL="1391986" indent="-502986" algn="l" defTabSz="584200">
              <a:lnSpc>
                <a:spcPct val="90000"/>
              </a:lnSpc>
              <a:buSzPct val="75000"/>
              <a:buChar char="•"/>
              <a:defRPr sz="6600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Reading - a message </a:t>
            </a:r>
            <a:r>
              <a:rPr i="1"/>
              <a:t>to</a:t>
            </a:r>
            <a:r>
              <a:t> God and </a:t>
            </a:r>
            <a:r>
              <a:rPr i="1"/>
              <a:t>from</a:t>
            </a:r>
            <a:r>
              <a:t> God</a:t>
            </a:r>
          </a:p>
          <a:p>
            <a:pPr lvl="2" marL="1391986" indent="-502986" algn="l" defTabSz="584200">
              <a:lnSpc>
                <a:spcPct val="90000"/>
              </a:lnSpc>
              <a:buSzPct val="75000"/>
              <a:buChar char="•"/>
              <a:defRPr sz="6600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Singing - meant to be participated in</a:t>
            </a:r>
          </a:p>
          <a:p>
            <a:pPr lvl="2" marL="1391986" indent="-502986" algn="l" defTabSz="584200">
              <a:lnSpc>
                <a:spcPct val="90000"/>
              </a:lnSpc>
              <a:buSzPct val="75000"/>
              <a:buChar char="•"/>
              <a:defRPr sz="6600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Praying - write out prayers based on psalms</a:t>
            </a:r>
          </a:p>
          <a:p>
            <a:pPr lvl="2" marL="1391986" indent="-502986" algn="l" defTabSz="584200">
              <a:lnSpc>
                <a:spcPct val="90000"/>
              </a:lnSpc>
              <a:buSzPct val="75000"/>
              <a:buChar char="•"/>
              <a:defRPr sz="6600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Living - relate to current life situations</a:t>
            </a:r>
          </a:p>
          <a:p>
            <a:pPr marL="502986" indent="-502986" algn="l" defTabSz="584200">
              <a:lnSpc>
                <a:spcPct val="90000"/>
              </a:lnSpc>
              <a:buSzPct val="75000"/>
              <a:buChar char="•"/>
              <a:defRPr sz="6600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Being Transformed by the Psalms:</a:t>
            </a:r>
          </a:p>
          <a:p>
            <a:pPr lvl="2" marL="1391986" indent="-502986" algn="l" defTabSz="584200">
              <a:lnSpc>
                <a:spcPct val="90000"/>
              </a:lnSpc>
              <a:buSzPct val="75000"/>
              <a:buChar char="•"/>
              <a:defRPr sz="6600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Bringing our whole heart to God - in every season</a:t>
            </a:r>
          </a:p>
          <a:p>
            <a:pPr lvl="2" marL="1391986" indent="-502986" algn="l" defTabSz="584200">
              <a:lnSpc>
                <a:spcPct val="90000"/>
              </a:lnSpc>
              <a:buSzPct val="75000"/>
              <a:buChar char="•"/>
              <a:defRPr sz="6600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Trust in God’s steadfast, covenant-keeping love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fade/>
      </p:transition>
    </mc:Choice>
    <mc:Fallback>
      <p:transition spd="fast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98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199"/>
                                        <p:tgtEl>
                                          <p:spTgt spid="98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nodeType="withEffect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9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0" dur="199"/>
                                        <p:tgtEl>
                                          <p:spTgt spid="9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9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5" dur="199"/>
                                        <p:tgtEl>
                                          <p:spTgt spid="9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9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0" dur="199"/>
                                        <p:tgtEl>
                                          <p:spTgt spid="9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9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5" dur="199"/>
                                        <p:tgtEl>
                                          <p:spTgt spid="9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9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30" dur="199"/>
                                        <p:tgtEl>
                                          <p:spTgt spid="9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9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35" dur="199"/>
                                        <p:tgtEl>
                                          <p:spTgt spid="9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98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40" dur="199"/>
                                        <p:tgtEl>
                                          <p:spTgt spid="98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98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45" dur="199"/>
                                        <p:tgtEl>
                                          <p:spTgt spid="98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9" fill="hold"/>
                                        <p:tgtEl>
                                          <p:spTgt spid="98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50" dur="199"/>
                                        <p:tgtEl>
                                          <p:spTgt spid="98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/>
                                        <p:tgtEl>
                                          <p:spTgt spid="98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55" dur="199"/>
                                        <p:tgtEl>
                                          <p:spTgt spid="98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9" fill="hold"/>
                                        <p:tgtEl>
                                          <p:spTgt spid="98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60" dur="199"/>
                                        <p:tgtEl>
                                          <p:spTgt spid="98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4" fill="hold"/>
                                        <p:tgtEl>
                                          <p:spTgt spid="98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65" dur="199"/>
                                        <p:tgtEl>
                                          <p:spTgt spid="98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988" grpId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0" name="Rectangle"/>
          <p:cNvSpPr/>
          <p:nvPr/>
        </p:nvSpPr>
        <p:spPr>
          <a:xfrm>
            <a:off x="-2149" y="3989514"/>
            <a:ext cx="24388298" cy="5736972"/>
          </a:xfrm>
          <a:prstGeom prst="rect">
            <a:avLst/>
          </a:prstGeom>
          <a:solidFill>
            <a:schemeClr val="accent1">
              <a:hueOff val="300931"/>
              <a:lumOff val="-21745"/>
            </a:schemeClr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sz="3600"/>
            </a:pPr>
          </a:p>
        </p:txBody>
      </p:sp>
      <p:sp>
        <p:nvSpPr>
          <p:cNvPr id="991" name="Oh give thanks to the LORD, for he is good, for his steadfast love endures forever!…"/>
          <p:cNvSpPr txBox="1"/>
          <p:nvPr/>
        </p:nvSpPr>
        <p:spPr>
          <a:xfrm>
            <a:off x="506033" y="4352300"/>
            <a:ext cx="23371934" cy="5011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normAutofit fontScale="100000" lnSpcReduction="0"/>
          </a:bodyPr>
          <a:lstStyle/>
          <a:p>
            <a:pPr defTabSz="584200">
              <a:lnSpc>
                <a:spcPct val="90000"/>
              </a:lnSpc>
              <a:defRPr sz="10300">
                <a:latin typeface="Calibri"/>
                <a:ea typeface="Calibri"/>
                <a:cs typeface="Calibri"/>
                <a:sym typeface="Calibri"/>
              </a:defRPr>
            </a:pPr>
            <a:r>
              <a:t>Oh give thanks to the L</a:t>
            </a:r>
            <a:r>
              <a:rPr sz="8800"/>
              <a:t>ORD</a:t>
            </a:r>
            <a:r>
              <a:t>, for he is good,</a:t>
            </a:r>
            <a:br/>
            <a:r>
              <a:t>for his steadfast love endures forever!</a:t>
            </a:r>
          </a:p>
          <a:p>
            <a:pPr defTabSz="584200">
              <a:lnSpc>
                <a:spcPct val="90000"/>
              </a:lnSpc>
              <a:defRPr sz="10300">
                <a:latin typeface="Calibri"/>
                <a:ea typeface="Calibri"/>
                <a:cs typeface="Calibri"/>
                <a:sym typeface="Calibri"/>
              </a:defRPr>
            </a:pPr>
            <a:r>
              <a:rPr b="1"/>
              <a:t>Psalm 107:1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fade/>
      </p:transition>
    </mc:Choice>
    <mc:Fallback>
      <p:transition spd="fast">
        <p:fade/>
      </p:transition>
    </mc:Fallback>
  </mc:AlternateContent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fade/>
      </p:transition>
    </mc:Choice>
    <mc:Fallback>
      <p:transition spd="fast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Rectangle"/>
          <p:cNvSpPr/>
          <p:nvPr/>
        </p:nvSpPr>
        <p:spPr>
          <a:xfrm>
            <a:off x="-2149" y="360693"/>
            <a:ext cx="24388298" cy="1785938"/>
          </a:xfrm>
          <a:prstGeom prst="rect">
            <a:avLst/>
          </a:prstGeom>
          <a:solidFill>
            <a:schemeClr val="accent1">
              <a:hueOff val="300931"/>
              <a:lumOff val="-21745"/>
            </a:schemeClr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sz="3600"/>
            </a:pPr>
          </a:p>
        </p:txBody>
      </p:sp>
      <p:sp>
        <p:nvSpPr>
          <p:cNvPr id="178" name="The Value of the Psalms"/>
          <p:cNvSpPr txBox="1"/>
          <p:nvPr/>
        </p:nvSpPr>
        <p:spPr>
          <a:xfrm>
            <a:off x="277585" y="-9413"/>
            <a:ext cx="23828830" cy="24499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normAutofit fontScale="100000" lnSpcReduction="0"/>
          </a:bodyPr>
          <a:lstStyle>
            <a:lvl1pPr>
              <a:defRPr b="1" cap="small" sz="12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The Value of the Psalms</a:t>
            </a:r>
          </a:p>
        </p:txBody>
      </p:sp>
      <p:sp>
        <p:nvSpPr>
          <p:cNvPr id="179" name="Personal devotion…"/>
          <p:cNvSpPr txBox="1"/>
          <p:nvPr/>
        </p:nvSpPr>
        <p:spPr>
          <a:xfrm>
            <a:off x="622996" y="2257293"/>
            <a:ext cx="23138008" cy="113538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>
            <a:normAutofit fontScale="100000" lnSpcReduction="0"/>
          </a:bodyPr>
          <a:lstStyle/>
          <a:p>
            <a:pPr marL="701842" indent="-701842" algn="l">
              <a:lnSpc>
                <a:spcPct val="120000"/>
              </a:lnSpc>
              <a:buSzPct val="75000"/>
              <a:buChar char="•"/>
              <a:defRPr sz="6800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Personal devotion</a:t>
            </a:r>
          </a:p>
          <a:p>
            <a:pPr lvl="3" marL="2035342" indent="-701842" algn="l">
              <a:lnSpc>
                <a:spcPct val="120000"/>
              </a:lnSpc>
              <a:buSzPct val="75000"/>
              <a:buChar char="•"/>
              <a:defRPr sz="6800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Familiar and foreign - Historically, Culturally, Theologically</a:t>
            </a:r>
          </a:p>
          <a:p>
            <a:pPr lvl="3" marL="2035342" indent="-701842" algn="l">
              <a:lnSpc>
                <a:spcPct val="120000"/>
              </a:lnSpc>
              <a:buSzPct val="75000"/>
              <a:buChar char="•"/>
              <a:defRPr sz="6800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Intentionally ambiguous - Designed for personal application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fade/>
      </p:transition>
    </mc:Choice>
    <mc:Fallback>
      <p:transition spd="fast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199"/>
                                        <p:tgtEl>
                                          <p:spTgt spid="17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nodeType="withEffect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0" dur="199"/>
                                        <p:tgtEl>
                                          <p:spTgt spid="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5" dur="199"/>
                                        <p:tgtEl>
                                          <p:spTgt spid="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0" dur="199"/>
                                        <p:tgtEl>
                                          <p:spTgt spid="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79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Rectangle"/>
          <p:cNvSpPr/>
          <p:nvPr/>
        </p:nvSpPr>
        <p:spPr>
          <a:xfrm>
            <a:off x="-2149" y="360693"/>
            <a:ext cx="24388298" cy="1785938"/>
          </a:xfrm>
          <a:prstGeom prst="rect">
            <a:avLst/>
          </a:prstGeom>
          <a:solidFill>
            <a:schemeClr val="accent1">
              <a:hueOff val="300931"/>
              <a:lumOff val="-21745"/>
            </a:schemeClr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sz="3600"/>
            </a:pPr>
          </a:p>
        </p:txBody>
      </p:sp>
      <p:sp>
        <p:nvSpPr>
          <p:cNvPr id="182" name="Ambiguity for Personal Application"/>
          <p:cNvSpPr txBox="1"/>
          <p:nvPr/>
        </p:nvSpPr>
        <p:spPr>
          <a:xfrm>
            <a:off x="277585" y="-9413"/>
            <a:ext cx="23828830" cy="24499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normAutofit fontScale="100000" lnSpcReduction="0"/>
          </a:bodyPr>
          <a:lstStyle>
            <a:lvl1pPr>
              <a:defRPr b="1" cap="small" sz="130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Ambiguity for Personal Application</a:t>
            </a:r>
          </a:p>
        </p:txBody>
      </p:sp>
      <p:sp>
        <p:nvSpPr>
          <p:cNvPr id="183" name="Text: Ambiguous"/>
          <p:cNvSpPr txBox="1"/>
          <p:nvPr/>
        </p:nvSpPr>
        <p:spPr>
          <a:xfrm>
            <a:off x="12534375" y="3553431"/>
            <a:ext cx="9676512" cy="17859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normAutofit fontScale="100000" lnSpcReduction="0"/>
          </a:bodyPr>
          <a:lstStyle>
            <a:lvl1pPr>
              <a:lnSpc>
                <a:spcPct val="110000"/>
              </a:lnSpc>
              <a:defRPr sz="9600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Text: Ambiguous</a:t>
            </a:r>
          </a:p>
        </p:txBody>
      </p:sp>
      <p:sp>
        <p:nvSpPr>
          <p:cNvPr id="184" name="Shape"/>
          <p:cNvSpPr/>
          <p:nvPr/>
        </p:nvSpPr>
        <p:spPr>
          <a:xfrm>
            <a:off x="12869682" y="5547686"/>
            <a:ext cx="9005896" cy="77433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59" h="21394" fill="norm" stroke="1" extrusionOk="0">
                <a:moveTo>
                  <a:pt x="13162" y="2108"/>
                </a:moveTo>
                <a:cubicBezTo>
                  <a:pt x="13106" y="1956"/>
                  <a:pt x="13039" y="1809"/>
                  <a:pt x="12961" y="1670"/>
                </a:cubicBezTo>
                <a:cubicBezTo>
                  <a:pt x="12771" y="1330"/>
                  <a:pt x="12525" y="1038"/>
                  <a:pt x="12255" y="780"/>
                </a:cubicBezTo>
                <a:cubicBezTo>
                  <a:pt x="11597" y="149"/>
                  <a:pt x="10734" y="-128"/>
                  <a:pt x="9893" y="56"/>
                </a:cubicBezTo>
                <a:cubicBezTo>
                  <a:pt x="8704" y="317"/>
                  <a:pt x="7790" y="1448"/>
                  <a:pt x="7813" y="2818"/>
                </a:cubicBezTo>
                <a:cubicBezTo>
                  <a:pt x="7832" y="3952"/>
                  <a:pt x="8521" y="4925"/>
                  <a:pt x="9483" y="5176"/>
                </a:cubicBezTo>
                <a:lnTo>
                  <a:pt x="9563" y="6506"/>
                </a:lnTo>
                <a:cubicBezTo>
                  <a:pt x="9159" y="6644"/>
                  <a:pt x="8772" y="6847"/>
                  <a:pt x="8416" y="7107"/>
                </a:cubicBezTo>
                <a:cubicBezTo>
                  <a:pt x="7930" y="7463"/>
                  <a:pt x="7506" y="7921"/>
                  <a:pt x="7168" y="8457"/>
                </a:cubicBezTo>
                <a:lnTo>
                  <a:pt x="5760" y="10644"/>
                </a:lnTo>
                <a:lnTo>
                  <a:pt x="2489" y="8645"/>
                </a:lnTo>
                <a:lnTo>
                  <a:pt x="1729" y="6841"/>
                </a:lnTo>
                <a:lnTo>
                  <a:pt x="1632" y="7856"/>
                </a:lnTo>
                <a:lnTo>
                  <a:pt x="523" y="6756"/>
                </a:lnTo>
                <a:cubicBezTo>
                  <a:pt x="244" y="7000"/>
                  <a:pt x="61" y="7361"/>
                  <a:pt x="13" y="7760"/>
                </a:cubicBezTo>
                <a:cubicBezTo>
                  <a:pt x="-17" y="8006"/>
                  <a:pt x="7" y="8257"/>
                  <a:pt x="83" y="8490"/>
                </a:cubicBezTo>
                <a:lnTo>
                  <a:pt x="1733" y="9325"/>
                </a:lnTo>
                <a:lnTo>
                  <a:pt x="6130" y="12932"/>
                </a:lnTo>
                <a:lnTo>
                  <a:pt x="8684" y="9794"/>
                </a:lnTo>
                <a:cubicBezTo>
                  <a:pt x="8492" y="10945"/>
                  <a:pt x="8309" y="12098"/>
                  <a:pt x="8135" y="13252"/>
                </a:cubicBezTo>
                <a:cubicBezTo>
                  <a:pt x="8015" y="14045"/>
                  <a:pt x="7901" y="14850"/>
                  <a:pt x="8037" y="15636"/>
                </a:cubicBezTo>
                <a:cubicBezTo>
                  <a:pt x="8208" y="16629"/>
                  <a:pt x="8754" y="17482"/>
                  <a:pt x="9529" y="17962"/>
                </a:cubicBezTo>
                <a:cubicBezTo>
                  <a:pt x="9337" y="17839"/>
                  <a:pt x="9161" y="17685"/>
                  <a:pt x="9006" y="17506"/>
                </a:cubicBezTo>
                <a:cubicBezTo>
                  <a:pt x="8867" y="17346"/>
                  <a:pt x="8744" y="17166"/>
                  <a:pt x="8589" y="17027"/>
                </a:cubicBezTo>
                <a:cubicBezTo>
                  <a:pt x="8236" y="16714"/>
                  <a:pt x="7764" y="16654"/>
                  <a:pt x="7396" y="16368"/>
                </a:cubicBezTo>
                <a:cubicBezTo>
                  <a:pt x="6881" y="15969"/>
                  <a:pt x="6466" y="15180"/>
                  <a:pt x="5881" y="15459"/>
                </a:cubicBezTo>
                <a:cubicBezTo>
                  <a:pt x="5466" y="15656"/>
                  <a:pt x="5425" y="16267"/>
                  <a:pt x="5158" y="16664"/>
                </a:cubicBezTo>
                <a:cubicBezTo>
                  <a:pt x="4926" y="17011"/>
                  <a:pt x="4528" y="17190"/>
                  <a:pt x="4170" y="17382"/>
                </a:cubicBezTo>
                <a:cubicBezTo>
                  <a:pt x="3934" y="17508"/>
                  <a:pt x="3716" y="17654"/>
                  <a:pt x="3498" y="17828"/>
                </a:cubicBezTo>
                <a:cubicBezTo>
                  <a:pt x="3694" y="18141"/>
                  <a:pt x="3996" y="18342"/>
                  <a:pt x="4329" y="18382"/>
                </a:cubicBezTo>
                <a:cubicBezTo>
                  <a:pt x="4735" y="18430"/>
                  <a:pt x="5114" y="18244"/>
                  <a:pt x="5470" y="18053"/>
                </a:cubicBezTo>
                <a:cubicBezTo>
                  <a:pt x="5722" y="17918"/>
                  <a:pt x="5972" y="17774"/>
                  <a:pt x="6221" y="17623"/>
                </a:cubicBezTo>
                <a:cubicBezTo>
                  <a:pt x="6521" y="17929"/>
                  <a:pt x="6826" y="18228"/>
                  <a:pt x="7135" y="18521"/>
                </a:cubicBezTo>
                <a:cubicBezTo>
                  <a:pt x="7881" y="19227"/>
                  <a:pt x="8655" y="19893"/>
                  <a:pt x="9453" y="20517"/>
                </a:cubicBezTo>
                <a:cubicBezTo>
                  <a:pt x="9955" y="20862"/>
                  <a:pt x="10499" y="21119"/>
                  <a:pt x="11067" y="21278"/>
                </a:cubicBezTo>
                <a:cubicBezTo>
                  <a:pt x="11550" y="21413"/>
                  <a:pt x="12061" y="21472"/>
                  <a:pt x="12502" y="21223"/>
                </a:cubicBezTo>
                <a:cubicBezTo>
                  <a:pt x="12816" y="21046"/>
                  <a:pt x="13055" y="20728"/>
                  <a:pt x="13162" y="20340"/>
                </a:cubicBezTo>
                <a:cubicBezTo>
                  <a:pt x="13194" y="20102"/>
                  <a:pt x="13196" y="19860"/>
                  <a:pt x="13171" y="19620"/>
                </a:cubicBezTo>
                <a:cubicBezTo>
                  <a:pt x="13099" y="18964"/>
                  <a:pt x="12825" y="18379"/>
                  <a:pt x="12536" y="17825"/>
                </a:cubicBezTo>
                <a:cubicBezTo>
                  <a:pt x="12164" y="17110"/>
                  <a:pt x="11752" y="16417"/>
                  <a:pt x="11302" y="15748"/>
                </a:cubicBezTo>
                <a:cubicBezTo>
                  <a:pt x="11581" y="16124"/>
                  <a:pt x="11841" y="16519"/>
                  <a:pt x="12078" y="16931"/>
                </a:cubicBezTo>
                <a:cubicBezTo>
                  <a:pt x="12142" y="17042"/>
                  <a:pt x="12204" y="17155"/>
                  <a:pt x="12258" y="17274"/>
                </a:cubicBezTo>
                <a:cubicBezTo>
                  <a:pt x="12313" y="17393"/>
                  <a:pt x="12358" y="17518"/>
                  <a:pt x="12417" y="17634"/>
                </a:cubicBezTo>
                <a:cubicBezTo>
                  <a:pt x="12556" y="17905"/>
                  <a:pt x="12768" y="18121"/>
                  <a:pt x="12867" y="18416"/>
                </a:cubicBezTo>
                <a:cubicBezTo>
                  <a:pt x="12919" y="18572"/>
                  <a:pt x="12939" y="18746"/>
                  <a:pt x="13002" y="18898"/>
                </a:cubicBezTo>
                <a:cubicBezTo>
                  <a:pt x="13035" y="18978"/>
                  <a:pt x="13079" y="19051"/>
                  <a:pt x="13098" y="19135"/>
                </a:cubicBezTo>
                <a:cubicBezTo>
                  <a:pt x="13112" y="19196"/>
                  <a:pt x="13112" y="19261"/>
                  <a:pt x="13127" y="19324"/>
                </a:cubicBezTo>
                <a:cubicBezTo>
                  <a:pt x="13201" y="19638"/>
                  <a:pt x="13523" y="19708"/>
                  <a:pt x="13799" y="19802"/>
                </a:cubicBezTo>
                <a:cubicBezTo>
                  <a:pt x="13964" y="19858"/>
                  <a:pt x="14122" y="19941"/>
                  <a:pt x="14285" y="20004"/>
                </a:cubicBezTo>
                <a:cubicBezTo>
                  <a:pt x="14458" y="20071"/>
                  <a:pt x="14637" y="20116"/>
                  <a:pt x="14819" y="20138"/>
                </a:cubicBezTo>
                <a:lnTo>
                  <a:pt x="15468" y="20224"/>
                </a:lnTo>
                <a:cubicBezTo>
                  <a:pt x="15758" y="20212"/>
                  <a:pt x="16029" y="20055"/>
                  <a:pt x="16211" y="19796"/>
                </a:cubicBezTo>
                <a:cubicBezTo>
                  <a:pt x="16375" y="19564"/>
                  <a:pt x="16453" y="19271"/>
                  <a:pt x="16462" y="18973"/>
                </a:cubicBezTo>
                <a:cubicBezTo>
                  <a:pt x="16467" y="18785"/>
                  <a:pt x="16445" y="18598"/>
                  <a:pt x="16406" y="18416"/>
                </a:cubicBezTo>
                <a:cubicBezTo>
                  <a:pt x="16368" y="18241"/>
                  <a:pt x="16314" y="18070"/>
                  <a:pt x="16241" y="17910"/>
                </a:cubicBezTo>
                <a:cubicBezTo>
                  <a:pt x="16132" y="17669"/>
                  <a:pt x="15980" y="17455"/>
                  <a:pt x="15797" y="17283"/>
                </a:cubicBezTo>
                <a:lnTo>
                  <a:pt x="12744" y="14317"/>
                </a:lnTo>
                <a:cubicBezTo>
                  <a:pt x="12722" y="13342"/>
                  <a:pt x="12812" y="12369"/>
                  <a:pt x="13009" y="11421"/>
                </a:cubicBezTo>
                <a:cubicBezTo>
                  <a:pt x="13189" y="10558"/>
                  <a:pt x="13458" y="9723"/>
                  <a:pt x="13810" y="8934"/>
                </a:cubicBezTo>
                <a:lnTo>
                  <a:pt x="17517" y="10725"/>
                </a:lnTo>
                <a:lnTo>
                  <a:pt x="19988" y="6799"/>
                </a:lnTo>
                <a:lnTo>
                  <a:pt x="21487" y="5599"/>
                </a:lnTo>
                <a:cubicBezTo>
                  <a:pt x="21577" y="5370"/>
                  <a:pt x="21583" y="5109"/>
                  <a:pt x="21503" y="4875"/>
                </a:cubicBezTo>
                <a:cubicBezTo>
                  <a:pt x="21365" y="4471"/>
                  <a:pt x="21010" y="4221"/>
                  <a:pt x="20634" y="4264"/>
                </a:cubicBezTo>
                <a:lnTo>
                  <a:pt x="19663" y="5662"/>
                </a:lnTo>
                <a:lnTo>
                  <a:pt x="19392" y="4869"/>
                </a:lnTo>
                <a:lnTo>
                  <a:pt x="19239" y="6254"/>
                </a:lnTo>
                <a:lnTo>
                  <a:pt x="17191" y="8483"/>
                </a:lnTo>
                <a:lnTo>
                  <a:pt x="15324" y="6921"/>
                </a:lnTo>
                <a:cubicBezTo>
                  <a:pt x="14903" y="6565"/>
                  <a:pt x="14436" y="6289"/>
                  <a:pt x="13940" y="6103"/>
                </a:cubicBezTo>
                <a:cubicBezTo>
                  <a:pt x="13354" y="5884"/>
                  <a:pt x="12736" y="5793"/>
                  <a:pt x="12119" y="5839"/>
                </a:cubicBezTo>
                <a:lnTo>
                  <a:pt x="11848" y="5033"/>
                </a:lnTo>
                <a:cubicBezTo>
                  <a:pt x="12127" y="5033"/>
                  <a:pt x="12399" y="4950"/>
                  <a:pt x="12638" y="4793"/>
                </a:cubicBezTo>
                <a:cubicBezTo>
                  <a:pt x="12875" y="4639"/>
                  <a:pt x="13078" y="4415"/>
                  <a:pt x="13212" y="4130"/>
                </a:cubicBezTo>
                <a:cubicBezTo>
                  <a:pt x="13345" y="3849"/>
                  <a:pt x="13397" y="3526"/>
                  <a:pt x="13363" y="3208"/>
                </a:cubicBezTo>
                <a:cubicBezTo>
                  <a:pt x="13207" y="3254"/>
                  <a:pt x="13052" y="3309"/>
                  <a:pt x="12899" y="3371"/>
                </a:cubicBezTo>
                <a:cubicBezTo>
                  <a:pt x="12508" y="3530"/>
                  <a:pt x="12134" y="3742"/>
                  <a:pt x="11785" y="4000"/>
                </a:cubicBezTo>
                <a:cubicBezTo>
                  <a:pt x="11813" y="3628"/>
                  <a:pt x="11926" y="3270"/>
                  <a:pt x="12111" y="2963"/>
                </a:cubicBezTo>
                <a:cubicBezTo>
                  <a:pt x="12363" y="2544"/>
                  <a:pt x="12735" y="2242"/>
                  <a:pt x="13162" y="2108"/>
                </a:cubicBezTo>
                <a:close/>
              </a:path>
            </a:pathLst>
          </a:custGeom>
          <a:solidFill>
            <a:srgbClr val="000000"/>
          </a:solidFill>
          <a:ln w="635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600"/>
            </a:pPr>
          </a:p>
        </p:txBody>
      </p:sp>
      <p:sp>
        <p:nvSpPr>
          <p:cNvPr id="185" name="Shape"/>
          <p:cNvSpPr/>
          <p:nvPr/>
        </p:nvSpPr>
        <p:spPr>
          <a:xfrm>
            <a:off x="2508421" y="5547686"/>
            <a:ext cx="9005896" cy="77433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59" h="21394" fill="norm" stroke="1" extrusionOk="0">
                <a:moveTo>
                  <a:pt x="13162" y="2108"/>
                </a:moveTo>
                <a:cubicBezTo>
                  <a:pt x="13106" y="1956"/>
                  <a:pt x="13039" y="1809"/>
                  <a:pt x="12961" y="1670"/>
                </a:cubicBezTo>
                <a:cubicBezTo>
                  <a:pt x="12771" y="1330"/>
                  <a:pt x="12525" y="1038"/>
                  <a:pt x="12255" y="780"/>
                </a:cubicBezTo>
                <a:cubicBezTo>
                  <a:pt x="11597" y="149"/>
                  <a:pt x="10734" y="-128"/>
                  <a:pt x="9893" y="56"/>
                </a:cubicBezTo>
                <a:cubicBezTo>
                  <a:pt x="8704" y="317"/>
                  <a:pt x="7790" y="1448"/>
                  <a:pt x="7813" y="2818"/>
                </a:cubicBezTo>
                <a:cubicBezTo>
                  <a:pt x="7832" y="3952"/>
                  <a:pt x="8521" y="4925"/>
                  <a:pt x="9483" y="5176"/>
                </a:cubicBezTo>
                <a:lnTo>
                  <a:pt x="9563" y="6506"/>
                </a:lnTo>
                <a:cubicBezTo>
                  <a:pt x="9159" y="6644"/>
                  <a:pt x="8772" y="6847"/>
                  <a:pt x="8416" y="7107"/>
                </a:cubicBezTo>
                <a:cubicBezTo>
                  <a:pt x="7930" y="7463"/>
                  <a:pt x="7506" y="7921"/>
                  <a:pt x="7168" y="8457"/>
                </a:cubicBezTo>
                <a:lnTo>
                  <a:pt x="5760" y="10644"/>
                </a:lnTo>
                <a:lnTo>
                  <a:pt x="2489" y="8645"/>
                </a:lnTo>
                <a:lnTo>
                  <a:pt x="1729" y="6841"/>
                </a:lnTo>
                <a:lnTo>
                  <a:pt x="1632" y="7856"/>
                </a:lnTo>
                <a:lnTo>
                  <a:pt x="523" y="6756"/>
                </a:lnTo>
                <a:cubicBezTo>
                  <a:pt x="244" y="7000"/>
                  <a:pt x="61" y="7361"/>
                  <a:pt x="13" y="7760"/>
                </a:cubicBezTo>
                <a:cubicBezTo>
                  <a:pt x="-17" y="8006"/>
                  <a:pt x="7" y="8257"/>
                  <a:pt x="83" y="8490"/>
                </a:cubicBezTo>
                <a:lnTo>
                  <a:pt x="1733" y="9325"/>
                </a:lnTo>
                <a:lnTo>
                  <a:pt x="6130" y="12932"/>
                </a:lnTo>
                <a:lnTo>
                  <a:pt x="8684" y="9794"/>
                </a:lnTo>
                <a:cubicBezTo>
                  <a:pt x="8492" y="10945"/>
                  <a:pt x="8309" y="12098"/>
                  <a:pt x="8135" y="13252"/>
                </a:cubicBezTo>
                <a:cubicBezTo>
                  <a:pt x="8015" y="14045"/>
                  <a:pt x="7901" y="14850"/>
                  <a:pt x="8037" y="15636"/>
                </a:cubicBezTo>
                <a:cubicBezTo>
                  <a:pt x="8208" y="16629"/>
                  <a:pt x="8754" y="17482"/>
                  <a:pt x="9529" y="17962"/>
                </a:cubicBezTo>
                <a:cubicBezTo>
                  <a:pt x="9337" y="17839"/>
                  <a:pt x="9161" y="17685"/>
                  <a:pt x="9006" y="17506"/>
                </a:cubicBezTo>
                <a:cubicBezTo>
                  <a:pt x="8867" y="17346"/>
                  <a:pt x="8744" y="17166"/>
                  <a:pt x="8589" y="17027"/>
                </a:cubicBezTo>
                <a:cubicBezTo>
                  <a:pt x="8236" y="16714"/>
                  <a:pt x="7764" y="16654"/>
                  <a:pt x="7396" y="16368"/>
                </a:cubicBezTo>
                <a:cubicBezTo>
                  <a:pt x="6881" y="15969"/>
                  <a:pt x="6466" y="15180"/>
                  <a:pt x="5881" y="15459"/>
                </a:cubicBezTo>
                <a:cubicBezTo>
                  <a:pt x="5466" y="15656"/>
                  <a:pt x="5425" y="16267"/>
                  <a:pt x="5158" y="16664"/>
                </a:cubicBezTo>
                <a:cubicBezTo>
                  <a:pt x="4926" y="17011"/>
                  <a:pt x="4528" y="17190"/>
                  <a:pt x="4170" y="17382"/>
                </a:cubicBezTo>
                <a:cubicBezTo>
                  <a:pt x="3934" y="17508"/>
                  <a:pt x="3716" y="17654"/>
                  <a:pt x="3498" y="17828"/>
                </a:cubicBezTo>
                <a:cubicBezTo>
                  <a:pt x="3694" y="18141"/>
                  <a:pt x="3996" y="18342"/>
                  <a:pt x="4329" y="18382"/>
                </a:cubicBezTo>
                <a:cubicBezTo>
                  <a:pt x="4735" y="18430"/>
                  <a:pt x="5114" y="18244"/>
                  <a:pt x="5470" y="18053"/>
                </a:cubicBezTo>
                <a:cubicBezTo>
                  <a:pt x="5722" y="17918"/>
                  <a:pt x="5972" y="17774"/>
                  <a:pt x="6221" y="17623"/>
                </a:cubicBezTo>
                <a:cubicBezTo>
                  <a:pt x="6521" y="17929"/>
                  <a:pt x="6826" y="18228"/>
                  <a:pt x="7135" y="18521"/>
                </a:cubicBezTo>
                <a:cubicBezTo>
                  <a:pt x="7881" y="19227"/>
                  <a:pt x="8655" y="19893"/>
                  <a:pt x="9453" y="20517"/>
                </a:cubicBezTo>
                <a:cubicBezTo>
                  <a:pt x="9955" y="20862"/>
                  <a:pt x="10499" y="21119"/>
                  <a:pt x="11067" y="21278"/>
                </a:cubicBezTo>
                <a:cubicBezTo>
                  <a:pt x="11550" y="21413"/>
                  <a:pt x="12061" y="21472"/>
                  <a:pt x="12502" y="21223"/>
                </a:cubicBezTo>
                <a:cubicBezTo>
                  <a:pt x="12816" y="21046"/>
                  <a:pt x="13055" y="20728"/>
                  <a:pt x="13162" y="20340"/>
                </a:cubicBezTo>
                <a:cubicBezTo>
                  <a:pt x="13194" y="20102"/>
                  <a:pt x="13196" y="19860"/>
                  <a:pt x="13171" y="19620"/>
                </a:cubicBezTo>
                <a:cubicBezTo>
                  <a:pt x="13099" y="18964"/>
                  <a:pt x="12825" y="18379"/>
                  <a:pt x="12536" y="17825"/>
                </a:cubicBezTo>
                <a:cubicBezTo>
                  <a:pt x="12164" y="17110"/>
                  <a:pt x="11752" y="16417"/>
                  <a:pt x="11302" y="15748"/>
                </a:cubicBezTo>
                <a:cubicBezTo>
                  <a:pt x="11581" y="16124"/>
                  <a:pt x="11841" y="16519"/>
                  <a:pt x="12078" y="16931"/>
                </a:cubicBezTo>
                <a:cubicBezTo>
                  <a:pt x="12142" y="17042"/>
                  <a:pt x="12204" y="17155"/>
                  <a:pt x="12258" y="17274"/>
                </a:cubicBezTo>
                <a:cubicBezTo>
                  <a:pt x="12313" y="17393"/>
                  <a:pt x="12358" y="17518"/>
                  <a:pt x="12417" y="17634"/>
                </a:cubicBezTo>
                <a:cubicBezTo>
                  <a:pt x="12556" y="17905"/>
                  <a:pt x="12768" y="18121"/>
                  <a:pt x="12867" y="18416"/>
                </a:cubicBezTo>
                <a:cubicBezTo>
                  <a:pt x="12919" y="18572"/>
                  <a:pt x="12939" y="18746"/>
                  <a:pt x="13002" y="18898"/>
                </a:cubicBezTo>
                <a:cubicBezTo>
                  <a:pt x="13035" y="18978"/>
                  <a:pt x="13079" y="19051"/>
                  <a:pt x="13098" y="19135"/>
                </a:cubicBezTo>
                <a:cubicBezTo>
                  <a:pt x="13112" y="19196"/>
                  <a:pt x="13112" y="19261"/>
                  <a:pt x="13127" y="19324"/>
                </a:cubicBezTo>
                <a:cubicBezTo>
                  <a:pt x="13201" y="19638"/>
                  <a:pt x="13523" y="19708"/>
                  <a:pt x="13799" y="19802"/>
                </a:cubicBezTo>
                <a:cubicBezTo>
                  <a:pt x="13964" y="19858"/>
                  <a:pt x="14122" y="19941"/>
                  <a:pt x="14285" y="20004"/>
                </a:cubicBezTo>
                <a:cubicBezTo>
                  <a:pt x="14458" y="20071"/>
                  <a:pt x="14637" y="20116"/>
                  <a:pt x="14819" y="20138"/>
                </a:cubicBezTo>
                <a:lnTo>
                  <a:pt x="15468" y="20224"/>
                </a:lnTo>
                <a:cubicBezTo>
                  <a:pt x="15758" y="20212"/>
                  <a:pt x="16029" y="20055"/>
                  <a:pt x="16211" y="19796"/>
                </a:cubicBezTo>
                <a:cubicBezTo>
                  <a:pt x="16375" y="19564"/>
                  <a:pt x="16453" y="19271"/>
                  <a:pt x="16462" y="18973"/>
                </a:cubicBezTo>
                <a:cubicBezTo>
                  <a:pt x="16467" y="18785"/>
                  <a:pt x="16445" y="18598"/>
                  <a:pt x="16406" y="18416"/>
                </a:cubicBezTo>
                <a:cubicBezTo>
                  <a:pt x="16368" y="18241"/>
                  <a:pt x="16314" y="18070"/>
                  <a:pt x="16241" y="17910"/>
                </a:cubicBezTo>
                <a:cubicBezTo>
                  <a:pt x="16132" y="17669"/>
                  <a:pt x="15980" y="17455"/>
                  <a:pt x="15797" y="17283"/>
                </a:cubicBezTo>
                <a:lnTo>
                  <a:pt x="12744" y="14317"/>
                </a:lnTo>
                <a:cubicBezTo>
                  <a:pt x="12722" y="13342"/>
                  <a:pt x="12812" y="12369"/>
                  <a:pt x="13009" y="11421"/>
                </a:cubicBezTo>
                <a:cubicBezTo>
                  <a:pt x="13189" y="10558"/>
                  <a:pt x="13458" y="9723"/>
                  <a:pt x="13810" y="8934"/>
                </a:cubicBezTo>
                <a:lnTo>
                  <a:pt x="17517" y="10725"/>
                </a:lnTo>
                <a:lnTo>
                  <a:pt x="19988" y="6799"/>
                </a:lnTo>
                <a:lnTo>
                  <a:pt x="21487" y="5599"/>
                </a:lnTo>
                <a:cubicBezTo>
                  <a:pt x="21577" y="5370"/>
                  <a:pt x="21583" y="5109"/>
                  <a:pt x="21503" y="4875"/>
                </a:cubicBezTo>
                <a:cubicBezTo>
                  <a:pt x="21365" y="4471"/>
                  <a:pt x="21010" y="4221"/>
                  <a:pt x="20634" y="4264"/>
                </a:cubicBezTo>
                <a:lnTo>
                  <a:pt x="19663" y="5662"/>
                </a:lnTo>
                <a:lnTo>
                  <a:pt x="19392" y="4869"/>
                </a:lnTo>
                <a:lnTo>
                  <a:pt x="19239" y="6254"/>
                </a:lnTo>
                <a:lnTo>
                  <a:pt x="17191" y="8483"/>
                </a:lnTo>
                <a:lnTo>
                  <a:pt x="15324" y="6921"/>
                </a:lnTo>
                <a:cubicBezTo>
                  <a:pt x="14903" y="6565"/>
                  <a:pt x="14436" y="6289"/>
                  <a:pt x="13940" y="6103"/>
                </a:cubicBezTo>
                <a:cubicBezTo>
                  <a:pt x="13354" y="5884"/>
                  <a:pt x="12736" y="5793"/>
                  <a:pt x="12119" y="5839"/>
                </a:cubicBezTo>
                <a:lnTo>
                  <a:pt x="11848" y="5033"/>
                </a:lnTo>
                <a:cubicBezTo>
                  <a:pt x="12127" y="5033"/>
                  <a:pt x="12399" y="4950"/>
                  <a:pt x="12638" y="4793"/>
                </a:cubicBezTo>
                <a:cubicBezTo>
                  <a:pt x="12875" y="4639"/>
                  <a:pt x="13078" y="4415"/>
                  <a:pt x="13212" y="4130"/>
                </a:cubicBezTo>
                <a:cubicBezTo>
                  <a:pt x="13345" y="3849"/>
                  <a:pt x="13397" y="3526"/>
                  <a:pt x="13363" y="3208"/>
                </a:cubicBezTo>
                <a:cubicBezTo>
                  <a:pt x="13207" y="3254"/>
                  <a:pt x="13052" y="3309"/>
                  <a:pt x="12899" y="3371"/>
                </a:cubicBezTo>
                <a:cubicBezTo>
                  <a:pt x="12508" y="3530"/>
                  <a:pt x="12134" y="3742"/>
                  <a:pt x="11785" y="4000"/>
                </a:cubicBezTo>
                <a:cubicBezTo>
                  <a:pt x="11813" y="3628"/>
                  <a:pt x="11926" y="3270"/>
                  <a:pt x="12111" y="2963"/>
                </a:cubicBezTo>
                <a:cubicBezTo>
                  <a:pt x="12363" y="2544"/>
                  <a:pt x="12735" y="2242"/>
                  <a:pt x="13162" y="2108"/>
                </a:cubicBezTo>
                <a:close/>
              </a:path>
            </a:pathLst>
          </a:custGeom>
          <a:blipFill>
            <a:blip r:embed="rId2"/>
          </a:blipFill>
          <a:ln w="635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600"/>
            </a:pPr>
          </a:p>
        </p:txBody>
      </p:sp>
      <p:sp>
        <p:nvSpPr>
          <p:cNvPr id="186" name="Title: David"/>
          <p:cNvSpPr txBox="1"/>
          <p:nvPr/>
        </p:nvSpPr>
        <p:spPr>
          <a:xfrm>
            <a:off x="3759654" y="3553431"/>
            <a:ext cx="6503431" cy="17859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normAutofit fontScale="100000" lnSpcReduction="0"/>
          </a:bodyPr>
          <a:lstStyle>
            <a:lvl1pPr>
              <a:lnSpc>
                <a:spcPct val="110000"/>
              </a:lnSpc>
              <a:defRPr sz="9600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Title: David</a:t>
            </a:r>
          </a:p>
        </p:txBody>
      </p:sp>
      <p:sp>
        <p:nvSpPr>
          <p:cNvPr id="187" name="Psalm 3"/>
          <p:cNvSpPr txBox="1"/>
          <p:nvPr/>
        </p:nvSpPr>
        <p:spPr>
          <a:xfrm>
            <a:off x="7874809" y="1885942"/>
            <a:ext cx="9676512" cy="17859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normAutofit fontScale="100000" lnSpcReduction="0"/>
          </a:bodyPr>
          <a:lstStyle>
            <a:lvl1pPr>
              <a:lnSpc>
                <a:spcPct val="110000"/>
              </a:lnSpc>
              <a:defRPr b="1" sz="9600" u="sng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defRPr b="0"/>
            </a:pPr>
            <a:r>
              <a:rPr b="1"/>
              <a:t>Psalm 3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fade/>
      </p:transition>
    </mc:Choice>
    <mc:Fallback>
      <p:transition spd="fast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199"/>
                                        <p:tgtEl>
                                          <p:spTgt spid="18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nodeType="withEffect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0" dur="199"/>
                                        <p:tgtEl>
                                          <p:spTgt spid="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8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5" dur="199"/>
                                        <p:tgtEl>
                                          <p:spTgt spid="18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Class="entr" nodeType="withEffect" presetSubtype="0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1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8" dur="199"/>
                                        <p:tgtEl>
                                          <p:spTgt spid="1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ID="10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3" dur="2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Class="entr" nodeType="clickEffect" presetID="10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8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8" dur="199"/>
                                        <p:tgtEl>
                                          <p:spTgt spid="18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Class="entr" nodeType="withEffect" presetSubtype="0" presetID="10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31" dur="199"/>
                                        <p:tgtEl>
                                          <p:spTgt spid="1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Class="entr" nodeType="clickEffect" presetID="10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36" dur="2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86" grpId="2"/>
      <p:bldP build="whole" bldLvl="1" animBg="1" rev="0" advAuto="0" spid="185" grpId="3"/>
      <p:bldP build="whole" bldLvl="1" animBg="1" rev="0" advAuto="0" spid="184" grpId="5"/>
      <p:bldP build="p" bldLvl="5" animBg="1" rev="0" advAuto="0" spid="187" grpId="1"/>
      <p:bldP build="p" bldLvl="5" animBg="1" rev="0" advAuto="0" spid="183" grpId="4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Rectangle"/>
          <p:cNvSpPr/>
          <p:nvPr/>
        </p:nvSpPr>
        <p:spPr>
          <a:xfrm>
            <a:off x="-2149" y="360693"/>
            <a:ext cx="24388298" cy="1785938"/>
          </a:xfrm>
          <a:prstGeom prst="rect">
            <a:avLst/>
          </a:prstGeom>
          <a:solidFill>
            <a:schemeClr val="accent1">
              <a:hueOff val="300931"/>
              <a:lumOff val="-21745"/>
            </a:schemeClr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sz="3600"/>
            </a:pPr>
          </a:p>
        </p:txBody>
      </p:sp>
      <p:sp>
        <p:nvSpPr>
          <p:cNvPr id="190" name="The Value of the Psalms"/>
          <p:cNvSpPr txBox="1"/>
          <p:nvPr/>
        </p:nvSpPr>
        <p:spPr>
          <a:xfrm>
            <a:off x="277585" y="-9413"/>
            <a:ext cx="23828830" cy="24499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normAutofit fontScale="100000" lnSpcReduction="0"/>
          </a:bodyPr>
          <a:lstStyle>
            <a:lvl1pPr>
              <a:defRPr b="1" cap="small" sz="12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The Value of the Psalms</a:t>
            </a:r>
          </a:p>
        </p:txBody>
      </p:sp>
      <p:sp>
        <p:nvSpPr>
          <p:cNvPr id="191" name="Personal devotion…"/>
          <p:cNvSpPr txBox="1"/>
          <p:nvPr/>
        </p:nvSpPr>
        <p:spPr>
          <a:xfrm>
            <a:off x="622996" y="2257293"/>
            <a:ext cx="23138008" cy="113538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>
            <a:normAutofit fontScale="100000" lnSpcReduction="0"/>
          </a:bodyPr>
          <a:lstStyle/>
          <a:p>
            <a:pPr marL="701842" indent="-701842" algn="l">
              <a:lnSpc>
                <a:spcPct val="120000"/>
              </a:lnSpc>
              <a:buSzPct val="75000"/>
              <a:buChar char="•"/>
              <a:defRPr sz="6800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Personal devotion</a:t>
            </a:r>
          </a:p>
          <a:p>
            <a:pPr lvl="3" marL="2035342" indent="-701842" algn="l">
              <a:lnSpc>
                <a:spcPct val="120000"/>
              </a:lnSpc>
              <a:buSzPct val="75000"/>
              <a:buChar char="•"/>
              <a:defRPr sz="6800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Familiar and foreign - Historically, Culturally, Theologically</a:t>
            </a:r>
          </a:p>
          <a:p>
            <a:pPr lvl="3" marL="2035342" indent="-701842" algn="l">
              <a:lnSpc>
                <a:spcPct val="120000"/>
              </a:lnSpc>
              <a:buSzPct val="75000"/>
              <a:buChar char="•"/>
              <a:defRPr sz="6800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Intentionally ambiguous - Designed for personal application</a:t>
            </a:r>
          </a:p>
          <a:p>
            <a:pPr lvl="3" marL="2035342" indent="-701842" algn="l">
              <a:lnSpc>
                <a:spcPct val="120000"/>
              </a:lnSpc>
              <a:buSzPct val="75000"/>
              <a:buChar char="•"/>
              <a:defRPr sz="6800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Public and private worship</a:t>
            </a:r>
          </a:p>
          <a:p>
            <a:pPr lvl="3" marL="2035342" indent="-701842" algn="l">
              <a:lnSpc>
                <a:spcPct val="120000"/>
              </a:lnSpc>
              <a:buSzPct val="75000"/>
              <a:buChar char="•"/>
              <a:defRPr sz="6800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Emotional range of spiritual living</a:t>
            </a:r>
          </a:p>
          <a:p>
            <a:pPr lvl="3" marL="2035342" indent="-701842" algn="l">
              <a:lnSpc>
                <a:spcPct val="120000"/>
              </a:lnSpc>
              <a:buSzPct val="75000"/>
              <a:buChar char="•"/>
              <a:defRPr sz="6800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Honesty in prayer</a:t>
            </a:r>
          </a:p>
          <a:p>
            <a:pPr lvl="3" marL="2035342" indent="-701842" algn="l">
              <a:lnSpc>
                <a:spcPct val="120000"/>
              </a:lnSpc>
              <a:buSzPct val="75000"/>
              <a:buChar char="•"/>
              <a:defRPr sz="6800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Express the heart &amp; lead the heart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fade/>
      </p:transition>
    </mc:Choice>
    <mc:Fallback>
      <p:transition spd="fast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199"/>
                                        <p:tgtEl>
                                          <p:spTgt spid="1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2" dur="199"/>
                                        <p:tgtEl>
                                          <p:spTgt spid="1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7" dur="199"/>
                                        <p:tgtEl>
                                          <p:spTgt spid="1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2" dur="199"/>
                                        <p:tgtEl>
                                          <p:spTgt spid="1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91" grpId="1"/>
    </p:bldLst>
  </p:timing>
</p:sld>
</file>

<file path=ppt/theme/_rels/theme1.xml.rels><?xml version="1.0" encoding="UTF-8"?>
<Relationships xmlns="http://schemas.openxmlformats.org/package/2006/relationships"><Relationship Id="rId1" Type="http://schemas.openxmlformats.org/officeDocument/2006/relationships/image" Target="../media/image1.png"/></Relationships>

</file>

<file path=ppt/theme/_rels/theme2.xml.rels><?xml version="1.0" encoding="UTF-8"?>
<Relationships xmlns="http://schemas.openxmlformats.org/package/2006/relationships"><Relationship Id="rId1" Type="http://schemas.openxmlformats.org/officeDocument/2006/relationships/image" Target="../media/image2.png"/></Relationships>

</file>

<file path=ppt/theme/theme1.xml><?xml version="1.0" encoding="utf-8"?>
<a:theme xmlns:a="http://schemas.openxmlformats.org/drawingml/2006/main" xmlns:r="http://schemas.openxmlformats.org/officeDocument/2006/relationships" name="Black">
  <a:themeElements>
    <a:clrScheme name="Black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00A6AC"/>
      </a:accent2>
      <a:accent3>
        <a:srgbClr val="308B16"/>
      </a:accent3>
      <a:accent4>
        <a:srgbClr val="BC8027"/>
      </a:accent4>
      <a:accent5>
        <a:srgbClr val="971817"/>
      </a:accent5>
      <a:accent6>
        <a:srgbClr val="5747C1"/>
      </a:accent6>
      <a:hlink>
        <a:srgbClr val="0000FF"/>
      </a:hlink>
      <a:folHlink>
        <a:srgbClr val="FF00FF"/>
      </a:folHlink>
    </a:clrScheme>
    <a:fontScheme name="Black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 upright="0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 upright="0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50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Black">
  <a:themeElements>
    <a:clrScheme name="Black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00A6AC"/>
      </a:accent2>
      <a:accent3>
        <a:srgbClr val="308B16"/>
      </a:accent3>
      <a:accent4>
        <a:srgbClr val="BC8027"/>
      </a:accent4>
      <a:accent5>
        <a:srgbClr val="971817"/>
      </a:accent5>
      <a:accent6>
        <a:srgbClr val="5747C1"/>
      </a:accent6>
      <a:hlink>
        <a:srgbClr val="0000FF"/>
      </a:hlink>
      <a:folHlink>
        <a:srgbClr val="FF00FF"/>
      </a:folHlink>
    </a:clrScheme>
    <a:fontScheme name="Black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 upright="0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 upright="0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50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