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60" r:id="rId3"/>
    <p:sldId id="261" r:id="rId4"/>
    <p:sldId id="266" r:id="rId5"/>
    <p:sldId id="263" r:id="rId6"/>
    <p:sldId id="267" r:id="rId7"/>
    <p:sldId id="271" r:id="rId8"/>
    <p:sldId id="270" r:id="rId9"/>
    <p:sldId id="269" r:id="rId10"/>
    <p:sldId id="268" r:id="rId11"/>
    <p:sldId id="272" r:id="rId12"/>
    <p:sldId id="273" r:id="rId13"/>
    <p:sldId id="275" r:id="rId14"/>
    <p:sldId id="277" r:id="rId15"/>
    <p:sldId id="279" r:id="rId16"/>
    <p:sldId id="283" r:id="rId17"/>
    <p:sldId id="284" r:id="rId18"/>
    <p:sldId id="285" r:id="rId19"/>
    <p:sldId id="286" r:id="rId20"/>
    <p:sldId id="287" r:id="rId21"/>
    <p:sldId id="281" r:id="rId22"/>
    <p:sldId id="282" r:id="rId23"/>
    <p:sldId id="288" r:id="rId24"/>
    <p:sldId id="25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D878-9D82-A38A-6C19-2A1A6BB76B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8A47F4-C1A3-40E1-FEDA-A8FD995E27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3A461E-2F28-DACC-8668-861C46F27E94}"/>
              </a:ext>
            </a:extLst>
          </p:cNvPr>
          <p:cNvSpPr>
            <a:spLocks noGrp="1"/>
          </p:cNvSpPr>
          <p:nvPr>
            <p:ph type="dt" sz="half" idx="10"/>
          </p:nvPr>
        </p:nvSpPr>
        <p:spPr/>
        <p:txBody>
          <a:bodyPr/>
          <a:lstStyle/>
          <a:p>
            <a:fld id="{57D30CCC-D2B4-41A5-89DD-6D971BDCF523}" type="datetimeFigureOut">
              <a:rPr lang="en-US" smtClean="0"/>
              <a:t>1/7/2024</a:t>
            </a:fld>
            <a:endParaRPr lang="en-US"/>
          </a:p>
        </p:txBody>
      </p:sp>
      <p:sp>
        <p:nvSpPr>
          <p:cNvPr id="5" name="Footer Placeholder 4">
            <a:extLst>
              <a:ext uri="{FF2B5EF4-FFF2-40B4-BE49-F238E27FC236}">
                <a16:creationId xmlns:a16="http://schemas.microsoft.com/office/drawing/2014/main" id="{2FF7F909-9DB6-828D-1275-1B8443F3CA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B97003-3426-5B09-712C-20D82F85FAB3}"/>
              </a:ext>
            </a:extLst>
          </p:cNvPr>
          <p:cNvSpPr>
            <a:spLocks noGrp="1"/>
          </p:cNvSpPr>
          <p:nvPr>
            <p:ph type="sldNum" sz="quarter" idx="12"/>
          </p:nvPr>
        </p:nvSpPr>
        <p:spPr/>
        <p:txBody>
          <a:bodyPr/>
          <a:lstStyle/>
          <a:p>
            <a:fld id="{17382C6F-4023-4073-9A07-530C6BAABEBE}" type="slidenum">
              <a:rPr lang="en-US" smtClean="0"/>
              <a:t>‹#›</a:t>
            </a:fld>
            <a:endParaRPr lang="en-US"/>
          </a:p>
        </p:txBody>
      </p:sp>
    </p:spTree>
    <p:extLst>
      <p:ext uri="{BB962C8B-B14F-4D97-AF65-F5344CB8AC3E}">
        <p14:creationId xmlns:p14="http://schemas.microsoft.com/office/powerpoint/2010/main" val="3538898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1825E-14A4-066A-2F71-F971BDE69EA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AE45C0-DD92-85D4-3423-5E930FB4F2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705A64-BC1A-A93F-3164-C60F693D49C3}"/>
              </a:ext>
            </a:extLst>
          </p:cNvPr>
          <p:cNvSpPr>
            <a:spLocks noGrp="1"/>
          </p:cNvSpPr>
          <p:nvPr>
            <p:ph type="dt" sz="half" idx="10"/>
          </p:nvPr>
        </p:nvSpPr>
        <p:spPr/>
        <p:txBody>
          <a:bodyPr/>
          <a:lstStyle/>
          <a:p>
            <a:fld id="{57D30CCC-D2B4-41A5-89DD-6D971BDCF523}" type="datetimeFigureOut">
              <a:rPr lang="en-US" smtClean="0"/>
              <a:t>1/7/2024</a:t>
            </a:fld>
            <a:endParaRPr lang="en-US"/>
          </a:p>
        </p:txBody>
      </p:sp>
      <p:sp>
        <p:nvSpPr>
          <p:cNvPr id="5" name="Footer Placeholder 4">
            <a:extLst>
              <a:ext uri="{FF2B5EF4-FFF2-40B4-BE49-F238E27FC236}">
                <a16:creationId xmlns:a16="http://schemas.microsoft.com/office/drawing/2014/main" id="{397A7099-7453-31AE-F748-41CF9590B2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79323B-562D-8502-C3A9-46DE563C853E}"/>
              </a:ext>
            </a:extLst>
          </p:cNvPr>
          <p:cNvSpPr>
            <a:spLocks noGrp="1"/>
          </p:cNvSpPr>
          <p:nvPr>
            <p:ph type="sldNum" sz="quarter" idx="12"/>
          </p:nvPr>
        </p:nvSpPr>
        <p:spPr/>
        <p:txBody>
          <a:bodyPr/>
          <a:lstStyle/>
          <a:p>
            <a:fld id="{17382C6F-4023-4073-9A07-530C6BAABEBE}" type="slidenum">
              <a:rPr lang="en-US" smtClean="0"/>
              <a:t>‹#›</a:t>
            </a:fld>
            <a:endParaRPr lang="en-US"/>
          </a:p>
        </p:txBody>
      </p:sp>
    </p:spTree>
    <p:extLst>
      <p:ext uri="{BB962C8B-B14F-4D97-AF65-F5344CB8AC3E}">
        <p14:creationId xmlns:p14="http://schemas.microsoft.com/office/powerpoint/2010/main" val="3736914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5C507E-C0AD-5873-5486-FDE2A9F636E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197648-274F-2838-AD4D-7F5E517E4E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11EC0D-E34D-2383-0A6A-13F5491B7AA7}"/>
              </a:ext>
            </a:extLst>
          </p:cNvPr>
          <p:cNvSpPr>
            <a:spLocks noGrp="1"/>
          </p:cNvSpPr>
          <p:nvPr>
            <p:ph type="dt" sz="half" idx="10"/>
          </p:nvPr>
        </p:nvSpPr>
        <p:spPr/>
        <p:txBody>
          <a:bodyPr/>
          <a:lstStyle/>
          <a:p>
            <a:fld id="{57D30CCC-D2B4-41A5-89DD-6D971BDCF523}" type="datetimeFigureOut">
              <a:rPr lang="en-US" smtClean="0"/>
              <a:t>1/7/2024</a:t>
            </a:fld>
            <a:endParaRPr lang="en-US"/>
          </a:p>
        </p:txBody>
      </p:sp>
      <p:sp>
        <p:nvSpPr>
          <p:cNvPr id="5" name="Footer Placeholder 4">
            <a:extLst>
              <a:ext uri="{FF2B5EF4-FFF2-40B4-BE49-F238E27FC236}">
                <a16:creationId xmlns:a16="http://schemas.microsoft.com/office/drawing/2014/main" id="{614C4FD0-B03E-C731-F397-180E96CDE0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CD33F7-E144-8065-F502-11D43C9518C3}"/>
              </a:ext>
            </a:extLst>
          </p:cNvPr>
          <p:cNvSpPr>
            <a:spLocks noGrp="1"/>
          </p:cNvSpPr>
          <p:nvPr>
            <p:ph type="sldNum" sz="quarter" idx="12"/>
          </p:nvPr>
        </p:nvSpPr>
        <p:spPr/>
        <p:txBody>
          <a:bodyPr/>
          <a:lstStyle/>
          <a:p>
            <a:fld id="{17382C6F-4023-4073-9A07-530C6BAABEBE}" type="slidenum">
              <a:rPr lang="en-US" smtClean="0"/>
              <a:t>‹#›</a:t>
            </a:fld>
            <a:endParaRPr lang="en-US"/>
          </a:p>
        </p:txBody>
      </p:sp>
    </p:spTree>
    <p:extLst>
      <p:ext uri="{BB962C8B-B14F-4D97-AF65-F5344CB8AC3E}">
        <p14:creationId xmlns:p14="http://schemas.microsoft.com/office/powerpoint/2010/main" val="591189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D3332-B603-7968-F45D-EE5F88CB2E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417409-2039-3CC7-9675-9854C4289A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ACAD66-7415-488F-6077-6EAE71C15472}"/>
              </a:ext>
            </a:extLst>
          </p:cNvPr>
          <p:cNvSpPr>
            <a:spLocks noGrp="1"/>
          </p:cNvSpPr>
          <p:nvPr>
            <p:ph type="dt" sz="half" idx="10"/>
          </p:nvPr>
        </p:nvSpPr>
        <p:spPr/>
        <p:txBody>
          <a:bodyPr/>
          <a:lstStyle/>
          <a:p>
            <a:fld id="{57D30CCC-D2B4-41A5-89DD-6D971BDCF523}" type="datetimeFigureOut">
              <a:rPr lang="en-US" smtClean="0"/>
              <a:t>1/7/2024</a:t>
            </a:fld>
            <a:endParaRPr lang="en-US"/>
          </a:p>
        </p:txBody>
      </p:sp>
      <p:sp>
        <p:nvSpPr>
          <p:cNvPr id="5" name="Footer Placeholder 4">
            <a:extLst>
              <a:ext uri="{FF2B5EF4-FFF2-40B4-BE49-F238E27FC236}">
                <a16:creationId xmlns:a16="http://schemas.microsoft.com/office/drawing/2014/main" id="{D9D759F2-EC83-E2A5-A034-D440FFD074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ADD2B4-6B27-1EE7-3E8A-973295756C37}"/>
              </a:ext>
            </a:extLst>
          </p:cNvPr>
          <p:cNvSpPr>
            <a:spLocks noGrp="1"/>
          </p:cNvSpPr>
          <p:nvPr>
            <p:ph type="sldNum" sz="quarter" idx="12"/>
          </p:nvPr>
        </p:nvSpPr>
        <p:spPr/>
        <p:txBody>
          <a:bodyPr/>
          <a:lstStyle/>
          <a:p>
            <a:fld id="{17382C6F-4023-4073-9A07-530C6BAABEBE}" type="slidenum">
              <a:rPr lang="en-US" smtClean="0"/>
              <a:t>‹#›</a:t>
            </a:fld>
            <a:endParaRPr lang="en-US"/>
          </a:p>
        </p:txBody>
      </p:sp>
    </p:spTree>
    <p:extLst>
      <p:ext uri="{BB962C8B-B14F-4D97-AF65-F5344CB8AC3E}">
        <p14:creationId xmlns:p14="http://schemas.microsoft.com/office/powerpoint/2010/main" val="401969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279FD-B092-BEDB-2EEB-F2847AB771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EEF1A8-75B9-0B6B-1AC7-178138A4E4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077990-BDBD-C1B9-98D2-86D6F7A2D8B3}"/>
              </a:ext>
            </a:extLst>
          </p:cNvPr>
          <p:cNvSpPr>
            <a:spLocks noGrp="1"/>
          </p:cNvSpPr>
          <p:nvPr>
            <p:ph type="dt" sz="half" idx="10"/>
          </p:nvPr>
        </p:nvSpPr>
        <p:spPr/>
        <p:txBody>
          <a:bodyPr/>
          <a:lstStyle/>
          <a:p>
            <a:fld id="{57D30CCC-D2B4-41A5-89DD-6D971BDCF523}" type="datetimeFigureOut">
              <a:rPr lang="en-US" smtClean="0"/>
              <a:t>1/7/2024</a:t>
            </a:fld>
            <a:endParaRPr lang="en-US"/>
          </a:p>
        </p:txBody>
      </p:sp>
      <p:sp>
        <p:nvSpPr>
          <p:cNvPr id="5" name="Footer Placeholder 4">
            <a:extLst>
              <a:ext uri="{FF2B5EF4-FFF2-40B4-BE49-F238E27FC236}">
                <a16:creationId xmlns:a16="http://schemas.microsoft.com/office/drawing/2014/main" id="{A7FF2369-24CC-0ECD-F6FF-EDE6BCB087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6A75D9-D356-FE03-7750-2DA73B5A562C}"/>
              </a:ext>
            </a:extLst>
          </p:cNvPr>
          <p:cNvSpPr>
            <a:spLocks noGrp="1"/>
          </p:cNvSpPr>
          <p:nvPr>
            <p:ph type="sldNum" sz="quarter" idx="12"/>
          </p:nvPr>
        </p:nvSpPr>
        <p:spPr/>
        <p:txBody>
          <a:bodyPr/>
          <a:lstStyle/>
          <a:p>
            <a:fld id="{17382C6F-4023-4073-9A07-530C6BAABEBE}" type="slidenum">
              <a:rPr lang="en-US" smtClean="0"/>
              <a:t>‹#›</a:t>
            </a:fld>
            <a:endParaRPr lang="en-US"/>
          </a:p>
        </p:txBody>
      </p:sp>
    </p:spTree>
    <p:extLst>
      <p:ext uri="{BB962C8B-B14F-4D97-AF65-F5344CB8AC3E}">
        <p14:creationId xmlns:p14="http://schemas.microsoft.com/office/powerpoint/2010/main" val="1507694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5ED69-BCA3-B781-26C4-6D64DD1245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659DED-B93A-136F-E3D8-724B643054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DC4861-E3C0-E2A9-24FB-966DE5BF39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4B6D0D-85F4-A768-BD0F-FD870012042B}"/>
              </a:ext>
            </a:extLst>
          </p:cNvPr>
          <p:cNvSpPr>
            <a:spLocks noGrp="1"/>
          </p:cNvSpPr>
          <p:nvPr>
            <p:ph type="dt" sz="half" idx="10"/>
          </p:nvPr>
        </p:nvSpPr>
        <p:spPr/>
        <p:txBody>
          <a:bodyPr/>
          <a:lstStyle/>
          <a:p>
            <a:fld id="{57D30CCC-D2B4-41A5-89DD-6D971BDCF523}" type="datetimeFigureOut">
              <a:rPr lang="en-US" smtClean="0"/>
              <a:t>1/7/2024</a:t>
            </a:fld>
            <a:endParaRPr lang="en-US"/>
          </a:p>
        </p:txBody>
      </p:sp>
      <p:sp>
        <p:nvSpPr>
          <p:cNvPr id="6" name="Footer Placeholder 5">
            <a:extLst>
              <a:ext uri="{FF2B5EF4-FFF2-40B4-BE49-F238E27FC236}">
                <a16:creationId xmlns:a16="http://schemas.microsoft.com/office/drawing/2014/main" id="{76ECF0F9-E9B3-A217-3C4C-B84C5A7C4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5959F9-A6E1-EB29-6744-43412C18524A}"/>
              </a:ext>
            </a:extLst>
          </p:cNvPr>
          <p:cNvSpPr>
            <a:spLocks noGrp="1"/>
          </p:cNvSpPr>
          <p:nvPr>
            <p:ph type="sldNum" sz="quarter" idx="12"/>
          </p:nvPr>
        </p:nvSpPr>
        <p:spPr/>
        <p:txBody>
          <a:bodyPr/>
          <a:lstStyle/>
          <a:p>
            <a:fld id="{17382C6F-4023-4073-9A07-530C6BAABEBE}" type="slidenum">
              <a:rPr lang="en-US" smtClean="0"/>
              <a:t>‹#›</a:t>
            </a:fld>
            <a:endParaRPr lang="en-US"/>
          </a:p>
        </p:txBody>
      </p:sp>
    </p:spTree>
    <p:extLst>
      <p:ext uri="{BB962C8B-B14F-4D97-AF65-F5344CB8AC3E}">
        <p14:creationId xmlns:p14="http://schemas.microsoft.com/office/powerpoint/2010/main" val="673835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08AA5-E5CD-4C9A-15F7-63B061E1B6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B9CDCD-71BA-BEAB-054A-8490E41F93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2D2F51-2183-AB3A-44AB-4620F1D24C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D80BD29-5B6A-A77A-9111-3ACDFCEED3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F4C073-E23F-0548-46FE-5D1D41B217A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23BF01C-2043-1434-C315-294D3B0107F2}"/>
              </a:ext>
            </a:extLst>
          </p:cNvPr>
          <p:cNvSpPr>
            <a:spLocks noGrp="1"/>
          </p:cNvSpPr>
          <p:nvPr>
            <p:ph type="dt" sz="half" idx="10"/>
          </p:nvPr>
        </p:nvSpPr>
        <p:spPr/>
        <p:txBody>
          <a:bodyPr/>
          <a:lstStyle/>
          <a:p>
            <a:fld id="{57D30CCC-D2B4-41A5-89DD-6D971BDCF523}" type="datetimeFigureOut">
              <a:rPr lang="en-US" smtClean="0"/>
              <a:t>1/7/2024</a:t>
            </a:fld>
            <a:endParaRPr lang="en-US"/>
          </a:p>
        </p:txBody>
      </p:sp>
      <p:sp>
        <p:nvSpPr>
          <p:cNvPr id="8" name="Footer Placeholder 7">
            <a:extLst>
              <a:ext uri="{FF2B5EF4-FFF2-40B4-BE49-F238E27FC236}">
                <a16:creationId xmlns:a16="http://schemas.microsoft.com/office/drawing/2014/main" id="{D171B71E-1006-22A5-879C-68B079AB5F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FAF0E0-6C3F-B5E0-515A-D7A34E5804D9}"/>
              </a:ext>
            </a:extLst>
          </p:cNvPr>
          <p:cNvSpPr>
            <a:spLocks noGrp="1"/>
          </p:cNvSpPr>
          <p:nvPr>
            <p:ph type="sldNum" sz="quarter" idx="12"/>
          </p:nvPr>
        </p:nvSpPr>
        <p:spPr/>
        <p:txBody>
          <a:bodyPr/>
          <a:lstStyle/>
          <a:p>
            <a:fld id="{17382C6F-4023-4073-9A07-530C6BAABEBE}" type="slidenum">
              <a:rPr lang="en-US" smtClean="0"/>
              <a:t>‹#›</a:t>
            </a:fld>
            <a:endParaRPr lang="en-US"/>
          </a:p>
        </p:txBody>
      </p:sp>
    </p:spTree>
    <p:extLst>
      <p:ext uri="{BB962C8B-B14F-4D97-AF65-F5344CB8AC3E}">
        <p14:creationId xmlns:p14="http://schemas.microsoft.com/office/powerpoint/2010/main" val="4274192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B5C1E-CC23-2730-E3D3-666C053FB21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B55E7C-C0D4-417D-1934-6926B6CE0C60}"/>
              </a:ext>
            </a:extLst>
          </p:cNvPr>
          <p:cNvSpPr>
            <a:spLocks noGrp="1"/>
          </p:cNvSpPr>
          <p:nvPr>
            <p:ph type="dt" sz="half" idx="10"/>
          </p:nvPr>
        </p:nvSpPr>
        <p:spPr/>
        <p:txBody>
          <a:bodyPr/>
          <a:lstStyle/>
          <a:p>
            <a:fld id="{57D30CCC-D2B4-41A5-89DD-6D971BDCF523}" type="datetimeFigureOut">
              <a:rPr lang="en-US" smtClean="0"/>
              <a:t>1/7/2024</a:t>
            </a:fld>
            <a:endParaRPr lang="en-US"/>
          </a:p>
        </p:txBody>
      </p:sp>
      <p:sp>
        <p:nvSpPr>
          <p:cNvPr id="4" name="Footer Placeholder 3">
            <a:extLst>
              <a:ext uri="{FF2B5EF4-FFF2-40B4-BE49-F238E27FC236}">
                <a16:creationId xmlns:a16="http://schemas.microsoft.com/office/drawing/2014/main" id="{7D4E5090-E493-3113-9E4E-7556D05606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E54ED7-1C29-2126-8475-CE69AD7DFCE8}"/>
              </a:ext>
            </a:extLst>
          </p:cNvPr>
          <p:cNvSpPr>
            <a:spLocks noGrp="1"/>
          </p:cNvSpPr>
          <p:nvPr>
            <p:ph type="sldNum" sz="quarter" idx="12"/>
          </p:nvPr>
        </p:nvSpPr>
        <p:spPr/>
        <p:txBody>
          <a:bodyPr/>
          <a:lstStyle/>
          <a:p>
            <a:fld id="{17382C6F-4023-4073-9A07-530C6BAABEBE}" type="slidenum">
              <a:rPr lang="en-US" smtClean="0"/>
              <a:t>‹#›</a:t>
            </a:fld>
            <a:endParaRPr lang="en-US"/>
          </a:p>
        </p:txBody>
      </p:sp>
    </p:spTree>
    <p:extLst>
      <p:ext uri="{BB962C8B-B14F-4D97-AF65-F5344CB8AC3E}">
        <p14:creationId xmlns:p14="http://schemas.microsoft.com/office/powerpoint/2010/main" val="262529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C86CA5-1328-6212-9B58-6B621AA7D6D7}"/>
              </a:ext>
            </a:extLst>
          </p:cNvPr>
          <p:cNvSpPr>
            <a:spLocks noGrp="1"/>
          </p:cNvSpPr>
          <p:nvPr>
            <p:ph type="dt" sz="half" idx="10"/>
          </p:nvPr>
        </p:nvSpPr>
        <p:spPr/>
        <p:txBody>
          <a:bodyPr/>
          <a:lstStyle/>
          <a:p>
            <a:fld id="{57D30CCC-D2B4-41A5-89DD-6D971BDCF523}" type="datetimeFigureOut">
              <a:rPr lang="en-US" smtClean="0"/>
              <a:t>1/7/2024</a:t>
            </a:fld>
            <a:endParaRPr lang="en-US"/>
          </a:p>
        </p:txBody>
      </p:sp>
      <p:sp>
        <p:nvSpPr>
          <p:cNvPr id="3" name="Footer Placeholder 2">
            <a:extLst>
              <a:ext uri="{FF2B5EF4-FFF2-40B4-BE49-F238E27FC236}">
                <a16:creationId xmlns:a16="http://schemas.microsoft.com/office/drawing/2014/main" id="{B1A34FB2-D5BE-67A2-C74F-04BD9BF73FE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AFCA5F-E591-1256-F87E-6A6121A97CD2}"/>
              </a:ext>
            </a:extLst>
          </p:cNvPr>
          <p:cNvSpPr>
            <a:spLocks noGrp="1"/>
          </p:cNvSpPr>
          <p:nvPr>
            <p:ph type="sldNum" sz="quarter" idx="12"/>
          </p:nvPr>
        </p:nvSpPr>
        <p:spPr/>
        <p:txBody>
          <a:bodyPr/>
          <a:lstStyle/>
          <a:p>
            <a:fld id="{17382C6F-4023-4073-9A07-530C6BAABEBE}" type="slidenum">
              <a:rPr lang="en-US" smtClean="0"/>
              <a:t>‹#›</a:t>
            </a:fld>
            <a:endParaRPr lang="en-US"/>
          </a:p>
        </p:txBody>
      </p:sp>
    </p:spTree>
    <p:extLst>
      <p:ext uri="{BB962C8B-B14F-4D97-AF65-F5344CB8AC3E}">
        <p14:creationId xmlns:p14="http://schemas.microsoft.com/office/powerpoint/2010/main" val="1289849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12930-F1B4-8A59-5D3D-A83A4E14DD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56319EA-5C47-8F21-086C-4D9C93F6A5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AD9E858-4C81-19F5-A228-74999B3F49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4E5FA0-54E7-70C6-B880-58EBA264CE04}"/>
              </a:ext>
            </a:extLst>
          </p:cNvPr>
          <p:cNvSpPr>
            <a:spLocks noGrp="1"/>
          </p:cNvSpPr>
          <p:nvPr>
            <p:ph type="dt" sz="half" idx="10"/>
          </p:nvPr>
        </p:nvSpPr>
        <p:spPr/>
        <p:txBody>
          <a:bodyPr/>
          <a:lstStyle/>
          <a:p>
            <a:fld id="{57D30CCC-D2B4-41A5-89DD-6D971BDCF523}" type="datetimeFigureOut">
              <a:rPr lang="en-US" smtClean="0"/>
              <a:t>1/7/2024</a:t>
            </a:fld>
            <a:endParaRPr lang="en-US"/>
          </a:p>
        </p:txBody>
      </p:sp>
      <p:sp>
        <p:nvSpPr>
          <p:cNvPr id="6" name="Footer Placeholder 5">
            <a:extLst>
              <a:ext uri="{FF2B5EF4-FFF2-40B4-BE49-F238E27FC236}">
                <a16:creationId xmlns:a16="http://schemas.microsoft.com/office/drawing/2014/main" id="{2E4C1953-1011-304C-67FF-B3B3593A6D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232E50-6C46-0596-AD6E-8FA53313898F}"/>
              </a:ext>
            </a:extLst>
          </p:cNvPr>
          <p:cNvSpPr>
            <a:spLocks noGrp="1"/>
          </p:cNvSpPr>
          <p:nvPr>
            <p:ph type="sldNum" sz="quarter" idx="12"/>
          </p:nvPr>
        </p:nvSpPr>
        <p:spPr/>
        <p:txBody>
          <a:bodyPr/>
          <a:lstStyle/>
          <a:p>
            <a:fld id="{17382C6F-4023-4073-9A07-530C6BAABEBE}" type="slidenum">
              <a:rPr lang="en-US" smtClean="0"/>
              <a:t>‹#›</a:t>
            </a:fld>
            <a:endParaRPr lang="en-US"/>
          </a:p>
        </p:txBody>
      </p:sp>
    </p:spTree>
    <p:extLst>
      <p:ext uri="{BB962C8B-B14F-4D97-AF65-F5344CB8AC3E}">
        <p14:creationId xmlns:p14="http://schemas.microsoft.com/office/powerpoint/2010/main" val="3256233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9B2B5-BE49-7887-382A-B9929FFB8B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4F6E8F6-66DC-B861-13F0-68D76CF774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9BF843-13B7-62B2-9E7F-F2E8D1E3D8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87E4E1-1995-559C-1360-C0517F8CBC3A}"/>
              </a:ext>
            </a:extLst>
          </p:cNvPr>
          <p:cNvSpPr>
            <a:spLocks noGrp="1"/>
          </p:cNvSpPr>
          <p:nvPr>
            <p:ph type="dt" sz="half" idx="10"/>
          </p:nvPr>
        </p:nvSpPr>
        <p:spPr/>
        <p:txBody>
          <a:bodyPr/>
          <a:lstStyle/>
          <a:p>
            <a:fld id="{57D30CCC-D2B4-41A5-89DD-6D971BDCF523}" type="datetimeFigureOut">
              <a:rPr lang="en-US" smtClean="0"/>
              <a:t>1/7/2024</a:t>
            </a:fld>
            <a:endParaRPr lang="en-US"/>
          </a:p>
        </p:txBody>
      </p:sp>
      <p:sp>
        <p:nvSpPr>
          <p:cNvPr id="6" name="Footer Placeholder 5">
            <a:extLst>
              <a:ext uri="{FF2B5EF4-FFF2-40B4-BE49-F238E27FC236}">
                <a16:creationId xmlns:a16="http://schemas.microsoft.com/office/drawing/2014/main" id="{D7FF7DBF-4C16-F576-5220-3B6D0E7371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8C8C41-BA83-EA36-B5EA-65C15AC84E27}"/>
              </a:ext>
            </a:extLst>
          </p:cNvPr>
          <p:cNvSpPr>
            <a:spLocks noGrp="1"/>
          </p:cNvSpPr>
          <p:nvPr>
            <p:ph type="sldNum" sz="quarter" idx="12"/>
          </p:nvPr>
        </p:nvSpPr>
        <p:spPr/>
        <p:txBody>
          <a:bodyPr/>
          <a:lstStyle/>
          <a:p>
            <a:fld id="{17382C6F-4023-4073-9A07-530C6BAABEBE}" type="slidenum">
              <a:rPr lang="en-US" smtClean="0"/>
              <a:t>‹#›</a:t>
            </a:fld>
            <a:endParaRPr lang="en-US"/>
          </a:p>
        </p:txBody>
      </p:sp>
    </p:spTree>
    <p:extLst>
      <p:ext uri="{BB962C8B-B14F-4D97-AF65-F5344CB8AC3E}">
        <p14:creationId xmlns:p14="http://schemas.microsoft.com/office/powerpoint/2010/main" val="794362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7017B6-A560-2BF8-555D-33AF6E2C9A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F0C856-DFF3-CF14-E44B-6C8AE11619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06E252-64D0-12CA-E9FF-D97171C0F9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D30CCC-D2B4-41A5-89DD-6D971BDCF523}" type="datetimeFigureOut">
              <a:rPr lang="en-US" smtClean="0"/>
              <a:t>1/7/2024</a:t>
            </a:fld>
            <a:endParaRPr lang="en-US"/>
          </a:p>
        </p:txBody>
      </p:sp>
      <p:sp>
        <p:nvSpPr>
          <p:cNvPr id="5" name="Footer Placeholder 4">
            <a:extLst>
              <a:ext uri="{FF2B5EF4-FFF2-40B4-BE49-F238E27FC236}">
                <a16:creationId xmlns:a16="http://schemas.microsoft.com/office/drawing/2014/main" id="{1164A290-FC75-4C36-72EC-B5189F7844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277E6E-55A2-FCC3-F489-4A03F657F5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82C6F-4023-4073-9A07-530C6BAABEBE}" type="slidenum">
              <a:rPr lang="en-US" smtClean="0"/>
              <a:t>‹#›</a:t>
            </a:fld>
            <a:endParaRPr lang="en-US"/>
          </a:p>
        </p:txBody>
      </p:sp>
    </p:spTree>
    <p:extLst>
      <p:ext uri="{BB962C8B-B14F-4D97-AF65-F5344CB8AC3E}">
        <p14:creationId xmlns:p14="http://schemas.microsoft.com/office/powerpoint/2010/main" val="1539405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6371E77-6AB5-F69A-6116-1B4430B7D4CB}"/>
              </a:ext>
            </a:extLst>
          </p:cNvPr>
          <p:cNvSpPr txBox="1"/>
          <p:nvPr/>
        </p:nvSpPr>
        <p:spPr>
          <a:xfrm>
            <a:off x="3191022" y="2025748"/>
            <a:ext cx="5809956"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rPr>
              <a:t>DOCTRINE MATTERS</a:t>
            </a:r>
          </a:p>
        </p:txBody>
      </p:sp>
    </p:spTree>
    <p:extLst>
      <p:ext uri="{BB962C8B-B14F-4D97-AF65-F5344CB8AC3E}">
        <p14:creationId xmlns:p14="http://schemas.microsoft.com/office/powerpoint/2010/main" val="1699860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C48F7F-6613-4908-9AF4-4A4B6F2C01E5}"/>
              </a:ext>
            </a:extLst>
          </p:cNvPr>
          <p:cNvSpPr txBox="1"/>
          <p:nvPr/>
        </p:nvSpPr>
        <p:spPr>
          <a:xfrm>
            <a:off x="5422006" y="173687"/>
            <a:ext cx="6463583"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Credit by Participation in </a:t>
            </a:r>
            <a:r>
              <a:rPr kumimoji="0" lang="en-US" sz="2800" b="1" i="1"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TEACHING</a:t>
            </a:r>
            <a:endPar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p:txBody>
      </p:sp>
      <p:sp>
        <p:nvSpPr>
          <p:cNvPr id="3" name="TextBox 2">
            <a:extLst>
              <a:ext uri="{FF2B5EF4-FFF2-40B4-BE49-F238E27FC236}">
                <a16:creationId xmlns:a16="http://schemas.microsoft.com/office/drawing/2014/main" id="{812669DF-887E-7D7A-3934-B045D6DD38FC}"/>
              </a:ext>
            </a:extLst>
          </p:cNvPr>
          <p:cNvSpPr txBox="1"/>
          <p:nvPr/>
        </p:nvSpPr>
        <p:spPr>
          <a:xfrm>
            <a:off x="3438659" y="1024331"/>
            <a:ext cx="8627235" cy="501675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3 John</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Beloved, you are acting faithfully in whatever work you do for the brothers, and are doing this though they are strangers;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they bore witness to your love before the church. You will do well to </a:t>
            </a:r>
            <a:r>
              <a:rPr kumimoji="0" lang="en-US" sz="32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send them on their</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2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way in a manner worthy of God</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they went out for the sake of the Name, receiving nothing from the Gentiles.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8 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a:t>
            </a:r>
            <a:r>
              <a:rPr kumimoji="0" lang="en-US" sz="32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we ought to support such men</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so that we may be fellow workers with the truth.</a:t>
            </a:r>
            <a:endPar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58632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C48F7F-6613-4908-9AF4-4A4B6F2C01E5}"/>
              </a:ext>
            </a:extLst>
          </p:cNvPr>
          <p:cNvSpPr txBox="1"/>
          <p:nvPr/>
        </p:nvSpPr>
        <p:spPr>
          <a:xfrm>
            <a:off x="5422006" y="173687"/>
            <a:ext cx="6463583"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Credit by Participation in </a:t>
            </a:r>
            <a:r>
              <a:rPr kumimoji="0" lang="en-US" sz="2800" b="1" i="1"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TEACHING</a:t>
            </a:r>
            <a:endPar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p:txBody>
      </p:sp>
      <p:sp>
        <p:nvSpPr>
          <p:cNvPr id="3" name="TextBox 2">
            <a:extLst>
              <a:ext uri="{FF2B5EF4-FFF2-40B4-BE49-F238E27FC236}">
                <a16:creationId xmlns:a16="http://schemas.microsoft.com/office/drawing/2014/main" id="{812669DF-887E-7D7A-3934-B045D6DD38FC}"/>
              </a:ext>
            </a:extLst>
          </p:cNvPr>
          <p:cNvSpPr txBox="1"/>
          <p:nvPr/>
        </p:nvSpPr>
        <p:spPr>
          <a:xfrm>
            <a:off x="3438659" y="1024331"/>
            <a:ext cx="8627235" cy="501675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3 John</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Beloved, you are acting faithfully in whatever work you do for the brothers, and are doing this though they are strangers;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they bore witness to your love before the church. You will do well to send them on their way in a manner worthy of God. </a:t>
            </a:r>
            <a:r>
              <a:rPr kumimoji="0" lang="en-US" sz="3200" b="0"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they went out for the sake of the Name, receiving nothing from the Gentiles. </a:t>
            </a:r>
            <a:r>
              <a:rPr kumimoji="0" lang="en-US" sz="3200" b="0"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8 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we ought to support such men, </a:t>
            </a:r>
            <a:r>
              <a:rPr kumimoji="0" lang="en-US" sz="32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so that we may be fellow workers with the truth</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endPar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94502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C48F7F-6613-4908-9AF4-4A4B6F2C01E5}"/>
              </a:ext>
            </a:extLst>
          </p:cNvPr>
          <p:cNvSpPr txBox="1"/>
          <p:nvPr/>
        </p:nvSpPr>
        <p:spPr>
          <a:xfrm>
            <a:off x="5422006" y="173687"/>
            <a:ext cx="6463583"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Credit by Participation in </a:t>
            </a:r>
            <a:r>
              <a:rPr kumimoji="0" lang="en-US" sz="2800" b="1" i="1" u="sng"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TEACHING</a:t>
            </a:r>
            <a:endParaRPr kumimoji="0" lang="en-US" sz="28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endParaRPr>
          </a:p>
        </p:txBody>
      </p:sp>
      <p:sp>
        <p:nvSpPr>
          <p:cNvPr id="3" name="TextBox 2">
            <a:extLst>
              <a:ext uri="{FF2B5EF4-FFF2-40B4-BE49-F238E27FC236}">
                <a16:creationId xmlns:a16="http://schemas.microsoft.com/office/drawing/2014/main" id="{812669DF-887E-7D7A-3934-B045D6DD38FC}"/>
              </a:ext>
            </a:extLst>
          </p:cNvPr>
          <p:cNvSpPr txBox="1"/>
          <p:nvPr/>
        </p:nvSpPr>
        <p:spPr>
          <a:xfrm>
            <a:off x="3438659" y="1024331"/>
            <a:ext cx="8627235" cy="501675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3 John</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Beloved, you are acting faithfully in whatever work you do for the brothers, and are doing this though they are strangers;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they bore witness to your love before the church. You will do well to send them on their way in a manner worthy of God. </a:t>
            </a:r>
            <a:r>
              <a:rPr kumimoji="0" lang="en-US" sz="3200" b="0"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they went out for the sake of the Name, receiving nothing from the Gentiles. </a:t>
            </a:r>
            <a:r>
              <a:rPr kumimoji="0" lang="en-US" sz="3200" b="0"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8 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we ought to support such men, </a:t>
            </a:r>
            <a:r>
              <a:rPr kumimoji="0" lang="en-US" sz="32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so that we may be fellow workers with the truth</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endPar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825007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2669DF-887E-7D7A-3934-B045D6DD38FC}"/>
              </a:ext>
            </a:extLst>
          </p:cNvPr>
          <p:cNvSpPr txBox="1"/>
          <p:nvPr/>
        </p:nvSpPr>
        <p:spPr>
          <a:xfrm>
            <a:off x="6542468" y="-16771"/>
            <a:ext cx="5523426" cy="378565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3 John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1 </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elder to the beloved Gaius, whom I love in truth.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For I rejoiced greatly when brothers came and bore witness to your </a:t>
            </a:r>
            <a:r>
              <a:rPr kumimoji="0" lang="en-US" sz="24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truth</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that is, how you are walking in </a:t>
            </a:r>
            <a:r>
              <a:rPr kumimoji="0" lang="en-US" sz="24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truth</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4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 have no greater joy than this, to hear that my children are walking in the </a:t>
            </a:r>
            <a:r>
              <a:rPr kumimoji="0" lang="en-US" sz="24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truth</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p>
        </p:txBody>
      </p:sp>
      <p:sp>
        <p:nvSpPr>
          <p:cNvPr id="4" name="TextBox 3">
            <a:extLst>
              <a:ext uri="{FF2B5EF4-FFF2-40B4-BE49-F238E27FC236}">
                <a16:creationId xmlns:a16="http://schemas.microsoft.com/office/drawing/2014/main" id="{88FD4940-E858-8DDE-64EC-1A7A33B593E6}"/>
              </a:ext>
            </a:extLst>
          </p:cNvPr>
          <p:cNvSpPr txBox="1"/>
          <p:nvPr/>
        </p:nvSpPr>
        <p:spPr>
          <a:xfrm>
            <a:off x="126106" y="-16771"/>
            <a:ext cx="6098146" cy="489364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2 John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1 </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elder to the elect lady and her children, whom I love in truth,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not only I, but also all who know the </a:t>
            </a:r>
            <a:r>
              <a:rPr kumimoji="0" lang="en-US" sz="24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truth</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4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 sake of the </a:t>
            </a:r>
            <a:r>
              <a:rPr kumimoji="0" lang="en-US" sz="24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truth</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which abides in us and will be with us forever: </a:t>
            </a:r>
            <a:r>
              <a:rPr kumimoji="0" lang="en-US" sz="24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Grace, mercy, </a:t>
            </a:r>
            <a:r>
              <a:rPr kumimoji="0" lang="en-US" sz="24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peace will be with us, from God the Father and from Jesus Christ, the Son of the Father, in </a:t>
            </a:r>
            <a:r>
              <a:rPr kumimoji="0" lang="en-US" sz="24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truth</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love. </a:t>
            </a:r>
            <a:r>
              <a:rPr kumimoji="0" lang="en-US" sz="24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 rejoiced greatly to find </a:t>
            </a:r>
            <a:r>
              <a:rPr kumimoji="0" lang="en-US" sz="24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some</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of your children walking in </a:t>
            </a:r>
            <a:r>
              <a:rPr kumimoji="0" lang="en-US" sz="24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truth</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just as we received commandment from the Father. </a:t>
            </a:r>
          </a:p>
        </p:txBody>
      </p:sp>
      <p:sp>
        <p:nvSpPr>
          <p:cNvPr id="7" name="TextBox 6">
            <a:extLst>
              <a:ext uri="{FF2B5EF4-FFF2-40B4-BE49-F238E27FC236}">
                <a16:creationId xmlns:a16="http://schemas.microsoft.com/office/drawing/2014/main" id="{F055712F-190B-531C-7042-D2850C1DB073}"/>
              </a:ext>
            </a:extLst>
          </p:cNvPr>
          <p:cNvSpPr txBox="1"/>
          <p:nvPr/>
        </p:nvSpPr>
        <p:spPr>
          <a:xfrm>
            <a:off x="6542468" y="4979762"/>
            <a:ext cx="552342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they </a:t>
            </a:r>
            <a:r>
              <a:rPr kumimoji="0" lang="en-US" sz="24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went out </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 sake of the Name,</a:t>
            </a:r>
          </a:p>
        </p:txBody>
      </p:sp>
      <p:sp>
        <p:nvSpPr>
          <p:cNvPr id="9" name="TextBox 8">
            <a:extLst>
              <a:ext uri="{FF2B5EF4-FFF2-40B4-BE49-F238E27FC236}">
                <a16:creationId xmlns:a16="http://schemas.microsoft.com/office/drawing/2014/main" id="{E0B914C2-2F9C-DC1D-E495-2FD237F16AD4}"/>
              </a:ext>
            </a:extLst>
          </p:cNvPr>
          <p:cNvSpPr txBox="1"/>
          <p:nvPr/>
        </p:nvSpPr>
        <p:spPr>
          <a:xfrm>
            <a:off x="126106" y="4979762"/>
            <a:ext cx="6098146"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many deceivers have </a:t>
            </a:r>
            <a:r>
              <a:rPr kumimoji="0" lang="en-US" sz="24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gone out</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into the world, those who do not confess Jesus Christ as coming in the flesh. This is the deceiver and the antichrist.</a:t>
            </a:r>
          </a:p>
        </p:txBody>
      </p:sp>
    </p:spTree>
    <p:extLst>
      <p:ext uri="{BB962C8B-B14F-4D97-AF65-F5344CB8AC3E}">
        <p14:creationId xmlns:p14="http://schemas.microsoft.com/office/powerpoint/2010/main" val="1735272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2669DF-887E-7D7A-3934-B045D6DD38FC}"/>
              </a:ext>
            </a:extLst>
          </p:cNvPr>
          <p:cNvSpPr txBox="1"/>
          <p:nvPr/>
        </p:nvSpPr>
        <p:spPr>
          <a:xfrm>
            <a:off x="6542468" y="-16771"/>
            <a:ext cx="5523426" cy="587853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3 John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 will do well to send them on their way in a manner worthy of God. </a:t>
            </a:r>
            <a:r>
              <a:rPr kumimoji="0" lang="en-US" sz="2400" b="0"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they went out for the sake of the Name, receiving nothing from the Gentiles. </a:t>
            </a:r>
            <a:r>
              <a:rPr kumimoji="0" lang="en-US" sz="2400" b="0"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8 </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we ought to support such men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that we may be fellow workers with the truth.</a:t>
            </a:r>
          </a:p>
        </p:txBody>
      </p:sp>
      <p:sp>
        <p:nvSpPr>
          <p:cNvPr id="4" name="TextBox 3">
            <a:extLst>
              <a:ext uri="{FF2B5EF4-FFF2-40B4-BE49-F238E27FC236}">
                <a16:creationId xmlns:a16="http://schemas.microsoft.com/office/drawing/2014/main" id="{88FD4940-E858-8DDE-64EC-1A7A33B593E6}"/>
              </a:ext>
            </a:extLst>
          </p:cNvPr>
          <p:cNvSpPr txBox="1"/>
          <p:nvPr/>
        </p:nvSpPr>
        <p:spPr>
          <a:xfrm>
            <a:off x="126106" y="-16771"/>
            <a:ext cx="6098146" cy="587853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2 John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10 </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If anyone comes to you and does not bring this teaching, do not receive him into your house, and do not give him a greeting,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11 </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 one who gives him a greeting participates in his evil deeds.</a:t>
            </a:r>
          </a:p>
        </p:txBody>
      </p:sp>
      <p:sp>
        <p:nvSpPr>
          <p:cNvPr id="2" name="TextBox 1">
            <a:extLst>
              <a:ext uri="{FF2B5EF4-FFF2-40B4-BE49-F238E27FC236}">
                <a16:creationId xmlns:a16="http://schemas.microsoft.com/office/drawing/2014/main" id="{FA9619B3-A64C-7E02-4FE8-FF426A075E7C}"/>
              </a:ext>
            </a:extLst>
          </p:cNvPr>
          <p:cNvSpPr txBox="1"/>
          <p:nvPr/>
        </p:nvSpPr>
        <p:spPr>
          <a:xfrm>
            <a:off x="6633278" y="6033575"/>
            <a:ext cx="5341805"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Participation in teaching truth</a:t>
            </a:r>
            <a:endParaRPr kumimoji="0" lang="en-US" sz="28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endParaRPr>
          </a:p>
        </p:txBody>
      </p:sp>
      <p:sp>
        <p:nvSpPr>
          <p:cNvPr id="6" name="TextBox 5">
            <a:extLst>
              <a:ext uri="{FF2B5EF4-FFF2-40B4-BE49-F238E27FC236}">
                <a16:creationId xmlns:a16="http://schemas.microsoft.com/office/drawing/2014/main" id="{109C750A-A5AC-E1C1-D2A2-46FCF499083E}"/>
              </a:ext>
            </a:extLst>
          </p:cNvPr>
          <p:cNvSpPr txBox="1"/>
          <p:nvPr/>
        </p:nvSpPr>
        <p:spPr>
          <a:xfrm>
            <a:off x="281840" y="6031427"/>
            <a:ext cx="5341805"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Participation in teaching error</a:t>
            </a:r>
            <a:endParaRPr kumimoji="0" lang="en-US" sz="28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endParaRPr>
          </a:p>
        </p:txBody>
      </p:sp>
      <p:sp>
        <p:nvSpPr>
          <p:cNvPr id="7" name="TextBox 6">
            <a:extLst>
              <a:ext uri="{FF2B5EF4-FFF2-40B4-BE49-F238E27FC236}">
                <a16:creationId xmlns:a16="http://schemas.microsoft.com/office/drawing/2014/main" id="{8C8CB097-0D63-7BDB-971E-23AEB5F3CCD2}"/>
              </a:ext>
            </a:extLst>
          </p:cNvPr>
          <p:cNvSpPr txBox="1"/>
          <p:nvPr/>
        </p:nvSpPr>
        <p:spPr>
          <a:xfrm>
            <a:off x="6542468" y="485035"/>
            <a:ext cx="5523426"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they </a:t>
            </a:r>
            <a:r>
              <a:rPr kumimoji="0" lang="en-US" sz="24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went out </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 sake of the Name,</a:t>
            </a:r>
          </a:p>
        </p:txBody>
      </p:sp>
      <p:sp>
        <p:nvSpPr>
          <p:cNvPr id="8" name="TextBox 7">
            <a:extLst>
              <a:ext uri="{FF2B5EF4-FFF2-40B4-BE49-F238E27FC236}">
                <a16:creationId xmlns:a16="http://schemas.microsoft.com/office/drawing/2014/main" id="{047F24EE-49F0-5011-8443-3562BA43EA26}"/>
              </a:ext>
            </a:extLst>
          </p:cNvPr>
          <p:cNvSpPr txBox="1"/>
          <p:nvPr/>
        </p:nvSpPr>
        <p:spPr>
          <a:xfrm>
            <a:off x="126106" y="485035"/>
            <a:ext cx="6098146"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many deceivers have </a:t>
            </a:r>
            <a:r>
              <a:rPr kumimoji="0" lang="en-US" sz="24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gone out</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into the world, those who do not confess Jesus Christ as coming in the flesh. This is the deceiver and the antichrist.</a:t>
            </a:r>
          </a:p>
        </p:txBody>
      </p:sp>
      <p:sp>
        <p:nvSpPr>
          <p:cNvPr id="9" name="TextBox 8">
            <a:extLst>
              <a:ext uri="{FF2B5EF4-FFF2-40B4-BE49-F238E27FC236}">
                <a16:creationId xmlns:a16="http://schemas.microsoft.com/office/drawing/2014/main" id="{9F4000D5-1DAA-E9F8-8206-30458011132E}"/>
              </a:ext>
            </a:extLst>
          </p:cNvPr>
          <p:cNvSpPr txBox="1"/>
          <p:nvPr/>
        </p:nvSpPr>
        <p:spPr>
          <a:xfrm>
            <a:off x="2813537" y="3429000"/>
            <a:ext cx="6231987" cy="1384995"/>
          </a:xfrm>
          <a:prstGeom prst="rect">
            <a:avLst/>
          </a:prstGeom>
          <a:solidFill>
            <a:schemeClr val="accent6">
              <a:lumMod val="20000"/>
              <a:lumOff val="80000"/>
            </a:schemeClr>
          </a:solidFill>
          <a:effectLst>
            <a:outerShdw blurRad="50800" dist="76200" dir="13500000" algn="br" rotWithShape="0">
              <a:prstClr val="black">
                <a:alpha val="40000"/>
              </a:prstClr>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“We should be more concerned about </a:t>
            </a: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practicing love</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and less  interested in </a:t>
            </a:r>
            <a:r>
              <a:rPr kumimoji="0" lang="en-US" sz="2800" b="1" i="1" u="none" strike="noStrike" kern="1200" cap="none" spc="0" normalizeH="0" baseline="0" noProof="0" dirty="0">
                <a:ln>
                  <a:noFill/>
                </a:ln>
                <a:solidFill>
                  <a:prstClr val="black"/>
                </a:solidFill>
                <a:effectLst/>
                <a:uLnTx/>
                <a:uFillTx/>
                <a:latin typeface="Calibri" panose="020F0502020204030204"/>
                <a:ea typeface="+mn-ea"/>
                <a:cs typeface="+mn-cs"/>
              </a:rPr>
              <a:t>doctrinal differences</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35144573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2669DF-887E-7D7A-3934-B045D6DD38FC}"/>
              </a:ext>
            </a:extLst>
          </p:cNvPr>
          <p:cNvSpPr txBox="1"/>
          <p:nvPr/>
        </p:nvSpPr>
        <p:spPr>
          <a:xfrm>
            <a:off x="6542468" y="-16771"/>
            <a:ext cx="5523426" cy="563231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3 John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1 </a:t>
            </a:r>
            <a:r>
              <a:rPr kumimoji="0" lang="en-US" sz="2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The elder to the beloved Gaius, whom </a:t>
            </a:r>
            <a:r>
              <a:rPr kumimoji="0" lang="en-US" sz="240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I </a:t>
            </a:r>
            <a:r>
              <a:rPr kumimoji="0" lang="en-US" sz="2400" b="1" i="0" u="sng"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love</a:t>
            </a:r>
            <a:r>
              <a:rPr kumimoji="0" lang="en-US" sz="240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in truth</a:t>
            </a:r>
            <a:r>
              <a:rPr kumimoji="0" lang="en-US" sz="2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4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2 </a:t>
            </a:r>
            <a:r>
              <a:rPr kumimoji="0" lang="en-US" sz="2400" b="1" i="0" u="sng"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Beloved</a:t>
            </a:r>
            <a:r>
              <a:rPr kumimoji="0" lang="en-US" sz="2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I pray that in all respects you may prosper and be in good health, just as your soul prospers. </a:t>
            </a:r>
            <a:r>
              <a:rPr kumimoji="0" lang="en-US" sz="24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3 </a:t>
            </a:r>
            <a:r>
              <a:rPr kumimoji="0" lang="en-US" sz="2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For I rejoiced greatly when brothers came and bore witness to your truth, that is, how you are walking in truth. </a:t>
            </a:r>
            <a:r>
              <a:rPr kumimoji="0" lang="en-US" sz="24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4 </a:t>
            </a:r>
            <a:r>
              <a:rPr kumimoji="0" lang="en-US" sz="2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I have no greater joy than this, to hear that my children are walking in the truth. </a:t>
            </a:r>
            <a:r>
              <a:rPr kumimoji="0" lang="en-US" sz="24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5 </a:t>
            </a:r>
            <a:r>
              <a:rPr kumimoji="0" lang="en-US" sz="2400" b="1" i="0" u="sng"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Beloved</a:t>
            </a:r>
            <a:r>
              <a:rPr kumimoji="0" lang="en-US" sz="2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you are acting faithfully in whatever work you do for the brothers, and are doing this though they are strangers; </a:t>
            </a:r>
            <a:r>
              <a:rPr kumimoji="0" lang="en-US" sz="24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6 </a:t>
            </a:r>
            <a:r>
              <a:rPr kumimoji="0" lang="en-US" sz="2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they bore witness to </a:t>
            </a:r>
            <a:r>
              <a:rPr kumimoji="0" lang="en-US" sz="240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your </a:t>
            </a:r>
            <a:r>
              <a:rPr kumimoji="0" lang="en-US" sz="2400" b="1" i="0" u="sng"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t>love</a:t>
            </a:r>
            <a:r>
              <a:rPr kumimoji="0" lang="en-US" sz="2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before the church.</a:t>
            </a:r>
          </a:p>
        </p:txBody>
      </p:sp>
      <p:sp>
        <p:nvSpPr>
          <p:cNvPr id="4" name="TextBox 3">
            <a:extLst>
              <a:ext uri="{FF2B5EF4-FFF2-40B4-BE49-F238E27FC236}">
                <a16:creationId xmlns:a16="http://schemas.microsoft.com/office/drawing/2014/main" id="{88FD4940-E858-8DDE-64EC-1A7A33B593E6}"/>
              </a:ext>
            </a:extLst>
          </p:cNvPr>
          <p:cNvSpPr txBox="1"/>
          <p:nvPr/>
        </p:nvSpPr>
        <p:spPr>
          <a:xfrm>
            <a:off x="126106" y="-16771"/>
            <a:ext cx="6098146" cy="34163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2 John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1 </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elder to the elect lady and her children, </a:t>
            </a:r>
            <a:r>
              <a:rPr kumimoji="0" lang="en-US" sz="24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whom I </a:t>
            </a:r>
            <a:r>
              <a:rPr kumimoji="0" lang="en-US" sz="2400" b="1" i="0" u="sng"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love</a:t>
            </a:r>
            <a:r>
              <a:rPr kumimoji="0" lang="en-US" sz="24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in truth</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not only I, but also all who know the truth, </a:t>
            </a:r>
            <a:r>
              <a:rPr kumimoji="0" lang="en-US" sz="2400" b="0"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 sake of the truth which abides in us and will be with us forever: </a:t>
            </a:r>
            <a:r>
              <a:rPr kumimoji="0" lang="en-US" sz="2400" b="0"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Grace, mercy, and peace will be with us, from God the Father and from Jesus Christ, the Son of the Father, </a:t>
            </a:r>
            <a:r>
              <a:rPr kumimoji="0" lang="en-US" sz="24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 truth and </a:t>
            </a:r>
            <a:r>
              <a:rPr kumimoji="0" lang="en-US" sz="2400" b="1" i="0" u="sng"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love</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p>
        </p:txBody>
      </p:sp>
      <p:sp>
        <p:nvSpPr>
          <p:cNvPr id="2" name="TextBox 1">
            <a:extLst>
              <a:ext uri="{FF2B5EF4-FFF2-40B4-BE49-F238E27FC236}">
                <a16:creationId xmlns:a16="http://schemas.microsoft.com/office/drawing/2014/main" id="{1811D47D-C662-9048-14A7-83EF85D3A393}"/>
              </a:ext>
            </a:extLst>
          </p:cNvPr>
          <p:cNvSpPr txBox="1"/>
          <p:nvPr/>
        </p:nvSpPr>
        <p:spPr>
          <a:xfrm>
            <a:off x="3191022" y="2025748"/>
            <a:ext cx="5809956" cy="769441"/>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rPr>
              <a:t>DOCTRINE MATTERS</a:t>
            </a:r>
          </a:p>
        </p:txBody>
      </p:sp>
    </p:spTree>
    <p:extLst>
      <p:ext uri="{BB962C8B-B14F-4D97-AF65-F5344CB8AC3E}">
        <p14:creationId xmlns:p14="http://schemas.microsoft.com/office/powerpoint/2010/main" val="1030069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11D47D-C662-9048-14A7-83EF85D3A393}"/>
              </a:ext>
            </a:extLst>
          </p:cNvPr>
          <p:cNvSpPr txBox="1"/>
          <p:nvPr/>
        </p:nvSpPr>
        <p:spPr>
          <a:xfrm>
            <a:off x="3191022" y="2025748"/>
            <a:ext cx="5809956" cy="769441"/>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rPr>
              <a:t>DOCTRINE MATTERS</a:t>
            </a:r>
          </a:p>
        </p:txBody>
      </p:sp>
      <p:sp>
        <p:nvSpPr>
          <p:cNvPr id="5" name="TextBox 4">
            <a:extLst>
              <a:ext uri="{FF2B5EF4-FFF2-40B4-BE49-F238E27FC236}">
                <a16:creationId xmlns:a16="http://schemas.microsoft.com/office/drawing/2014/main" id="{68AB8EDF-50B5-3160-EF68-93F5D6AE6F02}"/>
              </a:ext>
            </a:extLst>
          </p:cNvPr>
          <p:cNvSpPr txBox="1"/>
          <p:nvPr/>
        </p:nvSpPr>
        <p:spPr>
          <a:xfrm>
            <a:off x="3580327" y="695459"/>
            <a:ext cx="5125791"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1" u="none" strike="noStrike" kern="1200" cap="none" spc="0" normalizeH="0" baseline="0" noProof="0" dirty="0">
                <a:ln>
                  <a:noFill/>
                </a:ln>
                <a:solidFill>
                  <a:prstClr val="black"/>
                </a:solidFill>
                <a:effectLst/>
                <a:uLnTx/>
                <a:uFillTx/>
                <a:latin typeface="Calibri" panose="020F0502020204030204"/>
                <a:ea typeface="+mn-ea"/>
                <a:cs typeface="+mn-cs"/>
              </a:rPr>
              <a:t>“Sound Doctrine”</a:t>
            </a:r>
          </a:p>
        </p:txBody>
      </p:sp>
      <p:sp>
        <p:nvSpPr>
          <p:cNvPr id="6" name="TextBox 5">
            <a:extLst>
              <a:ext uri="{FF2B5EF4-FFF2-40B4-BE49-F238E27FC236}">
                <a16:creationId xmlns:a16="http://schemas.microsoft.com/office/drawing/2014/main" id="{232BF7AA-1F90-4325-1A09-39E9D9B33E37}"/>
              </a:ext>
            </a:extLst>
          </p:cNvPr>
          <p:cNvSpPr txBox="1"/>
          <p:nvPr/>
        </p:nvSpPr>
        <p:spPr>
          <a:xfrm>
            <a:off x="113764" y="3203637"/>
            <a:ext cx="11940861"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Timothy 6:3</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If anyone teaches a different doctrine and does not agree with </a:t>
            </a: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sound words</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—those of our Lord Jesus Christ—and with the doctrine conforming to godliness,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 is conceited, understanding nothing but having a morbid interest in controversial questions and disputes about words, out of which arise envy, strife, slander, evil suspicions,</a:t>
            </a:r>
            <a:endParaRPr kumimoji="0" lang="en-US" sz="320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974919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11D47D-C662-9048-14A7-83EF85D3A393}"/>
              </a:ext>
            </a:extLst>
          </p:cNvPr>
          <p:cNvSpPr txBox="1"/>
          <p:nvPr/>
        </p:nvSpPr>
        <p:spPr>
          <a:xfrm>
            <a:off x="3191022" y="2025748"/>
            <a:ext cx="5809956" cy="769441"/>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rPr>
              <a:t>DOCTRINE MATTERS</a:t>
            </a:r>
          </a:p>
        </p:txBody>
      </p:sp>
      <p:sp>
        <p:nvSpPr>
          <p:cNvPr id="5" name="TextBox 4">
            <a:extLst>
              <a:ext uri="{FF2B5EF4-FFF2-40B4-BE49-F238E27FC236}">
                <a16:creationId xmlns:a16="http://schemas.microsoft.com/office/drawing/2014/main" id="{68AB8EDF-50B5-3160-EF68-93F5D6AE6F02}"/>
              </a:ext>
            </a:extLst>
          </p:cNvPr>
          <p:cNvSpPr txBox="1"/>
          <p:nvPr/>
        </p:nvSpPr>
        <p:spPr>
          <a:xfrm>
            <a:off x="3580327" y="695459"/>
            <a:ext cx="5125791"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1" u="none" strike="noStrike" kern="1200" cap="none" spc="0" normalizeH="0" baseline="0" noProof="0" dirty="0">
                <a:ln>
                  <a:noFill/>
                </a:ln>
                <a:solidFill>
                  <a:prstClr val="black"/>
                </a:solidFill>
                <a:effectLst/>
                <a:uLnTx/>
                <a:uFillTx/>
                <a:latin typeface="Calibri" panose="020F0502020204030204"/>
                <a:ea typeface="+mn-ea"/>
                <a:cs typeface="+mn-cs"/>
              </a:rPr>
              <a:t>“Sound Doctrine”</a:t>
            </a:r>
          </a:p>
        </p:txBody>
      </p:sp>
      <p:sp>
        <p:nvSpPr>
          <p:cNvPr id="6" name="TextBox 5">
            <a:extLst>
              <a:ext uri="{FF2B5EF4-FFF2-40B4-BE49-F238E27FC236}">
                <a16:creationId xmlns:a16="http://schemas.microsoft.com/office/drawing/2014/main" id="{232BF7AA-1F90-4325-1A09-39E9D9B33E37}"/>
              </a:ext>
            </a:extLst>
          </p:cNvPr>
          <p:cNvSpPr txBox="1"/>
          <p:nvPr/>
        </p:nvSpPr>
        <p:spPr>
          <a:xfrm>
            <a:off x="113764" y="3203637"/>
            <a:ext cx="11940861"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2 Timothy 4:3</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For the time will come when they will not endure </a:t>
            </a: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sound</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doctrine</a:t>
            </a:r>
            <a:endParaRPr kumimoji="0" lang="en-US" sz="320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04588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11D47D-C662-9048-14A7-83EF85D3A393}"/>
              </a:ext>
            </a:extLst>
          </p:cNvPr>
          <p:cNvSpPr txBox="1"/>
          <p:nvPr/>
        </p:nvSpPr>
        <p:spPr>
          <a:xfrm>
            <a:off x="3191022" y="2025748"/>
            <a:ext cx="5809956" cy="769441"/>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rPr>
              <a:t>DOCTRINE MATTERS</a:t>
            </a:r>
          </a:p>
        </p:txBody>
      </p:sp>
      <p:sp>
        <p:nvSpPr>
          <p:cNvPr id="5" name="TextBox 4">
            <a:extLst>
              <a:ext uri="{FF2B5EF4-FFF2-40B4-BE49-F238E27FC236}">
                <a16:creationId xmlns:a16="http://schemas.microsoft.com/office/drawing/2014/main" id="{68AB8EDF-50B5-3160-EF68-93F5D6AE6F02}"/>
              </a:ext>
            </a:extLst>
          </p:cNvPr>
          <p:cNvSpPr txBox="1"/>
          <p:nvPr/>
        </p:nvSpPr>
        <p:spPr>
          <a:xfrm>
            <a:off x="3580327" y="695459"/>
            <a:ext cx="5125791"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1" u="none" strike="noStrike" kern="1200" cap="none" spc="0" normalizeH="0" baseline="0" noProof="0" dirty="0">
                <a:ln>
                  <a:noFill/>
                </a:ln>
                <a:solidFill>
                  <a:prstClr val="black"/>
                </a:solidFill>
                <a:effectLst/>
                <a:uLnTx/>
                <a:uFillTx/>
                <a:latin typeface="Calibri" panose="020F0502020204030204"/>
                <a:ea typeface="+mn-ea"/>
                <a:cs typeface="+mn-cs"/>
              </a:rPr>
              <a:t>“Sound Doctrine”</a:t>
            </a:r>
          </a:p>
        </p:txBody>
      </p:sp>
      <p:sp>
        <p:nvSpPr>
          <p:cNvPr id="6" name="TextBox 5">
            <a:extLst>
              <a:ext uri="{FF2B5EF4-FFF2-40B4-BE49-F238E27FC236}">
                <a16:creationId xmlns:a16="http://schemas.microsoft.com/office/drawing/2014/main" id="{232BF7AA-1F90-4325-1A09-39E9D9B33E37}"/>
              </a:ext>
            </a:extLst>
          </p:cNvPr>
          <p:cNvSpPr txBox="1"/>
          <p:nvPr/>
        </p:nvSpPr>
        <p:spPr>
          <a:xfrm>
            <a:off x="113764" y="3203637"/>
            <a:ext cx="11940861"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Titus 1:9</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…able both to exhort in </a:t>
            </a: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sound</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doctrine</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to reprove those who contradict.</a:t>
            </a:r>
            <a:endParaRPr kumimoji="0" lang="en-US" sz="320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662929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11D47D-C662-9048-14A7-83EF85D3A393}"/>
              </a:ext>
            </a:extLst>
          </p:cNvPr>
          <p:cNvSpPr txBox="1"/>
          <p:nvPr/>
        </p:nvSpPr>
        <p:spPr>
          <a:xfrm>
            <a:off x="3191022" y="2025748"/>
            <a:ext cx="5809956" cy="769441"/>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rPr>
              <a:t>DOCTRINE MATTERS</a:t>
            </a:r>
          </a:p>
        </p:txBody>
      </p:sp>
      <p:sp>
        <p:nvSpPr>
          <p:cNvPr id="5" name="TextBox 4">
            <a:extLst>
              <a:ext uri="{FF2B5EF4-FFF2-40B4-BE49-F238E27FC236}">
                <a16:creationId xmlns:a16="http://schemas.microsoft.com/office/drawing/2014/main" id="{68AB8EDF-50B5-3160-EF68-93F5D6AE6F02}"/>
              </a:ext>
            </a:extLst>
          </p:cNvPr>
          <p:cNvSpPr txBox="1"/>
          <p:nvPr/>
        </p:nvSpPr>
        <p:spPr>
          <a:xfrm>
            <a:off x="3580327" y="695459"/>
            <a:ext cx="5125791"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1" u="none" strike="noStrike" kern="1200" cap="none" spc="0" normalizeH="0" baseline="0" noProof="0" dirty="0">
                <a:ln>
                  <a:noFill/>
                </a:ln>
                <a:solidFill>
                  <a:prstClr val="black"/>
                </a:solidFill>
                <a:effectLst/>
                <a:uLnTx/>
                <a:uFillTx/>
                <a:latin typeface="Calibri" panose="020F0502020204030204"/>
                <a:ea typeface="+mn-ea"/>
                <a:cs typeface="+mn-cs"/>
              </a:rPr>
              <a:t>“Sound Doctrine”</a:t>
            </a:r>
          </a:p>
        </p:txBody>
      </p:sp>
      <p:sp>
        <p:nvSpPr>
          <p:cNvPr id="6" name="TextBox 5">
            <a:extLst>
              <a:ext uri="{FF2B5EF4-FFF2-40B4-BE49-F238E27FC236}">
                <a16:creationId xmlns:a16="http://schemas.microsoft.com/office/drawing/2014/main" id="{232BF7AA-1F90-4325-1A09-39E9D9B33E37}"/>
              </a:ext>
            </a:extLst>
          </p:cNvPr>
          <p:cNvSpPr txBox="1"/>
          <p:nvPr/>
        </p:nvSpPr>
        <p:spPr>
          <a:xfrm>
            <a:off x="113764" y="3203637"/>
            <a:ext cx="1194086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Titus 2:1</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…speak the things which are proper for </a:t>
            </a: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sound doctrine</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endParaRPr kumimoji="0" lang="en-US" sz="320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981840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C48F7F-6613-4908-9AF4-4A4B6F2C01E5}"/>
              </a:ext>
            </a:extLst>
          </p:cNvPr>
          <p:cNvSpPr txBox="1"/>
          <p:nvPr/>
        </p:nvSpPr>
        <p:spPr>
          <a:xfrm>
            <a:off x="3478530" y="1255514"/>
            <a:ext cx="5234940" cy="39703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Guilt by Association</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Ephesians 5:7</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Therefore do not be partakers with them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(the sons of disobedience)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Timothy 6:22</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…neither be partaker of other men’s sins: keep thyself pure. </a:t>
            </a:r>
          </a:p>
        </p:txBody>
      </p:sp>
    </p:spTree>
    <p:extLst>
      <p:ext uri="{BB962C8B-B14F-4D97-AF65-F5344CB8AC3E}">
        <p14:creationId xmlns:p14="http://schemas.microsoft.com/office/powerpoint/2010/main" val="4208484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11D47D-C662-9048-14A7-83EF85D3A393}"/>
              </a:ext>
            </a:extLst>
          </p:cNvPr>
          <p:cNvSpPr txBox="1"/>
          <p:nvPr/>
        </p:nvSpPr>
        <p:spPr>
          <a:xfrm>
            <a:off x="3191022" y="2025748"/>
            <a:ext cx="5809956" cy="769441"/>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rPr>
              <a:t>DOCTRINE MATTERS</a:t>
            </a:r>
          </a:p>
        </p:txBody>
      </p:sp>
      <p:sp>
        <p:nvSpPr>
          <p:cNvPr id="5" name="TextBox 4">
            <a:extLst>
              <a:ext uri="{FF2B5EF4-FFF2-40B4-BE49-F238E27FC236}">
                <a16:creationId xmlns:a16="http://schemas.microsoft.com/office/drawing/2014/main" id="{68AB8EDF-50B5-3160-EF68-93F5D6AE6F02}"/>
              </a:ext>
            </a:extLst>
          </p:cNvPr>
          <p:cNvSpPr txBox="1"/>
          <p:nvPr/>
        </p:nvSpPr>
        <p:spPr>
          <a:xfrm>
            <a:off x="3580327" y="695459"/>
            <a:ext cx="5125791"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1" u="none" strike="noStrike" kern="1200" cap="none" spc="0" normalizeH="0" baseline="0" noProof="0" dirty="0">
                <a:ln>
                  <a:noFill/>
                </a:ln>
                <a:solidFill>
                  <a:prstClr val="black"/>
                </a:solidFill>
                <a:effectLst/>
                <a:uLnTx/>
                <a:uFillTx/>
                <a:latin typeface="Calibri" panose="020F0502020204030204"/>
                <a:ea typeface="+mn-ea"/>
                <a:cs typeface="+mn-cs"/>
              </a:rPr>
              <a:t>“Sound Doctrine”</a:t>
            </a:r>
          </a:p>
        </p:txBody>
      </p:sp>
      <p:sp>
        <p:nvSpPr>
          <p:cNvPr id="6" name="TextBox 5">
            <a:extLst>
              <a:ext uri="{FF2B5EF4-FFF2-40B4-BE49-F238E27FC236}">
                <a16:creationId xmlns:a16="http://schemas.microsoft.com/office/drawing/2014/main" id="{232BF7AA-1F90-4325-1A09-39E9D9B33E37}"/>
              </a:ext>
            </a:extLst>
          </p:cNvPr>
          <p:cNvSpPr txBox="1"/>
          <p:nvPr/>
        </p:nvSpPr>
        <p:spPr>
          <a:xfrm>
            <a:off x="113764" y="3203637"/>
            <a:ext cx="11940861"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Calibri" panose="020F0502020204030204"/>
                <a:ea typeface="+mn-ea"/>
                <a:cs typeface="+mn-cs"/>
              </a:rPr>
              <a:t>What does </a:t>
            </a:r>
            <a:r>
              <a:rPr kumimoji="0" lang="en-US" sz="3200" b="1" i="0" u="none" strike="noStrike" kern="1200" cap="none" spc="0" normalizeH="0" baseline="0" noProof="0" dirty="0">
                <a:ln>
                  <a:noFill/>
                </a:ln>
                <a:solidFill>
                  <a:srgbClr val="000000"/>
                </a:solidFill>
                <a:effectLst/>
                <a:uLnTx/>
                <a:uFillTx/>
                <a:latin typeface="Calibri" panose="020F0502020204030204"/>
                <a:ea typeface="+mn-ea"/>
                <a:cs typeface="+mn-cs"/>
              </a:rPr>
              <a:t>“sound”</a:t>
            </a:r>
            <a:r>
              <a:rPr kumimoji="0" lang="en-US" sz="3200" b="0" i="0" u="none" strike="noStrike" kern="1200" cap="none" spc="0" normalizeH="0" baseline="0" noProof="0" dirty="0">
                <a:ln>
                  <a:noFill/>
                </a:ln>
                <a:solidFill>
                  <a:srgbClr val="000000"/>
                </a:solidFill>
                <a:effectLst/>
                <a:uLnTx/>
                <a:uFillTx/>
                <a:latin typeface="Calibri" panose="020F0502020204030204"/>
                <a:ea typeface="+mn-ea"/>
                <a:cs typeface="+mn-cs"/>
              </a:rPr>
              <a:t> mean?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Calibri" panose="020F0502020204030204"/>
                <a:ea typeface="+mn-ea"/>
                <a:cs typeface="+mn-cs"/>
              </a:rPr>
              <a:t>	“The deck is sound”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Calibri" panose="020F0502020204030204"/>
                <a:ea typeface="+mn-ea"/>
                <a:cs typeface="+mn-cs"/>
              </a:rPr>
              <a:t>	“Your hip is sound”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Calibri" panose="020F0502020204030204"/>
                <a:ea typeface="+mn-ea"/>
                <a:cs typeface="+mn-cs"/>
              </a:rPr>
              <a:t>	3 John 2 		be in </a:t>
            </a:r>
            <a:r>
              <a:rPr kumimoji="0" lang="en-US" sz="32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good health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Calibri" panose="020F0502020204030204"/>
                <a:ea typeface="+mn-ea"/>
                <a:cs typeface="+mn-cs"/>
              </a:rPr>
              <a:t>	Luke 5:31 		those in </a:t>
            </a:r>
            <a:r>
              <a:rPr kumimoji="0" lang="en-US" sz="32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good health</a:t>
            </a:r>
            <a:r>
              <a:rPr kumimoji="0" lang="en-US" sz="3200" b="0" i="0" u="none" strike="noStrike" kern="1200" cap="none" spc="0" normalizeH="0" baseline="0" noProof="0" dirty="0">
                <a:ln>
                  <a:noFill/>
                </a:ln>
                <a:solidFill>
                  <a:srgbClr val="000000"/>
                </a:solidFill>
                <a:effectLst/>
                <a:uLnTx/>
                <a:uFillTx/>
                <a:latin typeface="Calibri" panose="020F0502020204030204"/>
                <a:ea typeface="+mn-ea"/>
                <a:cs typeface="+mn-cs"/>
              </a:rPr>
              <a:t> have no need of a physician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Calibri" panose="020F0502020204030204"/>
                <a:ea typeface="+mn-ea"/>
                <a:cs typeface="+mn-cs"/>
              </a:rPr>
              <a:t>	Luke 7:10 		the centurion’s servant was found </a:t>
            </a:r>
            <a:r>
              <a:rPr kumimoji="0" lang="en-US" sz="32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Calibri" panose="020F0502020204030204"/>
                <a:ea typeface="+mn-ea"/>
                <a:cs typeface="+mn-cs"/>
              </a:rPr>
              <a:t>	Luke 15:27		the son had returned safe and </a:t>
            </a:r>
            <a:r>
              <a:rPr kumimoji="0" lang="en-US" sz="3200" b="0" i="1"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sound</a:t>
            </a:r>
          </a:p>
        </p:txBody>
      </p:sp>
    </p:spTree>
    <p:extLst>
      <p:ext uri="{BB962C8B-B14F-4D97-AF65-F5344CB8AC3E}">
        <p14:creationId xmlns:p14="http://schemas.microsoft.com/office/powerpoint/2010/main" val="3778936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8FD4940-E858-8DDE-64EC-1A7A33B593E6}"/>
              </a:ext>
            </a:extLst>
          </p:cNvPr>
          <p:cNvSpPr txBox="1"/>
          <p:nvPr/>
        </p:nvSpPr>
        <p:spPr>
          <a:xfrm>
            <a:off x="592428" y="202170"/>
            <a:ext cx="10985679" cy="280076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John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Connects Truth &amp; Love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Connects Error &amp; Lack of Love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1811D47D-C662-9048-14A7-83EF85D3A393}"/>
              </a:ext>
            </a:extLst>
          </p:cNvPr>
          <p:cNvSpPr txBox="1"/>
          <p:nvPr/>
        </p:nvSpPr>
        <p:spPr>
          <a:xfrm>
            <a:off x="3191022" y="2025748"/>
            <a:ext cx="5809956" cy="769441"/>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rPr>
              <a:t>DOCTRINE MATTERS</a:t>
            </a:r>
          </a:p>
        </p:txBody>
      </p:sp>
    </p:spTree>
    <p:extLst>
      <p:ext uri="{BB962C8B-B14F-4D97-AF65-F5344CB8AC3E}">
        <p14:creationId xmlns:p14="http://schemas.microsoft.com/office/powerpoint/2010/main" val="1130795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8FD4940-E858-8DDE-64EC-1A7A33B593E6}"/>
              </a:ext>
            </a:extLst>
          </p:cNvPr>
          <p:cNvSpPr txBox="1"/>
          <p:nvPr/>
        </p:nvSpPr>
        <p:spPr>
          <a:xfrm>
            <a:off x="592428" y="202170"/>
            <a:ext cx="10985679" cy="640175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Ephesians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Calibri" panose="020F0502020204030204"/>
                <a:ea typeface="+mn-ea"/>
                <a:cs typeface="+mn-cs"/>
              </a:rPr>
              <a:t>Chapter 2</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Calibri" panose="020F0502020204030204"/>
                <a:ea typeface="+mn-ea"/>
                <a:cs typeface="+mn-cs"/>
              </a:rPr>
              <a:t>Gentiles and Jews are reconciled in </a:t>
            </a:r>
            <a:r>
              <a:rPr kumimoji="0" lang="en-US" sz="3200" b="0" i="0" u="sng" strike="noStrike" kern="1200" cap="none" spc="0" normalizeH="0" baseline="0" noProof="0" dirty="0">
                <a:ln>
                  <a:noFill/>
                </a:ln>
                <a:solidFill>
                  <a:srgbClr val="000000"/>
                </a:solidFill>
                <a:effectLst/>
                <a:uLnTx/>
                <a:uFillTx/>
                <a:latin typeface="Calibri" panose="020F0502020204030204"/>
                <a:ea typeface="+mn-ea"/>
                <a:cs typeface="+mn-cs"/>
              </a:rPr>
              <a:t>One</a:t>
            </a:r>
            <a:r>
              <a:rPr kumimoji="0" lang="en-US" sz="3200" b="0" i="0" u="none" strike="noStrike" kern="1200" cap="none" spc="0" normalizeH="0" baseline="0" noProof="0" dirty="0">
                <a:ln>
                  <a:noFill/>
                </a:ln>
                <a:solidFill>
                  <a:srgbClr val="000000"/>
                </a:solidFill>
                <a:effectLst/>
                <a:uLnTx/>
                <a:uFillTx/>
                <a:latin typeface="Calibri" panose="020F0502020204030204"/>
                <a:ea typeface="+mn-ea"/>
                <a:cs typeface="+mn-cs"/>
              </a:rPr>
              <a:t> Body</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Calibri" panose="020F0502020204030204"/>
                <a:ea typeface="+mn-ea"/>
                <a:cs typeface="+mn-cs"/>
              </a:rPr>
              <a:t>God has made you, Gentiles, full citizens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Calibri" panose="020F0502020204030204"/>
                <a:ea typeface="+mn-ea"/>
                <a:cs typeface="+mn-cs"/>
              </a:rPr>
              <a:t>Chapter 4</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Calibri" panose="020F0502020204030204"/>
                <a:ea typeface="+mn-ea"/>
                <a:cs typeface="+mn-cs"/>
              </a:rPr>
              <a:t>Maintain the </a:t>
            </a:r>
            <a:r>
              <a:rPr kumimoji="0" lang="en-US" sz="3200" b="0" i="0" u="sng" strike="noStrike" kern="1200" cap="none" spc="0" normalizeH="0" baseline="0" noProof="0" dirty="0">
                <a:ln>
                  <a:noFill/>
                </a:ln>
                <a:solidFill>
                  <a:srgbClr val="000000"/>
                </a:solidFill>
                <a:effectLst/>
                <a:uLnTx/>
                <a:uFillTx/>
                <a:latin typeface="Calibri" panose="020F0502020204030204"/>
                <a:ea typeface="+mn-ea"/>
                <a:cs typeface="+mn-cs"/>
              </a:rPr>
              <a:t>Unity</a:t>
            </a:r>
            <a:r>
              <a:rPr kumimoji="0" lang="en-US" sz="3200" b="0" i="0" u="none" strike="noStrike" kern="1200" cap="none" spc="0" normalizeH="0" baseline="0" noProof="0" dirty="0">
                <a:ln>
                  <a:noFill/>
                </a:ln>
                <a:solidFill>
                  <a:srgbClr val="000000"/>
                </a:solidFill>
                <a:effectLst/>
                <a:uLnTx/>
                <a:uFillTx/>
                <a:latin typeface="Calibri" panose="020F0502020204030204"/>
                <a:ea typeface="+mn-ea"/>
                <a:cs typeface="+mn-cs"/>
              </a:rPr>
              <a:t> of the Spirit</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0000"/>
                </a:solidFill>
                <a:effectLst/>
                <a:uLnTx/>
                <a:uFillTx/>
                <a:latin typeface="Calibri" panose="020F0502020204030204"/>
                <a:ea typeface="+mn-ea"/>
                <a:cs typeface="+mn-cs"/>
              </a:rPr>
              <a:t>Gifts provided to for attaining </a:t>
            </a:r>
            <a:r>
              <a:rPr kumimoji="0" lang="en-US" sz="3200" b="0" i="0" u="sng" strike="noStrike" kern="1200" cap="none" spc="0" normalizeH="0" baseline="0" noProof="0" dirty="0">
                <a:ln>
                  <a:noFill/>
                </a:ln>
                <a:solidFill>
                  <a:srgbClr val="000000"/>
                </a:solidFill>
                <a:effectLst/>
                <a:uLnTx/>
                <a:uFillTx/>
                <a:latin typeface="Calibri" panose="020F0502020204030204"/>
                <a:ea typeface="+mn-ea"/>
                <a:cs typeface="+mn-cs"/>
              </a:rPr>
              <a:t>Unity</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0" i="0" u="sng" strike="noStrike" kern="1200" cap="none" spc="0" normalizeH="0" baseline="0" noProof="0" dirty="0">
              <a:ln>
                <a:noFill/>
              </a:ln>
              <a:solidFill>
                <a:srgbClr val="000000"/>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4</a:t>
            </a: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14-15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that we are no longer to be children, tossed here and there by waves and carried about by every wind of doctrine, by the trickery of men, by craftiness in deceitful scheming, but speaking the truth in love, we are to grow up in all aspects into Him who is the head, that is Christ</a:t>
            </a:r>
            <a:endParaRPr kumimoji="0" lang="en-US" sz="36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B66C2311-CDB2-BD85-E267-9296D24C2D33}"/>
              </a:ext>
            </a:extLst>
          </p:cNvPr>
          <p:cNvSpPr txBox="1"/>
          <p:nvPr/>
        </p:nvSpPr>
        <p:spPr>
          <a:xfrm>
            <a:off x="4351" y="3730111"/>
            <a:ext cx="12192000" cy="1077218"/>
          </a:xfrm>
          <a:prstGeom prst="rect">
            <a:avLst/>
          </a:prstGeom>
          <a:solidFill>
            <a:schemeClr val="tx1"/>
          </a:solidFill>
        </p:spPr>
        <p:txBody>
          <a:bodyPr wrap="square" rtlCol="0">
            <a:spAutoFit/>
          </a:bodyPr>
          <a:lstStyle/>
          <a:p>
            <a:pPr marL="1371600" marR="0" lvl="3"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Sound Doctrine, i.e., Healthy Doctrine</a:t>
            </a:r>
          </a:p>
          <a:p>
            <a:pPr marL="1371600" marR="0" lvl="3"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is necessary for a Healthy Body</a:t>
            </a:r>
          </a:p>
        </p:txBody>
      </p:sp>
      <p:sp>
        <p:nvSpPr>
          <p:cNvPr id="3" name="TextBox 2">
            <a:extLst>
              <a:ext uri="{FF2B5EF4-FFF2-40B4-BE49-F238E27FC236}">
                <a16:creationId xmlns:a16="http://schemas.microsoft.com/office/drawing/2014/main" id="{689F2ADA-6343-7D30-D3AC-049513C7575A}"/>
              </a:ext>
            </a:extLst>
          </p:cNvPr>
          <p:cNvSpPr txBox="1"/>
          <p:nvPr/>
        </p:nvSpPr>
        <p:spPr>
          <a:xfrm>
            <a:off x="1" y="3725759"/>
            <a:ext cx="12192000" cy="1077218"/>
          </a:xfrm>
          <a:prstGeom prst="rect">
            <a:avLst/>
          </a:prstGeom>
          <a:solidFill>
            <a:schemeClr val="tx1"/>
          </a:solidFill>
        </p:spPr>
        <p:txBody>
          <a:bodyPr wrap="square" rtlCol="0">
            <a:spAutoFit/>
          </a:bodyPr>
          <a:lstStyle/>
          <a:p>
            <a:pPr marL="1943100" marR="0" lvl="3"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UNITY IS NECESSARY</a:t>
            </a:r>
          </a:p>
          <a:p>
            <a:pPr marL="1943100" marR="0" lvl="3"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PRACTIAL UNITY REQUIRES OBEDIENCE TO THE TRUTH</a:t>
            </a:r>
          </a:p>
        </p:txBody>
      </p:sp>
    </p:spTree>
    <p:extLst>
      <p:ext uri="{BB962C8B-B14F-4D97-AF65-F5344CB8AC3E}">
        <p14:creationId xmlns:p14="http://schemas.microsoft.com/office/powerpoint/2010/main" val="2768599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FEF7AE4-6C81-A39D-6021-9F74B8BD6D2E}"/>
              </a:ext>
            </a:extLst>
          </p:cNvPr>
          <p:cNvSpPr txBox="1"/>
          <p:nvPr/>
        </p:nvSpPr>
        <p:spPr>
          <a:xfrm>
            <a:off x="653057" y="188252"/>
            <a:ext cx="10976565" cy="649408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How we are justified (Faith vs. Works of Law)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	Romans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	Galatians	5:4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Resurrection of Jesus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	1 Corinthians 15:17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Our Resurrection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	1 Corinthians 15:19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	2 Timothy 2:18	“overthrow the faith of some”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Priesthood, New Covenant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	Hebrews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1 Timothy, 2 Timothy, Titus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Colossians is needed because of a doctrinal problem</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949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25D1B9F-2110-2DBD-F917-346FD814C318}"/>
              </a:ext>
            </a:extLst>
          </p:cNvPr>
          <p:cNvSpPr txBox="1"/>
          <p:nvPr/>
        </p:nvSpPr>
        <p:spPr>
          <a:xfrm>
            <a:off x="294067" y="140705"/>
            <a:ext cx="11603865" cy="649408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WE DON’T HANDLE ALL DOCTRINAL DIFFERENCES ALIKE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Where God has granted liberty, as in Romans 14</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truth is truth, </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Rom. 14:14</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but we can receive one another w/o pre-condition </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Rom. 14:1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Where there is a need for teaching as at Corinth</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Paul went, spent 3 months there </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1 Cor 16:5-6, Acts 20:2-3</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Compare Paul’s advice to Timothy, </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2 Tim. 4:1-4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And then there are such as Hymenaeus, Alexander, and </a:t>
            </a:r>
            <a:r>
              <a:rPr kumimoji="0" lang="en-US" sz="3200" b="1" i="0" u="none" strike="noStrike" kern="1200" cap="none" spc="0" normalizeH="0" baseline="0" noProof="0" dirty="0" err="1">
                <a:ln>
                  <a:noFill/>
                </a:ln>
                <a:solidFill>
                  <a:prstClr val="black"/>
                </a:solidFill>
                <a:effectLst/>
                <a:uLnTx/>
                <a:uFillTx/>
                <a:latin typeface="Calibri" panose="020F0502020204030204"/>
                <a:ea typeface="+mn-ea"/>
                <a:cs typeface="+mn-cs"/>
              </a:rPr>
              <a:t>Philetus</a:t>
            </a:r>
            <a:endPar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THE POINT OF THIS LESSON</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2" name="TextBox 1">
            <a:extLst>
              <a:ext uri="{FF2B5EF4-FFF2-40B4-BE49-F238E27FC236}">
                <a16:creationId xmlns:a16="http://schemas.microsoft.com/office/drawing/2014/main" id="{DD82E2A1-4E2E-8623-79A9-32B70F8D596D}"/>
              </a:ext>
            </a:extLst>
          </p:cNvPr>
          <p:cNvSpPr txBox="1"/>
          <p:nvPr/>
        </p:nvSpPr>
        <p:spPr>
          <a:xfrm>
            <a:off x="5399819" y="5889416"/>
            <a:ext cx="5281778" cy="769441"/>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rPr>
              <a:t>DOCTRINE MATTERS</a:t>
            </a:r>
          </a:p>
        </p:txBody>
      </p:sp>
    </p:spTree>
    <p:extLst>
      <p:ext uri="{BB962C8B-B14F-4D97-AF65-F5344CB8AC3E}">
        <p14:creationId xmlns:p14="http://schemas.microsoft.com/office/powerpoint/2010/main" val="2203903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C48F7F-6613-4908-9AF4-4A4B6F2C01E5}"/>
              </a:ext>
            </a:extLst>
          </p:cNvPr>
          <p:cNvSpPr txBox="1"/>
          <p:nvPr/>
        </p:nvSpPr>
        <p:spPr>
          <a:xfrm>
            <a:off x="3478530" y="1255514"/>
            <a:ext cx="5345430" cy="39703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 But Guilt by Participation</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Ephesians 5:7</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Therefore do not be partakers with them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(the sons of disobedience)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Timothy 6:22</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…neither be partaker of other men’s sins: keep thyself pure. </a:t>
            </a:r>
          </a:p>
        </p:txBody>
      </p:sp>
    </p:spTree>
    <p:extLst>
      <p:ext uri="{BB962C8B-B14F-4D97-AF65-F5344CB8AC3E}">
        <p14:creationId xmlns:p14="http://schemas.microsoft.com/office/powerpoint/2010/main" val="1310677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C48F7F-6613-4908-9AF4-4A4B6F2C01E5}"/>
              </a:ext>
            </a:extLst>
          </p:cNvPr>
          <p:cNvSpPr txBox="1"/>
          <p:nvPr/>
        </p:nvSpPr>
        <p:spPr>
          <a:xfrm>
            <a:off x="3478530" y="1255514"/>
            <a:ext cx="7608570"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Credit by Participation</a:t>
            </a:r>
            <a:endPar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p:txBody>
      </p:sp>
      <p:sp>
        <p:nvSpPr>
          <p:cNvPr id="3" name="TextBox 2">
            <a:extLst>
              <a:ext uri="{FF2B5EF4-FFF2-40B4-BE49-F238E27FC236}">
                <a16:creationId xmlns:a16="http://schemas.microsoft.com/office/drawing/2014/main" id="{AF04C70D-1DEE-62DC-C4A6-84626D0CA32D}"/>
              </a:ext>
            </a:extLst>
          </p:cNvPr>
          <p:cNvSpPr txBox="1"/>
          <p:nvPr/>
        </p:nvSpPr>
        <p:spPr>
          <a:xfrm>
            <a:off x="3478529" y="1875644"/>
            <a:ext cx="7608569"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Philippians 4</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15 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you yourselves also know, Philippians, that at the first preaching of the gospel, after I left Macedonia, no church fellowshipped with me in the matter of giving and receiving but you alone. </a:t>
            </a:r>
            <a:r>
              <a:rPr kumimoji="0" lang="en-US" sz="28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16 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For even in Thessalonica you sent a gift more than once for my needs. </a:t>
            </a:r>
            <a:r>
              <a:rPr kumimoji="0" lang="en-US" sz="28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17 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Not that I seek the gift itself, but I seek the fruit which increases to your account. </a:t>
            </a: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298475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C48F7F-6613-4908-9AF4-4A4B6F2C01E5}"/>
              </a:ext>
            </a:extLst>
          </p:cNvPr>
          <p:cNvSpPr txBox="1"/>
          <p:nvPr/>
        </p:nvSpPr>
        <p:spPr>
          <a:xfrm>
            <a:off x="3478530" y="1255514"/>
            <a:ext cx="7608570"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Credit by Participation in </a:t>
            </a:r>
            <a:r>
              <a:rPr kumimoji="0" lang="en-US" sz="2800" b="1" i="1"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TEACHING</a:t>
            </a:r>
            <a:endPar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p:txBody>
      </p:sp>
      <p:sp>
        <p:nvSpPr>
          <p:cNvPr id="3" name="TextBox 2">
            <a:extLst>
              <a:ext uri="{FF2B5EF4-FFF2-40B4-BE49-F238E27FC236}">
                <a16:creationId xmlns:a16="http://schemas.microsoft.com/office/drawing/2014/main" id="{20FFDE45-0B05-7A95-F6D2-BE8EEDF52061}"/>
              </a:ext>
            </a:extLst>
          </p:cNvPr>
          <p:cNvSpPr txBox="1"/>
          <p:nvPr/>
        </p:nvSpPr>
        <p:spPr>
          <a:xfrm>
            <a:off x="3478529" y="1875644"/>
            <a:ext cx="7608569"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Philippians 4</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15 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you yourselves also know, Philippians, that at the first preaching of the gospel, after I left Macedonia, no church fellowshipped with me in the matter of giving and receiving but you alone. </a:t>
            </a:r>
            <a:r>
              <a:rPr kumimoji="0" lang="en-US" sz="28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16 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For even in Thessalonica you sent a gift more than once for my needs. </a:t>
            </a:r>
            <a:r>
              <a:rPr kumimoji="0" lang="en-US" sz="28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17 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Not that I seek the gift itself, but I seek the fruit which increases to your account. </a:t>
            </a: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132145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C48F7F-6613-4908-9AF4-4A4B6F2C01E5}"/>
              </a:ext>
            </a:extLst>
          </p:cNvPr>
          <p:cNvSpPr txBox="1"/>
          <p:nvPr/>
        </p:nvSpPr>
        <p:spPr>
          <a:xfrm>
            <a:off x="5422006" y="173687"/>
            <a:ext cx="6463583"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Credit by Participation in </a:t>
            </a:r>
            <a:r>
              <a:rPr kumimoji="0" lang="en-US" sz="2800" b="1" i="1"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TEACHING</a:t>
            </a:r>
            <a:endPar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p:txBody>
      </p:sp>
      <p:sp>
        <p:nvSpPr>
          <p:cNvPr id="3" name="TextBox 2">
            <a:extLst>
              <a:ext uri="{FF2B5EF4-FFF2-40B4-BE49-F238E27FC236}">
                <a16:creationId xmlns:a16="http://schemas.microsoft.com/office/drawing/2014/main" id="{812669DF-887E-7D7A-3934-B045D6DD38FC}"/>
              </a:ext>
            </a:extLst>
          </p:cNvPr>
          <p:cNvSpPr txBox="1"/>
          <p:nvPr/>
        </p:nvSpPr>
        <p:spPr>
          <a:xfrm>
            <a:off x="3438659" y="1024331"/>
            <a:ext cx="8627235" cy="10772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3 John</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Beloved, you are acting faithfully in whatever </a:t>
            </a:r>
            <a:r>
              <a:rPr kumimoji="0" lang="en-US" sz="32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work you do for the brothers</a:t>
            </a:r>
            <a:endPar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448889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C48F7F-6613-4908-9AF4-4A4B6F2C01E5}"/>
              </a:ext>
            </a:extLst>
          </p:cNvPr>
          <p:cNvSpPr txBox="1"/>
          <p:nvPr/>
        </p:nvSpPr>
        <p:spPr>
          <a:xfrm>
            <a:off x="5422006" y="173687"/>
            <a:ext cx="6463583"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Credit by Participation in </a:t>
            </a:r>
            <a:r>
              <a:rPr kumimoji="0" lang="en-US" sz="2800" b="1" i="1"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TEACHING</a:t>
            </a:r>
            <a:endPar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p:txBody>
      </p:sp>
      <p:sp>
        <p:nvSpPr>
          <p:cNvPr id="3" name="TextBox 2">
            <a:extLst>
              <a:ext uri="{FF2B5EF4-FFF2-40B4-BE49-F238E27FC236}">
                <a16:creationId xmlns:a16="http://schemas.microsoft.com/office/drawing/2014/main" id="{812669DF-887E-7D7A-3934-B045D6DD38FC}"/>
              </a:ext>
            </a:extLst>
          </p:cNvPr>
          <p:cNvSpPr txBox="1"/>
          <p:nvPr/>
        </p:nvSpPr>
        <p:spPr>
          <a:xfrm>
            <a:off x="3438659" y="1024331"/>
            <a:ext cx="8627235"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3 John</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Beloved, you are acting faithfully in whatever </a:t>
            </a:r>
            <a:r>
              <a:rPr kumimoji="0" lang="en-US" sz="32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work you do for the brothers</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are doing this though </a:t>
            </a:r>
            <a:r>
              <a:rPr kumimoji="0" lang="en-US" sz="32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they are strangers</a:t>
            </a:r>
            <a:endPar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4239763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C48F7F-6613-4908-9AF4-4A4B6F2C01E5}"/>
              </a:ext>
            </a:extLst>
          </p:cNvPr>
          <p:cNvSpPr txBox="1"/>
          <p:nvPr/>
        </p:nvSpPr>
        <p:spPr>
          <a:xfrm>
            <a:off x="5422006" y="173687"/>
            <a:ext cx="6463583"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Credit by Participation in </a:t>
            </a:r>
            <a:r>
              <a:rPr kumimoji="0" lang="en-US" sz="2800" b="1" i="1"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TEACHING</a:t>
            </a:r>
            <a:endPar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p:txBody>
      </p:sp>
      <p:sp>
        <p:nvSpPr>
          <p:cNvPr id="3" name="TextBox 2">
            <a:extLst>
              <a:ext uri="{FF2B5EF4-FFF2-40B4-BE49-F238E27FC236}">
                <a16:creationId xmlns:a16="http://schemas.microsoft.com/office/drawing/2014/main" id="{812669DF-887E-7D7A-3934-B045D6DD38FC}"/>
              </a:ext>
            </a:extLst>
          </p:cNvPr>
          <p:cNvSpPr txBox="1"/>
          <p:nvPr/>
        </p:nvSpPr>
        <p:spPr>
          <a:xfrm>
            <a:off x="3438659" y="1024331"/>
            <a:ext cx="8627235" cy="403187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3 John</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Beloved, you are acting faithfully in whatever work you do for the brothers, and are doing this though they are strangers;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they bore witness to your love before the church. You will do well to send them on their way in a manner worthy of God.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32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For they went out for the sake of the Name, receiving nothing from the Gentiles</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endPar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4170792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C48F7F-6613-4908-9AF4-4A4B6F2C01E5}"/>
              </a:ext>
            </a:extLst>
          </p:cNvPr>
          <p:cNvSpPr txBox="1"/>
          <p:nvPr/>
        </p:nvSpPr>
        <p:spPr>
          <a:xfrm>
            <a:off x="5422006" y="173687"/>
            <a:ext cx="6463583"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Credit by Participation in </a:t>
            </a:r>
            <a:r>
              <a:rPr kumimoji="0" lang="en-US" sz="2800" b="1" i="1"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TEACHING</a:t>
            </a:r>
            <a:endPar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p:txBody>
      </p:sp>
      <p:sp>
        <p:nvSpPr>
          <p:cNvPr id="3" name="TextBox 2">
            <a:extLst>
              <a:ext uri="{FF2B5EF4-FFF2-40B4-BE49-F238E27FC236}">
                <a16:creationId xmlns:a16="http://schemas.microsoft.com/office/drawing/2014/main" id="{812669DF-887E-7D7A-3934-B045D6DD38FC}"/>
              </a:ext>
            </a:extLst>
          </p:cNvPr>
          <p:cNvSpPr txBox="1"/>
          <p:nvPr/>
        </p:nvSpPr>
        <p:spPr>
          <a:xfrm>
            <a:off x="3438659" y="1024331"/>
            <a:ext cx="8627235" cy="501675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3 John</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5 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Beloved, you are acting faithfully in whatever work you do for the brothers, and are doing this though they are strangers;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they bore witness to your love before the church. You will do well to </a:t>
            </a:r>
            <a:r>
              <a:rPr kumimoji="0" lang="en-US" sz="32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send them on their</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2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way in a manner worthy of God</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they went out for the sake of the Name, receiving nothing from the Gentiles.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8 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we ought to support such men, so that we may be fellow workers with the truth.</a:t>
            </a:r>
            <a:endPar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9958560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1855</Words>
  <Application>Microsoft Office PowerPoint</Application>
  <PresentationFormat>Widescreen</PresentationFormat>
  <Paragraphs>138</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Palatino Linotype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Exton Class</dc:creator>
  <cp:lastModifiedBy>Exton Class</cp:lastModifiedBy>
  <cp:revision>1</cp:revision>
  <dcterms:created xsi:type="dcterms:W3CDTF">2024-01-07T17:21:49Z</dcterms:created>
  <dcterms:modified xsi:type="dcterms:W3CDTF">2024-01-07T17:22:51Z</dcterms:modified>
</cp:coreProperties>
</file>