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5" r:id="rId11"/>
    <p:sldId id="267" r:id="rId12"/>
    <p:sldId id="264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79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C3ED2-A523-71C5-1C54-E84DED539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49917-1FCD-2D96-3500-86065B7A5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EEC5F-3396-46E8-7269-6A477E58E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45D-824E-49C6-AAA7-1460D8A8CBB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0B217-E38D-8298-B3A7-60940BD24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68AD6-6578-D8E4-F7CB-4A39888F6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AAEB-8C16-4FB7-B2A1-730D313D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1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AD0C-0C84-6B1E-7266-4835C864D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8669D-EB25-D1B6-399B-777B09674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7C0E9-3137-8B20-B351-99C79556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45D-824E-49C6-AAA7-1460D8A8CBB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FB64D-0F0C-BC2F-EFFE-7D3DB86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8536E-A0FE-3F88-14E3-8A8A0ED1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AAEB-8C16-4FB7-B2A1-730D313D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9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D51DB3-FAE8-F6EB-DDD8-D0C8A85EBA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88A1F-47DD-9C89-1F4C-85F9D83E9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3AE0F-6701-549A-500D-58FEC9E57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45D-824E-49C6-AAA7-1460D8A8CBB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9F11A-2512-5E39-1BA4-D40D99BB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17BAD-C608-16EA-366A-702B1B2C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AAEB-8C16-4FB7-B2A1-730D313D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2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60A5-2564-662C-025F-11ECA7617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3E731-EA28-41BB-BBB8-2CB0F1641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E5C03-FDA9-9F64-5616-12058046C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45D-824E-49C6-AAA7-1460D8A8CBB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4E4F1-DDC6-5C2F-35DD-06395514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45514-E938-BC0A-4D1D-49D5350CB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AAEB-8C16-4FB7-B2A1-730D313D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6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E853D-453F-35F9-3DCF-EC22D1BA4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B7CF2-75AB-18BA-181E-8118ABC8C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2FE38-6DAC-3F53-C191-DE17410D2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45D-824E-49C6-AAA7-1460D8A8CBB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B819D-6B23-430B-B9A6-72478EB8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76D4E-3682-55F1-8506-B97EB3070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AAEB-8C16-4FB7-B2A1-730D313D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0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79006-347F-EA48-2F4D-43A0DB3FC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47E84-3C46-14A7-8419-AA80F4813A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15175-BBAC-20C1-20C3-60B70947B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124701-50FF-EC6B-E661-EDC3DDF1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45D-824E-49C6-AAA7-1460D8A8CBB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98473-13BE-6A91-D554-A0F1D2F81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83C81-DFB2-1185-CE81-E0E4B311D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AAEB-8C16-4FB7-B2A1-730D313D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7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3D943-6BEC-C4B3-F163-CCC3FD749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BD259-2FA5-C17A-99BB-0472D45B7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6A6C6-E7A8-1C93-2E1B-18A6E708C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8EF93D-F11B-F955-E222-042D285343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2B6A62-834C-6349-56D9-D2DEE8D99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B378D5-7825-3932-65ED-26830DCE0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45D-824E-49C6-AAA7-1460D8A8CBB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D311F-9877-049D-42A3-62972F602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EAD407-9CB3-54E8-B94D-B7137F02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AAEB-8C16-4FB7-B2A1-730D313D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E0E77-B288-3294-88AA-CDA1010F2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723664-3DA6-3936-15D6-0709D57AE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45D-824E-49C6-AAA7-1460D8A8CBB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F06F02-3E60-86DE-5E96-EF6FC1F1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09A69-D2CB-6B7F-AFCB-5A04D4D97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AAEB-8C16-4FB7-B2A1-730D313D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1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AF7B4F-EB75-D79E-C71B-62981D3E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45D-824E-49C6-AAA7-1460D8A8CBB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8420F4-94AB-02C7-4910-CA6C7393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D22A23-5449-CB69-4A13-2AE79931A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AAEB-8C16-4FB7-B2A1-730D313D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5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FC4C2-7329-C8AA-824F-A94952329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9C373-477E-4D36-50F7-E18AFBF03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537C6-4B49-4C2B-845E-DAA2BEF0E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D3DCC-AF71-A761-C7D4-2A1AF57C9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45D-824E-49C6-AAA7-1460D8A8CBB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9BDB4-9ECC-2776-C6B4-7195782A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85A61-AD5C-76A8-B31E-D1FFD19BE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AAEB-8C16-4FB7-B2A1-730D313D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0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832D-7900-29D5-4F1F-AC20260F7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1D9E18-B42B-1238-C223-A05BECFF9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D9ECC-2D62-DC78-0E5B-A0C00047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20444-E54B-11DF-FEEB-6F5722AC2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45D-824E-49C6-AAA7-1460D8A8CBB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E47EC-E240-C145-F0B8-09B44D6DA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19FBF-AB75-C7F5-B928-F303C25B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7AAEB-8C16-4FB7-B2A1-730D313D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4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4D5E8F-83A0-4E2A-7974-4A079E165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2CE3D-A447-45A2-7EA1-2716928C7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D30EE-BAD8-2FDC-EAC8-765ECF67E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E645D-824E-49C6-AAA7-1460D8A8CBB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AEE3D-01B6-0BCD-B4A5-4A7D1300B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0166A-C2D6-209E-2D8C-B49BE7309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7AAEB-8C16-4FB7-B2A1-730D313D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9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8CB45F-8E33-0FC7-4553-214B0EA513C5}"/>
              </a:ext>
            </a:extLst>
          </p:cNvPr>
          <p:cNvSpPr txBox="1"/>
          <p:nvPr/>
        </p:nvSpPr>
        <p:spPr>
          <a:xfrm>
            <a:off x="4542069" y="1416676"/>
            <a:ext cx="2448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“Seeking”</a:t>
            </a:r>
          </a:p>
        </p:txBody>
      </p:sp>
    </p:spTree>
    <p:extLst>
      <p:ext uri="{BB962C8B-B14F-4D97-AF65-F5344CB8AC3E}">
        <p14:creationId xmlns:p14="http://schemas.microsoft.com/office/powerpoint/2010/main" val="3937471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06DCFE-575F-A348-1D8E-3A24B4912701}"/>
              </a:ext>
            </a:extLst>
          </p:cNvPr>
          <p:cNvSpPr txBox="1"/>
          <p:nvPr/>
        </p:nvSpPr>
        <p:spPr>
          <a:xfrm>
            <a:off x="156361" y="131445"/>
            <a:ext cx="1188308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behold, there was a man in Jerusalem whose name was Simeon, and this man was righteous and devout, waiting for the comfort of Israel, and the Holy Spirit was upon him.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it had been revealed to him by the Holy Spirit that he would not see death before he had seen the Lord’s Christ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he came in the Spirit into the temple, and when the parents brought in the child Jesus to carry out for Him the custom of the Law,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then he took Him into his arms and blessed God, and said,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29 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Master, You are releasing Your slave in peace,</a:t>
            </a:r>
            <a:b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According to Your word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30 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my eyes have seen Your salvation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Which You prepared in the presence of all peoples,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Light for revelation to the Gentiles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for the glory of Your people Israel.”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His father and mother were marveling at the things which were being said about Him.</a:t>
            </a:r>
          </a:p>
        </p:txBody>
      </p:sp>
    </p:spTree>
    <p:extLst>
      <p:ext uri="{BB962C8B-B14F-4D97-AF65-F5344CB8AC3E}">
        <p14:creationId xmlns:p14="http://schemas.microsoft.com/office/powerpoint/2010/main" val="330365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06DCFE-575F-A348-1D8E-3A24B4912701}"/>
              </a:ext>
            </a:extLst>
          </p:cNvPr>
          <p:cNvSpPr txBox="1"/>
          <p:nvPr/>
        </p:nvSpPr>
        <p:spPr>
          <a:xfrm>
            <a:off x="156361" y="131445"/>
            <a:ext cx="118830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behold, there was a man in Jerusalem whose name was Simeon, and this man was righteous and devout,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waiting for the comfort of Israel</a:t>
            </a:r>
          </a:p>
        </p:txBody>
      </p:sp>
    </p:spTree>
    <p:extLst>
      <p:ext uri="{BB962C8B-B14F-4D97-AF65-F5344CB8AC3E}">
        <p14:creationId xmlns:p14="http://schemas.microsoft.com/office/powerpoint/2010/main" val="57313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06DCFE-575F-A348-1D8E-3A24B4912701}"/>
              </a:ext>
            </a:extLst>
          </p:cNvPr>
          <p:cNvSpPr txBox="1"/>
          <p:nvPr/>
        </p:nvSpPr>
        <p:spPr>
          <a:xfrm>
            <a:off x="154456" y="620842"/>
            <a:ext cx="118830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waiting for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the comfort of Israel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991528-E211-1ADB-D481-E14E68996D42}"/>
              </a:ext>
            </a:extLst>
          </p:cNvPr>
          <p:cNvSpPr txBox="1"/>
          <p:nvPr/>
        </p:nvSpPr>
        <p:spPr>
          <a:xfrm>
            <a:off x="10341735" y="592337"/>
            <a:ext cx="1171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LSB</a:t>
            </a:r>
          </a:p>
        </p:txBody>
      </p:sp>
    </p:spTree>
    <p:extLst>
      <p:ext uri="{BB962C8B-B14F-4D97-AF65-F5344CB8AC3E}">
        <p14:creationId xmlns:p14="http://schemas.microsoft.com/office/powerpoint/2010/main" val="7002917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02E720-C5CD-66AA-268C-A3DBD95B664A}"/>
              </a:ext>
            </a:extLst>
          </p:cNvPr>
          <p:cNvSpPr txBox="1"/>
          <p:nvPr/>
        </p:nvSpPr>
        <p:spPr>
          <a:xfrm>
            <a:off x="1633935" y="620847"/>
            <a:ext cx="89279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looking forward 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the consolation of Israel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A66564-85D7-1A85-AEE3-B380CDEC9E81}"/>
              </a:ext>
            </a:extLst>
          </p:cNvPr>
          <p:cNvSpPr txBox="1"/>
          <p:nvPr/>
        </p:nvSpPr>
        <p:spPr>
          <a:xfrm>
            <a:off x="10341735" y="592337"/>
            <a:ext cx="1171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NASB</a:t>
            </a:r>
          </a:p>
        </p:txBody>
      </p:sp>
    </p:spTree>
    <p:extLst>
      <p:ext uri="{BB962C8B-B14F-4D97-AF65-F5344CB8AC3E}">
        <p14:creationId xmlns:p14="http://schemas.microsoft.com/office/powerpoint/2010/main" val="726532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02E720-C5CD-66AA-268C-A3DBD95B664A}"/>
              </a:ext>
            </a:extLst>
          </p:cNvPr>
          <p:cNvSpPr txBox="1"/>
          <p:nvPr/>
        </p:nvSpPr>
        <p:spPr>
          <a:xfrm>
            <a:off x="1633935" y="620847"/>
            <a:ext cx="89279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looking for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the consolation of Israel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5D9ECB-BD6F-7D0E-2C6A-7815A2AB9C35}"/>
              </a:ext>
            </a:extLst>
          </p:cNvPr>
          <p:cNvSpPr txBox="1"/>
          <p:nvPr/>
        </p:nvSpPr>
        <p:spPr>
          <a:xfrm>
            <a:off x="437882" y="1385808"/>
            <a:ext cx="4623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Reina Valera: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“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esperaba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8801C5-22C8-9C65-7232-AC457B0F6195}"/>
              </a:ext>
            </a:extLst>
          </p:cNvPr>
          <p:cNvSpPr txBox="1"/>
          <p:nvPr/>
        </p:nvSpPr>
        <p:spPr>
          <a:xfrm>
            <a:off x="10341735" y="592337"/>
            <a:ext cx="1674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NASB ‘95</a:t>
            </a:r>
          </a:p>
        </p:txBody>
      </p:sp>
    </p:spTree>
    <p:extLst>
      <p:ext uri="{BB962C8B-B14F-4D97-AF65-F5344CB8AC3E}">
        <p14:creationId xmlns:p14="http://schemas.microsoft.com/office/powerpoint/2010/main" val="31078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CFDA25-6D36-9F6E-3C6D-34DDF441ACE2}"/>
              </a:ext>
            </a:extLst>
          </p:cNvPr>
          <p:cNvSpPr txBox="1"/>
          <p:nvPr/>
        </p:nvSpPr>
        <p:spPr>
          <a:xfrm>
            <a:off x="198462" y="50012"/>
            <a:ext cx="118122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there was a prophetess, Anna the daughter of Phanuel,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047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CFDA25-6D36-9F6E-3C6D-34DDF441ACE2}"/>
              </a:ext>
            </a:extLst>
          </p:cNvPr>
          <p:cNvSpPr txBox="1"/>
          <p:nvPr/>
        </p:nvSpPr>
        <p:spPr>
          <a:xfrm>
            <a:off x="198462" y="50012"/>
            <a:ext cx="1181224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there was a prophetess, Anna the daughter of Phanuel, of the tribe of Asher. She was advanced in years and had lived with her husband seven years after her marriage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134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CFDA25-6D36-9F6E-3C6D-34DDF441ACE2}"/>
              </a:ext>
            </a:extLst>
          </p:cNvPr>
          <p:cNvSpPr txBox="1"/>
          <p:nvPr/>
        </p:nvSpPr>
        <p:spPr>
          <a:xfrm>
            <a:off x="198462" y="50012"/>
            <a:ext cx="1181224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there was a prophetess, Anna the daughter of Phanuel, of the tribe of Asher. She was advanced in years and had lived with her husband seven years after her marriage,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37 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then as a widow to the age of eighty-four.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4851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CFDA25-6D36-9F6E-3C6D-34DDF441ACE2}"/>
              </a:ext>
            </a:extLst>
          </p:cNvPr>
          <p:cNvSpPr txBox="1"/>
          <p:nvPr/>
        </p:nvSpPr>
        <p:spPr>
          <a:xfrm>
            <a:off x="198462" y="50012"/>
            <a:ext cx="1181224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there was a prophetess, Anna the daughter of Phanuel, of the tribe of Asher. She was advanced in years and had lived with her husband seven years after her marriage,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37 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then as a widow to the age of eighty-four. She never left the temple, serving night and day with 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fastings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and prayers.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386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CFDA25-6D36-9F6E-3C6D-34DDF441ACE2}"/>
              </a:ext>
            </a:extLst>
          </p:cNvPr>
          <p:cNvSpPr txBox="1"/>
          <p:nvPr/>
        </p:nvSpPr>
        <p:spPr>
          <a:xfrm>
            <a:off x="198462" y="50012"/>
            <a:ext cx="1181224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there was a prophetess, Anna the daughter of Phanuel, of the tribe of Asher. She was advanced in years and had lived with her husband seven years after her marriage,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37 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then as a widow to the age of eighty-four. She never left the temple, serving night and day with 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fastings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and prayers.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38 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At that very moment she came up and began giving thanks to God, and continued to speak of Him to all those who were looking for the redemption of Jerusalem.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69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8CB45F-8E33-0FC7-4553-214B0EA513C5}"/>
              </a:ext>
            </a:extLst>
          </p:cNvPr>
          <p:cNvSpPr txBox="1"/>
          <p:nvPr/>
        </p:nvSpPr>
        <p:spPr>
          <a:xfrm>
            <a:off x="4535659" y="1416676"/>
            <a:ext cx="246137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“Looking”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Luke 2</a:t>
            </a:r>
          </a:p>
        </p:txBody>
      </p:sp>
    </p:spTree>
    <p:extLst>
      <p:ext uri="{BB962C8B-B14F-4D97-AF65-F5344CB8AC3E}">
        <p14:creationId xmlns:p14="http://schemas.microsoft.com/office/powerpoint/2010/main" val="146841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CFDA25-6D36-9F6E-3C6D-34DDF441ACE2}"/>
              </a:ext>
            </a:extLst>
          </p:cNvPr>
          <p:cNvSpPr txBox="1"/>
          <p:nvPr/>
        </p:nvSpPr>
        <p:spPr>
          <a:xfrm>
            <a:off x="198462" y="50012"/>
            <a:ext cx="1181224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there was a prophetess, Anna the daughter of Phanuel, of the tribe of Asher. She was advanced in years and had lived with her husband seven years after her marriage,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37 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then as a widow to the age of eighty-four. She never left the temple, serving night and day with 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fastings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and prayers.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38 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At that very moment she came up and began giving thanks to God, and continued to speak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Him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to all those who were looking for the redemption of Jerusalem.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8277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CFDA25-6D36-9F6E-3C6D-34DDF441ACE2}"/>
              </a:ext>
            </a:extLst>
          </p:cNvPr>
          <p:cNvSpPr txBox="1"/>
          <p:nvPr/>
        </p:nvSpPr>
        <p:spPr>
          <a:xfrm>
            <a:off x="198462" y="50012"/>
            <a:ext cx="1181224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there was a prophetess, Anna the daughter of Phanuel, of the tribe of Asher. She was advanced in years and had lived with her husband seven years after her marriage,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37 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then as a widow to the age of eighty-four. She never left the temple, serving night and day with 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fastings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and prayers.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38 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At that very moment she came up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and began giving thanks to God, and continued to speak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Him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to all those who were looking for the redemption of Jerusalem.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523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CFDA25-6D36-9F6E-3C6D-34DDF441ACE2}"/>
              </a:ext>
            </a:extLst>
          </p:cNvPr>
          <p:cNvSpPr txBox="1"/>
          <p:nvPr/>
        </p:nvSpPr>
        <p:spPr>
          <a:xfrm>
            <a:off x="198462" y="50012"/>
            <a:ext cx="1181224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there was a prophetess, Anna the daughter of Phanuel, of the tribe of Asher. She was advanced in years and had lived with her husband seven years after her marriage,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37 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then as a widow to the age of eighty-four. She never left the temple, serving night and day with 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fastings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and prayers.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38 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At that very moment she came up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and began giving thanks to God, and continued to speak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Him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to all those who were looking for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redemption of Jerusalem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588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CFDA25-6D36-9F6E-3C6D-34DDF441ACE2}"/>
              </a:ext>
            </a:extLst>
          </p:cNvPr>
          <p:cNvSpPr txBox="1"/>
          <p:nvPr/>
        </p:nvSpPr>
        <p:spPr>
          <a:xfrm>
            <a:off x="198462" y="50012"/>
            <a:ext cx="1181224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					        all those who were looking for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redemption of Jerusalem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4322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CFDA25-6D36-9F6E-3C6D-34DDF441ACE2}"/>
              </a:ext>
            </a:extLst>
          </p:cNvPr>
          <p:cNvSpPr txBox="1"/>
          <p:nvPr/>
        </p:nvSpPr>
        <p:spPr>
          <a:xfrm>
            <a:off x="571950" y="990169"/>
            <a:ext cx="118122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all those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who were looking for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the redemption of Jerusalem.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5420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CFDA25-6D36-9F6E-3C6D-34DDF441ACE2}"/>
              </a:ext>
            </a:extLst>
          </p:cNvPr>
          <p:cNvSpPr txBox="1"/>
          <p:nvPr/>
        </p:nvSpPr>
        <p:spPr>
          <a:xfrm>
            <a:off x="571951" y="990169"/>
            <a:ext cx="1055539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Mark 15:43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Joseph of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Arimathaea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councillor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of honorable estate, who also himself was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looking for the kingdom of God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Luke 23:50-51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Joseph…a man of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Arimathaea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 city of the Jews, who was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looking for the kingdom of God</a:t>
            </a:r>
          </a:p>
        </p:txBody>
      </p:sp>
    </p:spTree>
    <p:extLst>
      <p:ext uri="{BB962C8B-B14F-4D97-AF65-F5344CB8AC3E}">
        <p14:creationId xmlns:p14="http://schemas.microsoft.com/office/powerpoint/2010/main" val="3820968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CFDA25-6D36-9F6E-3C6D-34DDF441ACE2}"/>
              </a:ext>
            </a:extLst>
          </p:cNvPr>
          <p:cNvSpPr txBox="1"/>
          <p:nvPr/>
        </p:nvSpPr>
        <p:spPr>
          <a:xfrm>
            <a:off x="571950" y="990169"/>
            <a:ext cx="1070994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Luke 12:36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be ye yourselves like unto men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looking for their lord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when he shall return from the marriage feast; that, when he cometh and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knocketh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they may straightway open unto him.</a:t>
            </a:r>
          </a:p>
        </p:txBody>
      </p:sp>
    </p:spTree>
    <p:extLst>
      <p:ext uri="{BB962C8B-B14F-4D97-AF65-F5344CB8AC3E}">
        <p14:creationId xmlns:p14="http://schemas.microsoft.com/office/powerpoint/2010/main" val="1700654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CFDA25-6D36-9F6E-3C6D-34DDF441ACE2}"/>
              </a:ext>
            </a:extLst>
          </p:cNvPr>
          <p:cNvSpPr txBox="1"/>
          <p:nvPr/>
        </p:nvSpPr>
        <p:spPr>
          <a:xfrm>
            <a:off x="662103" y="616679"/>
            <a:ext cx="1070994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Titus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11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the grace of God hath appeared, bringing salvation to all men,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12 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instructing us, to the intent that, denying ungodliness and worldly lusts,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we should live soberly and righteously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and godly in this present world;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13 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looking for the blessed hope and appearing of the glory of the great God and our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Saviour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Jesus Christ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2969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06BCAF-7F3E-4116-9013-B8BBD15B18E9}"/>
              </a:ext>
            </a:extLst>
          </p:cNvPr>
          <p:cNvSpPr txBox="1"/>
          <p:nvPr/>
        </p:nvSpPr>
        <p:spPr>
          <a:xfrm>
            <a:off x="837127" y="944794"/>
            <a:ext cx="1080537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are Looking…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Nagesh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Wise Men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Ethiopian Eunuch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7:7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find and learn to look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Those at Athens?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E.g., Dionysius?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are “born on 3</a:t>
            </a:r>
            <a:r>
              <a:rPr kumimoji="0" lang="en-US" sz="3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base” and learn to look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Those in Acts 2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Timothy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4D8023-AEA8-E9E4-D2E9-C54AE350D05D}"/>
              </a:ext>
            </a:extLst>
          </p:cNvPr>
          <p:cNvSpPr txBox="1"/>
          <p:nvPr/>
        </p:nvSpPr>
        <p:spPr>
          <a:xfrm>
            <a:off x="3927566" y="144173"/>
            <a:ext cx="8120865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he made from one man every nation of mankind to live on all the face of the earth, having determined allotted periods and the boundaries of their dwelling place,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27 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that they should seek God, and perhaps feel their way toward him and find him. Yet he is actually not far from each one of us,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72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06BCAF-7F3E-4116-9013-B8BBD15B18E9}"/>
              </a:ext>
            </a:extLst>
          </p:cNvPr>
          <p:cNvSpPr txBox="1"/>
          <p:nvPr/>
        </p:nvSpPr>
        <p:spPr>
          <a:xfrm>
            <a:off x="837126" y="798490"/>
            <a:ext cx="1105007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But…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aren’t looking and never find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find and never learn to look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“got baptized” but never hunger &amp; thirst for righteousness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Hebrews 5:11-14, 7-8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are “born on 3</a:t>
            </a:r>
            <a:r>
              <a:rPr kumimoji="0" lang="en-US" sz="3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base” and never look for home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Israel in general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Those who perished in the wilderness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Those taught God’s word, brought to church, but never obey</a:t>
            </a:r>
          </a:p>
        </p:txBody>
      </p:sp>
    </p:spTree>
    <p:extLst>
      <p:ext uri="{BB962C8B-B14F-4D97-AF65-F5344CB8AC3E}">
        <p14:creationId xmlns:p14="http://schemas.microsoft.com/office/powerpoint/2010/main" val="40932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06DCFE-575F-A348-1D8E-3A24B4912701}"/>
              </a:ext>
            </a:extLst>
          </p:cNvPr>
          <p:cNvSpPr txBox="1"/>
          <p:nvPr/>
        </p:nvSpPr>
        <p:spPr>
          <a:xfrm>
            <a:off x="156361" y="131445"/>
            <a:ext cx="1188308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behold, there was a man in Jerusalem whose name was Simeon, and this man was righteous and devout, waiting for the comfort of Israel, and the Holy Spirit was upon him.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it had been revealed to him by the Holy Spirit that he would not see death before he had seen the Lord’s Christ.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he came in the Spirit into the temple, and when the parents brought in the child Jesus to carry out for Him the custom of the Law,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then he took Him into his arms and blessed God, and said,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29 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“Now Master, You are releasing Your slave in peace,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According to Your word.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30 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my eyes have seen Your salvation,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Which You prepared in the presence of all peoples,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Light for revelation to the Gentiles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for the glory of Your people Israel.”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His father and mother were marveling at the things which were being said about Him.</a:t>
            </a:r>
          </a:p>
        </p:txBody>
      </p:sp>
    </p:spTree>
    <p:extLst>
      <p:ext uri="{BB962C8B-B14F-4D97-AF65-F5344CB8AC3E}">
        <p14:creationId xmlns:p14="http://schemas.microsoft.com/office/powerpoint/2010/main" val="3341563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06DCFE-575F-A348-1D8E-3A24B4912701}"/>
              </a:ext>
            </a:extLst>
          </p:cNvPr>
          <p:cNvSpPr txBox="1"/>
          <p:nvPr/>
        </p:nvSpPr>
        <p:spPr>
          <a:xfrm>
            <a:off x="156361" y="131445"/>
            <a:ext cx="1188308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behold, there was a man in Jerusalem whose name was Simeon, and this man was righteous and devout,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waiting for the comfort of Israel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and the Holy Spirit was upon him.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it had been revealed to him by the Holy Spirit that he would not see death before he had seen the Lord’s Christ.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he came in the Spirit into the temple, and when the parents brought in the child Jesus to carry out for Him the custom of the Law,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then he took Him into his arms and blessed God, and said,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29 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“Now Master, You are releasing Your slave in peace,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According to Your word.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30 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my eyes have seen Your salvation,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Which You prepared in the presence of all peoples,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Light for revelation to the Gentiles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for the glory of Your people Israel.”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His father and mother were marveling at the things which were being said about Him.</a:t>
            </a:r>
          </a:p>
        </p:txBody>
      </p:sp>
    </p:spTree>
    <p:extLst>
      <p:ext uri="{BB962C8B-B14F-4D97-AF65-F5344CB8AC3E}">
        <p14:creationId xmlns:p14="http://schemas.microsoft.com/office/powerpoint/2010/main" val="4662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06DCFE-575F-A348-1D8E-3A24B4912701}"/>
              </a:ext>
            </a:extLst>
          </p:cNvPr>
          <p:cNvSpPr txBox="1"/>
          <p:nvPr/>
        </p:nvSpPr>
        <p:spPr>
          <a:xfrm>
            <a:off x="156361" y="131445"/>
            <a:ext cx="1188308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behold, there was a man in Jerusalem whose name was Simeon, and this man was righteous and devout, waiting for the comfort of Israel, and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Holy Spirit was upon him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it had been revealed to him by the Holy Spirit that he would not see death before he had seen the Lord’s Christ.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he came in the Spirit into the temple, and when the parents brought in the child Jesus to carry out for Him the custom of the Law,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then he took Him into his arms and blessed God, and said,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29 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“Now Master, You are releasing Your slave in peace,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According to Your word.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30 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my eyes have seen Your salvation,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Which You prepared in the presence of all peoples,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Light for revelation to the Gentiles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for the glory of Your people Israel.”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His father and mother were marveling at the things which were being said about Him.</a:t>
            </a:r>
          </a:p>
        </p:txBody>
      </p:sp>
    </p:spTree>
    <p:extLst>
      <p:ext uri="{BB962C8B-B14F-4D97-AF65-F5344CB8AC3E}">
        <p14:creationId xmlns:p14="http://schemas.microsoft.com/office/powerpoint/2010/main" val="1838071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06DCFE-575F-A348-1D8E-3A24B4912701}"/>
              </a:ext>
            </a:extLst>
          </p:cNvPr>
          <p:cNvSpPr txBox="1"/>
          <p:nvPr/>
        </p:nvSpPr>
        <p:spPr>
          <a:xfrm>
            <a:off x="156361" y="131445"/>
            <a:ext cx="1188308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behold, there was a man in Jerusalem whose name was Simeon, and this man was righteous and devout, waiting for the comfort of Israel, and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Holy Spirit was upon him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it had been revealed to him by the Holy Spirit that he would not see death before he had seen the Lord’s Christ.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came in the Spirit into the temple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and when the parents brought in the child Jesus to carry out for Him the custom of the Law,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then he took Him into his arms and blessed God, and said,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29 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“Now Master, You are releasing Your slave in peace,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According to Your word.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30 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my eyes have seen Your salvation,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Which You prepared in the presence of all peoples,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Light for revelation to the Gentiles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for the glory of Your people Israel.”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His father and mother were marveling at the things which were being said about Him.</a:t>
            </a:r>
          </a:p>
        </p:txBody>
      </p:sp>
    </p:spTree>
    <p:extLst>
      <p:ext uri="{BB962C8B-B14F-4D97-AF65-F5344CB8AC3E}">
        <p14:creationId xmlns:p14="http://schemas.microsoft.com/office/powerpoint/2010/main" val="72336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06DCFE-575F-A348-1D8E-3A24B4912701}"/>
              </a:ext>
            </a:extLst>
          </p:cNvPr>
          <p:cNvSpPr txBox="1"/>
          <p:nvPr/>
        </p:nvSpPr>
        <p:spPr>
          <a:xfrm>
            <a:off x="156361" y="131445"/>
            <a:ext cx="1188308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behold, there was a man in Jerusalem whose name was Simeon, and this man was righteous and devout, waiting for the comfort of Israel, and the Holy Spirit was upon him.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it had been revealed to him by the Holy Spirit that he would not see death before he had seen the Lord’s Christ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he came in the Spirit into the temple, and when the parents brought in the child Jesus to carry out for Him the custom of the Law,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then he took Him into his arms and blessed God, and said,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29 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“Now Master, You are releasing Your slave in peace,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According to Your word.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30 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my eyes have seen Your salvation,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Which You prepared in the presence of all peoples,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Light for revelation to the Gentiles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for the glory of Your people Israel.”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His father and mother were marveling at the things which were being said about Him.</a:t>
            </a:r>
          </a:p>
        </p:txBody>
      </p:sp>
    </p:spTree>
    <p:extLst>
      <p:ext uri="{BB962C8B-B14F-4D97-AF65-F5344CB8AC3E}">
        <p14:creationId xmlns:p14="http://schemas.microsoft.com/office/powerpoint/2010/main" val="23558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06DCFE-575F-A348-1D8E-3A24B4912701}"/>
              </a:ext>
            </a:extLst>
          </p:cNvPr>
          <p:cNvSpPr txBox="1"/>
          <p:nvPr/>
        </p:nvSpPr>
        <p:spPr>
          <a:xfrm>
            <a:off x="156361" y="131445"/>
            <a:ext cx="1188308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behold, there was a man in Jerusalem whose name was Simeon, and this man was righteous and devout, waiting for the comfort of Israel, and the Holy Spirit was upon him.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it had been revealed to him by the Holy Spirit that he would not see death before he had seen the Lord’s Christ.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he came in the Spirit into the temple, and when the parents brought in the child Jesus to carry out for Him the custom of the Law,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then he took Him into his arms and blessed God, and said,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29 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Master, You are releasing Your slave in peace,</a:t>
            </a:r>
            <a:b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According to Your word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30 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my eyes have seen Your salvation,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Which You prepared in the presence of all peoples,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Light for revelation to the Gentiles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for the glory of Your people Israel.”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His father and mother were marveling at the things which were being said about Him.</a:t>
            </a:r>
          </a:p>
        </p:txBody>
      </p:sp>
    </p:spTree>
    <p:extLst>
      <p:ext uri="{BB962C8B-B14F-4D97-AF65-F5344CB8AC3E}">
        <p14:creationId xmlns:p14="http://schemas.microsoft.com/office/powerpoint/2010/main" val="2752624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06DCFE-575F-A348-1D8E-3A24B4912701}"/>
              </a:ext>
            </a:extLst>
          </p:cNvPr>
          <p:cNvSpPr txBox="1"/>
          <p:nvPr/>
        </p:nvSpPr>
        <p:spPr>
          <a:xfrm>
            <a:off x="156361" y="131445"/>
            <a:ext cx="1188308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behold, there was a man in Jerusalem whose name was Simeon, and this man was righteous and devout, waiting for the comfort of Israel, and the Holy Spirit was upon him.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26 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it had been revealed to him by the Holy Spirit that he would not see death before he had seen the Lord’s Christ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27 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he came in the Spirit into the temple, and when the parents brought in the child Jesus to carry out for Him the custom of the Law, 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then he took Him into his arms and blessed God, and said,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29 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Master, You are releasing Your slave in peace,</a:t>
            </a:r>
            <a:b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According to Your word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30 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my eyes have seen Your salvation,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Which You prepared in the presence of all peoples,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Light for revelation to the Gentiles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for the glory of Your people Israel.”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His father and mother were marveling at the things which were being said about Him.</a:t>
            </a:r>
          </a:p>
        </p:txBody>
      </p:sp>
      <p:sp>
        <p:nvSpPr>
          <p:cNvPr id="2" name="Arrow: Up 1">
            <a:extLst>
              <a:ext uri="{FF2B5EF4-FFF2-40B4-BE49-F238E27FC236}">
                <a16:creationId xmlns:a16="http://schemas.microsoft.com/office/drawing/2014/main" id="{FC01491F-2110-9C58-2BEB-831ECA7A3905}"/>
              </a:ext>
            </a:extLst>
          </p:cNvPr>
          <p:cNvSpPr/>
          <p:nvPr/>
        </p:nvSpPr>
        <p:spPr>
          <a:xfrm>
            <a:off x="3314700" y="1863090"/>
            <a:ext cx="1074420" cy="1794510"/>
          </a:xfrm>
          <a:prstGeom prst="upArrow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58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2471</Words>
  <Application>Microsoft Office PowerPoint</Application>
  <PresentationFormat>Widescreen</PresentationFormat>
  <Paragraphs>84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Exton Class</dc:creator>
  <cp:lastModifiedBy>Exton Class</cp:lastModifiedBy>
  <cp:revision>1</cp:revision>
  <dcterms:created xsi:type="dcterms:W3CDTF">2023-12-31T17:43:30Z</dcterms:created>
  <dcterms:modified xsi:type="dcterms:W3CDTF">2023-12-31T17:44:00Z</dcterms:modified>
</cp:coreProperties>
</file>