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62" r:id="rId4"/>
    <p:sldId id="263" r:id="rId5"/>
    <p:sldId id="264" r:id="rId6"/>
    <p:sldId id="265" r:id="rId7"/>
    <p:sldId id="266" r:id="rId8"/>
    <p:sldId id="267" r:id="rId9"/>
    <p:sldId id="269" r:id="rId10"/>
    <p:sldId id="270" r:id="rId11"/>
    <p:sldId id="271" r:id="rId12"/>
    <p:sldId id="272" r:id="rId13"/>
    <p:sldId id="268" r:id="rId14"/>
    <p:sldId id="274" r:id="rId15"/>
    <p:sldId id="273" r:id="rId16"/>
    <p:sldId id="275" r:id="rId17"/>
    <p:sldId id="277" r:id="rId18"/>
    <p:sldId id="276" r:id="rId19"/>
    <p:sldId id="278" r:id="rId20"/>
    <p:sldId id="281" r:id="rId21"/>
    <p:sldId id="280" r:id="rId22"/>
    <p:sldId id="282" r:id="rId23"/>
    <p:sldId id="279" r:id="rId24"/>
    <p:sldId id="295" r:id="rId25"/>
    <p:sldId id="296" r:id="rId26"/>
    <p:sldId id="284" r:id="rId27"/>
    <p:sldId id="283" r:id="rId28"/>
    <p:sldId id="286" r:id="rId29"/>
    <p:sldId id="287" r:id="rId30"/>
    <p:sldId id="288" r:id="rId31"/>
    <p:sldId id="290" r:id="rId32"/>
    <p:sldId id="259" r:id="rId33"/>
    <p:sldId id="289" r:id="rId34"/>
    <p:sldId id="291" r:id="rId35"/>
    <p:sldId id="293" r:id="rId36"/>
    <p:sldId id="292" r:id="rId37"/>
    <p:sldId id="26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4T21:22:28.771"/>
    </inkml:context>
    <inkml:brush xml:id="br0">
      <inkml:brushProperty name="width" value="0.05" units="cm"/>
      <inkml:brushProperty name="height" value="0.05" units="cm"/>
    </inkml:brush>
  </inkml:definitions>
  <inkml:trace contextRef="#ctx0" brushRef="#br0">0 4608 24575,'18'17'0,"0"-1"0,1 0 0,1-2 0,0 0 0,1-1 0,26 11 0,138 49 0,-173-69 0,85 21 0,-70-19 0,0 1 0,46 17 0,-41-11 0,1-2 0,0-1 0,1-2 0,0-1 0,37 3 0,177 1 0,-195-11 0,1036-53 0,-1038 46 0,-10 1 0,51 0 0,-79 6 0,-1 1 0,0 0 0,1 0 0,-1 1 0,0 1 0,0 0 0,0 1 0,17 8 0,29 14 0,1-3 0,0-2 0,2-2 0,0-4 0,88 12 0,-15-13 0,198-3 0,-299-10 0,-1 1 0,1 1 0,-1 2 0,0 1 0,-1 2 0,0 1 0,42 18 0,10 12 0,99 62 0,-126-68 0,18 10 0,81 34 0,134 68 0,-199-95 0,-56-34 0,62 20 0,-74-30 0,0 2 0,-1 0 0,1 1 0,-2 1 0,0 1 0,0 1 0,27 22 0,8 18 0,-36-32 0,1-1 0,0-1 0,1-1 0,32 19 0,5 0 0,101 85 0,-111-82 0,1-1 0,102 58 0,-18-38 0,-98-46 0,-1 2 0,0 2 0,-2 1 0,0 1 0,-1 1 0,46 39 0,-1 27 0,3-25 0,-54-43 0,-1 1 0,-1 1 0,42 44 0,-58-53 0,-1 1 0,0 0 0,0 0 0,-1 0 0,0 1 0,5 21 0,-7-20 0,2 0 0,0 0 0,0 0 0,1 0 0,9 13 0,21 26 0,-14-17 0,2-2 0,0-1 0,3-1 0,41 38 0,36 11 0,-64-51 0,0 2 0,50 52 0,-84-77 0,0 1 0,1-1 0,0-1 0,1 1 0,-1-1 0,1-1 0,0 1 0,0-1 0,0-1 0,1 1 0,-1-1 0,1-1 0,9 2 0,-4-2 0,1-1 0,-1 0 0,1-1 0,-1 0 0,1-1 0,-1-1 0,24-6 0,-16 2 0,0-1 0,-1-1 0,0 0 0,-1-2 0,0-1 0,0 0 0,-1-1 0,-1-1 0,0-1 0,23-24 0,-25 22 0,44-49 0,94-78 0,-128 122 0,0-2 0,-1 0 0,-1-2 0,-1-1 0,-2-1 0,-1 0 0,-1-2 0,-1 0 0,-1-1 0,12-33 0,-21 43 0,7-24 0,2 0 0,2 1 0,2 0 0,50-74 0,-33 66 0,-3-1 0,48-96 0,-47 73 0,-19 35 0,2 0 0,2 1 0,2 1 0,32-42 0,-34 54 0,-1-2 0,-1 0 0,-2-1 0,-1-1 0,-1 0 0,-2-1 0,0-1 0,-3 0 0,-1-1 0,7-39 0,8-44 0,-10 56 0,-2 0 0,-3 0 0,1-75 0,-11 103 0,-1 0 0,-1 0 0,-16-61 0,13 59 0,1 0 0,1 0 0,3-63 0,2 60 0,-2 0 0,-11-70 0,-1 18 0,4-1 0,3 0 0,10-121 0,-1 47 0,-6 27 0,7-154 0,-2 274 0,1-1 0,2 1 0,-1 1 0,2-1 0,0 0 0,1 1 0,1 1 0,0-1 0,18-23 0,-19 30 0,0 0 0,0 1 0,1-1 0,1 1 0,0 1 0,18-13 0,-21 17 0,-1 0 0,1 0 0,0 0 0,0 1 0,0 0 0,0 0 0,0 1 0,0 0 0,0 0 0,1 0 0,-1 1 0,0-1 0,8 2 0,-7 1 0,0 0 0,1 0 0,-1 1 0,-1 0 0,1 0 0,0 1 0,-1 0 0,0 0 0,0 0 0,0 1 0,0 0 0,-1 0 0,1 0 0,-1 1 0,-1 0 0,1 0 0,-1 0 0,7 13 0,0 2 0,0 1 0,-2-1 0,0 2 0,9 40 0,-10-21 0,-6-29 0,0-1 0,0 0 0,1-1 0,1 1 0,8 19 0,9 8 0,73 155 0,-85-170 0,-1 1 0,0 0 0,-2 0 0,-1 1 0,-2-1 0,2 34 0,-9 75 0,1-86 0,1-1 0,3 1 0,10 70 0,-5-96 0,1-1 0,0 1 0,2-1 0,18 32 0,12 29 0,-37-77 0,1 1 0,1-1 0,-1 1 0,1-1 0,0 0 0,0 0 0,0-1 0,0 1 0,1-1 0,0 0 0,0 0 0,0-1 0,0 1 0,1-1 0,8 3 0,12 5 0,1-1 0,36 7 0,14 7 0,-63-19 0,15 8 0,1-1 0,0-2 0,1-1 0,0-1 0,0-2 0,48 4 0,-47-11 0,-1-1 0,1-2 0,-1-1 0,0-2 0,57-19 0,-76 21 0,1-1 0,-1 0 0,0-1 0,-1 0 0,0-1 0,0-1 0,0 1 0,-1-2 0,-1 1 0,1-1 0,9-15 0,10-16 0,40-78 0,-34 55 0,-14 29 0,2 0 0,0 1 0,3 1 0,48-49 0,-37 45 0,-1-2 0,-2-2 0,-2-1 0,-1-1 0,-3-2 0,39-80 0,-50 92 0,1 2 0,2 0 0,25-30 0,-16 22 0,-9 12 0,-1-2 0,-1 0 0,-1-1 0,-2 0 0,20-58 0,-24 59 0,1 0 0,1 1 0,2 0 0,23-34 0,-19 30 0,25-66 0,-34 74 0,10-30 0,-3-2 0,12-65 0,18-58 0,-40 156 0,-1 0 0,-2-1 0,0 1 0,1-35 0,-7-100 0,-1 60 0,1 70 0,-2 1 0,-1-1 0,0 1 0,-2 1 0,-2-1 0,-13-31 0,11 31 0,0-1 0,3-1 0,0 1 0,2-1 0,-4-39 0,9 23 0,3 0 0,1 1 0,15-72 0,-4 14 0,-13 76 0,3-1 0,0 1 0,1-1 0,17-45 0,-14 48 0,0-1 0,7-38 0,-11 41 0,1-1 0,1 1 0,14-33 0,-11 33 0,-1 0 0,0 0 0,-2-1 0,-1 0 0,-1 0 0,2-37 0,-7-148 0,-3 87 0,2 91 0,-1-1 0,-2 1 0,0-1 0,-3 1 0,0 1 0,-2 0 0,-1 0 0,-2 1 0,0 0 0,-23-34 0,29 53 0,1 0 0,-1 0 0,0 1 0,-1 0 0,0 0 0,0 1 0,0 0 0,-1 1 0,0 0 0,-1 0 0,1 1 0,-1 0 0,0 0 0,-13-3 0,-13-3 0,-1 2 0,-63-8 0,97 17 0,-82-22-1365,61 16-5461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4T21:22:28.771"/>
    </inkml:context>
    <inkml:brush xml:id="br0">
      <inkml:brushProperty name="width" value="0.05" units="cm"/>
      <inkml:brushProperty name="height" value="0.05" units="cm"/>
    </inkml:brush>
  </inkml:definitions>
  <inkml:trace contextRef="#ctx0" brushRef="#br0">0 4608 24575,'18'17'0,"0"-1"0,1 0 0,1-2 0,0 0 0,1-1 0,26 11 0,138 49 0,-173-69 0,85 21 0,-70-19 0,0 1 0,46 17 0,-41-11 0,1-2 0,0-1 0,1-2 0,0-1 0,37 3 0,177 1 0,-195-11 0,1036-53 0,-1038 46 0,-10 1 0,51 0 0,-79 6 0,-1 1 0,0 0 0,1 0 0,-1 1 0,0 1 0,0 0 0,0 1 0,17 8 0,29 14 0,1-3 0,0-2 0,2-2 0,0-4 0,88 12 0,-15-13 0,198-3 0,-299-10 0,-1 1 0,1 1 0,-1 2 0,0 1 0,-1 2 0,0 1 0,42 18 0,10 12 0,99 62 0,-126-68 0,18 10 0,81 34 0,134 68 0,-199-95 0,-56-34 0,62 20 0,-74-30 0,0 2 0,-1 0 0,1 1 0,-2 1 0,0 1 0,0 1 0,27 22 0,8 18 0,-36-32 0,1-1 0,0-1 0,1-1 0,32 19 0,5 0 0,101 85 0,-111-82 0,1-1 0,102 58 0,-18-38 0,-98-46 0,-1 2 0,0 2 0,-2 1 0,0 1 0,-1 1 0,46 39 0,-1 27 0,3-25 0,-54-43 0,-1 1 0,-1 1 0,42 44 0,-58-53 0,-1 1 0,0 0 0,0 0 0,-1 0 0,0 1 0,5 21 0,-7-20 0,2 0 0,0 0 0,0 0 0,1 0 0,9 13 0,21 26 0,-14-17 0,2-2 0,0-1 0,3-1 0,41 38 0,36 11 0,-64-51 0,0 2 0,50 52 0,-84-77 0,0 1 0,1-1 0,0-1 0,1 1 0,-1-1 0,1-1 0,0 1 0,0-1 0,0-1 0,1 1 0,-1-1 0,1-1 0,9 2 0,-4-2 0,1-1 0,-1 0 0,1-1 0,-1 0 0,1-1 0,-1-1 0,24-6 0,-16 2 0,0-1 0,-1-1 0,0 0 0,-1-2 0,0-1 0,0 0 0,-1-1 0,-1-1 0,0-1 0,23-24 0,-25 22 0,44-49 0,94-78 0,-128 122 0,0-2 0,-1 0 0,-1-2 0,-1-1 0,-2-1 0,-1 0 0,-1-2 0,-1 0 0,-1-1 0,12-33 0,-21 43 0,7-24 0,2 0 0,2 1 0,2 0 0,50-74 0,-33 66 0,-3-1 0,48-96 0,-47 73 0,-19 35 0,2 0 0,2 1 0,2 1 0,32-42 0,-34 54 0,-1-2 0,-1 0 0,-2-1 0,-1-1 0,-1 0 0,-2-1 0,0-1 0,-3 0 0,-1-1 0,7-39 0,8-44 0,-10 56 0,-2 0 0,-3 0 0,1-75 0,-11 103 0,-1 0 0,-1 0 0,-16-61 0,13 59 0,1 0 0,1 0 0,3-63 0,2 60 0,-2 0 0,-11-70 0,-1 18 0,4-1 0,3 0 0,10-121 0,-1 47 0,-6 27 0,7-154 0,-2 274 0,1-1 0,2 1 0,-1 1 0,2-1 0,0 0 0,1 1 0,1 1 0,0-1 0,18-23 0,-19 30 0,0 0 0,0 1 0,1-1 0,1 1 0,0 1 0,18-13 0,-21 17 0,-1 0 0,1 0 0,0 0 0,0 1 0,0 0 0,0 0 0,0 1 0,0 0 0,0 0 0,1 0 0,-1 1 0,0-1 0,8 2 0,-7 1 0,0 0 0,1 0 0,-1 1 0,-1 0 0,1 0 0,0 1 0,-1 0 0,0 0 0,0 0 0,0 1 0,0 0 0,-1 0 0,1 0 0,-1 1 0,-1 0 0,1 0 0,-1 0 0,7 13 0,0 2 0,0 1 0,-2-1 0,0 2 0,9 40 0,-10-21 0,-6-29 0,0-1 0,0 0 0,1-1 0,1 1 0,8 19 0,9 8 0,73 155 0,-85-170 0,-1 1 0,0 0 0,-2 0 0,-1 1 0,-2-1 0,2 34 0,-9 75 0,1-86 0,1-1 0,3 1 0,10 70 0,-5-96 0,1-1 0,0 1 0,2-1 0,18 32 0,12 29 0,-37-77 0,1 1 0,1-1 0,-1 1 0,1-1 0,0 0 0,0 0 0,0-1 0,0 1 0,1-1 0,0 0 0,0 0 0,0-1 0,0 1 0,1-1 0,8 3 0,12 5 0,1-1 0,36 7 0,14 7 0,-63-19 0,15 8 0,1-1 0,0-2 0,1-1 0,0-1 0,0-2 0,48 4 0,-47-11 0,-1-1 0,1-2 0,-1-1 0,0-2 0,57-19 0,-76 21 0,1-1 0,-1 0 0,0-1 0,-1 0 0,0-1 0,0-1 0,0 1 0,-1-2 0,-1 1 0,1-1 0,9-15 0,10-16 0,40-78 0,-34 55 0,-14 29 0,2 0 0,0 1 0,3 1 0,48-49 0,-37 45 0,-1-2 0,-2-2 0,-2-1 0,-1-1 0,-3-2 0,39-80 0,-50 92 0,1 2 0,2 0 0,25-30 0,-16 22 0,-9 12 0,-1-2 0,-1 0 0,-1-1 0,-2 0 0,20-58 0,-24 59 0,1 0 0,1 1 0,2 0 0,23-34 0,-19 30 0,25-66 0,-34 74 0,10-30 0,-3-2 0,12-65 0,18-58 0,-40 156 0,-1 0 0,-2-1 0,0 1 0,1-35 0,-7-100 0,-1 60 0,1 70 0,-2 1 0,-1-1 0,0 1 0,-2 1 0,-2-1 0,-13-31 0,11 31 0,0-1 0,3-1 0,0 1 0,2-1 0,-4-39 0,9 23 0,3 0 0,1 1 0,15-72 0,-4 14 0,-13 76 0,3-1 0,0 1 0,1-1 0,17-45 0,-14 48 0,0-1 0,7-38 0,-11 41 0,1-1 0,1 1 0,14-33 0,-11 33 0,-1 0 0,0 0 0,-2-1 0,-1 0 0,-1 0 0,2-37 0,-7-148 0,-3 87 0,2 91 0,-1-1 0,-2 1 0,0-1 0,-3 1 0,0 1 0,-2 0 0,-1 0 0,-2 1 0,0 0 0,-23-34 0,29 53 0,1 0 0,-1 0 0,0 1 0,-1 0 0,0 0 0,0 1 0,0 0 0,-1 1 0,0 0 0,-1 0 0,1 1 0,-1 0 0,0 0 0,-13-3 0,-13-3 0,-1 2 0,-63-8 0,97 17 0,-82-22-1365,61 16-5461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406B-C407-EB15-A41D-5392BB2903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B3D743-A5E6-9EDE-26AB-B5D1D77176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5440D1-FDF1-97D4-3880-222C8BCF2E73}"/>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5" name="Footer Placeholder 4">
            <a:extLst>
              <a:ext uri="{FF2B5EF4-FFF2-40B4-BE49-F238E27FC236}">
                <a16:creationId xmlns:a16="http://schemas.microsoft.com/office/drawing/2014/main" id="{C9309ED8-E1E8-1344-976C-C235FC17F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D931C-FC1A-6DDC-6559-CFAF2E9A670F}"/>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2645878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1E27-9E56-985A-C2AB-574E0651BD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5E9BBD-443C-6E36-933D-D1D7EDBE65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B516A-4E44-B31E-98ED-AA0BAA660A2E}"/>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5" name="Footer Placeholder 4">
            <a:extLst>
              <a:ext uri="{FF2B5EF4-FFF2-40B4-BE49-F238E27FC236}">
                <a16:creationId xmlns:a16="http://schemas.microsoft.com/office/drawing/2014/main" id="{698F7EEC-ABE2-E9DD-8525-A51BB5EEE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D5709-465A-CE1B-B825-E11833502B14}"/>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123433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4EBB41-A192-EBFA-9211-A68C85B951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FF7CB5-4310-BA57-C0CE-BD42CEE98A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0553-9A9B-2C7E-6BDD-38591A89DD7C}"/>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5" name="Footer Placeholder 4">
            <a:extLst>
              <a:ext uri="{FF2B5EF4-FFF2-40B4-BE49-F238E27FC236}">
                <a16:creationId xmlns:a16="http://schemas.microsoft.com/office/drawing/2014/main" id="{ED054E9B-28BD-76A7-30B5-9CDFBF1F4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C2E4E-87CB-5286-EFBD-45CC61CD0143}"/>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254411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E395-7ACD-BFF3-1BF0-3AD31FAA4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CD2C79-102F-4154-985C-4B1BB30EA1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D10CE-A6D8-8216-E212-82FACC76E549}"/>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5" name="Footer Placeholder 4">
            <a:extLst>
              <a:ext uri="{FF2B5EF4-FFF2-40B4-BE49-F238E27FC236}">
                <a16:creationId xmlns:a16="http://schemas.microsoft.com/office/drawing/2014/main" id="{9C2934EE-005E-08F7-275E-B7E01A17A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33D06-EAD1-061F-49BA-B1BFDCC129EB}"/>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270852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056A1-88F0-7A37-9E8A-33DDA227C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E946B9-808B-282B-805E-4D7E3565E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6E4D7-AE45-C2DF-1009-1A1CDE2C0414}"/>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5" name="Footer Placeholder 4">
            <a:extLst>
              <a:ext uri="{FF2B5EF4-FFF2-40B4-BE49-F238E27FC236}">
                <a16:creationId xmlns:a16="http://schemas.microsoft.com/office/drawing/2014/main" id="{9DE08FA5-2EBA-3F8E-D33E-8FDB1F177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54C6A-0971-DB3C-B3C3-0C6932E4DB26}"/>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210367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8580-138E-BBB3-D867-15E80F65A9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2DF677-ED68-0334-7B78-89D571FC0D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7D000-71F8-9C69-25CF-FF6ED9E76C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A7D541-912E-E7B5-74BD-60207CA437C3}"/>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6" name="Footer Placeholder 5">
            <a:extLst>
              <a:ext uri="{FF2B5EF4-FFF2-40B4-BE49-F238E27FC236}">
                <a16:creationId xmlns:a16="http://schemas.microsoft.com/office/drawing/2014/main" id="{B1DB7705-6C38-22B5-08C7-52F9AA0552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23CCC5-3AE0-FDAE-17FD-443551A7596D}"/>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4283768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FDBD-F8A6-99BD-A8F8-690232EB98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7C117C-2186-3405-05AC-3A1D8F101D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D39BFF-C246-9EDF-551D-8533B2CE5E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0AA37B-D0A7-0DC5-0665-6101A10DFF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E3CAF3-AAD0-BDDE-1415-5DFCC1831D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6BEB62-261E-CA61-F31E-5F8C5A034B5F}"/>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8" name="Footer Placeholder 7">
            <a:extLst>
              <a:ext uri="{FF2B5EF4-FFF2-40B4-BE49-F238E27FC236}">
                <a16:creationId xmlns:a16="http://schemas.microsoft.com/office/drawing/2014/main" id="{CE223726-E0B6-888D-48C7-D9409B14E4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D727B1-FE57-F40F-9421-9013F91BEC88}"/>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116366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FCE9-8281-6056-E637-8C1B7A3580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E03642-5030-6C90-D38A-D9256814042B}"/>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4" name="Footer Placeholder 3">
            <a:extLst>
              <a:ext uri="{FF2B5EF4-FFF2-40B4-BE49-F238E27FC236}">
                <a16:creationId xmlns:a16="http://schemas.microsoft.com/office/drawing/2014/main" id="{BCE29DF9-376B-074E-84C0-A8F8B4050E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77BC4-FE50-51D6-BF0E-4CA55EA2A80F}"/>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362853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4E69CE-CE13-997F-434F-01088A667E52}"/>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3" name="Footer Placeholder 2">
            <a:extLst>
              <a:ext uri="{FF2B5EF4-FFF2-40B4-BE49-F238E27FC236}">
                <a16:creationId xmlns:a16="http://schemas.microsoft.com/office/drawing/2014/main" id="{DDE3D488-A41D-B6F1-3159-4AA91C2B73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CE25D8-0338-4005-E56F-85AA94A61DE1}"/>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274103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BA56D-216E-B517-8C92-16256E2F2B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574E56-B3CC-70ED-53AB-DBFF6069A2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31F6D0-B2DE-720A-2508-F981311853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E2A341-494E-4B62-B9FB-82D0E677FD8E}"/>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6" name="Footer Placeholder 5">
            <a:extLst>
              <a:ext uri="{FF2B5EF4-FFF2-40B4-BE49-F238E27FC236}">
                <a16:creationId xmlns:a16="http://schemas.microsoft.com/office/drawing/2014/main" id="{6A85D35F-5F97-F65A-BCB4-88D3F55F2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C40C02-02C7-3358-930E-9298DE80AD01}"/>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228081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37F26-2D29-41D8-BB8F-D93303D590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7FA796-1215-1687-9796-7DD0B2C10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96F2D91-01E0-03DB-EDCA-8E9A0131DA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AE975C-6BDE-C078-DBA7-516D29C85FE1}"/>
              </a:ext>
            </a:extLst>
          </p:cNvPr>
          <p:cNvSpPr>
            <a:spLocks noGrp="1"/>
          </p:cNvSpPr>
          <p:nvPr>
            <p:ph type="dt" sz="half" idx="10"/>
          </p:nvPr>
        </p:nvSpPr>
        <p:spPr/>
        <p:txBody>
          <a:bodyPr/>
          <a:lstStyle/>
          <a:p>
            <a:fld id="{2D55BB65-ECC1-4865-9814-88338CA2AB0E}" type="datetimeFigureOut">
              <a:rPr lang="en-US" smtClean="0"/>
              <a:t>11/5/2023</a:t>
            </a:fld>
            <a:endParaRPr lang="en-US"/>
          </a:p>
        </p:txBody>
      </p:sp>
      <p:sp>
        <p:nvSpPr>
          <p:cNvPr id="6" name="Footer Placeholder 5">
            <a:extLst>
              <a:ext uri="{FF2B5EF4-FFF2-40B4-BE49-F238E27FC236}">
                <a16:creationId xmlns:a16="http://schemas.microsoft.com/office/drawing/2014/main" id="{CB9C91B0-6B00-1D9C-4DEE-DFC08B859D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B83CB-354C-B715-7DFD-12779411AED9}"/>
              </a:ext>
            </a:extLst>
          </p:cNvPr>
          <p:cNvSpPr>
            <a:spLocks noGrp="1"/>
          </p:cNvSpPr>
          <p:nvPr>
            <p:ph type="sldNum" sz="quarter" idx="12"/>
          </p:nvPr>
        </p:nvSpPr>
        <p:spPr/>
        <p:txBody>
          <a:bodyPr/>
          <a:lstStyle/>
          <a:p>
            <a:fld id="{76ED3713-8DCE-4569-97AB-59AD16B9D0F7}" type="slidenum">
              <a:rPr lang="en-US" smtClean="0"/>
              <a:t>‹#›</a:t>
            </a:fld>
            <a:endParaRPr lang="en-US"/>
          </a:p>
        </p:txBody>
      </p:sp>
    </p:spTree>
    <p:extLst>
      <p:ext uri="{BB962C8B-B14F-4D97-AF65-F5344CB8AC3E}">
        <p14:creationId xmlns:p14="http://schemas.microsoft.com/office/powerpoint/2010/main" val="414165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8E72A-C523-0CA7-4127-E624BAD46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F8A65B-0E7A-D2E0-5FAF-F612A2A55C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9695D-D82C-FA5A-F2EA-030DE1A2D1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5BB65-ECC1-4865-9814-88338CA2AB0E}" type="datetimeFigureOut">
              <a:rPr lang="en-US" smtClean="0"/>
              <a:t>11/5/2023</a:t>
            </a:fld>
            <a:endParaRPr lang="en-US"/>
          </a:p>
        </p:txBody>
      </p:sp>
      <p:sp>
        <p:nvSpPr>
          <p:cNvPr id="5" name="Footer Placeholder 4">
            <a:extLst>
              <a:ext uri="{FF2B5EF4-FFF2-40B4-BE49-F238E27FC236}">
                <a16:creationId xmlns:a16="http://schemas.microsoft.com/office/drawing/2014/main" id="{30463EE6-DBB0-38FD-BBAF-EA30C5746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FDA276-2D94-9A4A-E379-999F34CDB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D3713-8DCE-4569-97AB-59AD16B9D0F7}" type="slidenum">
              <a:rPr lang="en-US" smtClean="0"/>
              <a:t>‹#›</a:t>
            </a:fld>
            <a:endParaRPr lang="en-US"/>
          </a:p>
        </p:txBody>
      </p:sp>
    </p:spTree>
    <p:extLst>
      <p:ext uri="{BB962C8B-B14F-4D97-AF65-F5344CB8AC3E}">
        <p14:creationId xmlns:p14="http://schemas.microsoft.com/office/powerpoint/2010/main" val="340186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496B61-4743-16E1-270E-EECA364726F7}"/>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Tree>
    <p:extLst>
      <p:ext uri="{BB962C8B-B14F-4D97-AF65-F5344CB8AC3E}">
        <p14:creationId xmlns:p14="http://schemas.microsoft.com/office/powerpoint/2010/main" val="309101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p:txBody>
      </p:sp>
      <p:pic>
        <p:nvPicPr>
          <p:cNvPr id="9" name="Picture 2">
            <a:extLst>
              <a:ext uri="{FF2B5EF4-FFF2-40B4-BE49-F238E27FC236}">
                <a16:creationId xmlns:a16="http://schemas.microsoft.com/office/drawing/2014/main" id="{9725CF03-F876-C441-9FE3-175C1303E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3" y="2279547"/>
            <a:ext cx="6848554" cy="138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8835115F-C8D4-33FB-E34E-2F9A4450A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82" y="2854340"/>
            <a:ext cx="487414" cy="34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a:extLst>
              <a:ext uri="{FF2B5EF4-FFF2-40B4-BE49-F238E27FC236}">
                <a16:creationId xmlns:a16="http://schemas.microsoft.com/office/drawing/2014/main" id="{8A28522F-496C-1542-01CD-2BCC3FCF31B5}"/>
              </a:ext>
            </a:extLst>
          </p:cNvPr>
          <p:cNvCxnSpPr/>
          <p:nvPr/>
        </p:nvCxnSpPr>
        <p:spPr>
          <a:xfrm>
            <a:off x="5463540" y="3258690"/>
            <a:ext cx="547497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8E391A-D6FF-7B5D-4547-817A04DE31DE}"/>
              </a:ext>
            </a:extLst>
          </p:cNvPr>
          <p:cNvSpPr txBox="1"/>
          <p:nvPr/>
        </p:nvSpPr>
        <p:spPr>
          <a:xfrm>
            <a:off x="10653781" y="1747281"/>
            <a:ext cx="622927" cy="3711821"/>
          </a:xfrm>
          <a:prstGeom prst="rect">
            <a:avLst/>
          </a:prstGeom>
          <a:noFill/>
        </p:spPr>
        <p:txBody>
          <a:bodyPr vert="wordA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JUDGMENT</a:t>
            </a:r>
          </a:p>
        </p:txBody>
      </p:sp>
      <p:sp>
        <p:nvSpPr>
          <p:cNvPr id="14" name="Arrow: Right 13">
            <a:extLst>
              <a:ext uri="{FF2B5EF4-FFF2-40B4-BE49-F238E27FC236}">
                <a16:creationId xmlns:a16="http://schemas.microsoft.com/office/drawing/2014/main" id="{FB94954F-A4EA-A12B-0AA2-6897EAF58AD5}"/>
              </a:ext>
            </a:extLst>
          </p:cNvPr>
          <p:cNvSpPr/>
          <p:nvPr/>
        </p:nvSpPr>
        <p:spPr>
          <a:xfrm>
            <a:off x="3562065" y="2854340"/>
            <a:ext cx="7376445" cy="1130806"/>
          </a:xfrm>
          <a:prstGeom prst="rightArrow">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496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p:txBody>
      </p:sp>
      <p:pic>
        <p:nvPicPr>
          <p:cNvPr id="9" name="Picture 2">
            <a:extLst>
              <a:ext uri="{FF2B5EF4-FFF2-40B4-BE49-F238E27FC236}">
                <a16:creationId xmlns:a16="http://schemas.microsoft.com/office/drawing/2014/main" id="{9725CF03-F876-C441-9FE3-175C1303E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3" y="2279547"/>
            <a:ext cx="6848554" cy="138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8835115F-C8D4-33FB-E34E-2F9A4450A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82" y="2854340"/>
            <a:ext cx="487414" cy="34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a:extLst>
              <a:ext uri="{FF2B5EF4-FFF2-40B4-BE49-F238E27FC236}">
                <a16:creationId xmlns:a16="http://schemas.microsoft.com/office/drawing/2014/main" id="{8A28522F-496C-1542-01CD-2BCC3FCF31B5}"/>
              </a:ext>
            </a:extLst>
          </p:cNvPr>
          <p:cNvCxnSpPr/>
          <p:nvPr/>
        </p:nvCxnSpPr>
        <p:spPr>
          <a:xfrm>
            <a:off x="5463540" y="3258690"/>
            <a:ext cx="547497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8E391A-D6FF-7B5D-4547-817A04DE31DE}"/>
              </a:ext>
            </a:extLst>
          </p:cNvPr>
          <p:cNvSpPr txBox="1"/>
          <p:nvPr/>
        </p:nvSpPr>
        <p:spPr>
          <a:xfrm>
            <a:off x="10653781" y="1747281"/>
            <a:ext cx="622927" cy="3711821"/>
          </a:xfrm>
          <a:prstGeom prst="rect">
            <a:avLst/>
          </a:prstGeom>
          <a:noFill/>
        </p:spPr>
        <p:txBody>
          <a:bodyPr vert="wordA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JUDGMENT</a:t>
            </a:r>
          </a:p>
        </p:txBody>
      </p:sp>
      <p:sp>
        <p:nvSpPr>
          <p:cNvPr id="14" name="Arrow: Right 13">
            <a:extLst>
              <a:ext uri="{FF2B5EF4-FFF2-40B4-BE49-F238E27FC236}">
                <a16:creationId xmlns:a16="http://schemas.microsoft.com/office/drawing/2014/main" id="{FB94954F-A4EA-A12B-0AA2-6897EAF58AD5}"/>
              </a:ext>
            </a:extLst>
          </p:cNvPr>
          <p:cNvSpPr/>
          <p:nvPr/>
        </p:nvSpPr>
        <p:spPr>
          <a:xfrm>
            <a:off x="3562066" y="2854340"/>
            <a:ext cx="3064022" cy="1130806"/>
          </a:xfrm>
          <a:prstGeom prst="rightArrow">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293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p:txBody>
      </p:sp>
      <p:pic>
        <p:nvPicPr>
          <p:cNvPr id="9" name="Picture 2">
            <a:extLst>
              <a:ext uri="{FF2B5EF4-FFF2-40B4-BE49-F238E27FC236}">
                <a16:creationId xmlns:a16="http://schemas.microsoft.com/office/drawing/2014/main" id="{9725CF03-F876-C441-9FE3-175C1303E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3" y="2279547"/>
            <a:ext cx="6848554" cy="138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8835115F-C8D4-33FB-E34E-2F9A4450A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82" y="2854340"/>
            <a:ext cx="487414" cy="34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a:extLst>
              <a:ext uri="{FF2B5EF4-FFF2-40B4-BE49-F238E27FC236}">
                <a16:creationId xmlns:a16="http://schemas.microsoft.com/office/drawing/2014/main" id="{8A28522F-496C-1542-01CD-2BCC3FCF31B5}"/>
              </a:ext>
            </a:extLst>
          </p:cNvPr>
          <p:cNvCxnSpPr/>
          <p:nvPr/>
        </p:nvCxnSpPr>
        <p:spPr>
          <a:xfrm>
            <a:off x="5463540" y="3258690"/>
            <a:ext cx="547497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8E391A-D6FF-7B5D-4547-817A04DE31DE}"/>
              </a:ext>
            </a:extLst>
          </p:cNvPr>
          <p:cNvSpPr txBox="1"/>
          <p:nvPr/>
        </p:nvSpPr>
        <p:spPr>
          <a:xfrm>
            <a:off x="10653781" y="1747281"/>
            <a:ext cx="622927" cy="3711821"/>
          </a:xfrm>
          <a:prstGeom prst="rect">
            <a:avLst/>
          </a:prstGeom>
          <a:noFill/>
        </p:spPr>
        <p:txBody>
          <a:bodyPr vert="wordA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JUDGMENT</a:t>
            </a:r>
          </a:p>
        </p:txBody>
      </p:sp>
      <p:sp>
        <p:nvSpPr>
          <p:cNvPr id="14" name="Arrow: Right 13">
            <a:extLst>
              <a:ext uri="{FF2B5EF4-FFF2-40B4-BE49-F238E27FC236}">
                <a16:creationId xmlns:a16="http://schemas.microsoft.com/office/drawing/2014/main" id="{FB94954F-A4EA-A12B-0AA2-6897EAF58AD5}"/>
              </a:ext>
            </a:extLst>
          </p:cNvPr>
          <p:cNvSpPr/>
          <p:nvPr/>
        </p:nvSpPr>
        <p:spPr>
          <a:xfrm>
            <a:off x="3562066" y="2854340"/>
            <a:ext cx="1563276" cy="1130806"/>
          </a:xfrm>
          <a:prstGeom prst="rightArrow">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221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Tree>
    <p:extLst>
      <p:ext uri="{BB962C8B-B14F-4D97-AF65-F5344CB8AC3E}">
        <p14:creationId xmlns:p14="http://schemas.microsoft.com/office/powerpoint/2010/main" val="178137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4" name="TextBox 3">
            <a:extLst>
              <a:ext uri="{FF2B5EF4-FFF2-40B4-BE49-F238E27FC236}">
                <a16:creationId xmlns:a16="http://schemas.microsoft.com/office/drawing/2014/main" id="{3AF62991-0AF0-EF6F-4C11-E09D52EE3100}"/>
              </a:ext>
            </a:extLst>
          </p:cNvPr>
          <p:cNvSpPr txBox="1"/>
          <p:nvPr/>
        </p:nvSpPr>
        <p:spPr>
          <a:xfrm>
            <a:off x="1645920" y="2713419"/>
            <a:ext cx="8574786"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20:12</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Honor your father and your mother, that your days may be prolonged in the land which Yahweh your God gives you.</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20846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4" name="TextBox 3">
            <a:extLst>
              <a:ext uri="{FF2B5EF4-FFF2-40B4-BE49-F238E27FC236}">
                <a16:creationId xmlns:a16="http://schemas.microsoft.com/office/drawing/2014/main" id="{EC839E61-4D9C-A080-B57F-B61501E0CEBA}"/>
              </a:ext>
            </a:extLst>
          </p:cNvPr>
          <p:cNvSpPr txBox="1"/>
          <p:nvPr/>
        </p:nvSpPr>
        <p:spPr>
          <a:xfrm>
            <a:off x="941450" y="2413020"/>
            <a:ext cx="10698861" cy="440633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Deuteronomy 28</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58 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If you are not careful to do all the words of this law which are written in this book…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63 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it will be that as Yahweh delighted over you to prosper you and multiply you, so Yahweh will delight over you to make you perish and destroy you; and </a:t>
            </a:r>
            <a:r>
              <a:rPr kumimoji="0" lang="en-US" sz="29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will be torn from the land</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where you are entering to possess it.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64 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Moreover, Yahweh will scatter you among all peoples, from one end of the earth to the other end of the earth; and there you shall serve other gods, wood and stone, which you or your fathers have not known.</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3" name="Picture 2">
            <a:extLst>
              <a:ext uri="{FF2B5EF4-FFF2-40B4-BE49-F238E27FC236}">
                <a16:creationId xmlns:a16="http://schemas.microsoft.com/office/drawing/2014/main" id="{160645D8-868B-A117-E516-76693F619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60" y="2215539"/>
            <a:ext cx="11849935" cy="240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18C59C04-5FA6-EE5A-D5FE-4F7CB3DF3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32" y="3158341"/>
            <a:ext cx="843364" cy="60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rrow: Up 6">
            <a:extLst>
              <a:ext uri="{FF2B5EF4-FFF2-40B4-BE49-F238E27FC236}">
                <a16:creationId xmlns:a16="http://schemas.microsoft.com/office/drawing/2014/main" id="{0E48EC3E-824B-DA4F-2E1E-9F293A4FC232}"/>
              </a:ext>
            </a:extLst>
          </p:cNvPr>
          <p:cNvSpPr/>
          <p:nvPr/>
        </p:nvSpPr>
        <p:spPr>
          <a:xfrm>
            <a:off x="8659368" y="3786394"/>
            <a:ext cx="905256" cy="898398"/>
          </a:xfrm>
          <a:prstGeom prst="upArrow">
            <a:avLst/>
          </a:prstGeom>
          <a:solidFill>
            <a:srgbClr val="FF0000"/>
          </a:solidFill>
          <a:effectLst>
            <a:outerShdw blurRad="50800" dist="50800" dir="13500000" algn="br" rotWithShape="0">
              <a:prstClr val="black">
                <a:alpha val="40000"/>
              </a:prstClr>
            </a:outerShdw>
          </a:effectLst>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4" name="TextBox 3">
            <a:extLst>
              <a:ext uri="{FF2B5EF4-FFF2-40B4-BE49-F238E27FC236}">
                <a16:creationId xmlns:a16="http://schemas.microsoft.com/office/drawing/2014/main" id="{EC839E61-4D9C-A080-B57F-B61501E0CEBA}"/>
              </a:ext>
            </a:extLst>
          </p:cNvPr>
          <p:cNvSpPr txBox="1"/>
          <p:nvPr/>
        </p:nvSpPr>
        <p:spPr>
          <a:xfrm>
            <a:off x="941450" y="2413020"/>
            <a:ext cx="10918318" cy="44319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God promised a return to the 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Deuteronomy 30</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32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Yahweh your God will return you from captivity and return His compassion on you, and He will gather you again from all the peoples where Yahweh your God has scattered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Yahweh your God will bring you into the land which your fathers possessed, and you shall possess it; and He will prosper you and multiply you more than your fathers.</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6096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llout: Down Arrow 7">
            <a:extLst>
              <a:ext uri="{FF2B5EF4-FFF2-40B4-BE49-F238E27FC236}">
                <a16:creationId xmlns:a16="http://schemas.microsoft.com/office/drawing/2014/main" id="{0A5071DE-E5DB-2478-B9CB-1C45CBF7E9EE}"/>
              </a:ext>
            </a:extLst>
          </p:cNvPr>
          <p:cNvSpPr/>
          <p:nvPr/>
        </p:nvSpPr>
        <p:spPr>
          <a:xfrm>
            <a:off x="9077929" y="3377827"/>
            <a:ext cx="1335300" cy="842480"/>
          </a:xfrm>
          <a:prstGeom prst="downArrowCallout">
            <a:avLst>
              <a:gd name="adj1" fmla="val 25000"/>
              <a:gd name="adj2" fmla="val 29936"/>
              <a:gd name="adj3" fmla="val 25000"/>
              <a:gd name="adj4" fmla="val 52410"/>
            </a:avLst>
          </a:prstGeom>
          <a:solidFill>
            <a:schemeClr val="accent6">
              <a:lumMod val="40000"/>
              <a:lumOff val="60000"/>
            </a:schemeClr>
          </a:solidFill>
          <a:ln w="28575">
            <a:solidFill>
              <a:schemeClr val="tx1"/>
            </a:solidFill>
          </a:ln>
        </p:spPr>
        <p:txBody>
          <a:bodyPr vert="wordArtVert" wrap="square" lIns="91440" tIns="0" rIns="9144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solidFill>
                  <a:srgbClr val="4472C4">
                    <a:shade val="15000"/>
                  </a:srgbClr>
                </a:solid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4" name="TextBox 3">
            <a:extLst>
              <a:ext uri="{FF2B5EF4-FFF2-40B4-BE49-F238E27FC236}">
                <a16:creationId xmlns:a16="http://schemas.microsoft.com/office/drawing/2014/main" id="{EC839E61-4D9C-A080-B57F-B61501E0CEBA}"/>
              </a:ext>
            </a:extLst>
          </p:cNvPr>
          <p:cNvSpPr txBox="1"/>
          <p:nvPr/>
        </p:nvSpPr>
        <p:spPr>
          <a:xfrm>
            <a:off x="941450" y="2413020"/>
            <a:ext cx="10918318" cy="44319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God promised a return to the land…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Deuteronomy 30</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32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3 </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Yahweh your God will </a:t>
            </a:r>
            <a:r>
              <a:rPr kumimoji="0" lang="en-US" sz="32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return</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you from captivity and return His compassion on you, and He will gather you again from all the peoples where Yahweh your God has scattered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3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Yahweh your God will bring you into the land which your fathers possessed, and you shall possess it; and He will prosper you and multiply you more than your fathers.</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pic>
        <p:nvPicPr>
          <p:cNvPr id="3" name="Picture 2">
            <a:extLst>
              <a:ext uri="{FF2B5EF4-FFF2-40B4-BE49-F238E27FC236}">
                <a16:creationId xmlns:a16="http://schemas.microsoft.com/office/drawing/2014/main" id="{FFBECE5C-1C9C-156B-355A-35DEC053A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60" y="4364379"/>
            <a:ext cx="11849935" cy="240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F6F0A40-4BEE-4C9E-5E02-AF39C0838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32" y="5307181"/>
            <a:ext cx="843364" cy="60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EDFEC01E-690C-826F-BEEF-6B1A11E8C70F}"/>
              </a:ext>
            </a:extLst>
          </p:cNvPr>
          <p:cNvSpPr txBox="1"/>
          <p:nvPr/>
        </p:nvSpPr>
        <p:spPr>
          <a:xfrm>
            <a:off x="9417329" y="4261621"/>
            <a:ext cx="622927" cy="2642813"/>
          </a:xfrm>
          <a:prstGeom prst="rect">
            <a:avLst/>
          </a:prstGeom>
          <a:solidFill>
            <a:schemeClr val="accent6">
              <a:lumMod val="40000"/>
              <a:lumOff val="60000"/>
            </a:schemeClr>
          </a:solidFill>
          <a:ln w="28575">
            <a:solidFill>
              <a:schemeClr val="tx1"/>
            </a:solidFill>
          </a:ln>
        </p:spPr>
        <p:txBody>
          <a:bodyPr vert="wordArtVert" wrap="square" lIns="91440" tIns="0" rIns="9144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solidFill>
                    <a:srgbClr val="4472C4">
                      <a:shade val="15000"/>
                    </a:srgbClr>
                  </a:solidFill>
                </a:ln>
                <a:solidFill>
                  <a:prstClr val="black"/>
                </a:solidFill>
                <a:effectLst/>
                <a:uLnTx/>
                <a:uFillTx/>
                <a:latin typeface="Calibri" panose="020F0502020204030204"/>
                <a:ea typeface="+mn-ea"/>
                <a:cs typeface="+mn-cs"/>
              </a:rPr>
              <a:t>RETURN</a:t>
            </a:r>
          </a:p>
        </p:txBody>
      </p:sp>
      <p:sp>
        <p:nvSpPr>
          <p:cNvPr id="9" name="Isosceles Triangle 8">
            <a:extLst>
              <a:ext uri="{FF2B5EF4-FFF2-40B4-BE49-F238E27FC236}">
                <a16:creationId xmlns:a16="http://schemas.microsoft.com/office/drawing/2014/main" id="{6969A5BC-F09D-9F8A-32E8-8404C14AF368}"/>
              </a:ext>
            </a:extLst>
          </p:cNvPr>
          <p:cNvSpPr/>
          <p:nvPr/>
        </p:nvSpPr>
        <p:spPr>
          <a:xfrm rot="10800000">
            <a:off x="9565370" y="4023059"/>
            <a:ext cx="358275" cy="173864"/>
          </a:xfrm>
          <a:prstGeom prst="triangle">
            <a:avLst>
              <a:gd name="adj" fmla="val 52687"/>
            </a:avLst>
          </a:prstGeom>
          <a:solidFill>
            <a:schemeClr val="accent6">
              <a:lumMod val="40000"/>
              <a:lumOff val="60000"/>
            </a:schemeClr>
          </a:solidFill>
          <a:ln w="28575">
            <a:noFill/>
          </a:ln>
        </p:spPr>
        <p:txBody>
          <a:bodyPr vert="wordArtVert" wrap="square" lIns="91440" tIns="0" rIns="9144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solidFill>
                  <a:srgbClr val="4472C4">
                    <a:shade val="15000"/>
                  </a:srgbClr>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336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4" name="TextBox 3">
            <a:extLst>
              <a:ext uri="{FF2B5EF4-FFF2-40B4-BE49-F238E27FC236}">
                <a16:creationId xmlns:a16="http://schemas.microsoft.com/office/drawing/2014/main" id="{EC839E61-4D9C-A080-B57F-B61501E0CEBA}"/>
              </a:ext>
            </a:extLst>
          </p:cNvPr>
          <p:cNvSpPr txBox="1"/>
          <p:nvPr/>
        </p:nvSpPr>
        <p:spPr>
          <a:xfrm>
            <a:off x="941450" y="2413020"/>
            <a:ext cx="11087100" cy="41088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God promised a return to the land, BUT ONLY A REMNANT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Isaiah 10</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20 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Now it will be in that day, that </a:t>
            </a:r>
            <a:r>
              <a:rPr kumimoji="0" lang="en-US" sz="29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remnant</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of Israel and those of the house of Jacob who have escaped, will never again rely on the one who struck them, but will truly rely on Yahweh, the Holy One of Israel.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21 </a:t>
            </a:r>
            <a:r>
              <a:rPr kumimoji="0" lang="en-US" sz="29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 remnant will return</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the remnant of Jacob, to the mighty God.</a:t>
            </a:r>
            <a:b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b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22 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though your people, O Israel, may be like the sand of the sea,</a:t>
            </a:r>
            <a:b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b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Only </a:t>
            </a:r>
            <a:r>
              <a:rPr kumimoji="0" lang="en-US" sz="29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 remnant within them will return</a:t>
            </a:r>
            <a:endPar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282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4" name="TextBox 3">
            <a:extLst>
              <a:ext uri="{FF2B5EF4-FFF2-40B4-BE49-F238E27FC236}">
                <a16:creationId xmlns:a16="http://schemas.microsoft.com/office/drawing/2014/main" id="{EC839E61-4D9C-A080-B57F-B61501E0CEBA}"/>
              </a:ext>
            </a:extLst>
          </p:cNvPr>
          <p:cNvSpPr txBox="1"/>
          <p:nvPr/>
        </p:nvSpPr>
        <p:spPr>
          <a:xfrm>
            <a:off x="941450" y="2413020"/>
            <a:ext cx="11087100"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God promised a return to the land, BUT ONLY A REMNANT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Their prospering in the land would be conditional</a:t>
            </a:r>
            <a:endPar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
        <p:nvSpPr>
          <p:cNvPr id="6" name="TextBox 5">
            <a:extLst>
              <a:ext uri="{FF2B5EF4-FFF2-40B4-BE49-F238E27FC236}">
                <a16:creationId xmlns:a16="http://schemas.microsoft.com/office/drawing/2014/main" id="{397227E0-9C8B-4140-9F86-8E82D160F7B3}"/>
              </a:ext>
            </a:extLst>
          </p:cNvPr>
          <p:cNvSpPr txBox="1"/>
          <p:nvPr/>
        </p:nvSpPr>
        <p:spPr>
          <a:xfrm>
            <a:off x="373487" y="3397905"/>
            <a:ext cx="11410843" cy="339580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Deuteronomy 30</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Yahweh your God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will bring you into the land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which your fathers possessed, and you shall possess it; and He will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prosper you</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multiply you more than your fathers…</a:t>
            </a: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9 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Then Yahweh your God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will prosper you abundantly…when you listen to the voice of Yahweh your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God to keep His commandments and His statutes which are written in this book of the law, when you return to Yahweh your God with all your heart and soul.</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96297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FB6B0032-E5F0-3BE9-C7C8-89F950274032}"/>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Tree>
    <p:extLst>
      <p:ext uri="{BB962C8B-B14F-4D97-AF65-F5344CB8AC3E}">
        <p14:creationId xmlns:p14="http://schemas.microsoft.com/office/powerpoint/2010/main" val="2244337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7" name="TextBox 6">
            <a:extLst>
              <a:ext uri="{FF2B5EF4-FFF2-40B4-BE49-F238E27FC236}">
                <a16:creationId xmlns:a16="http://schemas.microsoft.com/office/drawing/2014/main" id="{B024C8EF-63E7-2B50-56A4-576BBA7019C2}"/>
              </a:ext>
            </a:extLst>
          </p:cNvPr>
          <p:cNvSpPr txBox="1"/>
          <p:nvPr/>
        </p:nvSpPr>
        <p:spPr>
          <a:xfrm>
            <a:off x="1712890" y="2693555"/>
            <a:ext cx="8615965"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8</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10 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“Truly I say to you, I have not found such great faith with anyone in Israel.”</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02247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7" name="TextBox 6">
            <a:extLst>
              <a:ext uri="{FF2B5EF4-FFF2-40B4-BE49-F238E27FC236}">
                <a16:creationId xmlns:a16="http://schemas.microsoft.com/office/drawing/2014/main" id="{B024C8EF-63E7-2B50-56A4-576BBA7019C2}"/>
              </a:ext>
            </a:extLst>
          </p:cNvPr>
          <p:cNvSpPr txBox="1"/>
          <p:nvPr/>
        </p:nvSpPr>
        <p:spPr>
          <a:xfrm>
            <a:off x="1712890" y="2693555"/>
            <a:ext cx="8615965" cy="276998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23</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37 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“Jerusalem, Jerusalem, who kills the prophets and stones those who are sent to her! How often I wanted to gather your children together, the way a hen gathers her chicks under her wings, and you did not want it.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38 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Behold, your house is being left to you desolate!” </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657383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7" name="TextBox 6">
            <a:extLst>
              <a:ext uri="{FF2B5EF4-FFF2-40B4-BE49-F238E27FC236}">
                <a16:creationId xmlns:a16="http://schemas.microsoft.com/office/drawing/2014/main" id="{B024C8EF-63E7-2B50-56A4-576BBA7019C2}"/>
              </a:ext>
            </a:extLst>
          </p:cNvPr>
          <p:cNvSpPr txBox="1"/>
          <p:nvPr/>
        </p:nvSpPr>
        <p:spPr>
          <a:xfrm>
            <a:off x="1712890" y="2693555"/>
            <a:ext cx="8847786" cy="41088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24</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coming out from the temple, Jesus was going along, and His disciples came up to point out the temple buildings to Him.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He answered and said to them, “Do you not see all these things? Truly I say to you, not one stone here will be left upon another, which will not be torn down.…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34 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“Truly I say to you, this generation will not pass away until all these things take place.” </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9" name="Rectangle 8">
            <a:extLst>
              <a:ext uri="{FF2B5EF4-FFF2-40B4-BE49-F238E27FC236}">
                <a16:creationId xmlns:a16="http://schemas.microsoft.com/office/drawing/2014/main" id="{0CF48728-0CE3-3CD6-3F02-9E6581216CAA}"/>
              </a:ext>
            </a:extLst>
          </p:cNvPr>
          <p:cNvSpPr/>
          <p:nvPr/>
        </p:nvSpPr>
        <p:spPr>
          <a:xfrm>
            <a:off x="1" y="2279688"/>
            <a:ext cx="12192000" cy="182680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6F2FC4B-2F9F-1D88-C7B7-B4B344466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3" y="2421214"/>
            <a:ext cx="6848554" cy="138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B3CB02FF-E5A3-7AAC-FAC7-5B86774902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82" y="2996007"/>
            <a:ext cx="487414" cy="34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a:extLst>
              <a:ext uri="{FF2B5EF4-FFF2-40B4-BE49-F238E27FC236}">
                <a16:creationId xmlns:a16="http://schemas.microsoft.com/office/drawing/2014/main" id="{60F86683-3C90-BF8C-8186-CDC3443C8902}"/>
              </a:ext>
            </a:extLst>
          </p:cNvPr>
          <p:cNvCxnSpPr/>
          <p:nvPr/>
        </p:nvCxnSpPr>
        <p:spPr>
          <a:xfrm>
            <a:off x="6055968" y="3400359"/>
            <a:ext cx="547497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Arrow: Up 9">
            <a:extLst>
              <a:ext uri="{FF2B5EF4-FFF2-40B4-BE49-F238E27FC236}">
                <a16:creationId xmlns:a16="http://schemas.microsoft.com/office/drawing/2014/main" id="{81DAB4BB-CC3B-DD82-7236-48A4C7E66AD3}"/>
              </a:ext>
            </a:extLst>
          </p:cNvPr>
          <p:cNvSpPr/>
          <p:nvPr/>
        </p:nvSpPr>
        <p:spPr>
          <a:xfrm>
            <a:off x="6232584" y="3307477"/>
            <a:ext cx="1327754" cy="1334862"/>
          </a:xfrm>
          <a:prstGeom prst="upArrow">
            <a:avLst>
              <a:gd name="adj1" fmla="val 47881"/>
              <a:gd name="adj2" fmla="val 46821"/>
            </a:avLst>
          </a:prstGeom>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70</a:t>
            </a:r>
          </a:p>
        </p:txBody>
      </p:sp>
    </p:spTree>
    <p:extLst>
      <p:ext uri="{BB962C8B-B14F-4D97-AF65-F5344CB8AC3E}">
        <p14:creationId xmlns:p14="http://schemas.microsoft.com/office/powerpoint/2010/main" val="27496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2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Significance of the Land Promise was Ultimately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Tree>
    <p:extLst>
      <p:ext uri="{BB962C8B-B14F-4D97-AF65-F5344CB8AC3E}">
        <p14:creationId xmlns:p14="http://schemas.microsoft.com/office/powerpoint/2010/main" val="1299624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Significance of the Land Promise was Ultimately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3" name="TextBox 2">
            <a:extLst>
              <a:ext uri="{FF2B5EF4-FFF2-40B4-BE49-F238E27FC236}">
                <a16:creationId xmlns:a16="http://schemas.microsoft.com/office/drawing/2014/main" id="{79631393-2D84-E25E-D670-2BBB58633BBC}"/>
              </a:ext>
            </a:extLst>
          </p:cNvPr>
          <p:cNvSpPr txBox="1"/>
          <p:nvPr/>
        </p:nvSpPr>
        <p:spPr>
          <a:xfrm>
            <a:off x="697230" y="3111670"/>
            <a:ext cx="1012698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Circumcision: “an everlasting covenant”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Sabbath: “an everlasting covenant”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Passover: “a perpetual statute”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Aaronic Priesthood: “a perpetual statue”</a:t>
            </a:r>
          </a:p>
        </p:txBody>
      </p:sp>
    </p:spTree>
    <p:extLst>
      <p:ext uri="{BB962C8B-B14F-4D97-AF65-F5344CB8AC3E}">
        <p14:creationId xmlns:p14="http://schemas.microsoft.com/office/powerpoint/2010/main" val="1170145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Significance of the Land Promise was Ultimately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3" name="TextBox 2">
            <a:extLst>
              <a:ext uri="{FF2B5EF4-FFF2-40B4-BE49-F238E27FC236}">
                <a16:creationId xmlns:a16="http://schemas.microsoft.com/office/drawing/2014/main" id="{79631393-2D84-E25E-D670-2BBB58633BBC}"/>
              </a:ext>
            </a:extLst>
          </p:cNvPr>
          <p:cNvSpPr txBox="1"/>
          <p:nvPr/>
        </p:nvSpPr>
        <p:spPr>
          <a:xfrm>
            <a:off x="697230" y="3111670"/>
            <a:ext cx="10126980"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Circumcision: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Sabbath: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Passover: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Aaronic Priesthood: </a:t>
            </a:r>
          </a:p>
        </p:txBody>
      </p:sp>
      <p:sp>
        <p:nvSpPr>
          <p:cNvPr id="4" name="Arrow: Right 3">
            <a:extLst>
              <a:ext uri="{FF2B5EF4-FFF2-40B4-BE49-F238E27FC236}">
                <a16:creationId xmlns:a16="http://schemas.microsoft.com/office/drawing/2014/main" id="{024E3381-AFB5-3B6B-0147-0AD4F6867516}"/>
              </a:ext>
            </a:extLst>
          </p:cNvPr>
          <p:cNvSpPr/>
          <p:nvPr/>
        </p:nvSpPr>
        <p:spPr>
          <a:xfrm>
            <a:off x="3644723" y="3206839"/>
            <a:ext cx="772733" cy="347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Right 5">
            <a:extLst>
              <a:ext uri="{FF2B5EF4-FFF2-40B4-BE49-F238E27FC236}">
                <a16:creationId xmlns:a16="http://schemas.microsoft.com/office/drawing/2014/main" id="{FA04689C-9A85-B2C7-1EB4-7A1C459259EA}"/>
              </a:ext>
            </a:extLst>
          </p:cNvPr>
          <p:cNvSpPr/>
          <p:nvPr/>
        </p:nvSpPr>
        <p:spPr>
          <a:xfrm>
            <a:off x="3162000" y="3642577"/>
            <a:ext cx="1244495" cy="347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Arrow: Right 6">
            <a:extLst>
              <a:ext uri="{FF2B5EF4-FFF2-40B4-BE49-F238E27FC236}">
                <a16:creationId xmlns:a16="http://schemas.microsoft.com/office/drawing/2014/main" id="{1F7AC058-C6B1-2832-E787-1921232A0B45}"/>
              </a:ext>
            </a:extLst>
          </p:cNvPr>
          <p:cNvSpPr/>
          <p:nvPr/>
        </p:nvSpPr>
        <p:spPr>
          <a:xfrm>
            <a:off x="3185610" y="4052557"/>
            <a:ext cx="1244495" cy="347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Right 7">
            <a:extLst>
              <a:ext uri="{FF2B5EF4-FFF2-40B4-BE49-F238E27FC236}">
                <a16:creationId xmlns:a16="http://schemas.microsoft.com/office/drawing/2014/main" id="{E6700E94-9098-2B77-F841-0CC33DEF9F60}"/>
              </a:ext>
            </a:extLst>
          </p:cNvPr>
          <p:cNvSpPr/>
          <p:nvPr/>
        </p:nvSpPr>
        <p:spPr>
          <a:xfrm>
            <a:off x="4067640" y="4466822"/>
            <a:ext cx="360485" cy="3477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11DDDE83-8B25-FFFD-AC8A-EA982DAA23D1}"/>
              </a:ext>
            </a:extLst>
          </p:cNvPr>
          <p:cNvSpPr txBox="1"/>
          <p:nvPr/>
        </p:nvSpPr>
        <p:spPr>
          <a:xfrm>
            <a:off x="4573774" y="3111670"/>
            <a:ext cx="6980349"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Circumcision of the heart (Romans 2:29)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Sabbath rest for people of God (Heb. 4:9)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Christ, our Passover (1 Corinthians 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We are a holy priesthood (1 Peter 2:5)</a:t>
            </a:r>
          </a:p>
        </p:txBody>
      </p:sp>
    </p:spTree>
    <p:extLst>
      <p:ext uri="{BB962C8B-B14F-4D97-AF65-F5344CB8AC3E}">
        <p14:creationId xmlns:p14="http://schemas.microsoft.com/office/powerpoint/2010/main" val="416269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Significance of the Land Promise was Ultimately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pic>
        <p:nvPicPr>
          <p:cNvPr id="4" name="Picture 3">
            <a:extLst>
              <a:ext uri="{FF2B5EF4-FFF2-40B4-BE49-F238E27FC236}">
                <a16:creationId xmlns:a16="http://schemas.microsoft.com/office/drawing/2014/main" id="{2390B836-B0AA-B8B5-DF31-962D0A8FACCA}"/>
              </a:ext>
            </a:extLst>
          </p:cNvPr>
          <p:cNvPicPr>
            <a:picLocks noChangeAspect="1"/>
          </p:cNvPicPr>
          <p:nvPr/>
        </p:nvPicPr>
        <p:blipFill rotWithShape="1">
          <a:blip r:embed="rId2"/>
          <a:srcRect l="2283" t="6209" r="67221" b="22477"/>
          <a:stretch/>
        </p:blipFill>
        <p:spPr>
          <a:xfrm>
            <a:off x="27840" y="2794554"/>
            <a:ext cx="5444490" cy="4092526"/>
          </a:xfrm>
          <a:prstGeom prst="rect">
            <a:avLst/>
          </a:prstGeom>
        </p:spPr>
      </p:pic>
      <p:sp>
        <p:nvSpPr>
          <p:cNvPr id="6" name="TextBox 5">
            <a:extLst>
              <a:ext uri="{FF2B5EF4-FFF2-40B4-BE49-F238E27FC236}">
                <a16:creationId xmlns:a16="http://schemas.microsoft.com/office/drawing/2014/main" id="{40F25C13-5F5A-AEF4-2FFE-0830BE2E1B78}"/>
              </a:ext>
            </a:extLst>
          </p:cNvPr>
          <p:cNvSpPr txBox="1"/>
          <p:nvPr/>
        </p:nvSpPr>
        <p:spPr>
          <a:xfrm rot="18429839">
            <a:off x="3799266" y="3252667"/>
            <a:ext cx="160985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Canaan</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5208407-EB5C-A39E-9119-BD080C85A51F}"/>
                  </a:ext>
                </a:extLst>
              </p14:cNvPr>
              <p14:cNvContentPartPr/>
              <p14:nvPr/>
            </p14:nvContentPartPr>
            <p14:xfrm>
              <a:off x="798812" y="3659613"/>
              <a:ext cx="4084560" cy="2678760"/>
            </p14:xfrm>
          </p:contentPart>
        </mc:Choice>
        <mc:Fallback xmlns="">
          <p:pic>
            <p:nvPicPr>
              <p:cNvPr id="7" name="Ink 6">
                <a:extLst>
                  <a:ext uri="{FF2B5EF4-FFF2-40B4-BE49-F238E27FC236}">
                    <a16:creationId xmlns:a16="http://schemas.microsoft.com/office/drawing/2014/main" id="{95208407-EB5C-A39E-9119-BD080C85A51F}"/>
                  </a:ext>
                </a:extLst>
              </p:cNvPr>
              <p:cNvPicPr/>
              <p:nvPr/>
            </p:nvPicPr>
            <p:blipFill>
              <a:blip r:embed="rId4"/>
              <a:stretch>
                <a:fillRect/>
              </a:stretch>
            </p:blipFill>
            <p:spPr>
              <a:xfrm>
                <a:off x="789812" y="3650613"/>
                <a:ext cx="4102200" cy="2696400"/>
              </a:xfrm>
              <a:prstGeom prst="rect">
                <a:avLst/>
              </a:prstGeom>
            </p:spPr>
          </p:pic>
        </mc:Fallback>
      </mc:AlternateContent>
      <p:sp>
        <p:nvSpPr>
          <p:cNvPr id="9" name="TextBox 8">
            <a:extLst>
              <a:ext uri="{FF2B5EF4-FFF2-40B4-BE49-F238E27FC236}">
                <a16:creationId xmlns:a16="http://schemas.microsoft.com/office/drawing/2014/main" id="{CDA255CF-1610-D3F7-010A-767F67999183}"/>
              </a:ext>
            </a:extLst>
          </p:cNvPr>
          <p:cNvSpPr txBox="1"/>
          <p:nvPr/>
        </p:nvSpPr>
        <p:spPr>
          <a:xfrm>
            <a:off x="5472330" y="2916762"/>
            <a:ext cx="6659003"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Hebrews 3:16-18</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who provoked Him when they had heard? Indeed, did not all those who came out of Egypt led by Moses? And with whom was He angry for forty years? Was it not with those who sinned, whose corpses fell in the wilderness? And to whom did He swear that they would not enter His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rest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but to those who were disobedient?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1DB8AFB6-3AAC-E92B-047D-7950E5EA18D3}"/>
              </a:ext>
            </a:extLst>
          </p:cNvPr>
          <p:cNvSpPr txBox="1"/>
          <p:nvPr/>
        </p:nvSpPr>
        <p:spPr>
          <a:xfrm rot="18429839">
            <a:off x="125254" y="4938446"/>
            <a:ext cx="160985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Egypt</a:t>
            </a:r>
          </a:p>
        </p:txBody>
      </p:sp>
    </p:spTree>
    <p:extLst>
      <p:ext uri="{BB962C8B-B14F-4D97-AF65-F5344CB8AC3E}">
        <p14:creationId xmlns:p14="http://schemas.microsoft.com/office/powerpoint/2010/main" val="1974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Significance of the Land Promise was Ultimately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pic>
        <p:nvPicPr>
          <p:cNvPr id="4" name="Picture 3">
            <a:extLst>
              <a:ext uri="{FF2B5EF4-FFF2-40B4-BE49-F238E27FC236}">
                <a16:creationId xmlns:a16="http://schemas.microsoft.com/office/drawing/2014/main" id="{2390B836-B0AA-B8B5-DF31-962D0A8FACCA}"/>
              </a:ext>
            </a:extLst>
          </p:cNvPr>
          <p:cNvPicPr>
            <a:picLocks noChangeAspect="1"/>
          </p:cNvPicPr>
          <p:nvPr/>
        </p:nvPicPr>
        <p:blipFill rotWithShape="1">
          <a:blip r:embed="rId2"/>
          <a:srcRect l="2283" t="6209" r="67221" b="22477"/>
          <a:stretch/>
        </p:blipFill>
        <p:spPr>
          <a:xfrm>
            <a:off x="27840" y="2794554"/>
            <a:ext cx="5444490" cy="4092526"/>
          </a:xfrm>
          <a:prstGeom prst="rect">
            <a:avLst/>
          </a:prstGeom>
        </p:spPr>
      </p:pic>
      <p:sp>
        <p:nvSpPr>
          <p:cNvPr id="6" name="TextBox 5">
            <a:extLst>
              <a:ext uri="{FF2B5EF4-FFF2-40B4-BE49-F238E27FC236}">
                <a16:creationId xmlns:a16="http://schemas.microsoft.com/office/drawing/2014/main" id="{40F25C13-5F5A-AEF4-2FFE-0830BE2E1B78}"/>
              </a:ext>
            </a:extLst>
          </p:cNvPr>
          <p:cNvSpPr txBox="1"/>
          <p:nvPr/>
        </p:nvSpPr>
        <p:spPr>
          <a:xfrm rot="18429839">
            <a:off x="3799266" y="3252667"/>
            <a:ext cx="160985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Canaan</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95208407-EB5C-A39E-9119-BD080C85A51F}"/>
                  </a:ext>
                </a:extLst>
              </p14:cNvPr>
              <p14:cNvContentPartPr/>
              <p14:nvPr/>
            </p14:nvContentPartPr>
            <p14:xfrm>
              <a:off x="798812" y="3659613"/>
              <a:ext cx="4084560" cy="2678760"/>
            </p14:xfrm>
          </p:contentPart>
        </mc:Choice>
        <mc:Fallback xmlns="">
          <p:pic>
            <p:nvPicPr>
              <p:cNvPr id="7" name="Ink 6">
                <a:extLst>
                  <a:ext uri="{FF2B5EF4-FFF2-40B4-BE49-F238E27FC236}">
                    <a16:creationId xmlns:a16="http://schemas.microsoft.com/office/drawing/2014/main" id="{95208407-EB5C-A39E-9119-BD080C85A51F}"/>
                  </a:ext>
                </a:extLst>
              </p:cNvPr>
              <p:cNvPicPr/>
              <p:nvPr/>
            </p:nvPicPr>
            <p:blipFill>
              <a:blip r:embed="rId4"/>
              <a:stretch>
                <a:fillRect/>
              </a:stretch>
            </p:blipFill>
            <p:spPr>
              <a:xfrm>
                <a:off x="789812" y="3650613"/>
                <a:ext cx="4102200" cy="2696400"/>
              </a:xfrm>
              <a:prstGeom prst="rect">
                <a:avLst/>
              </a:prstGeom>
            </p:spPr>
          </p:pic>
        </mc:Fallback>
      </mc:AlternateContent>
      <p:sp>
        <p:nvSpPr>
          <p:cNvPr id="9" name="TextBox 8">
            <a:extLst>
              <a:ext uri="{FF2B5EF4-FFF2-40B4-BE49-F238E27FC236}">
                <a16:creationId xmlns:a16="http://schemas.microsoft.com/office/drawing/2014/main" id="{CDA255CF-1610-D3F7-010A-767F67999183}"/>
              </a:ext>
            </a:extLst>
          </p:cNvPr>
          <p:cNvSpPr txBox="1"/>
          <p:nvPr/>
        </p:nvSpPr>
        <p:spPr>
          <a:xfrm>
            <a:off x="5472330" y="2916762"/>
            <a:ext cx="6659003"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Hebrews 4 </a:t>
            </a: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Therefore, let us fear, lest, while a promise remains of entering His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rest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any one of you may seem to have fallen short of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Therefore let us be diligent to enter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that rest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lest anyone fall into the same example of disobedience.</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3" name="TextBox 2">
            <a:extLst>
              <a:ext uri="{FF2B5EF4-FFF2-40B4-BE49-F238E27FC236}">
                <a16:creationId xmlns:a16="http://schemas.microsoft.com/office/drawing/2014/main" id="{31D5232D-BC4F-A084-0A52-6D558AC634BA}"/>
              </a:ext>
            </a:extLst>
          </p:cNvPr>
          <p:cNvSpPr txBox="1"/>
          <p:nvPr/>
        </p:nvSpPr>
        <p:spPr>
          <a:xfrm rot="18429839">
            <a:off x="125254" y="4938446"/>
            <a:ext cx="160985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Egypt</a:t>
            </a:r>
          </a:p>
        </p:txBody>
      </p:sp>
    </p:spTree>
    <p:extLst>
      <p:ext uri="{BB962C8B-B14F-4D97-AF65-F5344CB8AC3E}">
        <p14:creationId xmlns:p14="http://schemas.microsoft.com/office/powerpoint/2010/main" val="109891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Significance of the Land Promise was Ultimately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9" name="TextBox 8">
            <a:extLst>
              <a:ext uri="{FF2B5EF4-FFF2-40B4-BE49-F238E27FC236}">
                <a16:creationId xmlns:a16="http://schemas.microsoft.com/office/drawing/2014/main" id="{CDA255CF-1610-D3F7-010A-767F67999183}"/>
              </a:ext>
            </a:extLst>
          </p:cNvPr>
          <p:cNvSpPr txBox="1"/>
          <p:nvPr/>
        </p:nvSpPr>
        <p:spPr>
          <a:xfrm>
            <a:off x="296214" y="3071308"/>
            <a:ext cx="785554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Psalm 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lowly will inherit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land</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B3AC9B84-F114-C265-A2FF-1ADE6759D357}"/>
              </a:ext>
            </a:extLst>
          </p:cNvPr>
          <p:cNvSpPr txBox="1"/>
          <p:nvPr/>
        </p:nvSpPr>
        <p:spPr>
          <a:xfrm>
            <a:off x="296214" y="4096885"/>
            <a:ext cx="868035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Blessed are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lowly</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they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shall inherit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earth</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1189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Significance of the Land Promise was Ultimately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9" name="TextBox 8">
            <a:extLst>
              <a:ext uri="{FF2B5EF4-FFF2-40B4-BE49-F238E27FC236}">
                <a16:creationId xmlns:a16="http://schemas.microsoft.com/office/drawing/2014/main" id="{CDA255CF-1610-D3F7-010A-767F67999183}"/>
              </a:ext>
            </a:extLst>
          </p:cNvPr>
          <p:cNvSpPr txBox="1"/>
          <p:nvPr/>
        </p:nvSpPr>
        <p:spPr>
          <a:xfrm>
            <a:off x="296214" y="3071308"/>
            <a:ext cx="785554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Psalm 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11 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lowly will inherit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land</a:t>
            </a:r>
            <a:br>
              <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10" name="TextBox 9">
            <a:extLst>
              <a:ext uri="{FF2B5EF4-FFF2-40B4-BE49-F238E27FC236}">
                <a16:creationId xmlns:a16="http://schemas.microsoft.com/office/drawing/2014/main" id="{B3AC9B84-F114-C265-A2FF-1ADE6759D357}"/>
              </a:ext>
            </a:extLst>
          </p:cNvPr>
          <p:cNvSpPr txBox="1"/>
          <p:nvPr/>
        </p:nvSpPr>
        <p:spPr>
          <a:xfrm>
            <a:off x="296214" y="4096885"/>
            <a:ext cx="868035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Blessed are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lowly</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they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shall inherit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land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44415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Significance of the Land Promise was Ultimately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Tree>
    <p:extLst>
      <p:ext uri="{BB962C8B-B14F-4D97-AF65-F5344CB8AC3E}">
        <p14:creationId xmlns:p14="http://schemas.microsoft.com/office/powerpoint/2010/main" val="3945093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 Possession?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Keeping the Land was </a:t>
            </a:r>
            <a:r>
              <a:rPr kumimoji="0" lang="en-US" sz="3200" b="1"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Conditional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The Significance of the Land Promise was Ultimately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Typological</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123F6C4-1B88-D278-7838-50690EA3A344}"/>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9" name="TextBox 8">
            <a:extLst>
              <a:ext uri="{FF2B5EF4-FFF2-40B4-BE49-F238E27FC236}">
                <a16:creationId xmlns:a16="http://schemas.microsoft.com/office/drawing/2014/main" id="{CDA255CF-1610-D3F7-010A-767F67999183}"/>
              </a:ext>
            </a:extLst>
          </p:cNvPr>
          <p:cNvSpPr txBox="1"/>
          <p:nvPr/>
        </p:nvSpPr>
        <p:spPr>
          <a:xfrm>
            <a:off x="296213" y="3071308"/>
            <a:ext cx="10225826"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Zechariah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1 </a:t>
            </a:r>
            <a:r>
              <a:rPr kumimoji="0" lang="en-US" sz="2800" b="1" i="0" u="none" strike="noStrike" kern="1200" cap="none" spc="0" normalizeH="0" baseline="0" noProof="0" dirty="0">
                <a:ln>
                  <a:noFill/>
                </a:ln>
                <a:solidFill>
                  <a:srgbClr val="000000"/>
                </a:solidFill>
                <a:effectLst/>
                <a:uLnTx/>
                <a:uFillTx/>
                <a:latin typeface="system-ui"/>
                <a:ea typeface="+mn-ea"/>
                <a:cs typeface="+mn-cs"/>
              </a:rPr>
              <a:t>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“In that day a fountain will be opened for the house of David and for the inhabitants of Jerusalem, for sin and for impurity.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it will be in that day,” declares Yahweh of hosts, “that I will cut off the names of the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idols from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land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they will no longer be remembered; and I will also cause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prophets and the unclean spirit to pass away from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land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3437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359396" y="491319"/>
            <a:ext cx="44587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Who is “Israel” today?</a:t>
            </a:r>
          </a:p>
        </p:txBody>
      </p:sp>
      <p:sp>
        <p:nvSpPr>
          <p:cNvPr id="3" name="TextBox 2">
            <a:extLst>
              <a:ext uri="{FF2B5EF4-FFF2-40B4-BE49-F238E27FC236}">
                <a16:creationId xmlns:a16="http://schemas.microsoft.com/office/drawing/2014/main" id="{B8BF4DB3-126F-A744-EECA-60B749DE0001}"/>
              </a:ext>
            </a:extLst>
          </p:cNvPr>
          <p:cNvSpPr txBox="1"/>
          <p:nvPr/>
        </p:nvSpPr>
        <p:spPr>
          <a:xfrm>
            <a:off x="-27903" y="1373574"/>
            <a:ext cx="10266608"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Romans 9</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9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it is not as though the word of God has failed.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they are not all Israel who are descended from Israel;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nor are they all children because they are Abraham’s seed,</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71678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359396" y="491319"/>
            <a:ext cx="44587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Who is “Israel” today?</a:t>
            </a:r>
          </a:p>
        </p:txBody>
      </p:sp>
      <p:sp>
        <p:nvSpPr>
          <p:cNvPr id="3" name="TextBox 2">
            <a:extLst>
              <a:ext uri="{FF2B5EF4-FFF2-40B4-BE49-F238E27FC236}">
                <a16:creationId xmlns:a16="http://schemas.microsoft.com/office/drawing/2014/main" id="{B8BF4DB3-126F-A744-EECA-60B749DE0001}"/>
              </a:ext>
            </a:extLst>
          </p:cNvPr>
          <p:cNvSpPr txBox="1"/>
          <p:nvPr/>
        </p:nvSpPr>
        <p:spPr>
          <a:xfrm>
            <a:off x="-27903" y="1373574"/>
            <a:ext cx="10266608"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Romans 9</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it is not as though the word of God has failed. </a:t>
            </a:r>
            <a:r>
              <a:rPr kumimoji="0" lang="en-US" sz="29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they are not all Israel who are descended from Israel</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nor are they all children because they are Abraham’s seed,</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6" name="Speech Bubble: Rectangle 5">
            <a:extLst>
              <a:ext uri="{FF2B5EF4-FFF2-40B4-BE49-F238E27FC236}">
                <a16:creationId xmlns:a16="http://schemas.microsoft.com/office/drawing/2014/main" id="{E26576FB-2205-3538-4013-898F9BFAFBCD}"/>
              </a:ext>
            </a:extLst>
          </p:cNvPr>
          <p:cNvSpPr/>
          <p:nvPr/>
        </p:nvSpPr>
        <p:spPr>
          <a:xfrm>
            <a:off x="9259910" y="1"/>
            <a:ext cx="2932089" cy="2034862"/>
          </a:xfrm>
          <a:prstGeom prst="wedgeRectCallout">
            <a:avLst>
              <a:gd name="adj1" fmla="val -83464"/>
              <a:gd name="adj2" fmla="val 5547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The fleshly </a:t>
            </a:r>
            <a:r>
              <a:rPr kumimoji="0" lang="en-US" sz="2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descendents</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of Israel aren’t the whole of “Israel” (Gentiles!)</a:t>
            </a:r>
          </a:p>
        </p:txBody>
      </p:sp>
    </p:spTree>
    <p:extLst>
      <p:ext uri="{BB962C8B-B14F-4D97-AF65-F5344CB8AC3E}">
        <p14:creationId xmlns:p14="http://schemas.microsoft.com/office/powerpoint/2010/main" val="211431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359396" y="491319"/>
            <a:ext cx="44587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Who is “Israel” today?</a:t>
            </a:r>
          </a:p>
        </p:txBody>
      </p:sp>
      <p:sp>
        <p:nvSpPr>
          <p:cNvPr id="3" name="TextBox 2">
            <a:extLst>
              <a:ext uri="{FF2B5EF4-FFF2-40B4-BE49-F238E27FC236}">
                <a16:creationId xmlns:a16="http://schemas.microsoft.com/office/drawing/2014/main" id="{B8BF4DB3-126F-A744-EECA-60B749DE0001}"/>
              </a:ext>
            </a:extLst>
          </p:cNvPr>
          <p:cNvSpPr txBox="1"/>
          <p:nvPr/>
        </p:nvSpPr>
        <p:spPr>
          <a:xfrm>
            <a:off x="-27903" y="1373574"/>
            <a:ext cx="10266608"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Romans 9</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it is not as though the word of God has failed. For they are not all Israel who are descended from Israel;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9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nor are they all children because they are Abraham’s seed</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6" name="Speech Bubble: Rectangle 5">
            <a:extLst>
              <a:ext uri="{FF2B5EF4-FFF2-40B4-BE49-F238E27FC236}">
                <a16:creationId xmlns:a16="http://schemas.microsoft.com/office/drawing/2014/main" id="{E26576FB-2205-3538-4013-898F9BFAFBCD}"/>
              </a:ext>
            </a:extLst>
          </p:cNvPr>
          <p:cNvSpPr/>
          <p:nvPr/>
        </p:nvSpPr>
        <p:spPr>
          <a:xfrm>
            <a:off x="8667482" y="2601533"/>
            <a:ext cx="3524517" cy="2034862"/>
          </a:xfrm>
          <a:prstGeom prst="wedgeRectCallout">
            <a:avLst>
              <a:gd name="adj1" fmla="val -94884"/>
              <a:gd name="adj2" fmla="val -4516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Some of Abraham’s </a:t>
            </a:r>
            <a:r>
              <a:rPr kumimoji="0" lang="en-US" sz="28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descendents</a:t>
            </a: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aren’t part of Israel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(unbelieving Jews)</a:t>
            </a:r>
          </a:p>
        </p:txBody>
      </p:sp>
    </p:spTree>
    <p:extLst>
      <p:ext uri="{BB962C8B-B14F-4D97-AF65-F5344CB8AC3E}">
        <p14:creationId xmlns:p14="http://schemas.microsoft.com/office/powerpoint/2010/main" val="288851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359396" y="491319"/>
            <a:ext cx="44587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Who is “Israel” today?</a:t>
            </a:r>
          </a:p>
        </p:txBody>
      </p:sp>
      <p:sp>
        <p:nvSpPr>
          <p:cNvPr id="3" name="TextBox 2">
            <a:extLst>
              <a:ext uri="{FF2B5EF4-FFF2-40B4-BE49-F238E27FC236}">
                <a16:creationId xmlns:a16="http://schemas.microsoft.com/office/drawing/2014/main" id="{B8BF4DB3-126F-A744-EECA-60B749DE0001}"/>
              </a:ext>
            </a:extLst>
          </p:cNvPr>
          <p:cNvSpPr txBox="1"/>
          <p:nvPr/>
        </p:nvSpPr>
        <p:spPr>
          <a:xfrm>
            <a:off x="-27903" y="1373574"/>
            <a:ext cx="10266608"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Romans 9</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it is not as though the word of God has failed. For they are not all Israel who are descended from Israel;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nor are they all children because they are Abraham’s seed,</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DB0F738F-8DA9-B5A9-9E75-C5491305701E}"/>
              </a:ext>
            </a:extLst>
          </p:cNvPr>
          <p:cNvSpPr txBox="1"/>
          <p:nvPr/>
        </p:nvSpPr>
        <p:spPr>
          <a:xfrm>
            <a:off x="0" y="3109054"/>
            <a:ext cx="10393251"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Galatians 3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29 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you belong to Christ, then you are Abraham’s seed, heirs according to promise.</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6" name="Speech Bubble: Rectangle 5">
            <a:extLst>
              <a:ext uri="{FF2B5EF4-FFF2-40B4-BE49-F238E27FC236}">
                <a16:creationId xmlns:a16="http://schemas.microsoft.com/office/drawing/2014/main" id="{E26576FB-2205-3538-4013-898F9BFAFBCD}"/>
              </a:ext>
            </a:extLst>
          </p:cNvPr>
          <p:cNvSpPr/>
          <p:nvPr/>
        </p:nvSpPr>
        <p:spPr>
          <a:xfrm>
            <a:off x="8114337" y="3971110"/>
            <a:ext cx="4051908" cy="1263490"/>
          </a:xfrm>
          <a:prstGeom prst="wedgeRectCallout">
            <a:avLst>
              <a:gd name="adj1" fmla="val -143197"/>
              <a:gd name="adj2" fmla="val -51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Christians (whether Jew or Gentile) are the true seed of Abraham</a:t>
            </a:r>
          </a:p>
        </p:txBody>
      </p:sp>
    </p:spTree>
    <p:extLst>
      <p:ext uri="{BB962C8B-B14F-4D97-AF65-F5344CB8AC3E}">
        <p14:creationId xmlns:p14="http://schemas.microsoft.com/office/powerpoint/2010/main" val="2270558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4EC79F7-3D99-C9E7-633A-24F53EE101F7}"/>
              </a:ext>
            </a:extLst>
          </p:cNvPr>
          <p:cNvSpPr/>
          <p:nvPr/>
        </p:nvSpPr>
        <p:spPr>
          <a:xfrm>
            <a:off x="1182702" y="4093939"/>
            <a:ext cx="8927210" cy="275606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831D64E-A494-6575-7959-AFD4F3FD6123}"/>
              </a:ext>
            </a:extLst>
          </p:cNvPr>
          <p:cNvSpPr txBox="1"/>
          <p:nvPr/>
        </p:nvSpPr>
        <p:spPr>
          <a:xfrm>
            <a:off x="3359396" y="491319"/>
            <a:ext cx="44587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Who is “Israel” today?</a:t>
            </a:r>
          </a:p>
        </p:txBody>
      </p:sp>
      <p:sp>
        <p:nvSpPr>
          <p:cNvPr id="3" name="TextBox 2">
            <a:extLst>
              <a:ext uri="{FF2B5EF4-FFF2-40B4-BE49-F238E27FC236}">
                <a16:creationId xmlns:a16="http://schemas.microsoft.com/office/drawing/2014/main" id="{B8BF4DB3-126F-A744-EECA-60B749DE0001}"/>
              </a:ext>
            </a:extLst>
          </p:cNvPr>
          <p:cNvSpPr txBox="1"/>
          <p:nvPr/>
        </p:nvSpPr>
        <p:spPr>
          <a:xfrm>
            <a:off x="-27903" y="1373574"/>
            <a:ext cx="10266608"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Romans 9</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it is not as though the word of God has failed. For they are not all Israel who are descended from Israel;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nor are they all children because they are Abraham’s seed,</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DB0F738F-8DA9-B5A9-9E75-C5491305701E}"/>
              </a:ext>
            </a:extLst>
          </p:cNvPr>
          <p:cNvSpPr txBox="1"/>
          <p:nvPr/>
        </p:nvSpPr>
        <p:spPr>
          <a:xfrm>
            <a:off x="0" y="3109054"/>
            <a:ext cx="10393251"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Galatians 3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29 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you belong to Christ, then you are Abraham’s seed, heirs according to promise.</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2" name="TextBox 1">
            <a:extLst>
              <a:ext uri="{FF2B5EF4-FFF2-40B4-BE49-F238E27FC236}">
                <a16:creationId xmlns:a16="http://schemas.microsoft.com/office/drawing/2014/main" id="{7BE313E1-8D0B-AEEF-2219-7E04A8AC8E4A}"/>
              </a:ext>
            </a:extLst>
          </p:cNvPr>
          <p:cNvSpPr txBox="1"/>
          <p:nvPr/>
        </p:nvSpPr>
        <p:spPr>
          <a:xfrm>
            <a:off x="4198510" y="4105870"/>
            <a:ext cx="267880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ABRAHAM</a:t>
            </a:r>
          </a:p>
        </p:txBody>
      </p:sp>
      <p:sp>
        <p:nvSpPr>
          <p:cNvPr id="7" name="TextBox 6">
            <a:extLst>
              <a:ext uri="{FF2B5EF4-FFF2-40B4-BE49-F238E27FC236}">
                <a16:creationId xmlns:a16="http://schemas.microsoft.com/office/drawing/2014/main" id="{4F8FC215-94DE-012D-325E-064DD5F7CF8C}"/>
              </a:ext>
            </a:extLst>
          </p:cNvPr>
          <p:cNvSpPr txBox="1"/>
          <p:nvPr/>
        </p:nvSpPr>
        <p:spPr>
          <a:xfrm>
            <a:off x="1607711" y="4155240"/>
            <a:ext cx="26788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Hagar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(Bondage)</a:t>
            </a:r>
          </a:p>
        </p:txBody>
      </p:sp>
      <p:sp>
        <p:nvSpPr>
          <p:cNvPr id="8" name="TextBox 7">
            <a:extLst>
              <a:ext uri="{FF2B5EF4-FFF2-40B4-BE49-F238E27FC236}">
                <a16:creationId xmlns:a16="http://schemas.microsoft.com/office/drawing/2014/main" id="{C67E5698-622E-D664-6A24-D084B321F831}"/>
              </a:ext>
            </a:extLst>
          </p:cNvPr>
          <p:cNvSpPr txBox="1"/>
          <p:nvPr/>
        </p:nvSpPr>
        <p:spPr>
          <a:xfrm>
            <a:off x="6666968" y="4153092"/>
            <a:ext cx="26788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Sarah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(Free)</a:t>
            </a:r>
          </a:p>
        </p:txBody>
      </p:sp>
      <p:cxnSp>
        <p:nvCxnSpPr>
          <p:cNvPr id="10" name="Straight Connector 9">
            <a:extLst>
              <a:ext uri="{FF2B5EF4-FFF2-40B4-BE49-F238E27FC236}">
                <a16:creationId xmlns:a16="http://schemas.microsoft.com/office/drawing/2014/main" id="{1D8B6FF2-ED7C-9862-1F04-CE2831172B04}"/>
              </a:ext>
            </a:extLst>
          </p:cNvPr>
          <p:cNvCxnSpPr/>
          <p:nvPr/>
        </p:nvCxnSpPr>
        <p:spPr>
          <a:xfrm flipH="1">
            <a:off x="2768958" y="4572000"/>
            <a:ext cx="1764405" cy="912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2F37F8-F2A0-D45C-B78B-E210CB28C30F}"/>
              </a:ext>
            </a:extLst>
          </p:cNvPr>
          <p:cNvCxnSpPr>
            <a:cxnSpLocks/>
          </p:cNvCxnSpPr>
          <p:nvPr/>
        </p:nvCxnSpPr>
        <p:spPr>
          <a:xfrm flipH="1" flipV="1">
            <a:off x="6563940" y="4476483"/>
            <a:ext cx="1549750" cy="98488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5B1123-AC71-9490-08A9-4811AC7402F0}"/>
              </a:ext>
            </a:extLst>
          </p:cNvPr>
          <p:cNvSpPr txBox="1"/>
          <p:nvPr/>
        </p:nvSpPr>
        <p:spPr>
          <a:xfrm>
            <a:off x="1427404" y="5327214"/>
            <a:ext cx="26788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ISHMAEL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(born of flesh)</a:t>
            </a:r>
          </a:p>
        </p:txBody>
      </p:sp>
      <p:sp>
        <p:nvSpPr>
          <p:cNvPr id="15" name="TextBox 14">
            <a:extLst>
              <a:ext uri="{FF2B5EF4-FFF2-40B4-BE49-F238E27FC236}">
                <a16:creationId xmlns:a16="http://schemas.microsoft.com/office/drawing/2014/main" id="{81E6E536-656F-85EB-2176-07604FF6AD53}"/>
              </a:ext>
            </a:extLst>
          </p:cNvPr>
          <p:cNvSpPr txBox="1"/>
          <p:nvPr/>
        </p:nvSpPr>
        <p:spPr>
          <a:xfrm>
            <a:off x="6455444" y="5325066"/>
            <a:ext cx="35654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ISAAC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(born of promise)</a:t>
            </a:r>
          </a:p>
        </p:txBody>
      </p:sp>
      <p:sp>
        <p:nvSpPr>
          <p:cNvPr id="16" name="TextBox 15">
            <a:extLst>
              <a:ext uri="{FF2B5EF4-FFF2-40B4-BE49-F238E27FC236}">
                <a16:creationId xmlns:a16="http://schemas.microsoft.com/office/drawing/2014/main" id="{0509ABA4-9802-204B-EFCF-134B252D3612}"/>
              </a:ext>
            </a:extLst>
          </p:cNvPr>
          <p:cNvSpPr txBox="1"/>
          <p:nvPr/>
        </p:nvSpPr>
        <p:spPr>
          <a:xfrm>
            <a:off x="1208460" y="6267373"/>
            <a:ext cx="3054444" cy="584775"/>
          </a:xfrm>
          <a:prstGeom prst="rect">
            <a:avLst/>
          </a:prstGeom>
          <a:solidFill>
            <a:schemeClr val="accent4">
              <a:lumMod val="60000"/>
              <a:lumOff val="4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FLESHLY ISRAEL</a:t>
            </a:r>
          </a:p>
        </p:txBody>
      </p:sp>
      <p:sp>
        <p:nvSpPr>
          <p:cNvPr id="17" name="TextBox 16">
            <a:extLst>
              <a:ext uri="{FF2B5EF4-FFF2-40B4-BE49-F238E27FC236}">
                <a16:creationId xmlns:a16="http://schemas.microsoft.com/office/drawing/2014/main" id="{B676BBC4-705A-C8C3-0BCF-B8AB068A8B6F}"/>
              </a:ext>
            </a:extLst>
          </p:cNvPr>
          <p:cNvSpPr txBox="1"/>
          <p:nvPr/>
        </p:nvSpPr>
        <p:spPr>
          <a:xfrm>
            <a:off x="6892007" y="6265225"/>
            <a:ext cx="3212981" cy="584775"/>
          </a:xfrm>
          <a:prstGeom prst="rect">
            <a:avLst/>
          </a:prstGeom>
          <a:solidFill>
            <a:schemeClr val="accent4">
              <a:lumMod val="60000"/>
              <a:lumOff val="40000"/>
            </a:schemeClr>
          </a:solidFill>
        </p:spPr>
        <p:txBody>
          <a:bodyPr wrap="square" rtlCol="0">
            <a:spAutoFit/>
          </a:bodyPr>
          <a:lstStyle>
            <a:defPPr>
              <a:defRPr lang="en-US"/>
            </a:defPPr>
            <a:lvl1pPr algn="ctr">
              <a:defRPr sz="32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SPIRITUAL ISRAEL</a:t>
            </a:r>
          </a:p>
        </p:txBody>
      </p:sp>
    </p:spTree>
    <p:extLst>
      <p:ext uri="{BB962C8B-B14F-4D97-AF65-F5344CB8AC3E}">
        <p14:creationId xmlns:p14="http://schemas.microsoft.com/office/powerpoint/2010/main" val="23258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 grpId="0"/>
      <p:bldP spid="15" grpId="0"/>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359396" y="491319"/>
            <a:ext cx="445872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Who is “Israel” today?</a:t>
            </a:r>
          </a:p>
        </p:txBody>
      </p:sp>
      <p:sp>
        <p:nvSpPr>
          <p:cNvPr id="3" name="TextBox 2">
            <a:extLst>
              <a:ext uri="{FF2B5EF4-FFF2-40B4-BE49-F238E27FC236}">
                <a16:creationId xmlns:a16="http://schemas.microsoft.com/office/drawing/2014/main" id="{B8BF4DB3-126F-A744-EECA-60B749DE0001}"/>
              </a:ext>
            </a:extLst>
          </p:cNvPr>
          <p:cNvSpPr txBox="1"/>
          <p:nvPr/>
        </p:nvSpPr>
        <p:spPr>
          <a:xfrm>
            <a:off x="-27903" y="1373574"/>
            <a:ext cx="10266608"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Romans 9</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6 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But it is not as though the word of God has failed. For they are not all Israel who are descended from Israel;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7 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nor are they all children because they are Abraham’s seed,</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5" name="TextBox 4">
            <a:extLst>
              <a:ext uri="{FF2B5EF4-FFF2-40B4-BE49-F238E27FC236}">
                <a16:creationId xmlns:a16="http://schemas.microsoft.com/office/drawing/2014/main" id="{DB0F738F-8DA9-B5A9-9E75-C5491305701E}"/>
              </a:ext>
            </a:extLst>
          </p:cNvPr>
          <p:cNvSpPr txBox="1"/>
          <p:nvPr/>
        </p:nvSpPr>
        <p:spPr>
          <a:xfrm>
            <a:off x="0" y="3109054"/>
            <a:ext cx="10393251" cy="9848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Galatians 3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29 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if you belong to Christ, then you are Abraham’s seed, heirs according to promise.</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6227ECB0-8AAA-51D0-B6E5-5FDE494D9D64}"/>
              </a:ext>
            </a:extLst>
          </p:cNvPr>
          <p:cNvSpPr txBox="1"/>
          <p:nvPr/>
        </p:nvSpPr>
        <p:spPr>
          <a:xfrm>
            <a:off x="-2148" y="4266005"/>
            <a:ext cx="12043894"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Galatians 4 </a:t>
            </a:r>
            <a:r>
              <a:rPr kumimoji="0" lang="en-US" sz="29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30 </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r>
              <a:rPr kumimoji="0" lang="en-US" sz="29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Cast out the servant-woman and her son</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br>
              <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rPr>
            </a:br>
            <a:r>
              <a:rPr kumimoji="0" lang="en-US" sz="29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For</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t>
            </a:r>
            <a:r>
              <a:rPr kumimoji="0" lang="en-US" sz="29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the son of the servant-woman </a:t>
            </a:r>
            <a:r>
              <a:rPr kumimoji="0" lang="en-US" sz="2900" b="0" i="0" u="sng"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shall not be an heir</a:t>
            </a:r>
            <a:r>
              <a:rPr kumimoji="0" lang="en-US" sz="2900" b="0" i="0" u="none" strike="noStrike" kern="1200" cap="small" spc="0" normalizeH="0" baseline="0" noProof="0" dirty="0">
                <a:ln>
                  <a:noFill/>
                </a:ln>
                <a:solidFill>
                  <a:srgbClr val="000000"/>
                </a:solidFill>
                <a:effectLst/>
                <a:uLnTx/>
                <a:uFillTx/>
                <a:latin typeface="Palatino Linotype" panose="02040502050505030304" pitchFamily="18" charset="0"/>
                <a:ea typeface="+mn-ea"/>
                <a:cs typeface="+mn-cs"/>
              </a:rPr>
              <a:t> with the son of the free woman</a:t>
            </a:r>
            <a:r>
              <a:rPr kumimoji="0" lang="en-US" sz="29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9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6" name="Speech Bubble: Rectangle 5">
            <a:extLst>
              <a:ext uri="{FF2B5EF4-FFF2-40B4-BE49-F238E27FC236}">
                <a16:creationId xmlns:a16="http://schemas.microsoft.com/office/drawing/2014/main" id="{E26576FB-2205-3538-4013-898F9BFAFBCD}"/>
              </a:ext>
            </a:extLst>
          </p:cNvPr>
          <p:cNvSpPr/>
          <p:nvPr/>
        </p:nvSpPr>
        <p:spPr>
          <a:xfrm>
            <a:off x="7675808" y="5267459"/>
            <a:ext cx="4450579" cy="1303984"/>
          </a:xfrm>
          <a:prstGeom prst="wedgeRectCallout">
            <a:avLst>
              <a:gd name="adj1" fmla="val -67692"/>
              <a:gd name="adj2" fmla="val -572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Fleshly Israel (if not in Christ) are not God’s people and </a:t>
            </a:r>
            <a:r>
              <a:rPr kumimoji="0" lang="en-US" sz="2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mn-cs"/>
              </a:rPr>
              <a:t>aren’t heirs</a:t>
            </a:r>
          </a:p>
        </p:txBody>
      </p:sp>
    </p:spTree>
    <p:extLst>
      <p:ext uri="{BB962C8B-B14F-4D97-AF65-F5344CB8AC3E}">
        <p14:creationId xmlns:p14="http://schemas.microsoft.com/office/powerpoint/2010/main" val="1012147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505E3E-BC83-1190-948F-27B2C0FCB52A}"/>
              </a:ext>
            </a:extLst>
          </p:cNvPr>
          <p:cNvSpPr txBox="1"/>
          <p:nvPr/>
        </p:nvSpPr>
        <p:spPr>
          <a:xfrm>
            <a:off x="3380628" y="491319"/>
            <a:ext cx="5395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So Who Inherits the Land?</a:t>
            </a:r>
          </a:p>
        </p:txBody>
      </p:sp>
      <p:sp>
        <p:nvSpPr>
          <p:cNvPr id="3" name="TextBox 2">
            <a:extLst>
              <a:ext uri="{FF2B5EF4-FFF2-40B4-BE49-F238E27FC236}">
                <a16:creationId xmlns:a16="http://schemas.microsoft.com/office/drawing/2014/main" id="{7B0461B3-F411-8C73-DCDE-2B22480F626C}"/>
              </a:ext>
            </a:extLst>
          </p:cNvPr>
          <p:cNvSpPr txBox="1"/>
          <p:nvPr/>
        </p:nvSpPr>
        <p:spPr>
          <a:xfrm>
            <a:off x="3391359" y="2730096"/>
            <a:ext cx="5395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What is the Land?</a:t>
            </a:r>
          </a:p>
        </p:txBody>
      </p:sp>
      <p:sp>
        <p:nvSpPr>
          <p:cNvPr id="5" name="TextBox 4">
            <a:extLst>
              <a:ext uri="{FF2B5EF4-FFF2-40B4-BE49-F238E27FC236}">
                <a16:creationId xmlns:a16="http://schemas.microsoft.com/office/drawing/2014/main" id="{21E07887-CA39-4300-59E5-26D323011085}"/>
              </a:ext>
            </a:extLst>
          </p:cNvPr>
          <p:cNvSpPr txBox="1"/>
          <p:nvPr/>
        </p:nvSpPr>
        <p:spPr>
          <a:xfrm>
            <a:off x="1764407" y="1443832"/>
            <a:ext cx="8680359"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Matthew 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000000"/>
                </a:solidFill>
                <a:effectLst/>
                <a:uLnTx/>
                <a:uFillTx/>
                <a:latin typeface="Palatino Linotype" panose="02040502050505030304" pitchFamily="18" charset="0"/>
                <a:ea typeface="+mn-ea"/>
                <a:cs typeface="+mn-cs"/>
              </a:rPr>
              <a:t>5 </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Blessed are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lowly</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for they </a:t>
            </a:r>
            <a:r>
              <a:rPr kumimoji="0" lang="en-US" sz="2800" b="0"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shall inherit </a:t>
            </a:r>
            <a:r>
              <a:rPr kumimoji="0" lang="en-US" sz="2800" b="1" i="0" u="sng"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land</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62736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p:txBody>
      </p:sp>
      <p:sp>
        <p:nvSpPr>
          <p:cNvPr id="3" name="TextBox 2">
            <a:extLst>
              <a:ext uri="{FF2B5EF4-FFF2-40B4-BE49-F238E27FC236}">
                <a16:creationId xmlns:a16="http://schemas.microsoft.com/office/drawing/2014/main" id="{71DA796E-E449-3FF1-15B6-D719CC0E5070}"/>
              </a:ext>
            </a:extLst>
          </p:cNvPr>
          <p:cNvSpPr txBox="1"/>
          <p:nvPr/>
        </p:nvSpPr>
        <p:spPr>
          <a:xfrm>
            <a:off x="1943100" y="1984585"/>
            <a:ext cx="7878127"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17:8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And I will give to you and to your seed after you, the land of your </a:t>
            </a:r>
            <a:r>
              <a:rPr kumimoji="0" lang="en-US" sz="2800" b="0" i="0" u="none" strike="noStrike" kern="1200" cap="none" spc="0" normalizeH="0" baseline="0" noProof="0" dirty="0" err="1">
                <a:ln>
                  <a:noFill/>
                </a:ln>
                <a:solidFill>
                  <a:srgbClr val="000000"/>
                </a:solidFill>
                <a:effectLst/>
                <a:uLnTx/>
                <a:uFillTx/>
                <a:latin typeface="Palatino Linotype" panose="02040502050505030304" pitchFamily="18" charset="0"/>
                <a:ea typeface="+mn-ea"/>
                <a:cs typeface="+mn-cs"/>
              </a:rPr>
              <a:t>sojournings</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all the land of Canaan, for an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everlasting possession</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and I will be their God.”</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23997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p:txBody>
      </p:sp>
      <p:sp>
        <p:nvSpPr>
          <p:cNvPr id="3" name="TextBox 2">
            <a:extLst>
              <a:ext uri="{FF2B5EF4-FFF2-40B4-BE49-F238E27FC236}">
                <a16:creationId xmlns:a16="http://schemas.microsoft.com/office/drawing/2014/main" id="{71DA796E-E449-3FF1-15B6-D719CC0E5070}"/>
              </a:ext>
            </a:extLst>
          </p:cNvPr>
          <p:cNvSpPr txBox="1"/>
          <p:nvPr/>
        </p:nvSpPr>
        <p:spPr>
          <a:xfrm>
            <a:off x="1154430" y="1984585"/>
            <a:ext cx="10126980"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Circumcision: “an everlasting covenant”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Genesis 17:13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 servant who is born in your house or who is bought with your money shall surely be circumcised; thus shall My covenant be in your flesh for an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everlasting covenant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7" name="TextBox 6">
            <a:extLst>
              <a:ext uri="{FF2B5EF4-FFF2-40B4-BE49-F238E27FC236}">
                <a16:creationId xmlns:a16="http://schemas.microsoft.com/office/drawing/2014/main" id="{EFF63BAD-3CEE-9EAD-3983-E5DACF1F4474}"/>
              </a:ext>
            </a:extLst>
          </p:cNvPr>
          <p:cNvSpPr txBox="1"/>
          <p:nvPr/>
        </p:nvSpPr>
        <p:spPr>
          <a:xfrm>
            <a:off x="1154430" y="4793321"/>
            <a:ext cx="9212803" cy="181588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Galatians 5:15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For neither is circumcision anything, nor uncircumcision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1 Corinthians 7:19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Circumcision is nothing, and uncircumcision is nothing</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
        <p:nvSpPr>
          <p:cNvPr id="6" name="Rectangle: Rounded Corners 5">
            <a:extLst>
              <a:ext uri="{FF2B5EF4-FFF2-40B4-BE49-F238E27FC236}">
                <a16:creationId xmlns:a16="http://schemas.microsoft.com/office/drawing/2014/main" id="{A306BA5C-4AB8-13DD-79FE-D5B7D435C097}"/>
              </a:ext>
            </a:extLst>
          </p:cNvPr>
          <p:cNvSpPr/>
          <p:nvPr/>
        </p:nvSpPr>
        <p:spPr>
          <a:xfrm>
            <a:off x="3023051" y="3605147"/>
            <a:ext cx="8347028" cy="2114188"/>
          </a:xfrm>
          <a:prstGeom prst="roundRect">
            <a:avLst/>
          </a:prstGeom>
          <a:effectLst>
            <a:outerShdw blurRad="50800" dist="762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Circumcision was the “sign” of the covenant (Genesis 17:7-11)</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Circumcision came to an end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What does that tell us?</a:t>
            </a:r>
          </a:p>
        </p:txBody>
      </p:sp>
    </p:spTree>
    <p:extLst>
      <p:ext uri="{BB962C8B-B14F-4D97-AF65-F5344CB8AC3E}">
        <p14:creationId xmlns:p14="http://schemas.microsoft.com/office/powerpoint/2010/main" val="27292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p:txBody>
      </p:sp>
      <p:sp>
        <p:nvSpPr>
          <p:cNvPr id="3" name="TextBox 2">
            <a:extLst>
              <a:ext uri="{FF2B5EF4-FFF2-40B4-BE49-F238E27FC236}">
                <a16:creationId xmlns:a16="http://schemas.microsoft.com/office/drawing/2014/main" id="{71DA796E-E449-3FF1-15B6-D719CC0E5070}"/>
              </a:ext>
            </a:extLst>
          </p:cNvPr>
          <p:cNvSpPr txBox="1"/>
          <p:nvPr/>
        </p:nvSpPr>
        <p:spPr>
          <a:xfrm>
            <a:off x="1154430" y="1984585"/>
            <a:ext cx="10126980" cy="31085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Circumcision: “an everlasting covenant”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Sabbath: “an everlasting covenant”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31:16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So the sons of Israel shall keep the sabbath, to celebrate the sabbath throughout their generations as an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everlasting covenant</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81346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B1480A98-82C6-FE19-A6F8-5E65C216D50D}"/>
              </a:ext>
            </a:extLst>
          </p:cNvPr>
          <p:cNvSpPr/>
          <p:nvPr/>
        </p:nvSpPr>
        <p:spPr>
          <a:xfrm>
            <a:off x="5333758" y="4984579"/>
            <a:ext cx="1686791" cy="48429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915EE9D-2A85-28B3-6DA3-479587B09ED8}"/>
              </a:ext>
            </a:extLst>
          </p:cNvPr>
          <p:cNvSpPr/>
          <p:nvPr/>
        </p:nvSpPr>
        <p:spPr>
          <a:xfrm>
            <a:off x="3242830" y="2857075"/>
            <a:ext cx="1686791" cy="48429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EA46962-AA20-D0E4-BCE0-C6B64023BDCE}"/>
              </a:ext>
            </a:extLst>
          </p:cNvPr>
          <p:cNvSpPr/>
          <p:nvPr/>
        </p:nvSpPr>
        <p:spPr>
          <a:xfrm>
            <a:off x="3409950" y="2434165"/>
            <a:ext cx="1855470" cy="48429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2130681E-12F0-DF88-4AE7-CFEC706A1E4D}"/>
              </a:ext>
            </a:extLst>
          </p:cNvPr>
          <p:cNvSpPr/>
          <p:nvPr/>
        </p:nvSpPr>
        <p:spPr>
          <a:xfrm>
            <a:off x="4240530" y="1984585"/>
            <a:ext cx="1855470" cy="48429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831D64E-A494-6575-7959-AFD4F3FD6123}"/>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p:txBody>
      </p:sp>
      <p:sp>
        <p:nvSpPr>
          <p:cNvPr id="3" name="TextBox 2">
            <a:extLst>
              <a:ext uri="{FF2B5EF4-FFF2-40B4-BE49-F238E27FC236}">
                <a16:creationId xmlns:a16="http://schemas.microsoft.com/office/drawing/2014/main" id="{71DA796E-E449-3FF1-15B6-D719CC0E5070}"/>
              </a:ext>
            </a:extLst>
          </p:cNvPr>
          <p:cNvSpPr txBox="1"/>
          <p:nvPr/>
        </p:nvSpPr>
        <p:spPr>
          <a:xfrm>
            <a:off x="1154430" y="1984585"/>
            <a:ext cx="10126980" cy="35394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Circumcision: “an everlasting covenant”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Sabbath: “an everlasting covenant”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Passover: “a perpetual statute”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12:14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Now this day will be a memorial to you, and you shall celebrate it as a feast to Yahweh; throughout your generations you are to celebrate it as a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perpetual</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statute. </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6795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3DFEECE-3214-01CE-7003-0DCFC43E85B3}"/>
              </a:ext>
            </a:extLst>
          </p:cNvPr>
          <p:cNvSpPr/>
          <p:nvPr/>
        </p:nvSpPr>
        <p:spPr>
          <a:xfrm>
            <a:off x="4938280" y="3272365"/>
            <a:ext cx="1686791" cy="48429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915EE9D-2A85-28B3-6DA3-479587B09ED8}"/>
              </a:ext>
            </a:extLst>
          </p:cNvPr>
          <p:cNvSpPr/>
          <p:nvPr/>
        </p:nvSpPr>
        <p:spPr>
          <a:xfrm>
            <a:off x="3242830" y="2857075"/>
            <a:ext cx="1686791" cy="48429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0EA46962-AA20-D0E4-BCE0-C6B64023BDCE}"/>
              </a:ext>
            </a:extLst>
          </p:cNvPr>
          <p:cNvSpPr/>
          <p:nvPr/>
        </p:nvSpPr>
        <p:spPr>
          <a:xfrm>
            <a:off x="3409950" y="2434165"/>
            <a:ext cx="1855470" cy="48429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2130681E-12F0-DF88-4AE7-CFEC706A1E4D}"/>
              </a:ext>
            </a:extLst>
          </p:cNvPr>
          <p:cNvSpPr/>
          <p:nvPr/>
        </p:nvSpPr>
        <p:spPr>
          <a:xfrm>
            <a:off x="4240530" y="1984585"/>
            <a:ext cx="1855470" cy="484295"/>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4831D64E-A494-6575-7959-AFD4F3FD6123}"/>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p:txBody>
      </p:sp>
      <p:sp>
        <p:nvSpPr>
          <p:cNvPr id="3" name="TextBox 2">
            <a:extLst>
              <a:ext uri="{FF2B5EF4-FFF2-40B4-BE49-F238E27FC236}">
                <a16:creationId xmlns:a16="http://schemas.microsoft.com/office/drawing/2014/main" id="{71DA796E-E449-3FF1-15B6-D719CC0E5070}"/>
              </a:ext>
            </a:extLst>
          </p:cNvPr>
          <p:cNvSpPr txBox="1"/>
          <p:nvPr/>
        </p:nvSpPr>
        <p:spPr>
          <a:xfrm>
            <a:off x="1154430" y="1984585"/>
            <a:ext cx="10126980"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Circumcision: “an everlasting covenant”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Sabbath: “an everlasting covenant”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Passover: “a perpetual statute”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Aaronic Priesthood: “a perpetual statue”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Exodus 29:9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You shall gird them with sashes, Aaron and his sons, and bind caps on them, and they shall have the priesthood by a </a:t>
            </a:r>
            <a:r>
              <a:rPr kumimoji="0" lang="en-US" sz="2800" b="1"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perpetual</a:t>
            </a:r>
            <a:r>
              <a:rPr kumimoji="0" lang="en-US" sz="28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 statute. So you shall ordain Aaron and his sons.</a:t>
            </a:r>
            <a:endParaRPr kumimoji="0" lang="en-US" sz="28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1692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831D64E-A494-6575-7959-AFD4F3FD6123}"/>
              </a:ext>
            </a:extLst>
          </p:cNvPr>
          <p:cNvSpPr txBox="1"/>
          <p:nvPr/>
        </p:nvSpPr>
        <p:spPr>
          <a:xfrm>
            <a:off x="3562066" y="491319"/>
            <a:ext cx="40533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The Land Promise</a:t>
            </a:r>
          </a:p>
        </p:txBody>
      </p:sp>
      <p:sp>
        <p:nvSpPr>
          <p:cNvPr id="5" name="TextBox 4">
            <a:extLst>
              <a:ext uri="{FF2B5EF4-FFF2-40B4-BE49-F238E27FC236}">
                <a16:creationId xmlns:a16="http://schemas.microsoft.com/office/drawing/2014/main" id="{DFD6E9D3-D513-FC41-F16A-148B644CF70F}"/>
              </a:ext>
            </a:extLst>
          </p:cNvPr>
          <p:cNvSpPr txBox="1"/>
          <p:nvPr/>
        </p:nvSpPr>
        <p:spPr>
          <a:xfrm>
            <a:off x="697230" y="1268730"/>
            <a:ext cx="11087100" cy="58477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In what sense was the Land to be an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“Everlasting”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Possession?</a:t>
            </a:r>
          </a:p>
        </p:txBody>
      </p:sp>
      <p:pic>
        <p:nvPicPr>
          <p:cNvPr id="9" name="Picture 2">
            <a:extLst>
              <a:ext uri="{FF2B5EF4-FFF2-40B4-BE49-F238E27FC236}">
                <a16:creationId xmlns:a16="http://schemas.microsoft.com/office/drawing/2014/main" id="{9725CF03-F876-C441-9FE3-175C1303E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3" y="2279547"/>
            <a:ext cx="6848554" cy="1388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a:extLst>
              <a:ext uri="{FF2B5EF4-FFF2-40B4-BE49-F238E27FC236}">
                <a16:creationId xmlns:a16="http://schemas.microsoft.com/office/drawing/2014/main" id="{8835115F-C8D4-33FB-E34E-2F9A4450A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082" y="2854340"/>
            <a:ext cx="487414" cy="34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Connector 11">
            <a:extLst>
              <a:ext uri="{FF2B5EF4-FFF2-40B4-BE49-F238E27FC236}">
                <a16:creationId xmlns:a16="http://schemas.microsoft.com/office/drawing/2014/main" id="{8A28522F-496C-1542-01CD-2BCC3FCF31B5}"/>
              </a:ext>
            </a:extLst>
          </p:cNvPr>
          <p:cNvCxnSpPr/>
          <p:nvPr/>
        </p:nvCxnSpPr>
        <p:spPr>
          <a:xfrm>
            <a:off x="5463540" y="3258690"/>
            <a:ext cx="547497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8E391A-D6FF-7B5D-4547-817A04DE31DE}"/>
              </a:ext>
            </a:extLst>
          </p:cNvPr>
          <p:cNvSpPr txBox="1"/>
          <p:nvPr/>
        </p:nvSpPr>
        <p:spPr>
          <a:xfrm>
            <a:off x="10653781" y="1747281"/>
            <a:ext cx="622927" cy="3711821"/>
          </a:xfrm>
          <a:prstGeom prst="rect">
            <a:avLst/>
          </a:prstGeom>
          <a:noFill/>
        </p:spPr>
        <p:txBody>
          <a:bodyPr vert="wordA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JUDGMENT</a:t>
            </a:r>
          </a:p>
        </p:txBody>
      </p:sp>
      <p:sp>
        <p:nvSpPr>
          <p:cNvPr id="14" name="Arrow: Right 13">
            <a:extLst>
              <a:ext uri="{FF2B5EF4-FFF2-40B4-BE49-F238E27FC236}">
                <a16:creationId xmlns:a16="http://schemas.microsoft.com/office/drawing/2014/main" id="{FB94954F-A4EA-A12B-0AA2-6897EAF58AD5}"/>
              </a:ext>
            </a:extLst>
          </p:cNvPr>
          <p:cNvSpPr/>
          <p:nvPr/>
        </p:nvSpPr>
        <p:spPr>
          <a:xfrm>
            <a:off x="3562065" y="2854340"/>
            <a:ext cx="8590921" cy="1130806"/>
          </a:xfrm>
          <a:prstGeom prst="rightArrow">
            <a:avLst/>
          </a:prstGeom>
          <a:solidFill>
            <a:schemeClr val="accent1">
              <a:alpha val="48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85736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2481</Words>
  <Application>Microsoft Office PowerPoint</Application>
  <PresentationFormat>Widescreen</PresentationFormat>
  <Paragraphs>224</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Palatino Linotype</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Exton Class</dc:creator>
  <cp:lastModifiedBy>Exton Class</cp:lastModifiedBy>
  <cp:revision>1</cp:revision>
  <dcterms:created xsi:type="dcterms:W3CDTF">2023-11-05T17:16:52Z</dcterms:created>
  <dcterms:modified xsi:type="dcterms:W3CDTF">2023-11-05T17:17:18Z</dcterms:modified>
</cp:coreProperties>
</file>