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61" r:id="rId2"/>
    <p:sldId id="296" r:id="rId3"/>
    <p:sldId id="295" r:id="rId4"/>
    <p:sldId id="299" r:id="rId5"/>
    <p:sldId id="300" r:id="rId6"/>
    <p:sldId id="286" r:id="rId7"/>
    <p:sldId id="287" r:id="rId8"/>
    <p:sldId id="288" r:id="rId9"/>
    <p:sldId id="293" r:id="rId10"/>
    <p:sldId id="302" r:id="rId11"/>
    <p:sldId id="304" r:id="rId12"/>
    <p:sldId id="305" r:id="rId13"/>
    <p:sldId id="289" r:id="rId14"/>
    <p:sldId id="291" r:id="rId15"/>
    <p:sldId id="294" r:id="rId16"/>
    <p:sldId id="262" r:id="rId17"/>
    <p:sldId id="263" r:id="rId18"/>
    <p:sldId id="264" r:id="rId19"/>
    <p:sldId id="265" r:id="rId20"/>
    <p:sldId id="266" r:id="rId21"/>
    <p:sldId id="267" r:id="rId22"/>
    <p:sldId id="272" r:id="rId23"/>
    <p:sldId id="273" r:id="rId24"/>
    <p:sldId id="274" r:id="rId25"/>
    <p:sldId id="278" r:id="rId26"/>
    <p:sldId id="279" r:id="rId27"/>
    <p:sldId id="280" r:id="rId28"/>
    <p:sldId id="281" r:id="rId29"/>
    <p:sldId id="282" r:id="rId30"/>
    <p:sldId id="283" r:id="rId31"/>
    <p:sldId id="268" r:id="rId32"/>
    <p:sldId id="269" r:id="rId33"/>
    <p:sldId id="270" r:id="rId34"/>
    <p:sldId id="271" r:id="rId35"/>
    <p:sldId id="303" r:id="rId36"/>
    <p:sldId id="292" r:id="rId37"/>
    <p:sldId id="257" r:id="rId38"/>
    <p:sldId id="258" r:id="rId39"/>
    <p:sldId id="297" r:id="rId40"/>
    <p:sldId id="298" r:id="rId41"/>
    <p:sldId id="259" r:id="rId42"/>
    <p:sldId id="260"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0" d="100"/>
          <a:sy n="110" d="100"/>
        </p:scale>
        <p:origin x="49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FA2220-A871-48AE-B046-84E32885B97A}" type="datetimeFigureOut">
              <a:rPr lang="en-US" smtClean="0"/>
              <a:t>8/2/2023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A8199E-43EF-4DFC-9E68-07033639EAE6}" type="slidenum">
              <a:rPr lang="en-US" smtClean="0"/>
              <a:t>‹#›</a:t>
            </a:fld>
            <a:endParaRPr lang="en-US"/>
          </a:p>
        </p:txBody>
      </p:sp>
    </p:spTree>
    <p:extLst>
      <p:ext uri="{BB962C8B-B14F-4D97-AF65-F5344CB8AC3E}">
        <p14:creationId xmlns:p14="http://schemas.microsoft.com/office/powerpoint/2010/main" val="62579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16A4B2-4298-429D-B5FB-3640632788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1602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ECC02-8BBB-D144-290C-0D0F14569C0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92B9DAE-B106-8336-D338-1A91402BA7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6C3C025-AF42-2989-1D08-295D7F948632}"/>
              </a:ext>
            </a:extLst>
          </p:cNvPr>
          <p:cNvSpPr>
            <a:spLocks noGrp="1"/>
          </p:cNvSpPr>
          <p:nvPr>
            <p:ph type="dt" sz="half" idx="10"/>
          </p:nvPr>
        </p:nvSpPr>
        <p:spPr/>
        <p:txBody>
          <a:bodyPr/>
          <a:lstStyle/>
          <a:p>
            <a:fld id="{2729B567-ECFD-407E-97CB-75CC645B0794}" type="datetimeFigureOut">
              <a:rPr lang="en-US" smtClean="0"/>
              <a:t>8/2/2023</a:t>
            </a:fld>
            <a:endParaRPr lang="en-US"/>
          </a:p>
        </p:txBody>
      </p:sp>
      <p:sp>
        <p:nvSpPr>
          <p:cNvPr id="5" name="Footer Placeholder 4">
            <a:extLst>
              <a:ext uri="{FF2B5EF4-FFF2-40B4-BE49-F238E27FC236}">
                <a16:creationId xmlns:a16="http://schemas.microsoft.com/office/drawing/2014/main" id="{494DCFC6-DACD-E4A1-B0DF-E091C8EC2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9C94EF-488C-297A-79EF-E662749F55AA}"/>
              </a:ext>
            </a:extLst>
          </p:cNvPr>
          <p:cNvSpPr>
            <a:spLocks noGrp="1"/>
          </p:cNvSpPr>
          <p:nvPr>
            <p:ph type="sldNum" sz="quarter" idx="12"/>
          </p:nvPr>
        </p:nvSpPr>
        <p:spPr/>
        <p:txBody>
          <a:bodyPr/>
          <a:lstStyle/>
          <a:p>
            <a:fld id="{44F5BF29-00B6-41E7-999A-49DD2E42307C}" type="slidenum">
              <a:rPr lang="en-US" smtClean="0"/>
              <a:t>‹#›</a:t>
            </a:fld>
            <a:endParaRPr lang="en-US"/>
          </a:p>
        </p:txBody>
      </p:sp>
    </p:spTree>
    <p:extLst>
      <p:ext uri="{BB962C8B-B14F-4D97-AF65-F5344CB8AC3E}">
        <p14:creationId xmlns:p14="http://schemas.microsoft.com/office/powerpoint/2010/main" val="1072130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8A9F1-7925-58B6-21A0-510D61B72F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70BEC68-170F-9477-B266-1651448BA39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E9C876-0EB6-1478-0650-6CA289925EF2}"/>
              </a:ext>
            </a:extLst>
          </p:cNvPr>
          <p:cNvSpPr>
            <a:spLocks noGrp="1"/>
          </p:cNvSpPr>
          <p:nvPr>
            <p:ph type="dt" sz="half" idx="10"/>
          </p:nvPr>
        </p:nvSpPr>
        <p:spPr/>
        <p:txBody>
          <a:bodyPr/>
          <a:lstStyle/>
          <a:p>
            <a:fld id="{2729B567-ECFD-407E-97CB-75CC645B0794}" type="datetimeFigureOut">
              <a:rPr lang="en-US" smtClean="0"/>
              <a:t>8/2/2023</a:t>
            </a:fld>
            <a:endParaRPr lang="en-US"/>
          </a:p>
        </p:txBody>
      </p:sp>
      <p:sp>
        <p:nvSpPr>
          <p:cNvPr id="5" name="Footer Placeholder 4">
            <a:extLst>
              <a:ext uri="{FF2B5EF4-FFF2-40B4-BE49-F238E27FC236}">
                <a16:creationId xmlns:a16="http://schemas.microsoft.com/office/drawing/2014/main" id="{7ABB012C-0B17-4465-D9F7-856CB1EFE6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C02F72-34BC-D7E2-7FE1-D163C2F81596}"/>
              </a:ext>
            </a:extLst>
          </p:cNvPr>
          <p:cNvSpPr>
            <a:spLocks noGrp="1"/>
          </p:cNvSpPr>
          <p:nvPr>
            <p:ph type="sldNum" sz="quarter" idx="12"/>
          </p:nvPr>
        </p:nvSpPr>
        <p:spPr/>
        <p:txBody>
          <a:bodyPr/>
          <a:lstStyle/>
          <a:p>
            <a:fld id="{44F5BF29-00B6-41E7-999A-49DD2E42307C}" type="slidenum">
              <a:rPr lang="en-US" smtClean="0"/>
              <a:t>‹#›</a:t>
            </a:fld>
            <a:endParaRPr lang="en-US"/>
          </a:p>
        </p:txBody>
      </p:sp>
    </p:spTree>
    <p:extLst>
      <p:ext uri="{BB962C8B-B14F-4D97-AF65-F5344CB8AC3E}">
        <p14:creationId xmlns:p14="http://schemas.microsoft.com/office/powerpoint/2010/main" val="415641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9795CE-0D88-F083-1E05-5C9B33AAC05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CC75651-86F7-2FA8-7DFE-EA1F1C4050D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DCA655-6050-1195-C52E-EAB18E5D87B2}"/>
              </a:ext>
            </a:extLst>
          </p:cNvPr>
          <p:cNvSpPr>
            <a:spLocks noGrp="1"/>
          </p:cNvSpPr>
          <p:nvPr>
            <p:ph type="dt" sz="half" idx="10"/>
          </p:nvPr>
        </p:nvSpPr>
        <p:spPr/>
        <p:txBody>
          <a:bodyPr/>
          <a:lstStyle/>
          <a:p>
            <a:fld id="{2729B567-ECFD-407E-97CB-75CC645B0794}" type="datetimeFigureOut">
              <a:rPr lang="en-US" smtClean="0"/>
              <a:t>8/2/2023</a:t>
            </a:fld>
            <a:endParaRPr lang="en-US"/>
          </a:p>
        </p:txBody>
      </p:sp>
      <p:sp>
        <p:nvSpPr>
          <p:cNvPr id="5" name="Footer Placeholder 4">
            <a:extLst>
              <a:ext uri="{FF2B5EF4-FFF2-40B4-BE49-F238E27FC236}">
                <a16:creationId xmlns:a16="http://schemas.microsoft.com/office/drawing/2014/main" id="{23C1F4E8-2EFA-973B-0837-A7F2434131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45DBDD-071D-27F4-FEE5-F702F02B9C68}"/>
              </a:ext>
            </a:extLst>
          </p:cNvPr>
          <p:cNvSpPr>
            <a:spLocks noGrp="1"/>
          </p:cNvSpPr>
          <p:nvPr>
            <p:ph type="sldNum" sz="quarter" idx="12"/>
          </p:nvPr>
        </p:nvSpPr>
        <p:spPr/>
        <p:txBody>
          <a:bodyPr/>
          <a:lstStyle/>
          <a:p>
            <a:fld id="{44F5BF29-00B6-41E7-999A-49DD2E42307C}" type="slidenum">
              <a:rPr lang="en-US" smtClean="0"/>
              <a:t>‹#›</a:t>
            </a:fld>
            <a:endParaRPr lang="en-US"/>
          </a:p>
        </p:txBody>
      </p:sp>
    </p:spTree>
    <p:extLst>
      <p:ext uri="{BB962C8B-B14F-4D97-AF65-F5344CB8AC3E}">
        <p14:creationId xmlns:p14="http://schemas.microsoft.com/office/powerpoint/2010/main" val="438060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3E1BB-CFEB-FE94-595A-3687AE6029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08FB91-1CC4-B0E1-A3DD-3EEF36805A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3C7FB1-D65F-228C-177A-FDD7BFDC3382}"/>
              </a:ext>
            </a:extLst>
          </p:cNvPr>
          <p:cNvSpPr>
            <a:spLocks noGrp="1"/>
          </p:cNvSpPr>
          <p:nvPr>
            <p:ph type="dt" sz="half" idx="10"/>
          </p:nvPr>
        </p:nvSpPr>
        <p:spPr/>
        <p:txBody>
          <a:bodyPr/>
          <a:lstStyle/>
          <a:p>
            <a:fld id="{2729B567-ECFD-407E-97CB-75CC645B0794}" type="datetimeFigureOut">
              <a:rPr lang="en-US" smtClean="0"/>
              <a:t>8/2/2023</a:t>
            </a:fld>
            <a:endParaRPr lang="en-US"/>
          </a:p>
        </p:txBody>
      </p:sp>
      <p:sp>
        <p:nvSpPr>
          <p:cNvPr id="5" name="Footer Placeholder 4">
            <a:extLst>
              <a:ext uri="{FF2B5EF4-FFF2-40B4-BE49-F238E27FC236}">
                <a16:creationId xmlns:a16="http://schemas.microsoft.com/office/drawing/2014/main" id="{5C904CFB-71FE-4846-49A6-8EB46DDAC1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CC6D13-5FC5-513D-F67E-3AF0DF0CF473}"/>
              </a:ext>
            </a:extLst>
          </p:cNvPr>
          <p:cNvSpPr>
            <a:spLocks noGrp="1"/>
          </p:cNvSpPr>
          <p:nvPr>
            <p:ph type="sldNum" sz="quarter" idx="12"/>
          </p:nvPr>
        </p:nvSpPr>
        <p:spPr/>
        <p:txBody>
          <a:bodyPr/>
          <a:lstStyle/>
          <a:p>
            <a:fld id="{44F5BF29-00B6-41E7-999A-49DD2E42307C}" type="slidenum">
              <a:rPr lang="en-US" smtClean="0"/>
              <a:t>‹#›</a:t>
            </a:fld>
            <a:endParaRPr lang="en-US"/>
          </a:p>
        </p:txBody>
      </p:sp>
    </p:spTree>
    <p:extLst>
      <p:ext uri="{BB962C8B-B14F-4D97-AF65-F5344CB8AC3E}">
        <p14:creationId xmlns:p14="http://schemas.microsoft.com/office/powerpoint/2010/main" val="3146405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BD229-6119-2726-DACE-30824B306F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89F4F33-5106-9B02-3E15-93D6B5590B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400E91-4B68-5CA9-312A-9E4C6326E549}"/>
              </a:ext>
            </a:extLst>
          </p:cNvPr>
          <p:cNvSpPr>
            <a:spLocks noGrp="1"/>
          </p:cNvSpPr>
          <p:nvPr>
            <p:ph type="dt" sz="half" idx="10"/>
          </p:nvPr>
        </p:nvSpPr>
        <p:spPr/>
        <p:txBody>
          <a:bodyPr/>
          <a:lstStyle/>
          <a:p>
            <a:fld id="{2729B567-ECFD-407E-97CB-75CC645B0794}" type="datetimeFigureOut">
              <a:rPr lang="en-US" smtClean="0"/>
              <a:t>8/2/2023</a:t>
            </a:fld>
            <a:endParaRPr lang="en-US"/>
          </a:p>
        </p:txBody>
      </p:sp>
      <p:sp>
        <p:nvSpPr>
          <p:cNvPr id="5" name="Footer Placeholder 4">
            <a:extLst>
              <a:ext uri="{FF2B5EF4-FFF2-40B4-BE49-F238E27FC236}">
                <a16:creationId xmlns:a16="http://schemas.microsoft.com/office/drawing/2014/main" id="{9FF72935-DEA7-9EC4-003C-B99695AF9A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38BF61-797B-2CE6-E9EF-F9CAB29FEF3C}"/>
              </a:ext>
            </a:extLst>
          </p:cNvPr>
          <p:cNvSpPr>
            <a:spLocks noGrp="1"/>
          </p:cNvSpPr>
          <p:nvPr>
            <p:ph type="sldNum" sz="quarter" idx="12"/>
          </p:nvPr>
        </p:nvSpPr>
        <p:spPr/>
        <p:txBody>
          <a:bodyPr/>
          <a:lstStyle/>
          <a:p>
            <a:fld id="{44F5BF29-00B6-41E7-999A-49DD2E42307C}" type="slidenum">
              <a:rPr lang="en-US" smtClean="0"/>
              <a:t>‹#›</a:t>
            </a:fld>
            <a:endParaRPr lang="en-US"/>
          </a:p>
        </p:txBody>
      </p:sp>
    </p:spTree>
    <p:extLst>
      <p:ext uri="{BB962C8B-B14F-4D97-AF65-F5344CB8AC3E}">
        <p14:creationId xmlns:p14="http://schemas.microsoft.com/office/powerpoint/2010/main" val="82739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1CE44-2AD3-7C5F-6501-90832F742E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40AB8D-15CC-BDB0-9E6D-AF9CAEE5B9D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5D53D39-FF1C-21F1-B1DC-0364753FF0A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EA62DE-C051-BDF5-DADB-11826CCD3F0F}"/>
              </a:ext>
            </a:extLst>
          </p:cNvPr>
          <p:cNvSpPr>
            <a:spLocks noGrp="1"/>
          </p:cNvSpPr>
          <p:nvPr>
            <p:ph type="dt" sz="half" idx="10"/>
          </p:nvPr>
        </p:nvSpPr>
        <p:spPr/>
        <p:txBody>
          <a:bodyPr/>
          <a:lstStyle/>
          <a:p>
            <a:fld id="{2729B567-ECFD-407E-97CB-75CC645B0794}" type="datetimeFigureOut">
              <a:rPr lang="en-US" smtClean="0"/>
              <a:t>8/2/2023</a:t>
            </a:fld>
            <a:endParaRPr lang="en-US"/>
          </a:p>
        </p:txBody>
      </p:sp>
      <p:sp>
        <p:nvSpPr>
          <p:cNvPr id="6" name="Footer Placeholder 5">
            <a:extLst>
              <a:ext uri="{FF2B5EF4-FFF2-40B4-BE49-F238E27FC236}">
                <a16:creationId xmlns:a16="http://schemas.microsoft.com/office/drawing/2014/main" id="{7EF9523C-B89D-8D5D-5251-B300BC7E3A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44CF5D-1012-8BFB-2C3E-423A0752432F}"/>
              </a:ext>
            </a:extLst>
          </p:cNvPr>
          <p:cNvSpPr>
            <a:spLocks noGrp="1"/>
          </p:cNvSpPr>
          <p:nvPr>
            <p:ph type="sldNum" sz="quarter" idx="12"/>
          </p:nvPr>
        </p:nvSpPr>
        <p:spPr/>
        <p:txBody>
          <a:bodyPr/>
          <a:lstStyle/>
          <a:p>
            <a:fld id="{44F5BF29-00B6-41E7-999A-49DD2E42307C}" type="slidenum">
              <a:rPr lang="en-US" smtClean="0"/>
              <a:t>‹#›</a:t>
            </a:fld>
            <a:endParaRPr lang="en-US"/>
          </a:p>
        </p:txBody>
      </p:sp>
    </p:spTree>
    <p:extLst>
      <p:ext uri="{BB962C8B-B14F-4D97-AF65-F5344CB8AC3E}">
        <p14:creationId xmlns:p14="http://schemas.microsoft.com/office/powerpoint/2010/main" val="3295202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73B37-A377-F70F-77CC-BAA5420CE00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B04F137-988B-EB45-25BC-999D15437B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979CC4-5581-0F21-2154-31D188A5937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647678-74CC-B349-50BD-61ADED003E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415671-7F5E-AC14-1EBD-5F03B2683C4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05D6520-ABBC-8E14-70F3-16313960509B}"/>
              </a:ext>
            </a:extLst>
          </p:cNvPr>
          <p:cNvSpPr>
            <a:spLocks noGrp="1"/>
          </p:cNvSpPr>
          <p:nvPr>
            <p:ph type="dt" sz="half" idx="10"/>
          </p:nvPr>
        </p:nvSpPr>
        <p:spPr/>
        <p:txBody>
          <a:bodyPr/>
          <a:lstStyle/>
          <a:p>
            <a:fld id="{2729B567-ECFD-407E-97CB-75CC645B0794}" type="datetimeFigureOut">
              <a:rPr lang="en-US" smtClean="0"/>
              <a:t>8/2/2023</a:t>
            </a:fld>
            <a:endParaRPr lang="en-US"/>
          </a:p>
        </p:txBody>
      </p:sp>
      <p:sp>
        <p:nvSpPr>
          <p:cNvPr id="8" name="Footer Placeholder 7">
            <a:extLst>
              <a:ext uri="{FF2B5EF4-FFF2-40B4-BE49-F238E27FC236}">
                <a16:creationId xmlns:a16="http://schemas.microsoft.com/office/drawing/2014/main" id="{6C0E556F-2E8B-47E9-6C34-1DB1AD93DE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F6FD751-15F2-1E96-9B3F-689B7FF0E0A1}"/>
              </a:ext>
            </a:extLst>
          </p:cNvPr>
          <p:cNvSpPr>
            <a:spLocks noGrp="1"/>
          </p:cNvSpPr>
          <p:nvPr>
            <p:ph type="sldNum" sz="quarter" idx="12"/>
          </p:nvPr>
        </p:nvSpPr>
        <p:spPr/>
        <p:txBody>
          <a:bodyPr/>
          <a:lstStyle/>
          <a:p>
            <a:fld id="{44F5BF29-00B6-41E7-999A-49DD2E42307C}" type="slidenum">
              <a:rPr lang="en-US" smtClean="0"/>
              <a:t>‹#›</a:t>
            </a:fld>
            <a:endParaRPr lang="en-US"/>
          </a:p>
        </p:txBody>
      </p:sp>
    </p:spTree>
    <p:extLst>
      <p:ext uri="{BB962C8B-B14F-4D97-AF65-F5344CB8AC3E}">
        <p14:creationId xmlns:p14="http://schemas.microsoft.com/office/powerpoint/2010/main" val="2578586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FECFB-00E2-1434-A17D-5D0E22F908C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1072D45-A056-C3B6-5AEC-6C6D04FBE12C}"/>
              </a:ext>
            </a:extLst>
          </p:cNvPr>
          <p:cNvSpPr>
            <a:spLocks noGrp="1"/>
          </p:cNvSpPr>
          <p:nvPr>
            <p:ph type="dt" sz="half" idx="10"/>
          </p:nvPr>
        </p:nvSpPr>
        <p:spPr/>
        <p:txBody>
          <a:bodyPr/>
          <a:lstStyle/>
          <a:p>
            <a:fld id="{2729B567-ECFD-407E-97CB-75CC645B0794}" type="datetimeFigureOut">
              <a:rPr lang="en-US" smtClean="0"/>
              <a:t>8/2/2023</a:t>
            </a:fld>
            <a:endParaRPr lang="en-US"/>
          </a:p>
        </p:txBody>
      </p:sp>
      <p:sp>
        <p:nvSpPr>
          <p:cNvPr id="4" name="Footer Placeholder 3">
            <a:extLst>
              <a:ext uri="{FF2B5EF4-FFF2-40B4-BE49-F238E27FC236}">
                <a16:creationId xmlns:a16="http://schemas.microsoft.com/office/drawing/2014/main" id="{40B95CD6-72C8-C9E7-5CB1-8D5C9A097B1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C423C8-F014-F76D-8444-54617182D9BC}"/>
              </a:ext>
            </a:extLst>
          </p:cNvPr>
          <p:cNvSpPr>
            <a:spLocks noGrp="1"/>
          </p:cNvSpPr>
          <p:nvPr>
            <p:ph type="sldNum" sz="quarter" idx="12"/>
          </p:nvPr>
        </p:nvSpPr>
        <p:spPr/>
        <p:txBody>
          <a:bodyPr/>
          <a:lstStyle/>
          <a:p>
            <a:fld id="{44F5BF29-00B6-41E7-999A-49DD2E42307C}" type="slidenum">
              <a:rPr lang="en-US" smtClean="0"/>
              <a:t>‹#›</a:t>
            </a:fld>
            <a:endParaRPr lang="en-US"/>
          </a:p>
        </p:txBody>
      </p:sp>
    </p:spTree>
    <p:extLst>
      <p:ext uri="{BB962C8B-B14F-4D97-AF65-F5344CB8AC3E}">
        <p14:creationId xmlns:p14="http://schemas.microsoft.com/office/powerpoint/2010/main" val="1508712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093CA1-B5B2-25B2-537A-F1033AEB3119}"/>
              </a:ext>
            </a:extLst>
          </p:cNvPr>
          <p:cNvSpPr>
            <a:spLocks noGrp="1"/>
          </p:cNvSpPr>
          <p:nvPr>
            <p:ph type="dt" sz="half" idx="10"/>
          </p:nvPr>
        </p:nvSpPr>
        <p:spPr/>
        <p:txBody>
          <a:bodyPr/>
          <a:lstStyle/>
          <a:p>
            <a:fld id="{2729B567-ECFD-407E-97CB-75CC645B0794}" type="datetimeFigureOut">
              <a:rPr lang="en-US" smtClean="0"/>
              <a:t>8/2/2023</a:t>
            </a:fld>
            <a:endParaRPr lang="en-US"/>
          </a:p>
        </p:txBody>
      </p:sp>
      <p:sp>
        <p:nvSpPr>
          <p:cNvPr id="3" name="Footer Placeholder 2">
            <a:extLst>
              <a:ext uri="{FF2B5EF4-FFF2-40B4-BE49-F238E27FC236}">
                <a16:creationId xmlns:a16="http://schemas.microsoft.com/office/drawing/2014/main" id="{D435EB82-01F9-C00F-E071-FC66C66EB67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E7DC187-BAFA-66FE-B149-5F7660A0013F}"/>
              </a:ext>
            </a:extLst>
          </p:cNvPr>
          <p:cNvSpPr>
            <a:spLocks noGrp="1"/>
          </p:cNvSpPr>
          <p:nvPr>
            <p:ph type="sldNum" sz="quarter" idx="12"/>
          </p:nvPr>
        </p:nvSpPr>
        <p:spPr/>
        <p:txBody>
          <a:bodyPr/>
          <a:lstStyle/>
          <a:p>
            <a:fld id="{44F5BF29-00B6-41E7-999A-49DD2E42307C}" type="slidenum">
              <a:rPr lang="en-US" smtClean="0"/>
              <a:t>‹#›</a:t>
            </a:fld>
            <a:endParaRPr lang="en-US"/>
          </a:p>
        </p:txBody>
      </p:sp>
    </p:spTree>
    <p:extLst>
      <p:ext uri="{BB962C8B-B14F-4D97-AF65-F5344CB8AC3E}">
        <p14:creationId xmlns:p14="http://schemas.microsoft.com/office/powerpoint/2010/main" val="1514863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7F6E4-2D7F-4F5A-F7A4-054702D285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1DDBD84-D6CD-6B46-8FF8-F3431F678C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9DED987-F1D6-D8BB-77ED-15946F138C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2ECD23-2D1B-2D13-762B-61D254461904}"/>
              </a:ext>
            </a:extLst>
          </p:cNvPr>
          <p:cNvSpPr>
            <a:spLocks noGrp="1"/>
          </p:cNvSpPr>
          <p:nvPr>
            <p:ph type="dt" sz="half" idx="10"/>
          </p:nvPr>
        </p:nvSpPr>
        <p:spPr/>
        <p:txBody>
          <a:bodyPr/>
          <a:lstStyle/>
          <a:p>
            <a:fld id="{2729B567-ECFD-407E-97CB-75CC645B0794}" type="datetimeFigureOut">
              <a:rPr lang="en-US" smtClean="0"/>
              <a:t>8/2/2023</a:t>
            </a:fld>
            <a:endParaRPr lang="en-US"/>
          </a:p>
        </p:txBody>
      </p:sp>
      <p:sp>
        <p:nvSpPr>
          <p:cNvPr id="6" name="Footer Placeholder 5">
            <a:extLst>
              <a:ext uri="{FF2B5EF4-FFF2-40B4-BE49-F238E27FC236}">
                <a16:creationId xmlns:a16="http://schemas.microsoft.com/office/drawing/2014/main" id="{42C59EEE-5ECF-B647-0C15-88A6780F55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EFD6E0-A77A-8F00-DFA2-ABD6B3860437}"/>
              </a:ext>
            </a:extLst>
          </p:cNvPr>
          <p:cNvSpPr>
            <a:spLocks noGrp="1"/>
          </p:cNvSpPr>
          <p:nvPr>
            <p:ph type="sldNum" sz="quarter" idx="12"/>
          </p:nvPr>
        </p:nvSpPr>
        <p:spPr/>
        <p:txBody>
          <a:bodyPr/>
          <a:lstStyle/>
          <a:p>
            <a:fld id="{44F5BF29-00B6-41E7-999A-49DD2E42307C}" type="slidenum">
              <a:rPr lang="en-US" smtClean="0"/>
              <a:t>‹#›</a:t>
            </a:fld>
            <a:endParaRPr lang="en-US"/>
          </a:p>
        </p:txBody>
      </p:sp>
    </p:spTree>
    <p:extLst>
      <p:ext uri="{BB962C8B-B14F-4D97-AF65-F5344CB8AC3E}">
        <p14:creationId xmlns:p14="http://schemas.microsoft.com/office/powerpoint/2010/main" val="2744050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0D645-A7BC-A624-AF1C-262845744D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99294C7-5116-75A3-C9BE-32141A3DFB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36DFBA9-355D-F633-EA7C-2C6B746288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9F9600-85C8-6441-3CB9-72ED101ED835}"/>
              </a:ext>
            </a:extLst>
          </p:cNvPr>
          <p:cNvSpPr>
            <a:spLocks noGrp="1"/>
          </p:cNvSpPr>
          <p:nvPr>
            <p:ph type="dt" sz="half" idx="10"/>
          </p:nvPr>
        </p:nvSpPr>
        <p:spPr/>
        <p:txBody>
          <a:bodyPr/>
          <a:lstStyle/>
          <a:p>
            <a:fld id="{2729B567-ECFD-407E-97CB-75CC645B0794}" type="datetimeFigureOut">
              <a:rPr lang="en-US" smtClean="0"/>
              <a:t>8/2/2023</a:t>
            </a:fld>
            <a:endParaRPr lang="en-US"/>
          </a:p>
        </p:txBody>
      </p:sp>
      <p:sp>
        <p:nvSpPr>
          <p:cNvPr id="6" name="Footer Placeholder 5">
            <a:extLst>
              <a:ext uri="{FF2B5EF4-FFF2-40B4-BE49-F238E27FC236}">
                <a16:creationId xmlns:a16="http://schemas.microsoft.com/office/drawing/2014/main" id="{46793450-5E72-05FC-1CC7-D784CD8328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B43E2C-6A5C-D7E4-9EA0-3F20BAF1503D}"/>
              </a:ext>
            </a:extLst>
          </p:cNvPr>
          <p:cNvSpPr>
            <a:spLocks noGrp="1"/>
          </p:cNvSpPr>
          <p:nvPr>
            <p:ph type="sldNum" sz="quarter" idx="12"/>
          </p:nvPr>
        </p:nvSpPr>
        <p:spPr/>
        <p:txBody>
          <a:bodyPr/>
          <a:lstStyle/>
          <a:p>
            <a:fld id="{44F5BF29-00B6-41E7-999A-49DD2E42307C}" type="slidenum">
              <a:rPr lang="en-US" smtClean="0"/>
              <a:t>‹#›</a:t>
            </a:fld>
            <a:endParaRPr lang="en-US"/>
          </a:p>
        </p:txBody>
      </p:sp>
    </p:spTree>
    <p:extLst>
      <p:ext uri="{BB962C8B-B14F-4D97-AF65-F5344CB8AC3E}">
        <p14:creationId xmlns:p14="http://schemas.microsoft.com/office/powerpoint/2010/main" val="128058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3BC96F-6612-8F6B-8A2E-0AE3F8FCEC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4A6DB4B-6786-441D-4250-714B15CBD8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E89317-F90D-430F-BB4E-9FD8EEB778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29B567-ECFD-407E-97CB-75CC645B0794}" type="datetimeFigureOut">
              <a:rPr lang="en-US" smtClean="0"/>
              <a:t>8/2/2023</a:t>
            </a:fld>
            <a:endParaRPr lang="en-US"/>
          </a:p>
        </p:txBody>
      </p:sp>
      <p:sp>
        <p:nvSpPr>
          <p:cNvPr id="5" name="Footer Placeholder 4">
            <a:extLst>
              <a:ext uri="{FF2B5EF4-FFF2-40B4-BE49-F238E27FC236}">
                <a16:creationId xmlns:a16="http://schemas.microsoft.com/office/drawing/2014/main" id="{84957C06-DE52-ED10-9EE2-CE3E86DEE7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FDA11AD-17A7-537A-2E28-7D3E0F61D5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F5BF29-00B6-41E7-999A-49DD2E42307C}" type="slidenum">
              <a:rPr lang="en-US" smtClean="0"/>
              <a:t>‹#›</a:t>
            </a:fld>
            <a:endParaRPr lang="en-US"/>
          </a:p>
        </p:txBody>
      </p:sp>
    </p:spTree>
    <p:extLst>
      <p:ext uri="{BB962C8B-B14F-4D97-AF65-F5344CB8AC3E}">
        <p14:creationId xmlns:p14="http://schemas.microsoft.com/office/powerpoint/2010/main" val="41339892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3.svg"/></Relationships>
</file>

<file path=ppt/slides/_rels/slide38.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13.sv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9.svg"/><Relationship Id="rId4" Type="http://schemas.openxmlformats.org/officeDocument/2006/relationships/image" Target="../media/image8.png"/></Relationships>
</file>

<file path=ppt/slides/_rels/slide39.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freepngimg.com/png/57167-government-free-png-hq" TargetMode="External"/><Relationship Id="rId5" Type="http://schemas.openxmlformats.org/officeDocument/2006/relationships/image" Target="../media/image2.png"/><Relationship Id="rId4" Type="http://schemas.openxmlformats.org/officeDocument/2006/relationships/hyperlink" Target="https://openclipart.org/detail/125875/nuage--cloud-by-lmproulx" TargetMode="External"/></Relationships>
</file>

<file path=ppt/slides/_rels/slide4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3.svg"/></Relationships>
</file>

<file path=ppt/slides/_rels/slide41.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15.svg"/><Relationship Id="rId4" Type="http://schemas.openxmlformats.org/officeDocument/2006/relationships/image" Target="../media/image1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openclipart.org/detail/125875/nuage--cloud-by-lmproulx"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s://freepngimg.com/png/57167-government-free-png-hq" TargetMode="Externa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ref.ly/res/LLS:WS_1BD3F81B08164453ACD340D8C5067DEF/2021-08-20T22:58:34Z/40767?len=1029"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34E1DB-FC66-D30E-43EA-EEEBC92DB369}"/>
              </a:ext>
            </a:extLst>
          </p:cNvPr>
          <p:cNvSpPr txBox="1"/>
          <p:nvPr/>
        </p:nvSpPr>
        <p:spPr>
          <a:xfrm>
            <a:off x="868680" y="434340"/>
            <a:ext cx="10838216"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The Christian and Government: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Jesus’ Kingdom Not of This World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sng"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25136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34E1DB-FC66-D30E-43EA-EEEBC92DB369}"/>
              </a:ext>
            </a:extLst>
          </p:cNvPr>
          <p:cNvSpPr txBox="1"/>
          <p:nvPr/>
        </p:nvSpPr>
        <p:spPr>
          <a:xfrm>
            <a:off x="855800" y="86609"/>
            <a:ext cx="10967005" cy="5539978"/>
          </a:xfrm>
          <a:prstGeom prst="rect">
            <a:avLst/>
          </a:prstGeom>
          <a:noFill/>
        </p:spPr>
        <p:txBody>
          <a:bodyPr wrap="square" rtlCol="0">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(1) allowing government to dictate what we do as a church</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Tendency to look at the church the same way gov’t does</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…as a legal entity</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Steps in that direction…</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But fundamentally, what is a congregation?</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not defined by</a:t>
            </a:r>
          </a:p>
          <a:p>
            <a:pPr marL="1828800" marR="0" lvl="3"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charter</a:t>
            </a:r>
          </a:p>
          <a:p>
            <a:pPr marL="1828800" marR="0" lvl="3"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building, property, or location</a:t>
            </a:r>
          </a:p>
          <a:p>
            <a:pPr marL="1828800" marR="0" lvl="3"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website</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Fundamentally, it’s a plurality of people who worship and serve God together, looking out for one another’s needs. </a:t>
            </a:r>
          </a:p>
        </p:txBody>
      </p:sp>
    </p:spTree>
    <p:extLst>
      <p:ext uri="{BB962C8B-B14F-4D97-AF65-F5344CB8AC3E}">
        <p14:creationId xmlns:p14="http://schemas.microsoft.com/office/powerpoint/2010/main" val="371230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34E1DB-FC66-D30E-43EA-EEEBC92DB369}"/>
              </a:ext>
            </a:extLst>
          </p:cNvPr>
          <p:cNvSpPr txBox="1"/>
          <p:nvPr/>
        </p:nvSpPr>
        <p:spPr>
          <a:xfrm>
            <a:off x="855800" y="86609"/>
            <a:ext cx="10967005" cy="6401753"/>
          </a:xfrm>
          <a:prstGeom prst="rect">
            <a:avLst/>
          </a:prstGeom>
          <a:noFill/>
        </p:spPr>
        <p:txBody>
          <a:bodyPr wrap="square" rtlCol="0">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(1) allowing government to dictate what we do as a church</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Tendency to look at the church the same way gov’t does,</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…as a legal entity</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Steps in that direction…</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But fundamentally, what is a congregation?</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not defined by</a:t>
            </a:r>
          </a:p>
          <a:p>
            <a:pPr marL="1828800" marR="0" lvl="3"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charter</a:t>
            </a:r>
          </a:p>
          <a:p>
            <a:pPr marL="1828800" marR="0" lvl="3"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building, property, or location</a:t>
            </a:r>
          </a:p>
          <a:p>
            <a:pPr marL="1828800" marR="0" lvl="3"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website</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Fundamentally, a church is more like friends who like football than like a legal entity</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They want smoke detectors in my house, etc.,</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But gov’t doesn’t see friends watching football as a legal entity</a:t>
            </a:r>
          </a:p>
        </p:txBody>
      </p:sp>
    </p:spTree>
    <p:extLst>
      <p:ext uri="{BB962C8B-B14F-4D97-AF65-F5344CB8AC3E}">
        <p14:creationId xmlns:p14="http://schemas.microsoft.com/office/powerpoint/2010/main" val="3914111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34E1DB-FC66-D30E-43EA-EEEBC92DB369}"/>
              </a:ext>
            </a:extLst>
          </p:cNvPr>
          <p:cNvSpPr txBox="1"/>
          <p:nvPr/>
        </p:nvSpPr>
        <p:spPr>
          <a:xfrm>
            <a:off x="855800" y="86609"/>
            <a:ext cx="10967005" cy="3908762"/>
          </a:xfrm>
          <a:prstGeom prst="rect">
            <a:avLst/>
          </a:prstGeom>
          <a:noFill/>
        </p:spPr>
        <p:txBody>
          <a:bodyPr wrap="square" rtlCol="0">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(1) allowing government to dictate what we do as a church</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We have to draw a line when the government tell us</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whom we must accept</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whom we must allow to preach</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what we can and cannot do to worship God</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If we have to, we’ll go to the woods</a:t>
            </a:r>
          </a:p>
        </p:txBody>
      </p:sp>
    </p:spTree>
    <p:extLst>
      <p:ext uri="{BB962C8B-B14F-4D97-AF65-F5344CB8AC3E}">
        <p14:creationId xmlns:p14="http://schemas.microsoft.com/office/powerpoint/2010/main" val="2560140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34E1DB-FC66-D30E-43EA-EEEBC92DB369}"/>
              </a:ext>
            </a:extLst>
          </p:cNvPr>
          <p:cNvSpPr txBox="1"/>
          <p:nvPr/>
        </p:nvSpPr>
        <p:spPr>
          <a:xfrm>
            <a:off x="868679" y="434340"/>
            <a:ext cx="10941248" cy="40318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(2) taking our disputes with one another to those of the world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Fellow Evangelist:</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1 Cor. 6:5	</a:t>
            </a:r>
            <a:r>
              <a:rPr kumimoji="0" lang="en-US" sz="32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a:t>
            </a:r>
            <a:r>
              <a:rPr kumimoji="0" lang="en-US" sz="32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is not one wise man among you</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who will be able to pass judgment between his brothers</a:t>
            </a:r>
            <a:r>
              <a:rPr kumimoji="0" lang="en-US" sz="32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1 Corinthians 6 as a contrast between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a:ln>
                  <a:noFill/>
                </a:ln>
                <a:solidFill>
                  <a:prstClr val="black"/>
                </a:solidFill>
                <a:effectLst/>
                <a:uLnTx/>
                <a:uFillTx/>
                <a:latin typeface="Calibri" panose="020F0502020204030204"/>
                <a:ea typeface="+mn-ea"/>
                <a:cs typeface="+mn-cs"/>
              </a:rPr>
              <a:t>the world</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and </a:t>
            </a:r>
            <a:r>
              <a:rPr kumimoji="0" lang="en-US" sz="3200" b="1" i="0" u="sng" strike="noStrike" kern="1200" cap="none" spc="0" normalizeH="0" baseline="0" noProof="0" dirty="0">
                <a:ln>
                  <a:noFill/>
                </a:ln>
                <a:solidFill>
                  <a:prstClr val="black"/>
                </a:solidFill>
                <a:effectLst/>
                <a:uLnTx/>
                <a:uFillTx/>
                <a:latin typeface="Calibri" panose="020F0502020204030204"/>
                <a:ea typeface="+mn-ea"/>
                <a:cs typeface="+mn-cs"/>
              </a:rPr>
              <a:t>the kingdom of God</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2364808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5F60D65-B2ED-409D-711D-56664D59D0F4}"/>
              </a:ext>
            </a:extLst>
          </p:cNvPr>
          <p:cNvSpPr txBox="1"/>
          <p:nvPr/>
        </p:nvSpPr>
        <p:spPr>
          <a:xfrm>
            <a:off x="154546" y="210483"/>
            <a:ext cx="11835685" cy="1129540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1 Corinthians 5:9-6:9</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9 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I wrote you in my letter not to associate with sexually immoral people;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10 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I </a:t>
            </a:r>
            <a:r>
              <a:rPr kumimoji="0" lang="en-US" sz="2800" b="0" i="1"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did</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not at all </a:t>
            </a:r>
            <a:r>
              <a:rPr kumimoji="0" lang="en-US" sz="2800" b="0" i="1"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mean</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with the sexually immoral </a:t>
            </a:r>
            <a:r>
              <a:rPr kumimoji="0" lang="en-US" sz="2800" b="1" i="0" u="sng" strike="noStrike" kern="1200" cap="none" spc="0" normalizeH="0" baseline="0" noProof="0" dirty="0">
                <a:ln>
                  <a:noFill/>
                </a:ln>
                <a:solidFill>
                  <a:prstClr val="white"/>
                </a:solidFill>
                <a:effectLst/>
                <a:highlight>
                  <a:srgbClr val="800000"/>
                </a:highlight>
                <a:uLnTx/>
                <a:uFillTx/>
                <a:latin typeface="Palatino Linotype" panose="02040502050505030304" pitchFamily="18" charset="0"/>
                <a:ea typeface="+mn-ea"/>
                <a:cs typeface="+mn-cs"/>
              </a:rPr>
              <a:t>people of this world</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or with the greedy and swindlers, or with idolaters, for then you would have to </a:t>
            </a:r>
            <a:r>
              <a:rPr kumimoji="0" lang="en-US" sz="2800" b="1" i="0" u="sng" strike="noStrike" kern="1200" cap="none" spc="0" normalizeH="0" baseline="0" noProof="0" dirty="0">
                <a:ln>
                  <a:noFill/>
                </a:ln>
                <a:solidFill>
                  <a:prstClr val="white"/>
                </a:solidFill>
                <a:effectLst/>
                <a:highlight>
                  <a:srgbClr val="800000"/>
                </a:highlight>
                <a:uLnTx/>
                <a:uFillTx/>
                <a:latin typeface="Palatino Linotype" panose="02040502050505030304" pitchFamily="18" charset="0"/>
                <a:ea typeface="+mn-ea"/>
                <a:cs typeface="+mn-cs"/>
              </a:rPr>
              <a:t>go out of the world</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11 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But now I am writing to you not to associate with any so-called brother if he is a sexually immoral person, or greedy, or an idolater, or a reviler, or a drunkard, or a swindler—not even to eat with such a one.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12 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For what have I to do with </a:t>
            </a:r>
            <a:r>
              <a:rPr kumimoji="0" lang="en-US" sz="2800" b="1" i="0" u="sng" strike="noStrike" kern="1200" cap="none" spc="0" normalizeH="0" baseline="0" noProof="0" dirty="0">
                <a:ln>
                  <a:noFill/>
                </a:ln>
                <a:solidFill>
                  <a:prstClr val="white"/>
                </a:solidFill>
                <a:effectLst/>
                <a:highlight>
                  <a:srgbClr val="800000"/>
                </a:highlight>
                <a:uLnTx/>
                <a:uFillTx/>
                <a:latin typeface="Palatino Linotype" panose="02040502050505030304" pitchFamily="18" charset="0"/>
                <a:ea typeface="+mn-ea"/>
                <a:cs typeface="+mn-cs"/>
              </a:rPr>
              <a:t>judging outsiders</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t>
            </a:r>
            <a:r>
              <a:rPr kumimoji="0" lang="en-US" sz="2800" b="1" i="0" u="sng" strike="noStrike" kern="1200" cap="none" spc="0" normalizeH="0" baseline="0" noProof="0" dirty="0">
                <a:ln>
                  <a:noFill/>
                </a:ln>
                <a:solidFill>
                  <a:prstClr val="white"/>
                </a:solidFill>
                <a:effectLst/>
                <a:highlight>
                  <a:srgbClr val="008000"/>
                </a:highlight>
                <a:uLnTx/>
                <a:uFillTx/>
                <a:latin typeface="Palatino Linotype" panose="02040502050505030304" pitchFamily="18" charset="0"/>
                <a:ea typeface="+mn-ea"/>
                <a:cs typeface="+mn-cs"/>
              </a:rPr>
              <a:t>Are you not to judge those who are within </a:t>
            </a:r>
            <a:r>
              <a:rPr kumimoji="0" lang="en-US" sz="2800" b="1" i="1" u="sng" strike="noStrike" kern="1200" cap="none" spc="0" normalizeH="0" baseline="0" noProof="0" dirty="0">
                <a:ln>
                  <a:noFill/>
                </a:ln>
                <a:solidFill>
                  <a:prstClr val="white"/>
                </a:solidFill>
                <a:effectLst/>
                <a:highlight>
                  <a:srgbClr val="008000"/>
                </a:highlight>
                <a:uLnTx/>
                <a:uFillTx/>
                <a:latin typeface="Palatino Linotype" panose="02040502050505030304" pitchFamily="18" charset="0"/>
                <a:ea typeface="+mn-ea"/>
                <a:cs typeface="+mn-cs"/>
              </a:rPr>
              <a:t>the church</a:t>
            </a:r>
            <a:r>
              <a:rPr kumimoji="0" lang="en-US" sz="2800" b="1" i="0" u="sng" strike="noStrike" kern="1200" cap="none" spc="0" normalizeH="0" baseline="0" noProof="0" dirty="0">
                <a:ln>
                  <a:noFill/>
                </a:ln>
                <a:solidFill>
                  <a:prstClr val="white"/>
                </a:solidFill>
                <a:effectLst/>
                <a:highlight>
                  <a:srgbClr val="008000"/>
                </a:highlight>
                <a:uLnTx/>
                <a:uFillTx/>
                <a:latin typeface="Palatino Linotype" panose="02040502050505030304" pitchFamily="18" charset="0"/>
                <a:ea typeface="+mn-ea"/>
                <a:cs typeface="+mn-cs"/>
              </a:rPr>
              <a:t>?</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13 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But </a:t>
            </a:r>
            <a:r>
              <a:rPr kumimoji="0" lang="en-US" sz="2800" b="1" i="0" u="sng" strike="noStrike" kern="1200" cap="none" spc="0" normalizeH="0" baseline="0" noProof="0" dirty="0">
                <a:ln>
                  <a:noFill/>
                </a:ln>
                <a:solidFill>
                  <a:prstClr val="white"/>
                </a:solidFill>
                <a:effectLst/>
                <a:highlight>
                  <a:srgbClr val="800000"/>
                </a:highlight>
                <a:uLnTx/>
                <a:uFillTx/>
                <a:latin typeface="Palatino Linotype" panose="02040502050505030304" pitchFamily="18" charset="0"/>
                <a:ea typeface="+mn-ea"/>
                <a:cs typeface="+mn-cs"/>
              </a:rPr>
              <a:t>those who are outside, God will judge</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t>
            </a:r>
            <a:r>
              <a:rPr kumimoji="0" lang="en-US" sz="2800" b="0" i="0" u="none" strike="noStrike" kern="1200" cap="small" spc="0" normalizeH="0" baseline="0" noProof="0" dirty="0">
                <a:ln>
                  <a:noFill/>
                </a:ln>
                <a:solidFill>
                  <a:srgbClr val="000000"/>
                </a:solidFill>
                <a:effectLst/>
                <a:uLnTx/>
                <a:uFillTx/>
                <a:latin typeface="Palatino Linotype" panose="02040502050505030304" pitchFamily="18" charset="0"/>
                <a:ea typeface="+mn-ea"/>
                <a:cs typeface="+mn-cs"/>
              </a:rPr>
              <a:t>Remove the wicked man from among yourselves</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t>
            </a: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Does any one of you, when he has a case against another, </a:t>
            </a:r>
            <a:r>
              <a:rPr kumimoji="0" lang="en-US" sz="2800" b="1" i="0" u="sng" strike="noStrike" kern="1200" cap="none" spc="0" normalizeH="0" baseline="0" noProof="0" dirty="0">
                <a:ln>
                  <a:noFill/>
                </a:ln>
                <a:solidFill>
                  <a:prstClr val="white"/>
                </a:solidFill>
                <a:effectLst/>
                <a:highlight>
                  <a:srgbClr val="800000"/>
                </a:highlight>
                <a:uLnTx/>
                <a:uFillTx/>
                <a:latin typeface="Palatino Linotype" panose="02040502050505030304" pitchFamily="18" charset="0"/>
                <a:ea typeface="+mn-ea"/>
                <a:cs typeface="+mn-cs"/>
              </a:rPr>
              <a:t>dare to be tried before the unrighteous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and </a:t>
            </a:r>
            <a:r>
              <a:rPr kumimoji="0" lang="en-US" sz="2800" b="1" i="0" u="sng" strike="noStrike" kern="1200" cap="none" spc="0" normalizeH="0" baseline="0" noProof="0" dirty="0">
                <a:ln>
                  <a:noFill/>
                </a:ln>
                <a:solidFill>
                  <a:prstClr val="white"/>
                </a:solidFill>
                <a:effectLst/>
                <a:highlight>
                  <a:srgbClr val="008000"/>
                </a:highlight>
                <a:uLnTx/>
                <a:uFillTx/>
                <a:latin typeface="Palatino Linotype" panose="02040502050505030304" pitchFamily="18" charset="0"/>
                <a:ea typeface="+mn-ea"/>
                <a:cs typeface="+mn-cs"/>
              </a:rPr>
              <a:t>not before the saints</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2 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Or do you not know that </a:t>
            </a:r>
            <a:r>
              <a:rPr kumimoji="0" lang="en-US" sz="2800" b="1" i="0" u="sng" strike="noStrike" kern="1200" cap="none" spc="0" normalizeH="0" baseline="0" noProof="0" dirty="0">
                <a:ln>
                  <a:noFill/>
                </a:ln>
                <a:solidFill>
                  <a:prstClr val="white"/>
                </a:solidFill>
                <a:effectLst/>
                <a:highlight>
                  <a:srgbClr val="008000"/>
                </a:highlight>
                <a:uLnTx/>
                <a:uFillTx/>
                <a:latin typeface="Palatino Linotype" panose="02040502050505030304" pitchFamily="18" charset="0"/>
                <a:ea typeface="+mn-ea"/>
                <a:cs typeface="+mn-cs"/>
              </a:rPr>
              <a:t>the saints </a:t>
            </a:r>
            <a:r>
              <a:rPr kumimoji="0" lang="en-US" sz="2800" b="1" i="0" u="sng" strike="noStrike" kern="1200" cap="none" spc="0" normalizeH="0" baseline="0" noProof="0" dirty="0">
                <a:ln>
                  <a:noFill/>
                </a:ln>
                <a:solidFill>
                  <a:prstClr val="white"/>
                </a:solidFill>
                <a:effectLst/>
                <a:highlight>
                  <a:srgbClr val="800000"/>
                </a:highlight>
                <a:uLnTx/>
                <a:uFillTx/>
                <a:latin typeface="Palatino Linotype" panose="02040502050505030304" pitchFamily="18" charset="0"/>
                <a:ea typeface="+mn-ea"/>
                <a:cs typeface="+mn-cs"/>
              </a:rPr>
              <a:t>will judge the world</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t>
            </a:r>
            <a:r>
              <a:rPr kumimoji="0" lang="en-US" sz="2800" b="1" i="0" u="sng" strike="noStrike" kern="1200" cap="none" spc="0" normalizeH="0" baseline="0" noProof="0" dirty="0">
                <a:ln>
                  <a:noFill/>
                </a:ln>
                <a:solidFill>
                  <a:prstClr val="white"/>
                </a:solidFill>
                <a:effectLst/>
                <a:highlight>
                  <a:srgbClr val="800000"/>
                </a:highlight>
                <a:uLnTx/>
                <a:uFillTx/>
                <a:latin typeface="Palatino Linotype" panose="02040502050505030304" pitchFamily="18" charset="0"/>
                <a:ea typeface="+mn-ea"/>
                <a:cs typeface="+mn-cs"/>
              </a:rPr>
              <a:t>If the world is judged </a:t>
            </a:r>
            <a:r>
              <a:rPr kumimoji="0" lang="en-US" sz="2800" b="1" i="0" u="sng" strike="noStrike" kern="1200" cap="none" spc="0" normalizeH="0" baseline="0" noProof="0" dirty="0">
                <a:ln>
                  <a:noFill/>
                </a:ln>
                <a:solidFill>
                  <a:prstClr val="white"/>
                </a:solidFill>
                <a:effectLst/>
                <a:highlight>
                  <a:srgbClr val="008000"/>
                </a:highlight>
                <a:uLnTx/>
                <a:uFillTx/>
                <a:latin typeface="Palatino Linotype" panose="02040502050505030304" pitchFamily="18" charset="0"/>
                <a:ea typeface="+mn-ea"/>
                <a:cs typeface="+mn-cs"/>
              </a:rPr>
              <a:t>by you</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t>
            </a:r>
            <a:r>
              <a:rPr kumimoji="0" lang="en-US" sz="2800" b="1" i="0" u="sng" strike="noStrike" kern="1200" cap="none" spc="0" normalizeH="0" baseline="0" noProof="0" dirty="0">
                <a:ln>
                  <a:noFill/>
                </a:ln>
                <a:solidFill>
                  <a:prstClr val="white"/>
                </a:solidFill>
                <a:effectLst/>
                <a:highlight>
                  <a:srgbClr val="008000"/>
                </a:highlight>
                <a:uLnTx/>
                <a:uFillTx/>
                <a:latin typeface="Palatino Linotype" panose="02040502050505030304" pitchFamily="18" charset="0"/>
                <a:ea typeface="+mn-ea"/>
                <a:cs typeface="+mn-cs"/>
              </a:rPr>
              <a:t>are you not worthy to constitute the smallest law courts</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3 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Do you not know that we will judge angels? How much more matters of this life?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4 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So if you have law courts dealing with matters of this life, </a:t>
            </a:r>
            <a:r>
              <a:rPr kumimoji="0" lang="en-US" sz="2800" b="1" i="0" u="sng" strike="noStrike" kern="1200" cap="none" spc="0" normalizeH="0" baseline="0" noProof="0" dirty="0">
                <a:ln>
                  <a:noFill/>
                </a:ln>
                <a:solidFill>
                  <a:prstClr val="white"/>
                </a:solidFill>
                <a:effectLst/>
                <a:highlight>
                  <a:srgbClr val="800000"/>
                </a:highlight>
                <a:uLnTx/>
                <a:uFillTx/>
                <a:latin typeface="Palatino Linotype" panose="02040502050505030304" pitchFamily="18" charset="0"/>
                <a:ea typeface="+mn-ea"/>
                <a:cs typeface="+mn-cs"/>
              </a:rPr>
              <a:t>do you appoint those who are of no account </a:t>
            </a:r>
            <a:r>
              <a:rPr kumimoji="0" lang="en-US" sz="2800" b="1" i="0" u="sng" strike="noStrike" kern="1200" cap="none" spc="0" normalizeH="0" baseline="0" noProof="0" dirty="0">
                <a:ln>
                  <a:noFill/>
                </a:ln>
                <a:solidFill>
                  <a:prstClr val="white"/>
                </a:solidFill>
                <a:effectLst/>
                <a:highlight>
                  <a:srgbClr val="008000"/>
                </a:highlight>
                <a:uLnTx/>
                <a:uFillTx/>
                <a:latin typeface="Palatino Linotype" panose="02040502050505030304" pitchFamily="18" charset="0"/>
                <a:ea typeface="+mn-ea"/>
                <a:cs typeface="+mn-cs"/>
              </a:rPr>
              <a:t>in the church</a:t>
            </a:r>
            <a:r>
              <a:rPr kumimoji="0" lang="en-US" sz="2800" b="1" i="0" u="sng" strike="noStrike" kern="1200" cap="none" spc="0" normalizeH="0" baseline="0" noProof="0" dirty="0">
                <a:ln>
                  <a:noFill/>
                </a:ln>
                <a:solidFill>
                  <a:prstClr val="white"/>
                </a:solidFill>
                <a:effectLst/>
                <a:highlight>
                  <a:srgbClr val="800000"/>
                </a:highlight>
                <a:uLnTx/>
                <a:uFillTx/>
                <a:latin typeface="Palatino Linotype" panose="02040502050505030304" pitchFamily="18" charset="0"/>
                <a:ea typeface="+mn-ea"/>
                <a:cs typeface="+mn-cs"/>
              </a:rPr>
              <a:t> as judges</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5 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I say </a:t>
            </a:r>
            <a:r>
              <a:rPr kumimoji="0" lang="en-US" sz="2800" b="0" i="1"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this</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to your shame. </a:t>
            </a:r>
            <a:r>
              <a:rPr kumimoji="0" lang="en-US" sz="2800" b="0" i="1"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Is it really</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this way: there is not </a:t>
            </a:r>
            <a:r>
              <a:rPr kumimoji="0" lang="en-US" sz="2800" b="1" i="0" u="sng" strike="noStrike" kern="1200" cap="none" spc="0" normalizeH="0" baseline="0" noProof="0" dirty="0">
                <a:ln>
                  <a:noFill/>
                </a:ln>
                <a:solidFill>
                  <a:prstClr val="white"/>
                </a:solidFill>
                <a:effectLst/>
                <a:highlight>
                  <a:srgbClr val="008000"/>
                </a:highlight>
                <a:uLnTx/>
                <a:uFillTx/>
                <a:latin typeface="Palatino Linotype" panose="02040502050505030304" pitchFamily="18" charset="0"/>
                <a:ea typeface="+mn-ea"/>
                <a:cs typeface="+mn-cs"/>
              </a:rPr>
              <a:t>one wise man among you who will be able to pass judgment between his brothers</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6 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On the contrary, brother is tried with brother, and that</a:t>
            </a:r>
            <a:r>
              <a:rPr kumimoji="0" lang="en-US" sz="2800" b="1" i="0" u="sng" strike="noStrike" kern="1200" cap="none" spc="0" normalizeH="0" baseline="0" noProof="0" dirty="0">
                <a:ln>
                  <a:noFill/>
                </a:ln>
                <a:solidFill>
                  <a:prstClr val="white"/>
                </a:solidFill>
                <a:effectLst/>
                <a:highlight>
                  <a:srgbClr val="800000"/>
                </a:highlight>
                <a:uLnTx/>
                <a:uFillTx/>
                <a:latin typeface="Palatino Linotype" panose="02040502050505030304" pitchFamily="18" charset="0"/>
                <a:ea typeface="+mn-ea"/>
                <a:cs typeface="+mn-cs"/>
              </a:rPr>
              <a:t> before unbelievers!</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7 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Actually, then, it is already a failure for you, that you have lawsuits with one another. Why not rather be wronged? Why not rather be defrauded?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8 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On the contrary, you yourselves wrong and defraud. </a:t>
            </a:r>
            <a:r>
              <a:rPr kumimoji="0" lang="en-US" sz="2800" b="0" i="1"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You do</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this even to </a:t>
            </a:r>
            <a:r>
              <a:rPr kumimoji="0" lang="en-US" sz="2800" b="0" i="1"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your</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brothers.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9 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Or do you not know that </a:t>
            </a:r>
            <a:r>
              <a:rPr kumimoji="0" lang="en-US" sz="2800" b="1" i="0" u="sng" strike="noStrike" kern="1200" cap="none" spc="0" normalizeH="0" baseline="0" noProof="0" dirty="0">
                <a:ln>
                  <a:noFill/>
                </a:ln>
                <a:solidFill>
                  <a:prstClr val="white"/>
                </a:solidFill>
                <a:effectLst/>
                <a:highlight>
                  <a:srgbClr val="800000"/>
                </a:highlight>
                <a:uLnTx/>
                <a:uFillTx/>
                <a:latin typeface="Palatino Linotype" panose="02040502050505030304" pitchFamily="18" charset="0"/>
                <a:ea typeface="+mn-ea"/>
                <a:cs typeface="+mn-cs"/>
              </a:rPr>
              <a:t>the unrighteous will not inherit </a:t>
            </a:r>
            <a:r>
              <a:rPr kumimoji="0" lang="en-US" sz="2800" b="1" i="0" u="sng" strike="noStrike" kern="1200" cap="none" spc="0" normalizeH="0" baseline="0" noProof="0" dirty="0">
                <a:ln>
                  <a:noFill/>
                </a:ln>
                <a:solidFill>
                  <a:prstClr val="white"/>
                </a:solidFill>
                <a:effectLst/>
                <a:highlight>
                  <a:srgbClr val="008000"/>
                </a:highlight>
                <a:uLnTx/>
                <a:uFillTx/>
                <a:latin typeface="Palatino Linotype" panose="02040502050505030304" pitchFamily="18" charset="0"/>
                <a:ea typeface="+mn-ea"/>
                <a:cs typeface="+mn-cs"/>
              </a:rPr>
              <a:t>the kingdom of God?</a:t>
            </a:r>
          </a:p>
        </p:txBody>
      </p:sp>
      <p:sp>
        <p:nvSpPr>
          <p:cNvPr id="2" name="TextBox 1">
            <a:extLst>
              <a:ext uri="{FF2B5EF4-FFF2-40B4-BE49-F238E27FC236}">
                <a16:creationId xmlns:a16="http://schemas.microsoft.com/office/drawing/2014/main" id="{17C33DC9-D8B8-1203-E879-01323D59A909}"/>
              </a:ext>
            </a:extLst>
          </p:cNvPr>
          <p:cNvSpPr txBox="1"/>
          <p:nvPr/>
        </p:nvSpPr>
        <p:spPr>
          <a:xfrm>
            <a:off x="2847406" y="958913"/>
            <a:ext cx="6497187" cy="4401205"/>
          </a:xfrm>
          <a:prstGeom prst="rect">
            <a:avLst/>
          </a:prstGeom>
          <a:solidFill>
            <a:schemeClr val="bg1"/>
          </a:solidFill>
          <a:ln>
            <a:solidFill>
              <a:schemeClr val="tx1"/>
            </a:solidFill>
          </a:ln>
          <a:effectLst>
            <a:outerShdw blurRad="50800" dist="139700" dir="13500000" algn="br"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sng" strike="noStrike" kern="1200" cap="none" spc="0" normalizeH="0" baseline="0" noProof="0" dirty="0">
              <a:ln>
                <a:noFill/>
              </a:ln>
              <a:solidFill>
                <a:prstClr val="white"/>
              </a:solidFill>
              <a:effectLst/>
              <a:highlight>
                <a:srgbClr val="800000"/>
              </a:highlight>
              <a:uLnTx/>
              <a:uFillTx/>
              <a:latin typeface="Palatino Linotype" panose="020405020505050303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a:ln>
                  <a:noFill/>
                </a:ln>
                <a:solidFill>
                  <a:prstClr val="white"/>
                </a:solidFill>
                <a:effectLst/>
                <a:highlight>
                  <a:srgbClr val="800000"/>
                </a:highlight>
                <a:uLnTx/>
                <a:uFillTx/>
                <a:latin typeface="Palatino Linotype" panose="02040502050505030304" pitchFamily="18" charset="0"/>
                <a:ea typeface="+mn-ea"/>
                <a:cs typeface="+mn-cs"/>
              </a:rPr>
              <a:t>The World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sng" strike="noStrike" kern="1200" cap="none" spc="0" normalizeH="0" baseline="0" noProof="0" dirty="0">
              <a:ln>
                <a:noFill/>
              </a:ln>
              <a:solidFill>
                <a:prstClr val="white"/>
              </a:solidFill>
              <a:effectLst/>
              <a:highlight>
                <a:srgbClr val="800000"/>
              </a:highlight>
              <a:uLnTx/>
              <a:uFillTx/>
              <a:latin typeface="Palatino Linotype" panose="020405020505050303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1" u="none" strike="noStrike" kern="1200" cap="none" spc="0" normalizeH="0" baseline="0" noProof="0" dirty="0">
                <a:ln>
                  <a:noFill/>
                </a:ln>
                <a:solidFill>
                  <a:prstClr val="black"/>
                </a:solidFill>
                <a:effectLst/>
                <a:uLnTx/>
                <a:uFillTx/>
                <a:latin typeface="Calibri" panose="020F0502020204030204"/>
                <a:ea typeface="+mn-ea"/>
                <a:cs typeface="+mn-cs"/>
              </a:rPr>
              <a:t>vs.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a:ln>
                  <a:noFill/>
                </a:ln>
                <a:solidFill>
                  <a:prstClr val="white"/>
                </a:solidFill>
                <a:effectLst/>
                <a:highlight>
                  <a:srgbClr val="008000"/>
                </a:highlight>
                <a:uLnTx/>
                <a:uFillTx/>
                <a:latin typeface="Palatino Linotype" panose="02040502050505030304" pitchFamily="18" charset="0"/>
                <a:ea typeface="+mn-ea"/>
                <a:cs typeface="+mn-cs"/>
              </a:rPr>
              <a:t>The Kingdom of God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sng" strike="noStrike" kern="1200" cap="none" spc="0" normalizeH="0" baseline="0" noProof="0" dirty="0">
              <a:ln>
                <a:noFill/>
              </a:ln>
              <a:solidFill>
                <a:prstClr val="white"/>
              </a:solidFill>
              <a:effectLst/>
              <a:highlight>
                <a:srgbClr val="008000"/>
              </a:highligh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4110728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5F60D65-B2ED-409D-711D-56664D59D0F4}"/>
              </a:ext>
            </a:extLst>
          </p:cNvPr>
          <p:cNvSpPr txBox="1"/>
          <p:nvPr/>
        </p:nvSpPr>
        <p:spPr>
          <a:xfrm>
            <a:off x="154546" y="-6435020"/>
            <a:ext cx="11835685" cy="1129540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1 Corinthians 5:9-6:9</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9 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I wrote you in my letter not to associate with sexually immoral people;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10 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I </a:t>
            </a:r>
            <a:r>
              <a:rPr kumimoji="0" lang="en-US" sz="2800" b="0" i="1"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did</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not at all </a:t>
            </a:r>
            <a:r>
              <a:rPr kumimoji="0" lang="en-US" sz="2800" b="0" i="1"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mean</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with the sexually immoral </a:t>
            </a:r>
            <a:r>
              <a:rPr kumimoji="0" lang="en-US" sz="2800" b="1" i="0" u="sng" strike="noStrike" kern="1200" cap="none" spc="0" normalizeH="0" baseline="0" noProof="0" dirty="0">
                <a:ln>
                  <a:noFill/>
                </a:ln>
                <a:solidFill>
                  <a:prstClr val="white"/>
                </a:solidFill>
                <a:effectLst/>
                <a:highlight>
                  <a:srgbClr val="800000"/>
                </a:highlight>
                <a:uLnTx/>
                <a:uFillTx/>
                <a:latin typeface="Palatino Linotype" panose="02040502050505030304" pitchFamily="18" charset="0"/>
                <a:ea typeface="+mn-ea"/>
                <a:cs typeface="+mn-cs"/>
              </a:rPr>
              <a:t>people of this world</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or with the greedy and swindlers, or with idolaters, for then you would have to </a:t>
            </a:r>
            <a:r>
              <a:rPr kumimoji="0" lang="en-US" sz="2800" b="1" i="0" u="sng" strike="noStrike" kern="1200" cap="none" spc="0" normalizeH="0" baseline="0" noProof="0" dirty="0">
                <a:ln>
                  <a:noFill/>
                </a:ln>
                <a:solidFill>
                  <a:prstClr val="white"/>
                </a:solidFill>
                <a:effectLst/>
                <a:highlight>
                  <a:srgbClr val="800000"/>
                </a:highlight>
                <a:uLnTx/>
                <a:uFillTx/>
                <a:latin typeface="Palatino Linotype" panose="02040502050505030304" pitchFamily="18" charset="0"/>
                <a:ea typeface="+mn-ea"/>
                <a:cs typeface="+mn-cs"/>
              </a:rPr>
              <a:t>go out of the world</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11 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But now I am writing to you not to associate with any so-called brother if he is a sexually immoral person, or greedy, or an idolater, or a reviler, or a drunkard, or a swindler—not even to eat with such a one.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12 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For what have I to do with </a:t>
            </a:r>
            <a:r>
              <a:rPr kumimoji="0" lang="en-US" sz="2800" b="1" i="0" u="sng" strike="noStrike" kern="1200" cap="none" spc="0" normalizeH="0" baseline="0" noProof="0" dirty="0">
                <a:ln>
                  <a:noFill/>
                </a:ln>
                <a:solidFill>
                  <a:prstClr val="white"/>
                </a:solidFill>
                <a:effectLst/>
                <a:highlight>
                  <a:srgbClr val="800000"/>
                </a:highlight>
                <a:uLnTx/>
                <a:uFillTx/>
                <a:latin typeface="Palatino Linotype" panose="02040502050505030304" pitchFamily="18" charset="0"/>
                <a:ea typeface="+mn-ea"/>
                <a:cs typeface="+mn-cs"/>
              </a:rPr>
              <a:t>judging outsiders</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t>
            </a:r>
            <a:r>
              <a:rPr kumimoji="0" lang="en-US" sz="2800" b="1" i="0" u="sng" strike="noStrike" kern="1200" cap="none" spc="0" normalizeH="0" baseline="0" noProof="0" dirty="0">
                <a:ln>
                  <a:noFill/>
                </a:ln>
                <a:solidFill>
                  <a:prstClr val="white"/>
                </a:solidFill>
                <a:effectLst/>
                <a:highlight>
                  <a:srgbClr val="008000"/>
                </a:highlight>
                <a:uLnTx/>
                <a:uFillTx/>
                <a:latin typeface="Palatino Linotype" panose="02040502050505030304" pitchFamily="18" charset="0"/>
                <a:ea typeface="+mn-ea"/>
                <a:cs typeface="+mn-cs"/>
              </a:rPr>
              <a:t>Are you not to judge those who are within </a:t>
            </a:r>
            <a:r>
              <a:rPr kumimoji="0" lang="en-US" sz="2800" b="1" i="1" u="sng" strike="noStrike" kern="1200" cap="none" spc="0" normalizeH="0" baseline="0" noProof="0" dirty="0">
                <a:ln>
                  <a:noFill/>
                </a:ln>
                <a:solidFill>
                  <a:prstClr val="white"/>
                </a:solidFill>
                <a:effectLst/>
                <a:highlight>
                  <a:srgbClr val="008000"/>
                </a:highlight>
                <a:uLnTx/>
                <a:uFillTx/>
                <a:latin typeface="Palatino Linotype" panose="02040502050505030304" pitchFamily="18" charset="0"/>
                <a:ea typeface="+mn-ea"/>
                <a:cs typeface="+mn-cs"/>
              </a:rPr>
              <a:t>the church</a:t>
            </a:r>
            <a:r>
              <a:rPr kumimoji="0" lang="en-US" sz="2800" b="1" i="0" u="sng" strike="noStrike" kern="1200" cap="none" spc="0" normalizeH="0" baseline="0" noProof="0" dirty="0">
                <a:ln>
                  <a:noFill/>
                </a:ln>
                <a:solidFill>
                  <a:prstClr val="white"/>
                </a:solidFill>
                <a:effectLst/>
                <a:highlight>
                  <a:srgbClr val="008000"/>
                </a:highlight>
                <a:uLnTx/>
                <a:uFillTx/>
                <a:latin typeface="Palatino Linotype" panose="02040502050505030304" pitchFamily="18" charset="0"/>
                <a:ea typeface="+mn-ea"/>
                <a:cs typeface="+mn-cs"/>
              </a:rPr>
              <a:t>?</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13 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But </a:t>
            </a:r>
            <a:r>
              <a:rPr kumimoji="0" lang="en-US" sz="2800" b="1" i="0" u="sng" strike="noStrike" kern="1200" cap="none" spc="0" normalizeH="0" baseline="0" noProof="0" dirty="0">
                <a:ln>
                  <a:noFill/>
                </a:ln>
                <a:solidFill>
                  <a:prstClr val="white"/>
                </a:solidFill>
                <a:effectLst/>
                <a:highlight>
                  <a:srgbClr val="800000"/>
                </a:highlight>
                <a:uLnTx/>
                <a:uFillTx/>
                <a:latin typeface="Palatino Linotype" panose="02040502050505030304" pitchFamily="18" charset="0"/>
                <a:ea typeface="+mn-ea"/>
                <a:cs typeface="+mn-cs"/>
              </a:rPr>
              <a:t>those who are outside, God will judge</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t>
            </a:r>
            <a:r>
              <a:rPr kumimoji="0" lang="en-US" sz="2800" b="0" i="0" u="none" strike="noStrike" kern="1200" cap="small" spc="0" normalizeH="0" baseline="0" noProof="0" dirty="0">
                <a:ln>
                  <a:noFill/>
                </a:ln>
                <a:solidFill>
                  <a:srgbClr val="000000"/>
                </a:solidFill>
                <a:effectLst/>
                <a:uLnTx/>
                <a:uFillTx/>
                <a:latin typeface="Palatino Linotype" panose="02040502050505030304" pitchFamily="18" charset="0"/>
                <a:ea typeface="+mn-ea"/>
                <a:cs typeface="+mn-cs"/>
              </a:rPr>
              <a:t>Remove the wicked man from among yourselves</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t>
            </a: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Does any one of you, when he has a case against another, </a:t>
            </a:r>
            <a:r>
              <a:rPr kumimoji="0" lang="en-US" sz="2800" b="1" i="0" u="sng" strike="noStrike" kern="1200" cap="none" spc="0" normalizeH="0" baseline="0" noProof="0" dirty="0">
                <a:ln>
                  <a:noFill/>
                </a:ln>
                <a:solidFill>
                  <a:prstClr val="white"/>
                </a:solidFill>
                <a:effectLst/>
                <a:highlight>
                  <a:srgbClr val="800000"/>
                </a:highlight>
                <a:uLnTx/>
                <a:uFillTx/>
                <a:latin typeface="Palatino Linotype" panose="02040502050505030304" pitchFamily="18" charset="0"/>
                <a:ea typeface="+mn-ea"/>
                <a:cs typeface="+mn-cs"/>
              </a:rPr>
              <a:t>dare to be tried before the unrighteous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and </a:t>
            </a:r>
            <a:r>
              <a:rPr kumimoji="0" lang="en-US" sz="2800" b="1" i="0" u="sng" strike="noStrike" kern="1200" cap="none" spc="0" normalizeH="0" baseline="0" noProof="0" dirty="0">
                <a:ln>
                  <a:noFill/>
                </a:ln>
                <a:solidFill>
                  <a:prstClr val="white"/>
                </a:solidFill>
                <a:effectLst/>
                <a:highlight>
                  <a:srgbClr val="008000"/>
                </a:highlight>
                <a:uLnTx/>
                <a:uFillTx/>
                <a:latin typeface="Palatino Linotype" panose="02040502050505030304" pitchFamily="18" charset="0"/>
                <a:ea typeface="+mn-ea"/>
                <a:cs typeface="+mn-cs"/>
              </a:rPr>
              <a:t>not before the saints</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2 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Or do you not know that </a:t>
            </a:r>
            <a:r>
              <a:rPr kumimoji="0" lang="en-US" sz="2800" b="1" i="0" u="sng" strike="noStrike" kern="1200" cap="none" spc="0" normalizeH="0" baseline="0" noProof="0" dirty="0">
                <a:ln>
                  <a:noFill/>
                </a:ln>
                <a:solidFill>
                  <a:prstClr val="white"/>
                </a:solidFill>
                <a:effectLst/>
                <a:highlight>
                  <a:srgbClr val="008000"/>
                </a:highlight>
                <a:uLnTx/>
                <a:uFillTx/>
                <a:latin typeface="Palatino Linotype" panose="02040502050505030304" pitchFamily="18" charset="0"/>
                <a:ea typeface="+mn-ea"/>
                <a:cs typeface="+mn-cs"/>
              </a:rPr>
              <a:t>the saints </a:t>
            </a:r>
            <a:r>
              <a:rPr kumimoji="0" lang="en-US" sz="2800" b="1" i="0" u="sng" strike="noStrike" kern="1200" cap="none" spc="0" normalizeH="0" baseline="0" noProof="0" dirty="0">
                <a:ln>
                  <a:noFill/>
                </a:ln>
                <a:solidFill>
                  <a:prstClr val="white"/>
                </a:solidFill>
                <a:effectLst/>
                <a:highlight>
                  <a:srgbClr val="800000"/>
                </a:highlight>
                <a:uLnTx/>
                <a:uFillTx/>
                <a:latin typeface="Palatino Linotype" panose="02040502050505030304" pitchFamily="18" charset="0"/>
                <a:ea typeface="+mn-ea"/>
                <a:cs typeface="+mn-cs"/>
              </a:rPr>
              <a:t>will judge the world</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t>
            </a:r>
            <a:r>
              <a:rPr kumimoji="0" lang="en-US" sz="2800" b="1" i="0" u="sng" strike="noStrike" kern="1200" cap="none" spc="0" normalizeH="0" baseline="0" noProof="0" dirty="0">
                <a:ln>
                  <a:noFill/>
                </a:ln>
                <a:solidFill>
                  <a:prstClr val="white"/>
                </a:solidFill>
                <a:effectLst/>
                <a:highlight>
                  <a:srgbClr val="800000"/>
                </a:highlight>
                <a:uLnTx/>
                <a:uFillTx/>
                <a:latin typeface="Palatino Linotype" panose="02040502050505030304" pitchFamily="18" charset="0"/>
                <a:ea typeface="+mn-ea"/>
                <a:cs typeface="+mn-cs"/>
              </a:rPr>
              <a:t>If the world is judged </a:t>
            </a:r>
            <a:r>
              <a:rPr kumimoji="0" lang="en-US" sz="2800" b="1" i="0" u="sng" strike="noStrike" kern="1200" cap="none" spc="0" normalizeH="0" baseline="0" noProof="0" dirty="0">
                <a:ln>
                  <a:noFill/>
                </a:ln>
                <a:solidFill>
                  <a:prstClr val="white"/>
                </a:solidFill>
                <a:effectLst/>
                <a:highlight>
                  <a:srgbClr val="008000"/>
                </a:highlight>
                <a:uLnTx/>
                <a:uFillTx/>
                <a:latin typeface="Palatino Linotype" panose="02040502050505030304" pitchFamily="18" charset="0"/>
                <a:ea typeface="+mn-ea"/>
                <a:cs typeface="+mn-cs"/>
              </a:rPr>
              <a:t>by you</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t>
            </a:r>
            <a:r>
              <a:rPr kumimoji="0" lang="en-US" sz="2800" b="1" i="0" u="sng" strike="noStrike" kern="1200" cap="none" spc="0" normalizeH="0" baseline="0" noProof="0" dirty="0">
                <a:ln>
                  <a:noFill/>
                </a:ln>
                <a:solidFill>
                  <a:prstClr val="white"/>
                </a:solidFill>
                <a:effectLst/>
                <a:highlight>
                  <a:srgbClr val="008000"/>
                </a:highlight>
                <a:uLnTx/>
                <a:uFillTx/>
                <a:latin typeface="Palatino Linotype" panose="02040502050505030304" pitchFamily="18" charset="0"/>
                <a:ea typeface="+mn-ea"/>
                <a:cs typeface="+mn-cs"/>
              </a:rPr>
              <a:t>are you not worthy to constitute the smallest law courts</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3 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Do you not know that we will judge angels? How much more matters of this life?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4 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So if you have law courts dealing with matters of this life, </a:t>
            </a:r>
            <a:r>
              <a:rPr kumimoji="0" lang="en-US" sz="2800" b="1" i="0" u="sng" strike="noStrike" kern="1200" cap="none" spc="0" normalizeH="0" baseline="0" noProof="0" dirty="0">
                <a:ln>
                  <a:noFill/>
                </a:ln>
                <a:solidFill>
                  <a:prstClr val="white"/>
                </a:solidFill>
                <a:effectLst/>
                <a:highlight>
                  <a:srgbClr val="800000"/>
                </a:highlight>
                <a:uLnTx/>
                <a:uFillTx/>
                <a:latin typeface="Palatino Linotype" panose="02040502050505030304" pitchFamily="18" charset="0"/>
                <a:ea typeface="+mn-ea"/>
                <a:cs typeface="+mn-cs"/>
              </a:rPr>
              <a:t>do you appoint those who are of no account </a:t>
            </a:r>
            <a:r>
              <a:rPr kumimoji="0" lang="en-US" sz="2800" b="1" i="0" u="sng" strike="noStrike" kern="1200" cap="none" spc="0" normalizeH="0" baseline="0" noProof="0" dirty="0">
                <a:ln>
                  <a:noFill/>
                </a:ln>
                <a:solidFill>
                  <a:prstClr val="white"/>
                </a:solidFill>
                <a:effectLst/>
                <a:highlight>
                  <a:srgbClr val="008000"/>
                </a:highlight>
                <a:uLnTx/>
                <a:uFillTx/>
                <a:latin typeface="Palatino Linotype" panose="02040502050505030304" pitchFamily="18" charset="0"/>
                <a:ea typeface="+mn-ea"/>
                <a:cs typeface="+mn-cs"/>
              </a:rPr>
              <a:t>in the church</a:t>
            </a:r>
            <a:r>
              <a:rPr kumimoji="0" lang="en-US" sz="2800" b="1" i="0" u="sng" strike="noStrike" kern="1200" cap="none" spc="0" normalizeH="0" baseline="0" noProof="0" dirty="0">
                <a:ln>
                  <a:noFill/>
                </a:ln>
                <a:solidFill>
                  <a:prstClr val="white"/>
                </a:solidFill>
                <a:effectLst/>
                <a:highlight>
                  <a:srgbClr val="800000"/>
                </a:highlight>
                <a:uLnTx/>
                <a:uFillTx/>
                <a:latin typeface="Palatino Linotype" panose="02040502050505030304" pitchFamily="18" charset="0"/>
                <a:ea typeface="+mn-ea"/>
                <a:cs typeface="+mn-cs"/>
              </a:rPr>
              <a:t> as judges</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5 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I say </a:t>
            </a:r>
            <a:r>
              <a:rPr kumimoji="0" lang="en-US" sz="2800" b="0" i="1"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this</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to your shame. </a:t>
            </a:r>
            <a:r>
              <a:rPr kumimoji="0" lang="en-US" sz="2800" b="0" i="1"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Is it really</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this way: there is not </a:t>
            </a:r>
            <a:r>
              <a:rPr kumimoji="0" lang="en-US" sz="2800" b="1" i="0" u="sng" strike="noStrike" kern="1200" cap="none" spc="0" normalizeH="0" baseline="0" noProof="0" dirty="0">
                <a:ln>
                  <a:noFill/>
                </a:ln>
                <a:solidFill>
                  <a:prstClr val="white"/>
                </a:solidFill>
                <a:effectLst/>
                <a:highlight>
                  <a:srgbClr val="008000"/>
                </a:highlight>
                <a:uLnTx/>
                <a:uFillTx/>
                <a:latin typeface="Palatino Linotype" panose="02040502050505030304" pitchFamily="18" charset="0"/>
                <a:ea typeface="+mn-ea"/>
                <a:cs typeface="+mn-cs"/>
              </a:rPr>
              <a:t>one wise man among you who will be able to pass judgment between his brothers</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6 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On the contrary, brother is tried with brother, and that</a:t>
            </a:r>
            <a:r>
              <a:rPr kumimoji="0" lang="en-US" sz="2800" b="1" i="0" u="sng" strike="noStrike" kern="1200" cap="none" spc="0" normalizeH="0" baseline="0" noProof="0" dirty="0">
                <a:ln>
                  <a:noFill/>
                </a:ln>
                <a:solidFill>
                  <a:prstClr val="white"/>
                </a:solidFill>
                <a:effectLst/>
                <a:highlight>
                  <a:srgbClr val="800000"/>
                </a:highlight>
                <a:uLnTx/>
                <a:uFillTx/>
                <a:latin typeface="Palatino Linotype" panose="02040502050505030304" pitchFamily="18" charset="0"/>
                <a:ea typeface="+mn-ea"/>
                <a:cs typeface="+mn-cs"/>
              </a:rPr>
              <a:t> before unbelievers!</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7 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Actually, then, it is already a failure for you, that you have lawsuits with one another. Why not rather be wronged? Why not rather be defrauded?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8 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On the contrary, you yourselves wrong and defraud. </a:t>
            </a:r>
            <a:r>
              <a:rPr kumimoji="0" lang="en-US" sz="2800" b="0" i="1"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You do</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this even to </a:t>
            </a:r>
            <a:r>
              <a:rPr kumimoji="0" lang="en-US" sz="2800" b="0" i="1"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your</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brothers.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9 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Or do you not know that </a:t>
            </a:r>
            <a:r>
              <a:rPr kumimoji="0" lang="en-US" sz="2800" b="1" i="0" u="sng" strike="noStrike" kern="1200" cap="none" spc="0" normalizeH="0" baseline="0" noProof="0" dirty="0">
                <a:ln>
                  <a:noFill/>
                </a:ln>
                <a:solidFill>
                  <a:prstClr val="white"/>
                </a:solidFill>
                <a:effectLst/>
                <a:highlight>
                  <a:srgbClr val="800000"/>
                </a:highlight>
                <a:uLnTx/>
                <a:uFillTx/>
                <a:latin typeface="Palatino Linotype" panose="02040502050505030304" pitchFamily="18" charset="0"/>
                <a:ea typeface="+mn-ea"/>
                <a:cs typeface="+mn-cs"/>
              </a:rPr>
              <a:t>the unrighteous will not inherit </a:t>
            </a:r>
            <a:r>
              <a:rPr kumimoji="0" lang="en-US" sz="2800" b="1" i="0" u="sng" strike="noStrike" kern="1200" cap="none" spc="0" normalizeH="0" baseline="0" noProof="0" dirty="0">
                <a:ln>
                  <a:noFill/>
                </a:ln>
                <a:solidFill>
                  <a:prstClr val="white"/>
                </a:solidFill>
                <a:effectLst/>
                <a:highlight>
                  <a:srgbClr val="008000"/>
                </a:highlight>
                <a:uLnTx/>
                <a:uFillTx/>
                <a:latin typeface="Palatino Linotype" panose="02040502050505030304" pitchFamily="18" charset="0"/>
                <a:ea typeface="+mn-ea"/>
                <a:cs typeface="+mn-cs"/>
              </a:rPr>
              <a:t>the kingdom of God?</a:t>
            </a:r>
          </a:p>
        </p:txBody>
      </p:sp>
    </p:spTree>
    <p:extLst>
      <p:ext uri="{BB962C8B-B14F-4D97-AF65-F5344CB8AC3E}">
        <p14:creationId xmlns:p14="http://schemas.microsoft.com/office/powerpoint/2010/main" val="54065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4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F083ADD-776F-4953-B682-BCA441E27499}"/>
              </a:ext>
            </a:extLst>
          </p:cNvPr>
          <p:cNvSpPr/>
          <p:nvPr/>
        </p:nvSpPr>
        <p:spPr>
          <a:xfrm>
            <a:off x="0" y="1589387"/>
            <a:ext cx="12192000" cy="526274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46AB9D87-B19E-4D88-A849-A363B70596D0}"/>
              </a:ext>
            </a:extLst>
          </p:cNvPr>
          <p:cNvSpPr txBox="1"/>
          <p:nvPr/>
        </p:nvSpPr>
        <p:spPr>
          <a:xfrm>
            <a:off x="2271073" y="113341"/>
            <a:ext cx="7159525"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THREE THREADS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running through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1 CORINTHIANS 5-7</a:t>
            </a:r>
          </a:p>
        </p:txBody>
      </p:sp>
      <p:sp>
        <p:nvSpPr>
          <p:cNvPr id="17" name="TextBox 16">
            <a:extLst>
              <a:ext uri="{FF2B5EF4-FFF2-40B4-BE49-F238E27FC236}">
                <a16:creationId xmlns:a16="http://schemas.microsoft.com/office/drawing/2014/main" id="{A5C0CFE9-FB0A-4398-84D6-B38A7CEFED6D}"/>
              </a:ext>
            </a:extLst>
          </p:cNvPr>
          <p:cNvSpPr txBox="1"/>
          <p:nvPr/>
        </p:nvSpPr>
        <p:spPr>
          <a:xfrm>
            <a:off x="82390" y="1808386"/>
            <a:ext cx="4957443" cy="1938992"/>
          </a:xfrm>
          <a:prstGeom prst="rect">
            <a:avLst/>
          </a:prstGeom>
          <a:solidFill>
            <a:schemeClr val="bg1"/>
          </a:solidFill>
          <a:ln>
            <a:solidFill>
              <a:schemeClr val="tx1"/>
            </a:solidFill>
          </a:ln>
          <a:effectLst>
            <a:outerShdw blurRad="50800" dist="76200" dir="13500000" algn="br"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5:1</a:t>
            </a:r>
            <a:r>
              <a:rPr kumimoji="0" lang="en-US" sz="24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It is actually reported that there is sexual immorality among you, and of a kind that is not tolerated even among pagans, for a man has his father's wife.</a:t>
            </a:r>
            <a:endParaRPr kumimoji="0" lang="en-US" sz="24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
        <p:nvSpPr>
          <p:cNvPr id="22" name="TextBox 21">
            <a:extLst>
              <a:ext uri="{FF2B5EF4-FFF2-40B4-BE49-F238E27FC236}">
                <a16:creationId xmlns:a16="http://schemas.microsoft.com/office/drawing/2014/main" id="{DE7CD2E5-9F90-45F8-A765-0A1797329F5E}"/>
              </a:ext>
            </a:extLst>
          </p:cNvPr>
          <p:cNvSpPr txBox="1"/>
          <p:nvPr/>
        </p:nvSpPr>
        <p:spPr>
          <a:xfrm>
            <a:off x="3003912" y="2221509"/>
            <a:ext cx="3574715" cy="2308324"/>
          </a:xfrm>
          <a:prstGeom prst="rect">
            <a:avLst/>
          </a:prstGeom>
          <a:solidFill>
            <a:schemeClr val="bg1"/>
          </a:solidFill>
          <a:ln>
            <a:solidFill>
              <a:schemeClr val="tx1"/>
            </a:solidFill>
          </a:ln>
          <a:effectLst>
            <a:outerShdw blurRad="50800" dist="76200" dir="13500000" algn="br"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5:9-10 </a:t>
            </a:r>
            <a:r>
              <a:rPr kumimoji="0" lang="en-US" sz="24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I wrote to you in my letter not to associate with sexually immoral people—not at all meaning the sexually immoral of this world</a:t>
            </a:r>
            <a:endParaRPr kumimoji="0" lang="en-US" sz="24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
        <p:nvSpPr>
          <p:cNvPr id="23" name="TextBox 22">
            <a:extLst>
              <a:ext uri="{FF2B5EF4-FFF2-40B4-BE49-F238E27FC236}">
                <a16:creationId xmlns:a16="http://schemas.microsoft.com/office/drawing/2014/main" id="{AAC23F5A-8D24-4D8B-AA3D-20E5262146BC}"/>
              </a:ext>
            </a:extLst>
          </p:cNvPr>
          <p:cNvSpPr txBox="1"/>
          <p:nvPr/>
        </p:nvSpPr>
        <p:spPr>
          <a:xfrm>
            <a:off x="3859928" y="3402476"/>
            <a:ext cx="4329915" cy="1569660"/>
          </a:xfrm>
          <a:prstGeom prst="rect">
            <a:avLst/>
          </a:prstGeom>
          <a:solidFill>
            <a:schemeClr val="bg1"/>
          </a:solidFill>
          <a:ln>
            <a:solidFill>
              <a:schemeClr val="tx1"/>
            </a:solidFill>
          </a:ln>
          <a:effectLst>
            <a:outerShdw blurRad="50800" dist="76200" dir="13500000" algn="br"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6:13b</a:t>
            </a:r>
            <a:r>
              <a:rPr kumimoji="0" lang="en-US" sz="24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…The body is not meant for sexual immorality, but for the Lord, and the Lord for the body.</a:t>
            </a:r>
            <a:endParaRPr kumimoji="0" lang="en-US" sz="24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
        <p:nvSpPr>
          <p:cNvPr id="24" name="TextBox 23">
            <a:extLst>
              <a:ext uri="{FF2B5EF4-FFF2-40B4-BE49-F238E27FC236}">
                <a16:creationId xmlns:a16="http://schemas.microsoft.com/office/drawing/2014/main" id="{FC299051-DFD3-4678-8C41-189CE991813D}"/>
              </a:ext>
            </a:extLst>
          </p:cNvPr>
          <p:cNvSpPr txBox="1"/>
          <p:nvPr/>
        </p:nvSpPr>
        <p:spPr>
          <a:xfrm>
            <a:off x="6930886" y="3775652"/>
            <a:ext cx="8358812" cy="3046988"/>
          </a:xfrm>
          <a:prstGeom prst="rect">
            <a:avLst/>
          </a:prstGeom>
          <a:solidFill>
            <a:schemeClr val="bg1"/>
          </a:solidFill>
          <a:ln>
            <a:solidFill>
              <a:schemeClr val="tx1"/>
            </a:solidFill>
          </a:ln>
          <a:effectLst>
            <a:outerShdw blurRad="50800" dist="76200" dir="13500000" algn="br"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6:15b-18 </a:t>
            </a:r>
            <a:r>
              <a:rPr kumimoji="0" lang="en-US" sz="24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Shall I then take the members of Christ and make them members of a prostitute? Never! Or do you not know that he who is joined to a prostitute becomes one body with her? For, as it is written, “The two will become one flesh.” But he who is joined to the Lord becomes one spirit with him. Flee from sexual immorality. Every other sin a person commits is outside the body, but the sexually immoral person sins against his own body.</a:t>
            </a:r>
            <a:endParaRPr kumimoji="0" lang="en-US" sz="24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
        <p:nvSpPr>
          <p:cNvPr id="25" name="TextBox 24">
            <a:extLst>
              <a:ext uri="{FF2B5EF4-FFF2-40B4-BE49-F238E27FC236}">
                <a16:creationId xmlns:a16="http://schemas.microsoft.com/office/drawing/2014/main" id="{7A8562F6-1BB7-4E8C-8802-89A1E0C48E59}"/>
              </a:ext>
            </a:extLst>
          </p:cNvPr>
          <p:cNvSpPr txBox="1"/>
          <p:nvPr/>
        </p:nvSpPr>
        <p:spPr>
          <a:xfrm>
            <a:off x="11111955" y="4474772"/>
            <a:ext cx="5572539" cy="2308324"/>
          </a:xfrm>
          <a:prstGeom prst="rect">
            <a:avLst/>
          </a:prstGeom>
          <a:solidFill>
            <a:schemeClr val="bg1"/>
          </a:solidFill>
          <a:ln>
            <a:solidFill>
              <a:schemeClr val="tx1"/>
            </a:solidFill>
          </a:ln>
          <a:effectLst>
            <a:outerShdw blurRad="50800" dist="76200" dir="13500000" algn="br" rotWithShape="0">
              <a:prstClr val="black">
                <a:alpha val="40000"/>
              </a:prstClr>
            </a:outerShdw>
          </a:effectLst>
        </p:spPr>
        <p:txBody>
          <a:bodyPr wrap="square">
            <a:spAutoFit/>
          </a:bodyPr>
          <a:lstStyle>
            <a:defPPr>
              <a:defRPr lang="en-US"/>
            </a:defPPr>
            <a:lvl1pPr>
              <a:defRPr sz="2400" b="1" i="0">
                <a:solidFill>
                  <a:srgbClr val="000000"/>
                </a:solidFill>
                <a:effectLst/>
                <a:latin typeface="Palatino Linotype" panose="02040502050505030304"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7:2-3</a:t>
            </a:r>
            <a:r>
              <a:rPr kumimoji="0" lang="en-US" sz="24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But because of the temptation to sexual immorality, each man should have his own wife and each woman her own husband. The husband should give to his wife her conjugal rights, and likewise the wife to her husband.</a:t>
            </a:r>
          </a:p>
        </p:txBody>
      </p:sp>
      <p:sp>
        <p:nvSpPr>
          <p:cNvPr id="26" name="TextBox 25">
            <a:extLst>
              <a:ext uri="{FF2B5EF4-FFF2-40B4-BE49-F238E27FC236}">
                <a16:creationId xmlns:a16="http://schemas.microsoft.com/office/drawing/2014/main" id="{E8FE214F-FA92-4DC0-82AA-ADCC8927CFEE}"/>
              </a:ext>
            </a:extLst>
          </p:cNvPr>
          <p:cNvSpPr txBox="1"/>
          <p:nvPr/>
        </p:nvSpPr>
        <p:spPr>
          <a:xfrm>
            <a:off x="8318091" y="1607573"/>
            <a:ext cx="3791520"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a:ea typeface="+mn-ea"/>
                <a:cs typeface="+mn-cs"/>
              </a:rPr>
              <a:t>“Fornication”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a:ea typeface="+mn-ea"/>
                <a:cs typeface="+mn-cs"/>
              </a:rPr>
              <a:t>“Sexual Immorality”</a:t>
            </a:r>
          </a:p>
        </p:txBody>
      </p:sp>
      <p:sp>
        <p:nvSpPr>
          <p:cNvPr id="5" name="TextBox 4">
            <a:extLst>
              <a:ext uri="{FF2B5EF4-FFF2-40B4-BE49-F238E27FC236}">
                <a16:creationId xmlns:a16="http://schemas.microsoft.com/office/drawing/2014/main" id="{854A486A-C050-632F-4A0E-A6CAF40105F3}"/>
              </a:ext>
            </a:extLst>
          </p:cNvPr>
          <p:cNvSpPr txBox="1"/>
          <p:nvPr/>
        </p:nvSpPr>
        <p:spPr>
          <a:xfrm>
            <a:off x="3628084" y="105422"/>
            <a:ext cx="4445502"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TWO THREADS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running through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1 CORINTHIANS 5-7</a:t>
            </a:r>
          </a:p>
        </p:txBody>
      </p:sp>
    </p:spTree>
    <p:extLst>
      <p:ext uri="{BB962C8B-B14F-4D97-AF65-F5344CB8AC3E}">
        <p14:creationId xmlns:p14="http://schemas.microsoft.com/office/powerpoint/2010/main" val="490337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35" presetClass="path" presetSubtype="0" fill="hold" grpId="1" nodeType="withEffect">
                                  <p:stCondLst>
                                    <p:cond delay="0"/>
                                  </p:stCondLst>
                                  <p:childTnLst>
                                    <p:animMotion origin="layout" path="M 0.00312 -2.59259E-6 L -0.24688 -2.59259E-6 " pathEditMode="relative" rAng="0" ptsTypes="AA">
                                      <p:cBhvr>
                                        <p:cTn id="34" dur="2000" fill="hold"/>
                                        <p:tgtEl>
                                          <p:spTgt spid="17"/>
                                        </p:tgtEl>
                                        <p:attrNameLst>
                                          <p:attrName>ppt_x</p:attrName>
                                          <p:attrName>ppt_y</p:attrName>
                                        </p:attrNameLst>
                                      </p:cBhvr>
                                      <p:rCtr x="-12500" y="0"/>
                                    </p:animMotion>
                                  </p:childTnLst>
                                </p:cTn>
                              </p:par>
                              <p:par>
                                <p:cTn id="35" presetID="35" presetClass="path" presetSubtype="0" fill="hold" grpId="1" nodeType="withEffect">
                                  <p:stCondLst>
                                    <p:cond delay="0"/>
                                  </p:stCondLst>
                                  <p:childTnLst>
                                    <p:animMotion origin="layout" path="M 0.00312 3.7037E-7 L -0.24688 3.7037E-7 " pathEditMode="relative" rAng="0" ptsTypes="AA">
                                      <p:cBhvr>
                                        <p:cTn id="36" dur="2000" fill="hold"/>
                                        <p:tgtEl>
                                          <p:spTgt spid="22"/>
                                        </p:tgtEl>
                                        <p:attrNameLst>
                                          <p:attrName>ppt_x</p:attrName>
                                          <p:attrName>ppt_y</p:attrName>
                                        </p:attrNameLst>
                                      </p:cBhvr>
                                      <p:rCtr x="-12500" y="0"/>
                                    </p:animMotion>
                                  </p:childTnLst>
                                </p:cTn>
                              </p:par>
                              <p:par>
                                <p:cTn id="37" presetID="35" presetClass="path" presetSubtype="0" fill="hold" grpId="1" nodeType="withEffect">
                                  <p:stCondLst>
                                    <p:cond delay="0"/>
                                  </p:stCondLst>
                                  <p:childTnLst>
                                    <p:animMotion origin="layout" path="M 0.00313 3.33333E-6 L -0.24687 3.33333E-6 " pathEditMode="relative" rAng="0" ptsTypes="AA">
                                      <p:cBhvr>
                                        <p:cTn id="38" dur="2000" fill="hold"/>
                                        <p:tgtEl>
                                          <p:spTgt spid="23"/>
                                        </p:tgtEl>
                                        <p:attrNameLst>
                                          <p:attrName>ppt_x</p:attrName>
                                          <p:attrName>ppt_y</p:attrName>
                                        </p:attrNameLst>
                                      </p:cBhvr>
                                      <p:rCtr x="-12500" y="0"/>
                                    </p:animMotion>
                                  </p:childTnLst>
                                </p:cTn>
                              </p:par>
                              <p:par>
                                <p:cTn id="39" presetID="35" presetClass="path" presetSubtype="0" fill="hold" grpId="1" nodeType="withEffect">
                                  <p:stCondLst>
                                    <p:cond delay="0"/>
                                  </p:stCondLst>
                                  <p:childTnLst>
                                    <p:animMotion origin="layout" path="M 0.00312 4.81481E-6 L -0.24688 4.81481E-6 " pathEditMode="relative" rAng="0" ptsTypes="AA">
                                      <p:cBhvr>
                                        <p:cTn id="40" dur="2000" fill="hold"/>
                                        <p:tgtEl>
                                          <p:spTgt spid="24"/>
                                        </p:tgtEl>
                                        <p:attrNameLst>
                                          <p:attrName>ppt_x</p:attrName>
                                          <p:attrName>ppt_y</p:attrName>
                                        </p:attrNameLst>
                                      </p:cBhvr>
                                      <p:rCtr x="-12500" y="0"/>
                                    </p:animMotion>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35" presetClass="path" presetSubtype="0" accel="50000" decel="50000" fill="hold" grpId="2" nodeType="withEffect">
                                  <p:stCondLst>
                                    <p:cond delay="0"/>
                                  </p:stCondLst>
                                  <p:childTnLst>
                                    <p:animMotion origin="layout" path="M -0.24701 -2.59259E-6 L -0.49701 -2.59259E-6 " pathEditMode="relative" rAng="0" ptsTypes="AA">
                                      <p:cBhvr>
                                        <p:cTn id="46" dur="2000" fill="hold"/>
                                        <p:tgtEl>
                                          <p:spTgt spid="17"/>
                                        </p:tgtEl>
                                        <p:attrNameLst>
                                          <p:attrName>ppt_x</p:attrName>
                                          <p:attrName>ppt_y</p:attrName>
                                        </p:attrNameLst>
                                      </p:cBhvr>
                                      <p:rCtr x="-12500" y="0"/>
                                    </p:animMotion>
                                  </p:childTnLst>
                                </p:cTn>
                              </p:par>
                              <p:par>
                                <p:cTn id="47" presetID="35" presetClass="path" presetSubtype="0" accel="50000" decel="50000" fill="hold" grpId="2" nodeType="withEffect">
                                  <p:stCondLst>
                                    <p:cond delay="0"/>
                                  </p:stCondLst>
                                  <p:childTnLst>
                                    <p:animMotion origin="layout" path="M -0.24701 3.7037E-7 L -0.49701 3.7037E-7 " pathEditMode="relative" rAng="0" ptsTypes="AA">
                                      <p:cBhvr>
                                        <p:cTn id="48" dur="2000" fill="hold"/>
                                        <p:tgtEl>
                                          <p:spTgt spid="22"/>
                                        </p:tgtEl>
                                        <p:attrNameLst>
                                          <p:attrName>ppt_x</p:attrName>
                                          <p:attrName>ppt_y</p:attrName>
                                        </p:attrNameLst>
                                      </p:cBhvr>
                                      <p:rCtr x="-12500" y="0"/>
                                    </p:animMotion>
                                  </p:childTnLst>
                                </p:cTn>
                              </p:par>
                              <p:par>
                                <p:cTn id="49" presetID="35" presetClass="path" presetSubtype="0" accel="50000" decel="50000" fill="hold" grpId="2" nodeType="withEffect">
                                  <p:stCondLst>
                                    <p:cond delay="0"/>
                                  </p:stCondLst>
                                  <p:childTnLst>
                                    <p:animMotion origin="layout" path="M -0.247 3.33333E-6 L -0.497 3.33333E-6 " pathEditMode="relative" rAng="0" ptsTypes="AA">
                                      <p:cBhvr>
                                        <p:cTn id="50" dur="2000" fill="hold"/>
                                        <p:tgtEl>
                                          <p:spTgt spid="23"/>
                                        </p:tgtEl>
                                        <p:attrNameLst>
                                          <p:attrName>ppt_x</p:attrName>
                                          <p:attrName>ppt_y</p:attrName>
                                        </p:attrNameLst>
                                      </p:cBhvr>
                                      <p:rCtr x="-12500" y="0"/>
                                    </p:animMotion>
                                  </p:childTnLst>
                                </p:cTn>
                              </p:par>
                              <p:par>
                                <p:cTn id="51" presetID="35" presetClass="path" presetSubtype="0" accel="50000" decel="50000" fill="hold" grpId="2" nodeType="withEffect">
                                  <p:stCondLst>
                                    <p:cond delay="0"/>
                                  </p:stCondLst>
                                  <p:childTnLst>
                                    <p:animMotion origin="layout" path="M -0.24701 4.81481E-6 L -0.49701 4.81481E-6 " pathEditMode="relative" rAng="0" ptsTypes="AA">
                                      <p:cBhvr>
                                        <p:cTn id="52" dur="2000" fill="hold"/>
                                        <p:tgtEl>
                                          <p:spTgt spid="24"/>
                                        </p:tgtEl>
                                        <p:attrNameLst>
                                          <p:attrName>ppt_x</p:attrName>
                                          <p:attrName>ppt_y</p:attrName>
                                        </p:attrNameLst>
                                      </p:cBhvr>
                                      <p:rCtr x="-12500" y="0"/>
                                    </p:animMotion>
                                  </p:childTnLst>
                                </p:cTn>
                              </p:par>
                              <p:par>
                                <p:cTn id="53" presetID="35" presetClass="path" presetSubtype="0" accel="50000" decel="50000" fill="hold" grpId="1" nodeType="withEffect">
                                  <p:stCondLst>
                                    <p:cond delay="0"/>
                                  </p:stCondLst>
                                  <p:childTnLst>
                                    <p:animMotion origin="layout" path="M -0.247 -3.33333E-6 L -0.497 -3.33333E-6 " pathEditMode="relative" rAng="0" ptsTypes="AA">
                                      <p:cBhvr>
                                        <p:cTn id="54" dur="2000" fill="hold"/>
                                        <p:tgtEl>
                                          <p:spTgt spid="25"/>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animBg="1"/>
      <p:bldP spid="17" grpId="1" animBg="1"/>
      <p:bldP spid="17" grpId="2" animBg="1"/>
      <p:bldP spid="22" grpId="0" animBg="1"/>
      <p:bldP spid="22" grpId="1" animBg="1"/>
      <p:bldP spid="22" grpId="2" animBg="1"/>
      <p:bldP spid="23" grpId="0" animBg="1"/>
      <p:bldP spid="23" grpId="1" animBg="1"/>
      <p:bldP spid="23" grpId="2" animBg="1"/>
      <p:bldP spid="24" grpId="0" animBg="1"/>
      <p:bldP spid="24" grpId="1" animBg="1"/>
      <p:bldP spid="24" grpId="2" animBg="1"/>
      <p:bldP spid="25" grpId="0" animBg="1"/>
      <p:bldP spid="25" grpId="1" animBg="1"/>
      <p:bldP spid="26" grpId="0" build="p"/>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0D7BECD-FD91-4B23-9C81-7590D9C519DF}"/>
              </a:ext>
            </a:extLst>
          </p:cNvPr>
          <p:cNvSpPr/>
          <p:nvPr/>
        </p:nvSpPr>
        <p:spPr>
          <a:xfrm>
            <a:off x="0" y="1589387"/>
            <a:ext cx="12192000" cy="526274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46AB9D87-B19E-4D88-A849-A363B70596D0}"/>
              </a:ext>
            </a:extLst>
          </p:cNvPr>
          <p:cNvSpPr txBox="1"/>
          <p:nvPr/>
        </p:nvSpPr>
        <p:spPr>
          <a:xfrm>
            <a:off x="2271073" y="113341"/>
            <a:ext cx="7159525"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THREE THREADS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running through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1 CORINTHIANS 5-7</a:t>
            </a:r>
          </a:p>
        </p:txBody>
      </p:sp>
      <p:sp>
        <p:nvSpPr>
          <p:cNvPr id="17" name="TextBox 16">
            <a:extLst>
              <a:ext uri="{FF2B5EF4-FFF2-40B4-BE49-F238E27FC236}">
                <a16:creationId xmlns:a16="http://schemas.microsoft.com/office/drawing/2014/main" id="{A5C0CFE9-FB0A-4398-84D6-B38A7CEFED6D}"/>
              </a:ext>
            </a:extLst>
          </p:cNvPr>
          <p:cNvSpPr txBox="1"/>
          <p:nvPr/>
        </p:nvSpPr>
        <p:spPr>
          <a:xfrm>
            <a:off x="-5966716" y="1808386"/>
            <a:ext cx="4957443" cy="1938992"/>
          </a:xfrm>
          <a:prstGeom prst="rect">
            <a:avLst/>
          </a:prstGeom>
          <a:solidFill>
            <a:schemeClr val="bg1"/>
          </a:solidFill>
          <a:ln>
            <a:solidFill>
              <a:schemeClr val="tx1"/>
            </a:solidFill>
          </a:ln>
          <a:effectLst>
            <a:outerShdw blurRad="50800" dist="76200" dir="13500000" algn="br"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5:1</a:t>
            </a:r>
            <a:r>
              <a:rPr kumimoji="0" lang="en-US" sz="24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It is actually reported that there is sexual immorality among you, and of a kind that is not tolerated even among pagans, for a man has his father's wife.</a:t>
            </a:r>
            <a:endParaRPr kumimoji="0" lang="en-US" sz="24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
        <p:nvSpPr>
          <p:cNvPr id="22" name="TextBox 21">
            <a:extLst>
              <a:ext uri="{FF2B5EF4-FFF2-40B4-BE49-F238E27FC236}">
                <a16:creationId xmlns:a16="http://schemas.microsoft.com/office/drawing/2014/main" id="{DE7CD2E5-9F90-45F8-A765-0A1797329F5E}"/>
              </a:ext>
            </a:extLst>
          </p:cNvPr>
          <p:cNvSpPr txBox="1"/>
          <p:nvPr/>
        </p:nvSpPr>
        <p:spPr>
          <a:xfrm>
            <a:off x="-3045194" y="2221509"/>
            <a:ext cx="3574715" cy="2308324"/>
          </a:xfrm>
          <a:prstGeom prst="rect">
            <a:avLst/>
          </a:prstGeom>
          <a:solidFill>
            <a:schemeClr val="bg1"/>
          </a:solidFill>
          <a:ln>
            <a:solidFill>
              <a:schemeClr val="tx1"/>
            </a:solidFill>
          </a:ln>
          <a:effectLst>
            <a:outerShdw blurRad="50800" dist="76200" dir="13500000" algn="br"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5:9-10 </a:t>
            </a:r>
            <a:r>
              <a:rPr kumimoji="0" lang="en-US" sz="24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I wrote to you in my letter not to associate with sexually immoral people—not at all meaning the sexually immoral of this world</a:t>
            </a:r>
            <a:endParaRPr kumimoji="0" lang="en-US" sz="24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
        <p:nvSpPr>
          <p:cNvPr id="23" name="TextBox 22">
            <a:extLst>
              <a:ext uri="{FF2B5EF4-FFF2-40B4-BE49-F238E27FC236}">
                <a16:creationId xmlns:a16="http://schemas.microsoft.com/office/drawing/2014/main" id="{AAC23F5A-8D24-4D8B-AA3D-20E5262146BC}"/>
              </a:ext>
            </a:extLst>
          </p:cNvPr>
          <p:cNvSpPr txBox="1"/>
          <p:nvPr/>
        </p:nvSpPr>
        <p:spPr>
          <a:xfrm>
            <a:off x="-2189178" y="3402476"/>
            <a:ext cx="4329915" cy="1569660"/>
          </a:xfrm>
          <a:prstGeom prst="rect">
            <a:avLst/>
          </a:prstGeom>
          <a:solidFill>
            <a:schemeClr val="bg1"/>
          </a:solidFill>
          <a:ln>
            <a:solidFill>
              <a:schemeClr val="tx1"/>
            </a:solidFill>
          </a:ln>
          <a:effectLst>
            <a:outerShdw blurRad="50800" dist="76200" dir="13500000" algn="br"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6:13b</a:t>
            </a:r>
            <a:r>
              <a:rPr kumimoji="0" lang="en-US" sz="24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…The body is not meant for sexual immorality, but for the Lord, and the Lord for the body.</a:t>
            </a:r>
            <a:endParaRPr kumimoji="0" lang="en-US" sz="24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
        <p:nvSpPr>
          <p:cNvPr id="24" name="TextBox 23">
            <a:extLst>
              <a:ext uri="{FF2B5EF4-FFF2-40B4-BE49-F238E27FC236}">
                <a16:creationId xmlns:a16="http://schemas.microsoft.com/office/drawing/2014/main" id="{FC299051-DFD3-4678-8C41-189CE991813D}"/>
              </a:ext>
            </a:extLst>
          </p:cNvPr>
          <p:cNvSpPr txBox="1"/>
          <p:nvPr/>
        </p:nvSpPr>
        <p:spPr>
          <a:xfrm>
            <a:off x="881780" y="3775652"/>
            <a:ext cx="8358812" cy="3046988"/>
          </a:xfrm>
          <a:prstGeom prst="rect">
            <a:avLst/>
          </a:prstGeom>
          <a:solidFill>
            <a:schemeClr val="bg1"/>
          </a:solidFill>
          <a:ln>
            <a:solidFill>
              <a:schemeClr val="tx1"/>
            </a:solidFill>
          </a:ln>
          <a:effectLst>
            <a:outerShdw blurRad="50800" dist="76200" dir="13500000" algn="br"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6:15b-18 </a:t>
            </a:r>
            <a:r>
              <a:rPr kumimoji="0" lang="en-US" sz="24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Shall I then take the members of Christ and make them members of a prostitute? Never! Or do you not know that he who is joined to a prostitute becomes one body with her? For, as it is written, “The two will become one flesh.” But he who is joined to the Lord becomes one spirit with him. Flee from sexual immorality. Every other sin a person commits is outside the body, but the sexually immoral person sins against his own body.</a:t>
            </a:r>
            <a:endParaRPr kumimoji="0" lang="en-US" sz="24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
        <p:nvSpPr>
          <p:cNvPr id="25" name="TextBox 24">
            <a:extLst>
              <a:ext uri="{FF2B5EF4-FFF2-40B4-BE49-F238E27FC236}">
                <a16:creationId xmlns:a16="http://schemas.microsoft.com/office/drawing/2014/main" id="{7A8562F6-1BB7-4E8C-8802-89A1E0C48E59}"/>
              </a:ext>
            </a:extLst>
          </p:cNvPr>
          <p:cNvSpPr txBox="1"/>
          <p:nvPr/>
        </p:nvSpPr>
        <p:spPr>
          <a:xfrm>
            <a:off x="5062849" y="4474772"/>
            <a:ext cx="5572539" cy="2308324"/>
          </a:xfrm>
          <a:prstGeom prst="rect">
            <a:avLst/>
          </a:prstGeom>
          <a:solidFill>
            <a:schemeClr val="bg1"/>
          </a:solidFill>
          <a:ln>
            <a:solidFill>
              <a:schemeClr val="tx1"/>
            </a:solidFill>
          </a:ln>
          <a:effectLst>
            <a:outerShdw blurRad="50800" dist="76200" dir="13500000" algn="br" rotWithShape="0">
              <a:prstClr val="black">
                <a:alpha val="40000"/>
              </a:prstClr>
            </a:outerShdw>
          </a:effectLst>
        </p:spPr>
        <p:txBody>
          <a:bodyPr wrap="square">
            <a:spAutoFit/>
          </a:bodyPr>
          <a:lstStyle>
            <a:defPPr>
              <a:defRPr lang="en-US"/>
            </a:defPPr>
            <a:lvl1pPr>
              <a:defRPr sz="2400" b="1" i="0">
                <a:solidFill>
                  <a:srgbClr val="000000"/>
                </a:solidFill>
                <a:effectLst/>
                <a:latin typeface="Palatino Linotype" panose="02040502050505030304"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7:2-3</a:t>
            </a:r>
            <a:r>
              <a:rPr kumimoji="0" lang="en-US" sz="24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But because of the temptation to sexual immorality, each man should have his own wife and each woman her own husband. The husband should give to his wife her conjugal rights, and likewise the wife to her husband.</a:t>
            </a:r>
          </a:p>
        </p:txBody>
      </p:sp>
      <p:sp>
        <p:nvSpPr>
          <p:cNvPr id="11" name="TextBox 10">
            <a:extLst>
              <a:ext uri="{FF2B5EF4-FFF2-40B4-BE49-F238E27FC236}">
                <a16:creationId xmlns:a16="http://schemas.microsoft.com/office/drawing/2014/main" id="{0CE4F42F-D0D8-4013-A26A-FB7A31C502FA}"/>
              </a:ext>
            </a:extLst>
          </p:cNvPr>
          <p:cNvSpPr txBox="1"/>
          <p:nvPr/>
        </p:nvSpPr>
        <p:spPr>
          <a:xfrm>
            <a:off x="8318091" y="1607573"/>
            <a:ext cx="3791520"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a:ea typeface="+mn-ea"/>
                <a:cs typeface="+mn-cs"/>
              </a:rPr>
              <a:t>“Fornication”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a:ea typeface="+mn-ea"/>
                <a:cs typeface="+mn-cs"/>
              </a:rPr>
              <a:t>“Sexual Immorality”</a:t>
            </a:r>
          </a:p>
        </p:txBody>
      </p:sp>
    </p:spTree>
    <p:extLst>
      <p:ext uri="{BB962C8B-B14F-4D97-AF65-F5344CB8AC3E}">
        <p14:creationId xmlns:p14="http://schemas.microsoft.com/office/powerpoint/2010/main" val="595802696"/>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fill="hold" grpId="0" nodeType="withEffect">
                                  <p:stCondLst>
                                    <p:cond delay="0"/>
                                  </p:stCondLst>
                                  <p:childTnLst>
                                    <p:animMotion origin="layout" path="M 0 0 L 0.25 0 E" pathEditMode="relative" ptsTypes="">
                                      <p:cBhvr>
                                        <p:cTn id="6" dur="500" fill="hold"/>
                                        <p:tgtEl>
                                          <p:spTgt spid="17"/>
                                        </p:tgtEl>
                                        <p:attrNameLst>
                                          <p:attrName>ppt_x</p:attrName>
                                          <p:attrName>ppt_y</p:attrName>
                                        </p:attrNameLst>
                                      </p:cBhvr>
                                    </p:animMotion>
                                  </p:childTnLst>
                                </p:cTn>
                              </p:par>
                              <p:par>
                                <p:cTn id="7" presetID="63" presetClass="path" presetSubtype="0" fill="hold" grpId="0" nodeType="withEffect">
                                  <p:stCondLst>
                                    <p:cond delay="0"/>
                                  </p:stCondLst>
                                  <p:childTnLst>
                                    <p:animMotion origin="layout" path="M 0 0 L 0.25 0 E" pathEditMode="relative" ptsTypes="">
                                      <p:cBhvr>
                                        <p:cTn id="8" dur="500" fill="hold"/>
                                        <p:tgtEl>
                                          <p:spTgt spid="22"/>
                                        </p:tgtEl>
                                        <p:attrNameLst>
                                          <p:attrName>ppt_x</p:attrName>
                                          <p:attrName>ppt_y</p:attrName>
                                        </p:attrNameLst>
                                      </p:cBhvr>
                                    </p:animMotion>
                                  </p:childTnLst>
                                </p:cTn>
                              </p:par>
                              <p:par>
                                <p:cTn id="9" presetID="63" presetClass="path" presetSubtype="0" fill="hold" grpId="0" nodeType="withEffect">
                                  <p:stCondLst>
                                    <p:cond delay="0"/>
                                  </p:stCondLst>
                                  <p:childTnLst>
                                    <p:animMotion origin="layout" path="M 0 0 L 0.25 0 E" pathEditMode="relative" ptsTypes="">
                                      <p:cBhvr>
                                        <p:cTn id="10" dur="500" fill="hold"/>
                                        <p:tgtEl>
                                          <p:spTgt spid="23"/>
                                        </p:tgtEl>
                                        <p:attrNameLst>
                                          <p:attrName>ppt_x</p:attrName>
                                          <p:attrName>ppt_y</p:attrName>
                                        </p:attrNameLst>
                                      </p:cBhvr>
                                    </p:animMotion>
                                  </p:childTnLst>
                                </p:cTn>
                              </p:par>
                              <p:par>
                                <p:cTn id="11" presetID="63" presetClass="path" presetSubtype="0" fill="hold" grpId="0" nodeType="withEffect">
                                  <p:stCondLst>
                                    <p:cond delay="0"/>
                                  </p:stCondLst>
                                  <p:childTnLst>
                                    <p:animMotion origin="layout" path="M 0 0 L 0.25 0 E" pathEditMode="relative" ptsTypes="">
                                      <p:cBhvr>
                                        <p:cTn id="12" dur="500" fill="hold"/>
                                        <p:tgtEl>
                                          <p:spTgt spid="24"/>
                                        </p:tgtEl>
                                        <p:attrNameLst>
                                          <p:attrName>ppt_x</p:attrName>
                                          <p:attrName>ppt_y</p:attrName>
                                        </p:attrNameLst>
                                      </p:cBhvr>
                                    </p:animMotion>
                                  </p:childTnLst>
                                </p:cTn>
                              </p:par>
                              <p:par>
                                <p:cTn id="13" presetID="63" presetClass="path" presetSubtype="0" fill="hold" grpId="0" nodeType="withEffect">
                                  <p:stCondLst>
                                    <p:cond delay="0"/>
                                  </p:stCondLst>
                                  <p:childTnLst>
                                    <p:animMotion origin="layout" path="M 0 0 L 0.25 0 E" pathEditMode="relative" ptsTypes="">
                                      <p:cBhvr>
                                        <p:cTn id="14" dur="500" fill="hold"/>
                                        <p:tgtEl>
                                          <p:spTgt spid="2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5DBEBFA-7AE1-4078-98F1-DB91A82D3590}"/>
              </a:ext>
            </a:extLst>
          </p:cNvPr>
          <p:cNvSpPr/>
          <p:nvPr/>
        </p:nvSpPr>
        <p:spPr>
          <a:xfrm>
            <a:off x="0" y="1589387"/>
            <a:ext cx="12192000" cy="526274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46AB9D87-B19E-4D88-A849-A363B70596D0}"/>
              </a:ext>
            </a:extLst>
          </p:cNvPr>
          <p:cNvSpPr txBox="1"/>
          <p:nvPr/>
        </p:nvSpPr>
        <p:spPr>
          <a:xfrm>
            <a:off x="2271073" y="113341"/>
            <a:ext cx="7159525"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THREE THREADS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running through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1 CORINTHIANS 5-7</a:t>
            </a:r>
          </a:p>
        </p:txBody>
      </p:sp>
      <p:sp>
        <p:nvSpPr>
          <p:cNvPr id="17" name="TextBox 16">
            <a:extLst>
              <a:ext uri="{FF2B5EF4-FFF2-40B4-BE49-F238E27FC236}">
                <a16:creationId xmlns:a16="http://schemas.microsoft.com/office/drawing/2014/main" id="{A5C0CFE9-FB0A-4398-84D6-B38A7CEFED6D}"/>
              </a:ext>
            </a:extLst>
          </p:cNvPr>
          <p:cNvSpPr txBox="1"/>
          <p:nvPr/>
        </p:nvSpPr>
        <p:spPr>
          <a:xfrm>
            <a:off x="-2914027" y="1808386"/>
            <a:ext cx="4957443" cy="1938992"/>
          </a:xfrm>
          <a:prstGeom prst="rect">
            <a:avLst/>
          </a:prstGeom>
          <a:solidFill>
            <a:schemeClr val="bg1"/>
          </a:solidFill>
          <a:ln>
            <a:solidFill>
              <a:schemeClr val="tx1"/>
            </a:solidFill>
          </a:ln>
          <a:effectLst>
            <a:outerShdw blurRad="50800" dist="76200" dir="13500000" algn="br"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5:1</a:t>
            </a:r>
            <a:r>
              <a:rPr kumimoji="0" lang="en-US" sz="24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It is actually reported that there is sexual immorality among you, and of a kind that is not tolerated even among pagans, for a man has his father's wife.</a:t>
            </a:r>
            <a:endParaRPr kumimoji="0" lang="en-US" sz="24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
        <p:nvSpPr>
          <p:cNvPr id="22" name="TextBox 21">
            <a:extLst>
              <a:ext uri="{FF2B5EF4-FFF2-40B4-BE49-F238E27FC236}">
                <a16:creationId xmlns:a16="http://schemas.microsoft.com/office/drawing/2014/main" id="{DE7CD2E5-9F90-45F8-A765-0A1797329F5E}"/>
              </a:ext>
            </a:extLst>
          </p:cNvPr>
          <p:cNvSpPr txBox="1"/>
          <p:nvPr/>
        </p:nvSpPr>
        <p:spPr>
          <a:xfrm>
            <a:off x="7498" y="2221509"/>
            <a:ext cx="3574715" cy="2308324"/>
          </a:xfrm>
          <a:prstGeom prst="rect">
            <a:avLst/>
          </a:prstGeom>
          <a:solidFill>
            <a:schemeClr val="bg1"/>
          </a:solidFill>
          <a:ln>
            <a:solidFill>
              <a:schemeClr val="tx1"/>
            </a:solidFill>
          </a:ln>
          <a:effectLst>
            <a:outerShdw blurRad="50800" dist="76200" dir="13500000" algn="br"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5:9-10 </a:t>
            </a:r>
            <a:r>
              <a:rPr kumimoji="0" lang="en-US" sz="24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I wrote to you in my letter not to associate with sexually immoral people—not at all meaning the sexually immoral of this world</a:t>
            </a:r>
            <a:endParaRPr kumimoji="0" lang="en-US" sz="24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
        <p:nvSpPr>
          <p:cNvPr id="23" name="TextBox 22">
            <a:extLst>
              <a:ext uri="{FF2B5EF4-FFF2-40B4-BE49-F238E27FC236}">
                <a16:creationId xmlns:a16="http://schemas.microsoft.com/office/drawing/2014/main" id="{AAC23F5A-8D24-4D8B-AA3D-20E5262146BC}"/>
              </a:ext>
            </a:extLst>
          </p:cNvPr>
          <p:cNvSpPr txBox="1"/>
          <p:nvPr/>
        </p:nvSpPr>
        <p:spPr>
          <a:xfrm>
            <a:off x="863514" y="3402476"/>
            <a:ext cx="4329915" cy="1569660"/>
          </a:xfrm>
          <a:prstGeom prst="rect">
            <a:avLst/>
          </a:prstGeom>
          <a:solidFill>
            <a:schemeClr val="bg1"/>
          </a:solidFill>
          <a:ln>
            <a:solidFill>
              <a:schemeClr val="tx1"/>
            </a:solidFill>
          </a:ln>
          <a:effectLst>
            <a:outerShdw blurRad="50800" dist="76200" dir="13500000" algn="br"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6:13b</a:t>
            </a:r>
            <a:r>
              <a:rPr kumimoji="0" lang="en-US" sz="24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…The body is not meant for sexual immorality, but for the Lord, and the Lord for the body.</a:t>
            </a:r>
            <a:endParaRPr kumimoji="0" lang="en-US" sz="24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
        <p:nvSpPr>
          <p:cNvPr id="24" name="TextBox 23">
            <a:extLst>
              <a:ext uri="{FF2B5EF4-FFF2-40B4-BE49-F238E27FC236}">
                <a16:creationId xmlns:a16="http://schemas.microsoft.com/office/drawing/2014/main" id="{FC299051-DFD3-4678-8C41-189CE991813D}"/>
              </a:ext>
            </a:extLst>
          </p:cNvPr>
          <p:cNvSpPr txBox="1"/>
          <p:nvPr/>
        </p:nvSpPr>
        <p:spPr>
          <a:xfrm>
            <a:off x="3934472" y="3775652"/>
            <a:ext cx="8358812" cy="3046988"/>
          </a:xfrm>
          <a:prstGeom prst="rect">
            <a:avLst/>
          </a:prstGeom>
          <a:solidFill>
            <a:schemeClr val="bg1"/>
          </a:solidFill>
          <a:ln>
            <a:solidFill>
              <a:schemeClr val="tx1"/>
            </a:solidFill>
          </a:ln>
          <a:effectLst>
            <a:outerShdw blurRad="50800" dist="76200" dir="13500000" algn="br"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6:15b-18 </a:t>
            </a:r>
            <a:r>
              <a:rPr kumimoji="0" lang="en-US" sz="24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Shall I then take the members of Christ and make them members of a prostitute? Never! Or do you not know that he who is joined to a prostitute becomes one body with her? For, as it is written, “The two will become one flesh.” But he who is joined to the Lord becomes one spirit with him. Flee from sexual immorality. Every other sin a person commits is outside the body, but the sexually immoral person sins against his own body.</a:t>
            </a:r>
            <a:endParaRPr kumimoji="0" lang="en-US" sz="24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
        <p:nvSpPr>
          <p:cNvPr id="25" name="TextBox 24">
            <a:extLst>
              <a:ext uri="{FF2B5EF4-FFF2-40B4-BE49-F238E27FC236}">
                <a16:creationId xmlns:a16="http://schemas.microsoft.com/office/drawing/2014/main" id="{7A8562F6-1BB7-4E8C-8802-89A1E0C48E59}"/>
              </a:ext>
            </a:extLst>
          </p:cNvPr>
          <p:cNvSpPr txBox="1"/>
          <p:nvPr/>
        </p:nvSpPr>
        <p:spPr>
          <a:xfrm>
            <a:off x="8115541" y="4474772"/>
            <a:ext cx="5572539" cy="2308324"/>
          </a:xfrm>
          <a:prstGeom prst="rect">
            <a:avLst/>
          </a:prstGeom>
          <a:solidFill>
            <a:schemeClr val="bg1"/>
          </a:solidFill>
          <a:ln>
            <a:solidFill>
              <a:schemeClr val="tx1"/>
            </a:solidFill>
          </a:ln>
          <a:effectLst>
            <a:outerShdw blurRad="50800" dist="76200" dir="13500000" algn="br" rotWithShape="0">
              <a:prstClr val="black">
                <a:alpha val="40000"/>
              </a:prstClr>
            </a:outerShdw>
          </a:effectLst>
        </p:spPr>
        <p:txBody>
          <a:bodyPr wrap="square">
            <a:spAutoFit/>
          </a:bodyPr>
          <a:lstStyle>
            <a:defPPr>
              <a:defRPr lang="en-US"/>
            </a:defPPr>
            <a:lvl1pPr>
              <a:defRPr sz="2400" b="1" i="0">
                <a:solidFill>
                  <a:srgbClr val="000000"/>
                </a:solidFill>
                <a:effectLst/>
                <a:latin typeface="Palatino Linotype" panose="02040502050505030304"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7:2-3</a:t>
            </a:r>
            <a:r>
              <a:rPr kumimoji="0" lang="en-US" sz="24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But because of the temptation to sexual immorality, each man should have his own wife and each woman her own husband. The husband should give to his wife her conjugal rights, and likewise the wife to her husband.</a:t>
            </a:r>
          </a:p>
        </p:txBody>
      </p:sp>
      <p:sp>
        <p:nvSpPr>
          <p:cNvPr id="5" name="TextBox 4">
            <a:extLst>
              <a:ext uri="{FF2B5EF4-FFF2-40B4-BE49-F238E27FC236}">
                <a16:creationId xmlns:a16="http://schemas.microsoft.com/office/drawing/2014/main" id="{608935D4-F731-48A0-9B69-FF5A2E6164D0}"/>
              </a:ext>
            </a:extLst>
          </p:cNvPr>
          <p:cNvSpPr txBox="1"/>
          <p:nvPr/>
        </p:nvSpPr>
        <p:spPr>
          <a:xfrm>
            <a:off x="8318091" y="1607573"/>
            <a:ext cx="3791520"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a:ea typeface="+mn-ea"/>
                <a:cs typeface="+mn-cs"/>
              </a:rPr>
              <a:t>“Fornication”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a:ea typeface="+mn-ea"/>
                <a:cs typeface="+mn-cs"/>
              </a:rPr>
              <a:t>“Sexual Immorality”</a:t>
            </a:r>
          </a:p>
        </p:txBody>
      </p:sp>
    </p:spTree>
    <p:extLst>
      <p:ext uri="{BB962C8B-B14F-4D97-AF65-F5344CB8AC3E}">
        <p14:creationId xmlns:p14="http://schemas.microsoft.com/office/powerpoint/2010/main" val="14096075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fill="hold" grpId="0" nodeType="clickEffect">
                                  <p:stCondLst>
                                    <p:cond delay="0"/>
                                  </p:stCondLst>
                                  <p:childTnLst>
                                    <p:animMotion origin="layout" path="M 0 0 L 0.25 0 E" pathEditMode="relative" ptsTypes="">
                                      <p:cBhvr>
                                        <p:cTn id="6" dur="500" fill="hold"/>
                                        <p:tgtEl>
                                          <p:spTgt spid="17"/>
                                        </p:tgtEl>
                                        <p:attrNameLst>
                                          <p:attrName>ppt_x</p:attrName>
                                          <p:attrName>ppt_y</p:attrName>
                                        </p:attrNameLst>
                                      </p:cBhvr>
                                    </p:animMotion>
                                  </p:childTnLst>
                                </p:cTn>
                              </p:par>
                              <p:par>
                                <p:cTn id="7" presetID="63" presetClass="path" presetSubtype="0" fill="hold" grpId="0" nodeType="withEffect">
                                  <p:stCondLst>
                                    <p:cond delay="0"/>
                                  </p:stCondLst>
                                  <p:childTnLst>
                                    <p:animMotion origin="layout" path="M 0 0 L 0.25 0 E" pathEditMode="relative" ptsTypes="">
                                      <p:cBhvr>
                                        <p:cTn id="8" dur="500" fill="hold"/>
                                        <p:tgtEl>
                                          <p:spTgt spid="22"/>
                                        </p:tgtEl>
                                        <p:attrNameLst>
                                          <p:attrName>ppt_x</p:attrName>
                                          <p:attrName>ppt_y</p:attrName>
                                        </p:attrNameLst>
                                      </p:cBhvr>
                                    </p:animMotion>
                                  </p:childTnLst>
                                </p:cTn>
                              </p:par>
                              <p:par>
                                <p:cTn id="9" presetID="63" presetClass="path" presetSubtype="0" fill="hold" grpId="1" nodeType="withEffect">
                                  <p:stCondLst>
                                    <p:cond delay="0"/>
                                  </p:stCondLst>
                                  <p:childTnLst>
                                    <p:animMotion origin="layout" path="M 0 0 L 0.25 0 E" pathEditMode="relative" ptsTypes="">
                                      <p:cBhvr>
                                        <p:cTn id="10" dur="500" fill="hold"/>
                                        <p:tgtEl>
                                          <p:spTgt spid="22"/>
                                        </p:tgtEl>
                                        <p:attrNameLst>
                                          <p:attrName>ppt_x</p:attrName>
                                          <p:attrName>ppt_y</p:attrName>
                                        </p:attrNameLst>
                                      </p:cBhvr>
                                    </p:animMotion>
                                  </p:childTnLst>
                                </p:cTn>
                              </p:par>
                              <p:par>
                                <p:cTn id="11" presetID="63" presetClass="path" presetSubtype="0" fill="hold" grpId="0" nodeType="withEffect">
                                  <p:stCondLst>
                                    <p:cond delay="0"/>
                                  </p:stCondLst>
                                  <p:childTnLst>
                                    <p:animMotion origin="layout" path="M 0 0 L 0.25 0 E" pathEditMode="relative" ptsTypes="">
                                      <p:cBhvr>
                                        <p:cTn id="12" dur="500" fill="hold"/>
                                        <p:tgtEl>
                                          <p:spTgt spid="23"/>
                                        </p:tgtEl>
                                        <p:attrNameLst>
                                          <p:attrName>ppt_x</p:attrName>
                                          <p:attrName>ppt_y</p:attrName>
                                        </p:attrNameLst>
                                      </p:cBhvr>
                                    </p:animMotion>
                                  </p:childTnLst>
                                </p:cTn>
                              </p:par>
                              <p:par>
                                <p:cTn id="13" presetID="35" presetClass="path" presetSubtype="0" fill="hold" grpId="0" nodeType="withEffect">
                                  <p:stCondLst>
                                    <p:cond delay="0"/>
                                  </p:stCondLst>
                                  <p:childTnLst>
                                    <p:animMotion origin="layout" path="M 0.12969 -3.33333E-6 L -0.12031 -3.33333E-6 " pathEditMode="relative" rAng="0" ptsTypes="AA">
                                      <p:cBhvr>
                                        <p:cTn id="14" dur="500" fill="hold"/>
                                        <p:tgtEl>
                                          <p:spTgt spid="25"/>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2" grpId="0" animBg="1"/>
      <p:bldP spid="22" grpId="1" animBg="1"/>
      <p:bldP spid="23" grpId="0" animBg="1"/>
      <p:bldP spid="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EE252F6-AA3D-4D25-9D3C-7E1484E54263}"/>
              </a:ext>
            </a:extLst>
          </p:cNvPr>
          <p:cNvSpPr/>
          <p:nvPr/>
        </p:nvSpPr>
        <p:spPr>
          <a:xfrm>
            <a:off x="0" y="1589387"/>
            <a:ext cx="12192000" cy="526274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46AB9D87-B19E-4D88-A849-A363B70596D0}"/>
              </a:ext>
            </a:extLst>
          </p:cNvPr>
          <p:cNvSpPr txBox="1"/>
          <p:nvPr/>
        </p:nvSpPr>
        <p:spPr>
          <a:xfrm>
            <a:off x="2271073" y="113341"/>
            <a:ext cx="7159525"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THREE THREADS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running through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1 CORINTHIANS 5-7</a:t>
            </a:r>
          </a:p>
        </p:txBody>
      </p:sp>
      <p:sp>
        <p:nvSpPr>
          <p:cNvPr id="17" name="TextBox 16">
            <a:extLst>
              <a:ext uri="{FF2B5EF4-FFF2-40B4-BE49-F238E27FC236}">
                <a16:creationId xmlns:a16="http://schemas.microsoft.com/office/drawing/2014/main" id="{A5C0CFE9-FB0A-4398-84D6-B38A7CEFED6D}"/>
              </a:ext>
            </a:extLst>
          </p:cNvPr>
          <p:cNvSpPr txBox="1"/>
          <p:nvPr/>
        </p:nvSpPr>
        <p:spPr>
          <a:xfrm>
            <a:off x="138667" y="1808386"/>
            <a:ext cx="4957443" cy="1938992"/>
          </a:xfrm>
          <a:prstGeom prst="rect">
            <a:avLst/>
          </a:prstGeom>
          <a:solidFill>
            <a:schemeClr val="bg1"/>
          </a:solidFill>
          <a:ln>
            <a:solidFill>
              <a:schemeClr val="tx1"/>
            </a:solidFill>
          </a:ln>
          <a:effectLst>
            <a:outerShdw blurRad="50800" dist="76200" dir="13500000" algn="br"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5:1</a:t>
            </a:r>
            <a:r>
              <a:rPr kumimoji="0" lang="en-US" sz="24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It is actually reported that there is sexual immorality among you, and of a kind that is not tolerated even among pagans, for a man has his father's wife.</a:t>
            </a:r>
            <a:endParaRPr kumimoji="0" lang="en-US" sz="24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
        <p:nvSpPr>
          <p:cNvPr id="22" name="TextBox 21">
            <a:extLst>
              <a:ext uri="{FF2B5EF4-FFF2-40B4-BE49-F238E27FC236}">
                <a16:creationId xmlns:a16="http://schemas.microsoft.com/office/drawing/2014/main" id="{DE7CD2E5-9F90-45F8-A765-0A1797329F5E}"/>
              </a:ext>
            </a:extLst>
          </p:cNvPr>
          <p:cNvSpPr txBox="1"/>
          <p:nvPr/>
        </p:nvSpPr>
        <p:spPr>
          <a:xfrm>
            <a:off x="3060192" y="2221509"/>
            <a:ext cx="3574715" cy="2308324"/>
          </a:xfrm>
          <a:prstGeom prst="rect">
            <a:avLst/>
          </a:prstGeom>
          <a:solidFill>
            <a:schemeClr val="bg1"/>
          </a:solidFill>
          <a:ln>
            <a:solidFill>
              <a:schemeClr val="tx1"/>
            </a:solidFill>
          </a:ln>
          <a:effectLst>
            <a:outerShdw blurRad="50800" dist="76200" dir="13500000" algn="br"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5:9-10 </a:t>
            </a:r>
            <a:r>
              <a:rPr kumimoji="0" lang="en-US" sz="24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I wrote to you in my letter not to associate with sexually immoral people—not at all meaning the sexually immoral of this world</a:t>
            </a:r>
            <a:endParaRPr kumimoji="0" lang="en-US" sz="24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
        <p:nvSpPr>
          <p:cNvPr id="23" name="TextBox 22">
            <a:extLst>
              <a:ext uri="{FF2B5EF4-FFF2-40B4-BE49-F238E27FC236}">
                <a16:creationId xmlns:a16="http://schemas.microsoft.com/office/drawing/2014/main" id="{AAC23F5A-8D24-4D8B-AA3D-20E5262146BC}"/>
              </a:ext>
            </a:extLst>
          </p:cNvPr>
          <p:cNvSpPr txBox="1"/>
          <p:nvPr/>
        </p:nvSpPr>
        <p:spPr>
          <a:xfrm>
            <a:off x="3916208" y="3402476"/>
            <a:ext cx="4329915" cy="1569660"/>
          </a:xfrm>
          <a:prstGeom prst="rect">
            <a:avLst/>
          </a:prstGeom>
          <a:solidFill>
            <a:schemeClr val="bg1"/>
          </a:solidFill>
          <a:ln>
            <a:solidFill>
              <a:schemeClr val="tx1"/>
            </a:solidFill>
          </a:ln>
          <a:effectLst>
            <a:outerShdw blurRad="50800" dist="76200" dir="13500000" algn="br"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6:13b</a:t>
            </a:r>
            <a:r>
              <a:rPr kumimoji="0" lang="en-US" sz="24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…The body is not meant for sexual immorality, but for the Lord, and the Lord for the body.</a:t>
            </a:r>
            <a:endParaRPr kumimoji="0" lang="en-US" sz="24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
        <p:nvSpPr>
          <p:cNvPr id="24" name="TextBox 23">
            <a:extLst>
              <a:ext uri="{FF2B5EF4-FFF2-40B4-BE49-F238E27FC236}">
                <a16:creationId xmlns:a16="http://schemas.microsoft.com/office/drawing/2014/main" id="{FC299051-DFD3-4678-8C41-189CE991813D}"/>
              </a:ext>
            </a:extLst>
          </p:cNvPr>
          <p:cNvSpPr txBox="1"/>
          <p:nvPr/>
        </p:nvSpPr>
        <p:spPr>
          <a:xfrm>
            <a:off x="3934472" y="3775652"/>
            <a:ext cx="8358812" cy="3046988"/>
          </a:xfrm>
          <a:prstGeom prst="rect">
            <a:avLst/>
          </a:prstGeom>
          <a:solidFill>
            <a:schemeClr val="bg1"/>
          </a:solidFill>
          <a:ln>
            <a:solidFill>
              <a:schemeClr val="tx1"/>
            </a:solidFill>
          </a:ln>
          <a:effectLst>
            <a:outerShdw blurRad="50800" dist="76200" dir="13500000" algn="br"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6:15b-18 </a:t>
            </a:r>
            <a:r>
              <a:rPr kumimoji="0" lang="en-US" sz="24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Shall I then take the members of Christ and make them members of a prostitute? Never! Or do you not know that he who is joined to a prostitute becomes one body with her? For, as it is written, “The two will become one flesh.” But he who is joined to the Lord becomes one spirit with him. Flee from sexual immorality. Every other sin a person commits is outside the body, but the sexually immoral person sins against his own body.</a:t>
            </a:r>
            <a:endParaRPr kumimoji="0" lang="en-US" sz="24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
        <p:nvSpPr>
          <p:cNvPr id="25" name="TextBox 24">
            <a:extLst>
              <a:ext uri="{FF2B5EF4-FFF2-40B4-BE49-F238E27FC236}">
                <a16:creationId xmlns:a16="http://schemas.microsoft.com/office/drawing/2014/main" id="{7A8562F6-1BB7-4E8C-8802-89A1E0C48E59}"/>
              </a:ext>
            </a:extLst>
          </p:cNvPr>
          <p:cNvSpPr txBox="1"/>
          <p:nvPr/>
        </p:nvSpPr>
        <p:spPr>
          <a:xfrm>
            <a:off x="6652504" y="4474772"/>
            <a:ext cx="5572539" cy="2308324"/>
          </a:xfrm>
          <a:prstGeom prst="rect">
            <a:avLst/>
          </a:prstGeom>
          <a:solidFill>
            <a:schemeClr val="bg1"/>
          </a:solidFill>
          <a:ln>
            <a:solidFill>
              <a:schemeClr val="tx1"/>
            </a:solidFill>
          </a:ln>
          <a:effectLst>
            <a:outerShdw blurRad="50800" dist="76200" dir="13500000" algn="br" rotWithShape="0">
              <a:prstClr val="black">
                <a:alpha val="40000"/>
              </a:prstClr>
            </a:outerShdw>
          </a:effectLst>
        </p:spPr>
        <p:txBody>
          <a:bodyPr wrap="square">
            <a:spAutoFit/>
          </a:bodyPr>
          <a:lstStyle>
            <a:defPPr>
              <a:defRPr lang="en-US"/>
            </a:defPPr>
            <a:lvl1pPr>
              <a:defRPr sz="2400" b="1" i="0">
                <a:solidFill>
                  <a:srgbClr val="000000"/>
                </a:solidFill>
                <a:effectLst/>
                <a:latin typeface="Palatino Linotype" panose="02040502050505030304"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7:2-3</a:t>
            </a:r>
            <a:r>
              <a:rPr kumimoji="0" lang="en-US" sz="24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But because of the temptation to sexual immorality, each man should have his own wife and each woman her own husband. The husband should give to his wife her conjugal rights, and likewise the wife to her husband.</a:t>
            </a:r>
          </a:p>
        </p:txBody>
      </p:sp>
      <p:sp>
        <p:nvSpPr>
          <p:cNvPr id="3" name="TextBox 2">
            <a:extLst>
              <a:ext uri="{FF2B5EF4-FFF2-40B4-BE49-F238E27FC236}">
                <a16:creationId xmlns:a16="http://schemas.microsoft.com/office/drawing/2014/main" id="{0C9F974A-4905-4071-A88B-95C4D5B399EE}"/>
              </a:ext>
            </a:extLst>
          </p:cNvPr>
          <p:cNvSpPr txBox="1"/>
          <p:nvPr/>
        </p:nvSpPr>
        <p:spPr>
          <a:xfrm>
            <a:off x="8318091" y="1607573"/>
            <a:ext cx="3791520"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a:ea typeface="+mn-ea"/>
                <a:cs typeface="+mn-cs"/>
              </a:rPr>
              <a:t>“Fornication”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a:ea typeface="+mn-ea"/>
                <a:cs typeface="+mn-cs"/>
              </a:rPr>
              <a:t>“Sexual Immorality”</a:t>
            </a:r>
          </a:p>
        </p:txBody>
      </p:sp>
    </p:spTree>
    <p:extLst>
      <p:ext uri="{BB962C8B-B14F-4D97-AF65-F5344CB8AC3E}">
        <p14:creationId xmlns:p14="http://schemas.microsoft.com/office/powerpoint/2010/main" val="368993040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34E1DB-FC66-D30E-43EA-EEEBC92DB369}"/>
              </a:ext>
            </a:extLst>
          </p:cNvPr>
          <p:cNvSpPr txBox="1"/>
          <p:nvPr/>
        </p:nvSpPr>
        <p:spPr>
          <a:xfrm>
            <a:off x="868680" y="434340"/>
            <a:ext cx="10838216" cy="58785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Daniel</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Prominent government official</a:t>
            </a:r>
          </a:p>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Babylon</a:t>
            </a:r>
          </a:p>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err="1">
                <a:ln>
                  <a:noFill/>
                </a:ln>
                <a:solidFill>
                  <a:prstClr val="black"/>
                </a:solidFill>
                <a:effectLst/>
                <a:uLnTx/>
                <a:uFillTx/>
                <a:latin typeface="Calibri" panose="020F0502020204030204"/>
                <a:ea typeface="+mn-ea"/>
                <a:cs typeface="+mn-cs"/>
              </a:rPr>
              <a:t>Medo</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-Persia</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Obeyed God, Not Man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But we don’t get the whole picture if we simply say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prstClr val="black"/>
                </a:solidFill>
                <a:effectLst/>
                <a:uLnTx/>
                <a:uFillTx/>
                <a:latin typeface="Calibri" panose="020F0502020204030204"/>
                <a:ea typeface="+mn-ea"/>
                <a:cs typeface="+mn-cs"/>
              </a:rPr>
              <a:t>	“We Must Obey Gov’t, Except When….”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God Opposed the Kingdoms of the World</a:t>
            </a:r>
          </a:p>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Daniel 2</a:t>
            </a:r>
          </a:p>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Daniel 7</a:t>
            </a:r>
          </a:p>
        </p:txBody>
      </p:sp>
      <p:sp>
        <p:nvSpPr>
          <p:cNvPr id="4" name="TextBox 3">
            <a:extLst>
              <a:ext uri="{FF2B5EF4-FFF2-40B4-BE49-F238E27FC236}">
                <a16:creationId xmlns:a16="http://schemas.microsoft.com/office/drawing/2014/main" id="{55210633-5D7B-5EF2-CB19-E308A218DA3C}"/>
              </a:ext>
            </a:extLst>
          </p:cNvPr>
          <p:cNvSpPr txBox="1"/>
          <p:nvPr/>
        </p:nvSpPr>
        <p:spPr>
          <a:xfrm>
            <a:off x="4335175" y="4503796"/>
            <a:ext cx="7279783" cy="2062103"/>
          </a:xfrm>
          <a:prstGeom prst="rect">
            <a:avLst/>
          </a:prstGeom>
          <a:solidFill>
            <a:schemeClr val="bg1"/>
          </a:solidFill>
          <a:ln>
            <a:solidFill>
              <a:schemeClr val="tx1"/>
            </a:solidFill>
          </a:ln>
          <a:effectLst>
            <a:outerShdw blurRad="50800" dist="88900" dir="13500000" algn="br"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Daniel 2:44</a:t>
            </a:r>
            <a:r>
              <a:rPr kumimoji="0" lang="en-US" sz="32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…the God of heaven will cause a kingdom to rise up which will never be destroyed…it will crush and put an end to all these kingdoms</a:t>
            </a:r>
            <a:endParaRPr kumimoji="0" lang="en-US" sz="32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
        <p:nvSpPr>
          <p:cNvPr id="5" name="TextBox 4">
            <a:extLst>
              <a:ext uri="{FF2B5EF4-FFF2-40B4-BE49-F238E27FC236}">
                <a16:creationId xmlns:a16="http://schemas.microsoft.com/office/drawing/2014/main" id="{A7280968-FB97-BBDD-C1B6-8EF0E5D50B0A}"/>
              </a:ext>
            </a:extLst>
          </p:cNvPr>
          <p:cNvSpPr txBox="1"/>
          <p:nvPr/>
        </p:nvSpPr>
        <p:spPr>
          <a:xfrm>
            <a:off x="4607648" y="4264382"/>
            <a:ext cx="7127383" cy="2554545"/>
          </a:xfrm>
          <a:prstGeom prst="rect">
            <a:avLst/>
          </a:prstGeom>
          <a:solidFill>
            <a:schemeClr val="bg1"/>
          </a:solidFill>
          <a:ln>
            <a:solidFill>
              <a:schemeClr val="tx1"/>
            </a:solidFill>
          </a:ln>
          <a:effectLst>
            <a:outerShdw blurRad="50800" dist="88900" dir="13500000" algn="br"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Daniel 7:27	</a:t>
            </a:r>
            <a:r>
              <a:rPr kumimoji="0" lang="en-US" sz="32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Then the reign, the dominion, and the greatness of </a:t>
            </a:r>
            <a:r>
              <a:rPr kumimoji="0" lang="en-US" sz="3200" b="0" i="1"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all</a:t>
            </a:r>
            <a:r>
              <a:rPr kumimoji="0" lang="en-US" sz="32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the kingdoms under the whole heaven will be given to the people of the saints of the Highest One</a:t>
            </a:r>
            <a:endParaRPr kumimoji="0" lang="en-US" sz="32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3499310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B0629DB-2385-4640-9917-9501F21E3B88}"/>
              </a:ext>
            </a:extLst>
          </p:cNvPr>
          <p:cNvSpPr/>
          <p:nvPr/>
        </p:nvSpPr>
        <p:spPr>
          <a:xfrm>
            <a:off x="0" y="1589387"/>
            <a:ext cx="12192000" cy="526274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46AB9D87-B19E-4D88-A849-A363B70596D0}"/>
              </a:ext>
            </a:extLst>
          </p:cNvPr>
          <p:cNvSpPr txBox="1"/>
          <p:nvPr/>
        </p:nvSpPr>
        <p:spPr>
          <a:xfrm>
            <a:off x="2271073" y="113341"/>
            <a:ext cx="7159525"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THREE THREADS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running through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1 CORINTHIANS 5-7</a:t>
            </a:r>
          </a:p>
        </p:txBody>
      </p:sp>
      <p:sp>
        <p:nvSpPr>
          <p:cNvPr id="17" name="TextBox 16">
            <a:extLst>
              <a:ext uri="{FF2B5EF4-FFF2-40B4-BE49-F238E27FC236}">
                <a16:creationId xmlns:a16="http://schemas.microsoft.com/office/drawing/2014/main" id="{A5C0CFE9-FB0A-4398-84D6-B38A7CEFED6D}"/>
              </a:ext>
            </a:extLst>
          </p:cNvPr>
          <p:cNvSpPr txBox="1"/>
          <p:nvPr/>
        </p:nvSpPr>
        <p:spPr>
          <a:xfrm>
            <a:off x="138667" y="1808386"/>
            <a:ext cx="4957443" cy="830997"/>
          </a:xfrm>
          <a:prstGeom prst="rect">
            <a:avLst/>
          </a:prstGeom>
          <a:solidFill>
            <a:schemeClr val="bg1"/>
          </a:solidFill>
          <a:ln>
            <a:solidFill>
              <a:schemeClr val="tx1"/>
            </a:solidFill>
          </a:ln>
          <a:effectLst>
            <a:outerShdw blurRad="50800" dist="76200" dir="13500000" algn="br"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5:1</a:t>
            </a:r>
            <a:r>
              <a:rPr kumimoji="0" lang="en-US" sz="24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It is actually reported that there is sexual immorality among you, </a:t>
            </a:r>
            <a:endParaRPr kumimoji="0" lang="en-US" sz="24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
        <p:nvSpPr>
          <p:cNvPr id="22" name="TextBox 21">
            <a:extLst>
              <a:ext uri="{FF2B5EF4-FFF2-40B4-BE49-F238E27FC236}">
                <a16:creationId xmlns:a16="http://schemas.microsoft.com/office/drawing/2014/main" id="{DE7CD2E5-9F90-45F8-A765-0A1797329F5E}"/>
              </a:ext>
            </a:extLst>
          </p:cNvPr>
          <p:cNvSpPr txBox="1"/>
          <p:nvPr/>
        </p:nvSpPr>
        <p:spPr>
          <a:xfrm>
            <a:off x="3060192" y="2221509"/>
            <a:ext cx="3574715" cy="1569660"/>
          </a:xfrm>
          <a:prstGeom prst="rect">
            <a:avLst/>
          </a:prstGeom>
          <a:solidFill>
            <a:schemeClr val="bg1"/>
          </a:solidFill>
          <a:ln>
            <a:solidFill>
              <a:schemeClr val="tx1"/>
            </a:solidFill>
          </a:ln>
          <a:effectLst>
            <a:outerShdw blurRad="50800" dist="76200" dir="13500000" algn="br"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5:9-10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not to associate with sexually immoral </a:t>
            </a:r>
            <a:r>
              <a:rPr kumimoji="0" lang="en-US" sz="2400" b="0" i="0" u="none" strike="noStrike" kern="1200" cap="none" spc="0" normalizeH="0" baseline="0" noProof="0" dirty="0" err="1">
                <a:ln>
                  <a:noFill/>
                </a:ln>
                <a:solidFill>
                  <a:srgbClr val="000000"/>
                </a:solidFill>
                <a:effectLst/>
                <a:uLnTx/>
                <a:uFillTx/>
                <a:latin typeface="Palatino Linotype" panose="02040502050505030304" pitchFamily="18" charset="0"/>
                <a:ea typeface="+mn-ea"/>
                <a:cs typeface="+mn-cs"/>
              </a:rPr>
              <a:t>peopleal</a:t>
            </a:r>
            <a:r>
              <a:rPr kumimoji="0" lang="en-US" sz="24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of this world</a:t>
            </a:r>
            <a:endParaRPr kumimoji="0" lang="en-US" sz="24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
        <p:nvSpPr>
          <p:cNvPr id="23" name="TextBox 22">
            <a:extLst>
              <a:ext uri="{FF2B5EF4-FFF2-40B4-BE49-F238E27FC236}">
                <a16:creationId xmlns:a16="http://schemas.microsoft.com/office/drawing/2014/main" id="{AAC23F5A-8D24-4D8B-AA3D-20E5262146BC}"/>
              </a:ext>
            </a:extLst>
          </p:cNvPr>
          <p:cNvSpPr txBox="1"/>
          <p:nvPr/>
        </p:nvSpPr>
        <p:spPr>
          <a:xfrm>
            <a:off x="3916208" y="3402476"/>
            <a:ext cx="4329915" cy="1569660"/>
          </a:xfrm>
          <a:prstGeom prst="rect">
            <a:avLst/>
          </a:prstGeom>
          <a:solidFill>
            <a:schemeClr val="bg1"/>
          </a:solidFill>
          <a:ln>
            <a:solidFill>
              <a:schemeClr val="tx1"/>
            </a:solidFill>
          </a:ln>
          <a:effectLst>
            <a:outerShdw blurRad="50800" dist="76200" dir="13500000" algn="br"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6:13b</a:t>
            </a:r>
            <a:r>
              <a:rPr kumimoji="0" lang="en-US" sz="24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…The body is not meant for sexual immorality, but for the Lord, and the Lord for the body.</a:t>
            </a:r>
            <a:endParaRPr kumimoji="0" lang="en-US" sz="24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
        <p:nvSpPr>
          <p:cNvPr id="24" name="TextBox 23">
            <a:extLst>
              <a:ext uri="{FF2B5EF4-FFF2-40B4-BE49-F238E27FC236}">
                <a16:creationId xmlns:a16="http://schemas.microsoft.com/office/drawing/2014/main" id="{FC299051-DFD3-4678-8C41-189CE991813D}"/>
              </a:ext>
            </a:extLst>
          </p:cNvPr>
          <p:cNvSpPr txBox="1"/>
          <p:nvPr/>
        </p:nvSpPr>
        <p:spPr>
          <a:xfrm>
            <a:off x="3934472" y="3775652"/>
            <a:ext cx="8358812" cy="2308324"/>
          </a:xfrm>
          <a:prstGeom prst="rect">
            <a:avLst/>
          </a:prstGeom>
          <a:solidFill>
            <a:schemeClr val="bg1"/>
          </a:solidFill>
          <a:ln>
            <a:solidFill>
              <a:schemeClr val="tx1"/>
            </a:solidFill>
          </a:ln>
          <a:effectLst>
            <a:outerShdw blurRad="50800" dist="76200" dir="13500000" algn="br"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6:15b-18 </a:t>
            </a:r>
            <a:r>
              <a:rPr kumimoji="0" lang="en-US" sz="24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Flee from sexual immorality</a:t>
            </a:r>
            <a:endParaRPr kumimoji="0" lang="en-US" sz="24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
        <p:nvSpPr>
          <p:cNvPr id="25" name="TextBox 24">
            <a:extLst>
              <a:ext uri="{FF2B5EF4-FFF2-40B4-BE49-F238E27FC236}">
                <a16:creationId xmlns:a16="http://schemas.microsoft.com/office/drawing/2014/main" id="{7A8562F6-1BB7-4E8C-8802-89A1E0C48E59}"/>
              </a:ext>
            </a:extLst>
          </p:cNvPr>
          <p:cNvSpPr txBox="1"/>
          <p:nvPr/>
        </p:nvSpPr>
        <p:spPr>
          <a:xfrm>
            <a:off x="6652504" y="4474772"/>
            <a:ext cx="5572539" cy="1569660"/>
          </a:xfrm>
          <a:prstGeom prst="rect">
            <a:avLst/>
          </a:prstGeom>
          <a:solidFill>
            <a:schemeClr val="bg1"/>
          </a:solidFill>
          <a:ln>
            <a:solidFill>
              <a:schemeClr val="tx1"/>
            </a:solidFill>
          </a:ln>
          <a:effectLst>
            <a:outerShdw blurRad="50800" dist="76200" dir="13500000" algn="br" rotWithShape="0">
              <a:prstClr val="black">
                <a:alpha val="40000"/>
              </a:prstClr>
            </a:outerShdw>
          </a:effectLst>
        </p:spPr>
        <p:txBody>
          <a:bodyPr wrap="square">
            <a:spAutoFit/>
          </a:bodyPr>
          <a:lstStyle>
            <a:defPPr>
              <a:defRPr lang="en-US"/>
            </a:defPPr>
            <a:lvl1pPr>
              <a:defRPr sz="2400" b="1" i="0">
                <a:solidFill>
                  <a:srgbClr val="000000"/>
                </a:solidFill>
                <a:effectLst/>
                <a:latin typeface="Palatino Linotype" panose="02040502050505030304"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7:2-3</a:t>
            </a:r>
            <a:r>
              <a:rPr kumimoji="0" lang="en-US" sz="24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But because of the temptation to sexual immorality, each man should have his own wife and each woman her own husband.</a:t>
            </a:r>
          </a:p>
        </p:txBody>
      </p:sp>
      <p:sp>
        <p:nvSpPr>
          <p:cNvPr id="5" name="TextBox 4">
            <a:extLst>
              <a:ext uri="{FF2B5EF4-FFF2-40B4-BE49-F238E27FC236}">
                <a16:creationId xmlns:a16="http://schemas.microsoft.com/office/drawing/2014/main" id="{279F549C-BE53-4223-A7C6-518F282C1F19}"/>
              </a:ext>
            </a:extLst>
          </p:cNvPr>
          <p:cNvSpPr txBox="1"/>
          <p:nvPr/>
        </p:nvSpPr>
        <p:spPr>
          <a:xfrm>
            <a:off x="8318091" y="1607573"/>
            <a:ext cx="3791520"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a:ea typeface="+mn-ea"/>
                <a:cs typeface="+mn-cs"/>
              </a:rPr>
              <a:t>“Fornication”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a:ea typeface="+mn-ea"/>
                <a:cs typeface="+mn-cs"/>
              </a:rPr>
              <a:t>“Sexual Immorality”</a:t>
            </a:r>
          </a:p>
        </p:txBody>
      </p:sp>
    </p:spTree>
    <p:extLst>
      <p:ext uri="{BB962C8B-B14F-4D97-AF65-F5344CB8AC3E}">
        <p14:creationId xmlns:p14="http://schemas.microsoft.com/office/powerpoint/2010/main" val="391341216"/>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6DF636B-990E-476B-B821-353D8FEE4246}"/>
              </a:ext>
            </a:extLst>
          </p:cNvPr>
          <p:cNvSpPr/>
          <p:nvPr/>
        </p:nvSpPr>
        <p:spPr>
          <a:xfrm>
            <a:off x="0" y="1589387"/>
            <a:ext cx="12192000" cy="526274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46AB9D87-B19E-4D88-A849-A363B70596D0}"/>
              </a:ext>
            </a:extLst>
          </p:cNvPr>
          <p:cNvSpPr txBox="1"/>
          <p:nvPr/>
        </p:nvSpPr>
        <p:spPr>
          <a:xfrm>
            <a:off x="2271073" y="113341"/>
            <a:ext cx="7159525"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THREE THREADS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running through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1 CORINTHIANS 5-7</a:t>
            </a:r>
          </a:p>
        </p:txBody>
      </p:sp>
      <p:sp>
        <p:nvSpPr>
          <p:cNvPr id="17" name="TextBox 16">
            <a:extLst>
              <a:ext uri="{FF2B5EF4-FFF2-40B4-BE49-F238E27FC236}">
                <a16:creationId xmlns:a16="http://schemas.microsoft.com/office/drawing/2014/main" id="{A5C0CFE9-FB0A-4398-84D6-B38A7CEFED6D}"/>
              </a:ext>
            </a:extLst>
          </p:cNvPr>
          <p:cNvSpPr txBox="1"/>
          <p:nvPr/>
        </p:nvSpPr>
        <p:spPr>
          <a:xfrm>
            <a:off x="138667" y="1808386"/>
            <a:ext cx="4957443" cy="830997"/>
          </a:xfrm>
          <a:prstGeom prst="rect">
            <a:avLst/>
          </a:prstGeom>
          <a:solidFill>
            <a:schemeClr val="bg1"/>
          </a:solidFill>
          <a:ln>
            <a:solidFill>
              <a:schemeClr val="tx1"/>
            </a:solidFill>
          </a:ln>
          <a:effectLst>
            <a:outerShdw blurRad="50800" dist="76200" dir="13500000" algn="br"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5:1</a:t>
            </a:r>
            <a:r>
              <a:rPr kumimoji="0" lang="en-US" sz="24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It is actually reported that there is sexual immorality among you, </a:t>
            </a:r>
            <a:endParaRPr kumimoji="0" lang="en-US" sz="24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
        <p:nvSpPr>
          <p:cNvPr id="22" name="TextBox 21">
            <a:extLst>
              <a:ext uri="{FF2B5EF4-FFF2-40B4-BE49-F238E27FC236}">
                <a16:creationId xmlns:a16="http://schemas.microsoft.com/office/drawing/2014/main" id="{DE7CD2E5-9F90-45F8-A765-0A1797329F5E}"/>
              </a:ext>
            </a:extLst>
          </p:cNvPr>
          <p:cNvSpPr txBox="1"/>
          <p:nvPr/>
        </p:nvSpPr>
        <p:spPr>
          <a:xfrm>
            <a:off x="3060192" y="2291849"/>
            <a:ext cx="3574715" cy="1200329"/>
          </a:xfrm>
          <a:prstGeom prst="rect">
            <a:avLst/>
          </a:prstGeom>
          <a:solidFill>
            <a:schemeClr val="bg1"/>
          </a:solidFill>
          <a:ln>
            <a:solidFill>
              <a:schemeClr val="tx1"/>
            </a:solidFill>
          </a:ln>
          <a:effectLst>
            <a:outerShdw blurRad="50800" dist="76200" dir="13500000" algn="br"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5:9-10 </a:t>
            </a:r>
            <a:r>
              <a:rPr kumimoji="0" lang="en-US" sz="24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not to associate with sexually immoral people</a:t>
            </a:r>
            <a:endParaRPr kumimoji="0" lang="en-US" sz="24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
        <p:nvSpPr>
          <p:cNvPr id="23" name="TextBox 22">
            <a:extLst>
              <a:ext uri="{FF2B5EF4-FFF2-40B4-BE49-F238E27FC236}">
                <a16:creationId xmlns:a16="http://schemas.microsoft.com/office/drawing/2014/main" id="{AAC23F5A-8D24-4D8B-AA3D-20E5262146BC}"/>
              </a:ext>
            </a:extLst>
          </p:cNvPr>
          <p:cNvSpPr txBox="1"/>
          <p:nvPr/>
        </p:nvSpPr>
        <p:spPr>
          <a:xfrm>
            <a:off x="3916208" y="3402476"/>
            <a:ext cx="4329915" cy="830997"/>
          </a:xfrm>
          <a:prstGeom prst="rect">
            <a:avLst/>
          </a:prstGeom>
          <a:solidFill>
            <a:schemeClr val="bg1"/>
          </a:solidFill>
          <a:ln>
            <a:solidFill>
              <a:schemeClr val="tx1"/>
            </a:solidFill>
          </a:ln>
          <a:effectLst>
            <a:outerShdw blurRad="50800" dist="76200" dir="13500000" algn="br"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6:13b</a:t>
            </a:r>
            <a:r>
              <a:rPr kumimoji="0" lang="en-US" sz="24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…The body is not meant for sexual immorality</a:t>
            </a:r>
            <a:endParaRPr kumimoji="0" lang="en-US" sz="24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
        <p:nvSpPr>
          <p:cNvPr id="8" name="Rectangle: Rounded Corners 7">
            <a:extLst>
              <a:ext uri="{FF2B5EF4-FFF2-40B4-BE49-F238E27FC236}">
                <a16:creationId xmlns:a16="http://schemas.microsoft.com/office/drawing/2014/main" id="{36EAFEDE-8EBC-4B80-BB50-FA59CC4D5688}"/>
              </a:ext>
            </a:extLst>
          </p:cNvPr>
          <p:cNvSpPr/>
          <p:nvPr/>
        </p:nvSpPr>
        <p:spPr>
          <a:xfrm>
            <a:off x="4401225" y="3844029"/>
            <a:ext cx="2592488" cy="31559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highlight>
                  <a:srgbClr val="FFFF00"/>
                </a:highlight>
                <a:uLnTx/>
                <a:uFillTx/>
                <a:latin typeface="Palatino Linotype" panose="02040502050505030304" pitchFamily="18" charset="0"/>
                <a:ea typeface="+mn-ea"/>
                <a:cs typeface="+mn-cs"/>
              </a:rPr>
              <a:t>sexual immorality</a:t>
            </a:r>
          </a:p>
        </p:txBody>
      </p:sp>
      <p:sp>
        <p:nvSpPr>
          <p:cNvPr id="24" name="TextBox 23">
            <a:extLst>
              <a:ext uri="{FF2B5EF4-FFF2-40B4-BE49-F238E27FC236}">
                <a16:creationId xmlns:a16="http://schemas.microsoft.com/office/drawing/2014/main" id="{FC299051-DFD3-4678-8C41-189CE991813D}"/>
              </a:ext>
            </a:extLst>
          </p:cNvPr>
          <p:cNvSpPr txBox="1"/>
          <p:nvPr/>
        </p:nvSpPr>
        <p:spPr>
          <a:xfrm>
            <a:off x="5847678" y="4169549"/>
            <a:ext cx="5336137" cy="461665"/>
          </a:xfrm>
          <a:prstGeom prst="rect">
            <a:avLst/>
          </a:prstGeom>
          <a:solidFill>
            <a:schemeClr val="bg1"/>
          </a:solidFill>
          <a:ln>
            <a:solidFill>
              <a:schemeClr val="tx1"/>
            </a:solidFill>
          </a:ln>
          <a:effectLst>
            <a:outerShdw blurRad="50800" dist="76200" dir="13500000" algn="br"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6:15b-18 </a:t>
            </a:r>
            <a:r>
              <a:rPr kumimoji="0" lang="en-US" sz="24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Flee from sexual immorality</a:t>
            </a:r>
            <a:endParaRPr kumimoji="0" lang="en-US" sz="24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
        <p:nvSpPr>
          <p:cNvPr id="10" name="Rectangle: Rounded Corners 9">
            <a:extLst>
              <a:ext uri="{FF2B5EF4-FFF2-40B4-BE49-F238E27FC236}">
                <a16:creationId xmlns:a16="http://schemas.microsoft.com/office/drawing/2014/main" id="{12B4683A-0F90-451F-9261-910CBF37EB94}"/>
              </a:ext>
            </a:extLst>
          </p:cNvPr>
          <p:cNvSpPr/>
          <p:nvPr/>
        </p:nvSpPr>
        <p:spPr>
          <a:xfrm>
            <a:off x="8509219" y="4239814"/>
            <a:ext cx="2592488" cy="31559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highlight>
                  <a:srgbClr val="FFFF00"/>
                </a:highlight>
                <a:uLnTx/>
                <a:uFillTx/>
                <a:latin typeface="Palatino Linotype" panose="02040502050505030304" pitchFamily="18" charset="0"/>
                <a:ea typeface="+mn-ea"/>
                <a:cs typeface="+mn-cs"/>
              </a:rPr>
              <a:t>sexual immorality</a:t>
            </a:r>
          </a:p>
        </p:txBody>
      </p:sp>
      <p:sp>
        <p:nvSpPr>
          <p:cNvPr id="6" name="Rectangle: Rounded Corners 5">
            <a:extLst>
              <a:ext uri="{FF2B5EF4-FFF2-40B4-BE49-F238E27FC236}">
                <a16:creationId xmlns:a16="http://schemas.microsoft.com/office/drawing/2014/main" id="{61720076-A01A-4AD0-9BDE-20437B7C64CB}"/>
              </a:ext>
            </a:extLst>
          </p:cNvPr>
          <p:cNvSpPr/>
          <p:nvPr/>
        </p:nvSpPr>
        <p:spPr>
          <a:xfrm>
            <a:off x="454744" y="2244968"/>
            <a:ext cx="2592488" cy="31559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highlight>
                  <a:srgbClr val="FFFF00"/>
                </a:highlight>
                <a:uLnTx/>
                <a:uFillTx/>
                <a:latin typeface="Palatino Linotype" panose="02040502050505030304" pitchFamily="18" charset="0"/>
                <a:ea typeface="+mn-ea"/>
                <a:cs typeface="+mn-cs"/>
              </a:rPr>
              <a:t>sexual immorality</a:t>
            </a:r>
          </a:p>
        </p:txBody>
      </p:sp>
      <p:sp>
        <p:nvSpPr>
          <p:cNvPr id="7" name="Rectangle: Rounded Corners 6">
            <a:extLst>
              <a:ext uri="{FF2B5EF4-FFF2-40B4-BE49-F238E27FC236}">
                <a16:creationId xmlns:a16="http://schemas.microsoft.com/office/drawing/2014/main" id="{39B678FD-7A16-4A01-A6D1-6B1CD701A3E2}"/>
              </a:ext>
            </a:extLst>
          </p:cNvPr>
          <p:cNvSpPr/>
          <p:nvPr/>
        </p:nvSpPr>
        <p:spPr>
          <a:xfrm>
            <a:off x="3732485" y="2709131"/>
            <a:ext cx="2592489" cy="3471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highlight>
                  <a:srgbClr val="FFFF00"/>
                </a:highlight>
                <a:uLnTx/>
                <a:uFillTx/>
                <a:latin typeface="Palatino Linotype" panose="02040502050505030304" pitchFamily="18" charset="0"/>
                <a:ea typeface="+mn-ea"/>
                <a:cs typeface="+mn-cs"/>
              </a:rPr>
              <a:t>sexually immoral</a:t>
            </a:r>
          </a:p>
        </p:txBody>
      </p:sp>
      <p:sp>
        <p:nvSpPr>
          <p:cNvPr id="25" name="TextBox 24">
            <a:extLst>
              <a:ext uri="{FF2B5EF4-FFF2-40B4-BE49-F238E27FC236}">
                <a16:creationId xmlns:a16="http://schemas.microsoft.com/office/drawing/2014/main" id="{7A8562F6-1BB7-4E8C-8802-89A1E0C48E59}"/>
              </a:ext>
            </a:extLst>
          </p:cNvPr>
          <p:cNvSpPr txBox="1"/>
          <p:nvPr/>
        </p:nvSpPr>
        <p:spPr>
          <a:xfrm>
            <a:off x="6652504" y="4573248"/>
            <a:ext cx="5572539" cy="1569660"/>
          </a:xfrm>
          <a:prstGeom prst="rect">
            <a:avLst/>
          </a:prstGeom>
          <a:solidFill>
            <a:schemeClr val="bg1"/>
          </a:solidFill>
          <a:ln>
            <a:solidFill>
              <a:schemeClr val="tx1"/>
            </a:solidFill>
          </a:ln>
          <a:effectLst>
            <a:outerShdw blurRad="50800" dist="76200" dir="13500000" algn="br" rotWithShape="0">
              <a:prstClr val="black">
                <a:alpha val="40000"/>
              </a:prstClr>
            </a:outerShdw>
          </a:effectLst>
        </p:spPr>
        <p:txBody>
          <a:bodyPr wrap="square">
            <a:spAutoFit/>
          </a:bodyPr>
          <a:lstStyle>
            <a:defPPr>
              <a:defRPr lang="en-US"/>
            </a:defPPr>
            <a:lvl1pPr>
              <a:defRPr sz="2400" b="1" i="0">
                <a:solidFill>
                  <a:srgbClr val="000000"/>
                </a:solidFill>
                <a:effectLst/>
                <a:latin typeface="Palatino Linotype" panose="02040502050505030304"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7:2-3</a:t>
            </a:r>
            <a:r>
              <a:rPr kumimoji="0" lang="en-US" sz="24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But because of the temptation to sexual immorality, each man should have his own wife and each woman her own husband.</a:t>
            </a:r>
          </a:p>
        </p:txBody>
      </p:sp>
      <p:sp>
        <p:nvSpPr>
          <p:cNvPr id="12" name="Rectangle: Rounded Corners 11">
            <a:extLst>
              <a:ext uri="{FF2B5EF4-FFF2-40B4-BE49-F238E27FC236}">
                <a16:creationId xmlns:a16="http://schemas.microsoft.com/office/drawing/2014/main" id="{A2C17AC6-F745-4406-8AAD-E614BE3221F5}"/>
              </a:ext>
            </a:extLst>
          </p:cNvPr>
          <p:cNvSpPr/>
          <p:nvPr/>
        </p:nvSpPr>
        <p:spPr>
          <a:xfrm>
            <a:off x="6666767" y="5004093"/>
            <a:ext cx="2592488" cy="31559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highlight>
                  <a:srgbClr val="FFFF00"/>
                </a:highlight>
                <a:uLnTx/>
                <a:uFillTx/>
                <a:latin typeface="Palatino Linotype" panose="02040502050505030304" pitchFamily="18" charset="0"/>
                <a:ea typeface="+mn-ea"/>
                <a:cs typeface="+mn-cs"/>
              </a:rPr>
              <a:t>sexual immorality</a:t>
            </a:r>
          </a:p>
        </p:txBody>
      </p:sp>
      <p:sp>
        <p:nvSpPr>
          <p:cNvPr id="2" name="Freeform: Shape 1">
            <a:extLst>
              <a:ext uri="{FF2B5EF4-FFF2-40B4-BE49-F238E27FC236}">
                <a16:creationId xmlns:a16="http://schemas.microsoft.com/office/drawing/2014/main" id="{9C520608-7848-478E-9FE4-38F69EF4C8C9}"/>
              </a:ext>
            </a:extLst>
          </p:cNvPr>
          <p:cNvSpPr/>
          <p:nvPr/>
        </p:nvSpPr>
        <p:spPr>
          <a:xfrm>
            <a:off x="534572" y="1448972"/>
            <a:ext cx="11366696" cy="4178105"/>
          </a:xfrm>
          <a:custGeom>
            <a:avLst/>
            <a:gdLst>
              <a:gd name="connsiteX0" fmla="*/ 0 w 11366696"/>
              <a:gd name="connsiteY0" fmla="*/ 0 h 4178105"/>
              <a:gd name="connsiteX1" fmla="*/ 5345723 w 11366696"/>
              <a:gd name="connsiteY1" fmla="*/ 2011680 h 4178105"/>
              <a:gd name="connsiteX2" fmla="*/ 7132320 w 11366696"/>
              <a:gd name="connsiteY2" fmla="*/ 3756074 h 4178105"/>
              <a:gd name="connsiteX3" fmla="*/ 11366696 w 11366696"/>
              <a:gd name="connsiteY3" fmla="*/ 4178105 h 4178105"/>
              <a:gd name="connsiteX4" fmla="*/ 11366696 w 11366696"/>
              <a:gd name="connsiteY4" fmla="*/ 4178105 h 4178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66696" h="4178105">
                <a:moveTo>
                  <a:pt x="0" y="0"/>
                </a:moveTo>
                <a:cubicBezTo>
                  <a:pt x="2078501" y="692834"/>
                  <a:pt x="4157003" y="1385668"/>
                  <a:pt x="5345723" y="2011680"/>
                </a:cubicBezTo>
                <a:cubicBezTo>
                  <a:pt x="6534443" y="2637692"/>
                  <a:pt x="6128825" y="3395003"/>
                  <a:pt x="7132320" y="3756074"/>
                </a:cubicBezTo>
                <a:cubicBezTo>
                  <a:pt x="8135816" y="4117145"/>
                  <a:pt x="11366696" y="4178105"/>
                  <a:pt x="11366696" y="4178105"/>
                </a:cubicBezTo>
                <a:lnTo>
                  <a:pt x="11366696" y="4178105"/>
                </a:lnTo>
              </a:path>
            </a:pathLst>
          </a:custGeom>
          <a:noFill/>
          <a:ln w="101600">
            <a:solidFill>
              <a:srgbClr val="FF0000"/>
            </a:solidFill>
            <a:tailEnd type="triangle" w="lg" len="lg"/>
          </a:ln>
          <a:effectLst>
            <a:outerShdw blurRad="50800" dist="1397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01BE07EB-AAC2-4208-8685-9E537EEFDFBD}"/>
              </a:ext>
            </a:extLst>
          </p:cNvPr>
          <p:cNvSpPr txBox="1"/>
          <p:nvPr/>
        </p:nvSpPr>
        <p:spPr>
          <a:xfrm>
            <a:off x="8318091" y="1607573"/>
            <a:ext cx="3791520"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a:ea typeface="+mn-ea"/>
                <a:cs typeface="+mn-cs"/>
              </a:rPr>
              <a:t>“Fornication”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a:ea typeface="+mn-ea"/>
                <a:cs typeface="+mn-cs"/>
              </a:rPr>
              <a:t>“Sexual Immorality”</a:t>
            </a:r>
          </a:p>
        </p:txBody>
      </p:sp>
    </p:spTree>
    <p:extLst>
      <p:ext uri="{BB962C8B-B14F-4D97-AF65-F5344CB8AC3E}">
        <p14:creationId xmlns:p14="http://schemas.microsoft.com/office/powerpoint/2010/main" val="26620987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6" grpId="0"/>
      <p:bldP spid="7" grpId="0"/>
      <p:bldP spid="12" grpId="0"/>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6DF636B-990E-476B-B821-353D8FEE4246}"/>
              </a:ext>
            </a:extLst>
          </p:cNvPr>
          <p:cNvSpPr/>
          <p:nvPr/>
        </p:nvSpPr>
        <p:spPr>
          <a:xfrm>
            <a:off x="0" y="1589387"/>
            <a:ext cx="12192000" cy="526274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46AB9D87-B19E-4D88-A849-A363B70596D0}"/>
              </a:ext>
            </a:extLst>
          </p:cNvPr>
          <p:cNvSpPr txBox="1"/>
          <p:nvPr/>
        </p:nvSpPr>
        <p:spPr>
          <a:xfrm>
            <a:off x="2271073" y="113341"/>
            <a:ext cx="7159525"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Calibri" panose="020F0502020204030204"/>
                <a:ea typeface="+mn-ea"/>
                <a:cs typeface="+mn-cs"/>
              </a:rPr>
              <a:t>THREE THREADS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a:ln>
                  <a:noFill/>
                </a:ln>
                <a:solidFill>
                  <a:prstClr val="black"/>
                </a:solidFill>
                <a:effectLst/>
                <a:uLnTx/>
                <a:uFillTx/>
                <a:latin typeface="Calibri" panose="020F0502020204030204"/>
                <a:ea typeface="+mn-ea"/>
                <a:cs typeface="+mn-cs"/>
              </a:rPr>
              <a:t>running through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Calibri" panose="020F0502020204030204"/>
                <a:ea typeface="+mn-ea"/>
                <a:cs typeface="+mn-cs"/>
              </a:rPr>
              <a:t>1 CORINTHIANS 5-7</a:t>
            </a:r>
          </a:p>
        </p:txBody>
      </p:sp>
      <p:sp>
        <p:nvSpPr>
          <p:cNvPr id="17" name="TextBox 16">
            <a:extLst>
              <a:ext uri="{FF2B5EF4-FFF2-40B4-BE49-F238E27FC236}">
                <a16:creationId xmlns:a16="http://schemas.microsoft.com/office/drawing/2014/main" id="{A5C0CFE9-FB0A-4398-84D6-B38A7CEFED6D}"/>
              </a:ext>
            </a:extLst>
          </p:cNvPr>
          <p:cNvSpPr txBox="1"/>
          <p:nvPr/>
        </p:nvSpPr>
        <p:spPr>
          <a:xfrm>
            <a:off x="138667" y="1808386"/>
            <a:ext cx="4957443" cy="830997"/>
          </a:xfrm>
          <a:prstGeom prst="rect">
            <a:avLst/>
          </a:prstGeom>
          <a:solidFill>
            <a:schemeClr val="bg1"/>
          </a:solidFill>
          <a:ln>
            <a:solidFill>
              <a:schemeClr val="tx1"/>
            </a:solidFill>
          </a:ln>
          <a:effectLst>
            <a:outerShdw blurRad="50800" dist="76200" dir="13500000" algn="br"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Palatino Linotype" panose="02040502050505030304" pitchFamily="18" charset="0"/>
                <a:ea typeface="+mn-ea"/>
                <a:cs typeface="+mn-cs"/>
              </a:rPr>
              <a:t>5:1</a:t>
            </a:r>
            <a:r>
              <a:rPr kumimoji="0" lang="en-US" sz="2400" b="0" i="0" u="none" strike="noStrike" kern="1200" cap="none" spc="0" normalizeH="0" baseline="0" noProof="0">
                <a:ln>
                  <a:noFill/>
                </a:ln>
                <a:solidFill>
                  <a:srgbClr val="000000"/>
                </a:solidFill>
                <a:effectLst/>
                <a:uLnTx/>
                <a:uFillTx/>
                <a:latin typeface="Palatino Linotype" panose="02040502050505030304" pitchFamily="18" charset="0"/>
                <a:ea typeface="+mn-ea"/>
                <a:cs typeface="+mn-cs"/>
              </a:rPr>
              <a:t> It is actually reported that there is sexual immorality among you, </a:t>
            </a:r>
            <a:endParaRPr kumimoji="0" lang="en-US" sz="2400" b="0" i="0" u="none" strike="noStrike" kern="1200" cap="none" spc="0" normalizeH="0" baseline="0" noProof="0">
              <a:ln>
                <a:noFill/>
              </a:ln>
              <a:solidFill>
                <a:prstClr val="black"/>
              </a:solidFill>
              <a:effectLst/>
              <a:uLnTx/>
              <a:uFillTx/>
              <a:latin typeface="Palatino Linotype" panose="02040502050505030304" pitchFamily="18" charset="0"/>
              <a:ea typeface="+mn-ea"/>
              <a:cs typeface="+mn-cs"/>
            </a:endParaRPr>
          </a:p>
        </p:txBody>
      </p:sp>
      <p:sp>
        <p:nvSpPr>
          <p:cNvPr id="22" name="TextBox 21">
            <a:extLst>
              <a:ext uri="{FF2B5EF4-FFF2-40B4-BE49-F238E27FC236}">
                <a16:creationId xmlns:a16="http://schemas.microsoft.com/office/drawing/2014/main" id="{DE7CD2E5-9F90-45F8-A765-0A1797329F5E}"/>
              </a:ext>
            </a:extLst>
          </p:cNvPr>
          <p:cNvSpPr txBox="1"/>
          <p:nvPr/>
        </p:nvSpPr>
        <p:spPr>
          <a:xfrm>
            <a:off x="3060192" y="2291849"/>
            <a:ext cx="3574715" cy="1200329"/>
          </a:xfrm>
          <a:prstGeom prst="rect">
            <a:avLst/>
          </a:prstGeom>
          <a:solidFill>
            <a:schemeClr val="bg1"/>
          </a:solidFill>
          <a:ln>
            <a:solidFill>
              <a:schemeClr val="tx1"/>
            </a:solidFill>
          </a:ln>
          <a:effectLst>
            <a:outerShdw blurRad="50800" dist="76200" dir="13500000" algn="br"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Palatino Linotype" panose="02040502050505030304" pitchFamily="18" charset="0"/>
                <a:ea typeface="+mn-ea"/>
                <a:cs typeface="+mn-cs"/>
              </a:rPr>
              <a:t>5:9-10 </a:t>
            </a:r>
            <a:r>
              <a:rPr kumimoji="0" lang="en-US" sz="2400" b="0" i="0" u="none" strike="noStrike" kern="1200" cap="none" spc="0" normalizeH="0" baseline="0" noProof="0">
                <a:ln>
                  <a:noFill/>
                </a:ln>
                <a:solidFill>
                  <a:srgbClr val="000000"/>
                </a:solidFill>
                <a:effectLst/>
                <a:uLnTx/>
                <a:uFillTx/>
                <a:latin typeface="Palatino Linotype" panose="02040502050505030304" pitchFamily="18" charset="0"/>
                <a:ea typeface="+mn-ea"/>
                <a:cs typeface="+mn-cs"/>
              </a:rPr>
              <a:t>not to associate with sexually immoral people</a:t>
            </a:r>
            <a:endParaRPr kumimoji="0" lang="en-US" sz="2400" b="0" i="0" u="none" strike="noStrike" kern="1200" cap="none" spc="0" normalizeH="0" baseline="0" noProof="0">
              <a:ln>
                <a:noFill/>
              </a:ln>
              <a:solidFill>
                <a:prstClr val="black"/>
              </a:solidFill>
              <a:effectLst/>
              <a:uLnTx/>
              <a:uFillTx/>
              <a:latin typeface="Palatino Linotype" panose="02040502050505030304" pitchFamily="18" charset="0"/>
              <a:ea typeface="+mn-ea"/>
              <a:cs typeface="+mn-cs"/>
            </a:endParaRPr>
          </a:p>
        </p:txBody>
      </p:sp>
      <p:sp>
        <p:nvSpPr>
          <p:cNvPr id="23" name="TextBox 22">
            <a:extLst>
              <a:ext uri="{FF2B5EF4-FFF2-40B4-BE49-F238E27FC236}">
                <a16:creationId xmlns:a16="http://schemas.microsoft.com/office/drawing/2014/main" id="{AAC23F5A-8D24-4D8B-AA3D-20E5262146BC}"/>
              </a:ext>
            </a:extLst>
          </p:cNvPr>
          <p:cNvSpPr txBox="1"/>
          <p:nvPr/>
        </p:nvSpPr>
        <p:spPr>
          <a:xfrm>
            <a:off x="3916208" y="3402476"/>
            <a:ext cx="4329915" cy="830997"/>
          </a:xfrm>
          <a:prstGeom prst="rect">
            <a:avLst/>
          </a:prstGeom>
          <a:solidFill>
            <a:schemeClr val="bg1"/>
          </a:solidFill>
          <a:ln>
            <a:solidFill>
              <a:schemeClr val="tx1"/>
            </a:solidFill>
          </a:ln>
          <a:effectLst>
            <a:outerShdw blurRad="50800" dist="76200" dir="13500000" algn="br"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Palatino Linotype" panose="02040502050505030304" pitchFamily="18" charset="0"/>
                <a:ea typeface="+mn-ea"/>
                <a:cs typeface="+mn-cs"/>
              </a:rPr>
              <a:t>6:13b</a:t>
            </a:r>
            <a:r>
              <a:rPr kumimoji="0" lang="en-US" sz="2400" b="0" i="0" u="none" strike="noStrike" kern="1200" cap="none" spc="0" normalizeH="0" baseline="0" noProof="0">
                <a:ln>
                  <a:noFill/>
                </a:ln>
                <a:solidFill>
                  <a:srgbClr val="000000"/>
                </a:solidFill>
                <a:effectLst/>
                <a:uLnTx/>
                <a:uFillTx/>
                <a:latin typeface="Palatino Linotype" panose="02040502050505030304" pitchFamily="18" charset="0"/>
                <a:ea typeface="+mn-ea"/>
                <a:cs typeface="+mn-cs"/>
              </a:rPr>
              <a:t> …The body is not meant for sexual immorality</a:t>
            </a:r>
            <a:endParaRPr kumimoji="0" lang="en-US" sz="2400" b="0" i="0" u="none" strike="noStrike" kern="1200" cap="none" spc="0" normalizeH="0" baseline="0" noProof="0">
              <a:ln>
                <a:noFill/>
              </a:ln>
              <a:solidFill>
                <a:prstClr val="black"/>
              </a:solidFill>
              <a:effectLst/>
              <a:uLnTx/>
              <a:uFillTx/>
              <a:latin typeface="Palatino Linotype" panose="02040502050505030304" pitchFamily="18" charset="0"/>
              <a:ea typeface="+mn-ea"/>
              <a:cs typeface="+mn-cs"/>
            </a:endParaRPr>
          </a:p>
        </p:txBody>
      </p:sp>
      <p:sp>
        <p:nvSpPr>
          <p:cNvPr id="8" name="Rectangle: Rounded Corners 7">
            <a:extLst>
              <a:ext uri="{FF2B5EF4-FFF2-40B4-BE49-F238E27FC236}">
                <a16:creationId xmlns:a16="http://schemas.microsoft.com/office/drawing/2014/main" id="{36EAFEDE-8EBC-4B80-BB50-FA59CC4D5688}"/>
              </a:ext>
            </a:extLst>
          </p:cNvPr>
          <p:cNvSpPr/>
          <p:nvPr/>
        </p:nvSpPr>
        <p:spPr>
          <a:xfrm>
            <a:off x="4401225" y="3844029"/>
            <a:ext cx="2592488" cy="31559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highlight>
                  <a:srgbClr val="FFFF00"/>
                </a:highlight>
                <a:uLnTx/>
                <a:uFillTx/>
                <a:latin typeface="Palatino Linotype" panose="02040502050505030304" pitchFamily="18" charset="0"/>
                <a:ea typeface="+mn-ea"/>
                <a:cs typeface="+mn-cs"/>
              </a:rPr>
              <a:t>sexual immorality</a:t>
            </a:r>
          </a:p>
        </p:txBody>
      </p:sp>
      <p:sp>
        <p:nvSpPr>
          <p:cNvPr id="24" name="TextBox 23">
            <a:extLst>
              <a:ext uri="{FF2B5EF4-FFF2-40B4-BE49-F238E27FC236}">
                <a16:creationId xmlns:a16="http://schemas.microsoft.com/office/drawing/2014/main" id="{FC299051-DFD3-4678-8C41-189CE991813D}"/>
              </a:ext>
            </a:extLst>
          </p:cNvPr>
          <p:cNvSpPr txBox="1"/>
          <p:nvPr/>
        </p:nvSpPr>
        <p:spPr>
          <a:xfrm>
            <a:off x="5847678" y="4169549"/>
            <a:ext cx="5336137" cy="461665"/>
          </a:xfrm>
          <a:prstGeom prst="rect">
            <a:avLst/>
          </a:prstGeom>
          <a:solidFill>
            <a:schemeClr val="bg1"/>
          </a:solidFill>
          <a:ln>
            <a:solidFill>
              <a:schemeClr val="tx1"/>
            </a:solidFill>
          </a:ln>
          <a:effectLst>
            <a:outerShdw blurRad="50800" dist="76200" dir="13500000" algn="br"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Palatino Linotype" panose="02040502050505030304" pitchFamily="18" charset="0"/>
                <a:ea typeface="+mn-ea"/>
                <a:cs typeface="+mn-cs"/>
              </a:rPr>
              <a:t>6:15b-18 </a:t>
            </a:r>
            <a:r>
              <a:rPr kumimoji="0" lang="en-US" sz="2400" b="0" i="0" u="none" strike="noStrike" kern="1200" cap="none" spc="0" normalizeH="0" baseline="0" noProof="0">
                <a:ln>
                  <a:noFill/>
                </a:ln>
                <a:solidFill>
                  <a:srgbClr val="000000"/>
                </a:solidFill>
                <a:effectLst/>
                <a:uLnTx/>
                <a:uFillTx/>
                <a:latin typeface="Palatino Linotype" panose="02040502050505030304" pitchFamily="18" charset="0"/>
                <a:ea typeface="+mn-ea"/>
                <a:cs typeface="+mn-cs"/>
              </a:rPr>
              <a:t> Flee from sexual immorality</a:t>
            </a:r>
            <a:endParaRPr kumimoji="0" lang="en-US" sz="2400" b="0" i="0" u="none" strike="noStrike" kern="1200" cap="none" spc="0" normalizeH="0" baseline="0" noProof="0">
              <a:ln>
                <a:noFill/>
              </a:ln>
              <a:solidFill>
                <a:prstClr val="black"/>
              </a:solidFill>
              <a:effectLst/>
              <a:uLnTx/>
              <a:uFillTx/>
              <a:latin typeface="Palatino Linotype" panose="02040502050505030304" pitchFamily="18" charset="0"/>
              <a:ea typeface="+mn-ea"/>
              <a:cs typeface="+mn-cs"/>
            </a:endParaRPr>
          </a:p>
        </p:txBody>
      </p:sp>
      <p:sp>
        <p:nvSpPr>
          <p:cNvPr id="10" name="Rectangle: Rounded Corners 9">
            <a:extLst>
              <a:ext uri="{FF2B5EF4-FFF2-40B4-BE49-F238E27FC236}">
                <a16:creationId xmlns:a16="http://schemas.microsoft.com/office/drawing/2014/main" id="{12B4683A-0F90-451F-9261-910CBF37EB94}"/>
              </a:ext>
            </a:extLst>
          </p:cNvPr>
          <p:cNvSpPr/>
          <p:nvPr/>
        </p:nvSpPr>
        <p:spPr>
          <a:xfrm>
            <a:off x="8509219" y="4239814"/>
            <a:ext cx="2592488" cy="31559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highlight>
                  <a:srgbClr val="FFFF00"/>
                </a:highlight>
                <a:uLnTx/>
                <a:uFillTx/>
                <a:latin typeface="Palatino Linotype" panose="02040502050505030304" pitchFamily="18" charset="0"/>
                <a:ea typeface="+mn-ea"/>
                <a:cs typeface="+mn-cs"/>
              </a:rPr>
              <a:t>sexual immorality</a:t>
            </a:r>
          </a:p>
        </p:txBody>
      </p:sp>
      <p:sp>
        <p:nvSpPr>
          <p:cNvPr id="6" name="Rectangle: Rounded Corners 5">
            <a:extLst>
              <a:ext uri="{FF2B5EF4-FFF2-40B4-BE49-F238E27FC236}">
                <a16:creationId xmlns:a16="http://schemas.microsoft.com/office/drawing/2014/main" id="{61720076-A01A-4AD0-9BDE-20437B7C64CB}"/>
              </a:ext>
            </a:extLst>
          </p:cNvPr>
          <p:cNvSpPr/>
          <p:nvPr/>
        </p:nvSpPr>
        <p:spPr>
          <a:xfrm>
            <a:off x="454744" y="2244968"/>
            <a:ext cx="2592488" cy="31559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highlight>
                  <a:srgbClr val="FFFF00"/>
                </a:highlight>
                <a:uLnTx/>
                <a:uFillTx/>
                <a:latin typeface="Palatino Linotype" panose="02040502050505030304" pitchFamily="18" charset="0"/>
                <a:ea typeface="+mn-ea"/>
                <a:cs typeface="+mn-cs"/>
              </a:rPr>
              <a:t>sexual immorality</a:t>
            </a:r>
          </a:p>
        </p:txBody>
      </p:sp>
      <p:sp>
        <p:nvSpPr>
          <p:cNvPr id="7" name="Rectangle: Rounded Corners 6">
            <a:extLst>
              <a:ext uri="{FF2B5EF4-FFF2-40B4-BE49-F238E27FC236}">
                <a16:creationId xmlns:a16="http://schemas.microsoft.com/office/drawing/2014/main" id="{39B678FD-7A16-4A01-A6D1-6B1CD701A3E2}"/>
              </a:ext>
            </a:extLst>
          </p:cNvPr>
          <p:cNvSpPr/>
          <p:nvPr/>
        </p:nvSpPr>
        <p:spPr>
          <a:xfrm>
            <a:off x="3732485" y="2709131"/>
            <a:ext cx="2592489" cy="3471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highlight>
                  <a:srgbClr val="FFFF00"/>
                </a:highlight>
                <a:uLnTx/>
                <a:uFillTx/>
                <a:latin typeface="Palatino Linotype" panose="02040502050505030304" pitchFamily="18" charset="0"/>
                <a:ea typeface="+mn-ea"/>
                <a:cs typeface="+mn-cs"/>
              </a:rPr>
              <a:t>sexually immoral</a:t>
            </a:r>
          </a:p>
        </p:txBody>
      </p:sp>
      <p:sp>
        <p:nvSpPr>
          <p:cNvPr id="25" name="TextBox 24">
            <a:extLst>
              <a:ext uri="{FF2B5EF4-FFF2-40B4-BE49-F238E27FC236}">
                <a16:creationId xmlns:a16="http://schemas.microsoft.com/office/drawing/2014/main" id="{7A8562F6-1BB7-4E8C-8802-89A1E0C48E59}"/>
              </a:ext>
            </a:extLst>
          </p:cNvPr>
          <p:cNvSpPr txBox="1"/>
          <p:nvPr/>
        </p:nvSpPr>
        <p:spPr>
          <a:xfrm>
            <a:off x="6652504" y="4573248"/>
            <a:ext cx="5572539" cy="1569660"/>
          </a:xfrm>
          <a:prstGeom prst="rect">
            <a:avLst/>
          </a:prstGeom>
          <a:solidFill>
            <a:schemeClr val="bg1"/>
          </a:solidFill>
          <a:ln>
            <a:solidFill>
              <a:schemeClr val="tx1"/>
            </a:solidFill>
          </a:ln>
          <a:effectLst>
            <a:outerShdw blurRad="50800" dist="76200" dir="13500000" algn="br" rotWithShape="0">
              <a:prstClr val="black">
                <a:alpha val="40000"/>
              </a:prstClr>
            </a:outerShdw>
          </a:effectLst>
        </p:spPr>
        <p:txBody>
          <a:bodyPr wrap="square">
            <a:spAutoFit/>
          </a:bodyPr>
          <a:lstStyle>
            <a:defPPr>
              <a:defRPr lang="en-US"/>
            </a:defPPr>
            <a:lvl1pPr>
              <a:defRPr sz="2400" b="1" i="0">
                <a:solidFill>
                  <a:srgbClr val="000000"/>
                </a:solidFill>
                <a:effectLst/>
                <a:latin typeface="Palatino Linotype" panose="02040502050505030304"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Palatino Linotype" panose="02040502050505030304" pitchFamily="18" charset="0"/>
                <a:ea typeface="+mn-ea"/>
                <a:cs typeface="+mn-cs"/>
              </a:rPr>
              <a:t>7:2-3</a:t>
            </a:r>
            <a:r>
              <a:rPr kumimoji="0" lang="en-US" sz="2400" b="0" i="0" u="none" strike="noStrike" kern="1200" cap="none" spc="0" normalizeH="0" baseline="0" noProof="0">
                <a:ln>
                  <a:noFill/>
                </a:ln>
                <a:solidFill>
                  <a:srgbClr val="000000"/>
                </a:solidFill>
                <a:effectLst/>
                <a:uLnTx/>
                <a:uFillTx/>
                <a:latin typeface="Palatino Linotype" panose="02040502050505030304" pitchFamily="18" charset="0"/>
                <a:ea typeface="+mn-ea"/>
                <a:cs typeface="+mn-cs"/>
              </a:rPr>
              <a:t> But because of the temptation to sexual immorality, each man should have his own wife and each woman her own husband.</a:t>
            </a:r>
          </a:p>
        </p:txBody>
      </p:sp>
      <p:sp>
        <p:nvSpPr>
          <p:cNvPr id="12" name="Rectangle: Rounded Corners 11">
            <a:extLst>
              <a:ext uri="{FF2B5EF4-FFF2-40B4-BE49-F238E27FC236}">
                <a16:creationId xmlns:a16="http://schemas.microsoft.com/office/drawing/2014/main" id="{A2C17AC6-F745-4406-8AAD-E614BE3221F5}"/>
              </a:ext>
            </a:extLst>
          </p:cNvPr>
          <p:cNvSpPr/>
          <p:nvPr/>
        </p:nvSpPr>
        <p:spPr>
          <a:xfrm>
            <a:off x="6666767" y="5004093"/>
            <a:ext cx="2592488" cy="31559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highlight>
                  <a:srgbClr val="FFFF00"/>
                </a:highlight>
                <a:uLnTx/>
                <a:uFillTx/>
                <a:latin typeface="Palatino Linotype" panose="02040502050505030304" pitchFamily="18" charset="0"/>
                <a:ea typeface="+mn-ea"/>
                <a:cs typeface="+mn-cs"/>
              </a:rPr>
              <a:t>sexual immorality</a:t>
            </a:r>
          </a:p>
        </p:txBody>
      </p:sp>
      <p:sp>
        <p:nvSpPr>
          <p:cNvPr id="2" name="Freeform: Shape 1">
            <a:extLst>
              <a:ext uri="{FF2B5EF4-FFF2-40B4-BE49-F238E27FC236}">
                <a16:creationId xmlns:a16="http://schemas.microsoft.com/office/drawing/2014/main" id="{9C520608-7848-478E-9FE4-38F69EF4C8C9}"/>
              </a:ext>
            </a:extLst>
          </p:cNvPr>
          <p:cNvSpPr/>
          <p:nvPr/>
        </p:nvSpPr>
        <p:spPr>
          <a:xfrm>
            <a:off x="534572" y="1448972"/>
            <a:ext cx="11366696" cy="4178105"/>
          </a:xfrm>
          <a:custGeom>
            <a:avLst/>
            <a:gdLst>
              <a:gd name="connsiteX0" fmla="*/ 0 w 11366696"/>
              <a:gd name="connsiteY0" fmla="*/ 0 h 4178105"/>
              <a:gd name="connsiteX1" fmla="*/ 5345723 w 11366696"/>
              <a:gd name="connsiteY1" fmla="*/ 2011680 h 4178105"/>
              <a:gd name="connsiteX2" fmla="*/ 7132320 w 11366696"/>
              <a:gd name="connsiteY2" fmla="*/ 3756074 h 4178105"/>
              <a:gd name="connsiteX3" fmla="*/ 11366696 w 11366696"/>
              <a:gd name="connsiteY3" fmla="*/ 4178105 h 4178105"/>
              <a:gd name="connsiteX4" fmla="*/ 11366696 w 11366696"/>
              <a:gd name="connsiteY4" fmla="*/ 4178105 h 4178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66696" h="4178105">
                <a:moveTo>
                  <a:pt x="0" y="0"/>
                </a:moveTo>
                <a:cubicBezTo>
                  <a:pt x="2078501" y="692834"/>
                  <a:pt x="4157003" y="1385668"/>
                  <a:pt x="5345723" y="2011680"/>
                </a:cubicBezTo>
                <a:cubicBezTo>
                  <a:pt x="6534443" y="2637692"/>
                  <a:pt x="6128825" y="3395003"/>
                  <a:pt x="7132320" y="3756074"/>
                </a:cubicBezTo>
                <a:cubicBezTo>
                  <a:pt x="8135816" y="4117145"/>
                  <a:pt x="11366696" y="4178105"/>
                  <a:pt x="11366696" y="4178105"/>
                </a:cubicBezTo>
                <a:lnTo>
                  <a:pt x="11366696" y="4178105"/>
                </a:lnTo>
              </a:path>
            </a:pathLst>
          </a:custGeom>
          <a:noFill/>
          <a:ln w="101600">
            <a:solidFill>
              <a:srgbClr val="FF0000"/>
            </a:solidFill>
            <a:tailEnd type="triangle" w="lg" len="lg"/>
          </a:ln>
          <a:effectLst>
            <a:outerShdw blurRad="50800" dist="1397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EC41926A-6FC0-4FE6-A9D5-F4E098C5D363}"/>
              </a:ext>
            </a:extLst>
          </p:cNvPr>
          <p:cNvSpPr txBox="1"/>
          <p:nvPr/>
        </p:nvSpPr>
        <p:spPr>
          <a:xfrm>
            <a:off x="8609789" y="1607573"/>
            <a:ext cx="3188921"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C00000"/>
                </a:solidFill>
                <a:effectLst>
                  <a:outerShdw blurRad="38100" dist="38100" dir="2700000" algn="tl">
                    <a:srgbClr val="000000">
                      <a:alpha val="43137"/>
                    </a:srgbClr>
                  </a:outerShdw>
                </a:effectLst>
                <a:uLnTx/>
                <a:uFillTx/>
                <a:latin typeface="Calibri" panose="020F0502020204030204"/>
                <a:ea typeface="+mn-ea"/>
                <a:cs typeface="+mn-cs"/>
              </a:rPr>
              <a:t>“Judging”</a:t>
            </a:r>
          </a:p>
        </p:txBody>
      </p:sp>
    </p:spTree>
    <p:extLst>
      <p:ext uri="{BB962C8B-B14F-4D97-AF65-F5344CB8AC3E}">
        <p14:creationId xmlns:p14="http://schemas.microsoft.com/office/powerpoint/2010/main" val="33984904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6DF636B-990E-476B-B821-353D8FEE4246}"/>
              </a:ext>
            </a:extLst>
          </p:cNvPr>
          <p:cNvSpPr/>
          <p:nvPr/>
        </p:nvSpPr>
        <p:spPr>
          <a:xfrm>
            <a:off x="0" y="1589387"/>
            <a:ext cx="12192000" cy="526274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46AB9D87-B19E-4D88-A849-A363B70596D0}"/>
              </a:ext>
            </a:extLst>
          </p:cNvPr>
          <p:cNvSpPr txBox="1"/>
          <p:nvPr/>
        </p:nvSpPr>
        <p:spPr>
          <a:xfrm>
            <a:off x="2271073" y="113341"/>
            <a:ext cx="7159525"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Calibri" panose="020F0502020204030204"/>
                <a:ea typeface="+mn-ea"/>
                <a:cs typeface="+mn-cs"/>
              </a:rPr>
              <a:t>THREE THREADS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a:ln>
                  <a:noFill/>
                </a:ln>
                <a:solidFill>
                  <a:prstClr val="black"/>
                </a:solidFill>
                <a:effectLst/>
                <a:uLnTx/>
                <a:uFillTx/>
                <a:latin typeface="Calibri" panose="020F0502020204030204"/>
                <a:ea typeface="+mn-ea"/>
                <a:cs typeface="+mn-cs"/>
              </a:rPr>
              <a:t>running through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Calibri" panose="020F0502020204030204"/>
                <a:ea typeface="+mn-ea"/>
                <a:cs typeface="+mn-cs"/>
              </a:rPr>
              <a:t>1 CORINTHIANS 5-7</a:t>
            </a:r>
          </a:p>
        </p:txBody>
      </p:sp>
      <p:sp>
        <p:nvSpPr>
          <p:cNvPr id="17" name="TextBox 16">
            <a:extLst>
              <a:ext uri="{FF2B5EF4-FFF2-40B4-BE49-F238E27FC236}">
                <a16:creationId xmlns:a16="http://schemas.microsoft.com/office/drawing/2014/main" id="{A5C0CFE9-FB0A-4398-84D6-B38A7CEFED6D}"/>
              </a:ext>
            </a:extLst>
          </p:cNvPr>
          <p:cNvSpPr txBox="1"/>
          <p:nvPr/>
        </p:nvSpPr>
        <p:spPr>
          <a:xfrm>
            <a:off x="138667" y="1808386"/>
            <a:ext cx="4957443" cy="830997"/>
          </a:xfrm>
          <a:prstGeom prst="rect">
            <a:avLst/>
          </a:prstGeom>
          <a:solidFill>
            <a:schemeClr val="bg1">
              <a:lumMod val="95000"/>
            </a:schemeClr>
          </a:solidFill>
          <a:ln>
            <a:solidFill>
              <a:schemeClr val="tx1"/>
            </a:solidFill>
          </a:ln>
          <a:effectLst>
            <a:outerShdw blurRad="50800" dist="76200" dir="13500000" algn="br"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Palatino Linotype" panose="02040502050505030304" pitchFamily="18" charset="0"/>
                <a:ea typeface="+mn-ea"/>
                <a:cs typeface="+mn-cs"/>
              </a:rPr>
              <a:t>5:1</a:t>
            </a:r>
            <a:r>
              <a:rPr kumimoji="0" lang="en-US" sz="2400" b="0" i="0" u="none" strike="noStrike" kern="1200" cap="none" spc="0" normalizeH="0" baseline="0" noProof="0">
                <a:ln>
                  <a:noFill/>
                </a:ln>
                <a:solidFill>
                  <a:srgbClr val="000000"/>
                </a:solidFill>
                <a:effectLst/>
                <a:uLnTx/>
                <a:uFillTx/>
                <a:latin typeface="Palatino Linotype" panose="02040502050505030304" pitchFamily="18" charset="0"/>
                <a:ea typeface="+mn-ea"/>
                <a:cs typeface="+mn-cs"/>
              </a:rPr>
              <a:t> It is actually reported that </a:t>
            </a:r>
            <a:r>
              <a:rPr kumimoji="0" lang="en-US" sz="2400" b="0" i="0" u="none" strike="noStrike" kern="1200" cap="none" spc="0" normalizeH="0" baseline="0" noProof="0" err="1">
                <a:ln>
                  <a:noFill/>
                </a:ln>
                <a:solidFill>
                  <a:srgbClr val="000000"/>
                </a:solidFill>
                <a:effectLst/>
                <a:uLnTx/>
                <a:uFillTx/>
                <a:latin typeface="Palatino Linotype" panose="02040502050505030304" pitchFamily="18" charset="0"/>
                <a:ea typeface="+mn-ea"/>
                <a:cs typeface="+mn-cs"/>
              </a:rPr>
              <a:t>ther</a:t>
            </a:r>
            <a:r>
              <a:rPr kumimoji="0" lang="en-US" sz="2400" b="0" i="0" u="none" strike="noStrike" kern="1200" cap="none" spc="0" normalizeH="0" baseline="0" noProof="0">
                <a:ln>
                  <a:noFill/>
                </a:ln>
                <a:solidFill>
                  <a:srgbClr val="000000"/>
                </a:solidFill>
                <a:effectLst/>
                <a:uLnTx/>
                <a:uFillTx/>
                <a:latin typeface="Palatino Linotype" panose="02040502050505030304" pitchFamily="18" charset="0"/>
                <a:ea typeface="+mn-ea"/>
                <a:cs typeface="+mn-cs"/>
              </a:rPr>
              <a:t> e is sexual immorality among you, </a:t>
            </a:r>
            <a:endParaRPr kumimoji="0" lang="en-US" sz="2400" b="0" i="0" u="none" strike="noStrike" kern="1200" cap="none" spc="0" normalizeH="0" baseline="0" noProof="0">
              <a:ln>
                <a:noFill/>
              </a:ln>
              <a:solidFill>
                <a:prstClr val="black"/>
              </a:solidFill>
              <a:effectLst/>
              <a:uLnTx/>
              <a:uFillTx/>
              <a:latin typeface="Palatino Linotype" panose="02040502050505030304" pitchFamily="18" charset="0"/>
              <a:ea typeface="+mn-ea"/>
              <a:cs typeface="+mn-cs"/>
            </a:endParaRPr>
          </a:p>
        </p:txBody>
      </p:sp>
      <p:sp>
        <p:nvSpPr>
          <p:cNvPr id="23" name="TextBox 22">
            <a:extLst>
              <a:ext uri="{FF2B5EF4-FFF2-40B4-BE49-F238E27FC236}">
                <a16:creationId xmlns:a16="http://schemas.microsoft.com/office/drawing/2014/main" id="{AAC23F5A-8D24-4D8B-AA3D-20E5262146BC}"/>
              </a:ext>
            </a:extLst>
          </p:cNvPr>
          <p:cNvSpPr txBox="1"/>
          <p:nvPr/>
        </p:nvSpPr>
        <p:spPr>
          <a:xfrm>
            <a:off x="3916208" y="3402476"/>
            <a:ext cx="4329915" cy="830997"/>
          </a:xfrm>
          <a:prstGeom prst="rect">
            <a:avLst/>
          </a:prstGeom>
          <a:solidFill>
            <a:schemeClr val="bg1">
              <a:lumMod val="95000"/>
            </a:schemeClr>
          </a:solidFill>
          <a:ln>
            <a:solidFill>
              <a:schemeClr val="tx1"/>
            </a:solidFill>
          </a:ln>
          <a:effectLst>
            <a:outerShdw blurRad="50800" dist="76200" dir="13500000" algn="br"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Palatino Linotype" panose="02040502050505030304" pitchFamily="18" charset="0"/>
                <a:ea typeface="+mn-ea"/>
                <a:cs typeface="+mn-cs"/>
              </a:rPr>
              <a:t>6:13b</a:t>
            </a:r>
            <a:r>
              <a:rPr kumimoji="0" lang="en-US" sz="2400" b="0" i="0" u="none" strike="noStrike" kern="1200" cap="none" spc="0" normalizeH="0" baseline="0" noProof="0">
                <a:ln>
                  <a:noFill/>
                </a:ln>
                <a:solidFill>
                  <a:srgbClr val="000000"/>
                </a:solidFill>
                <a:effectLst/>
                <a:uLnTx/>
                <a:uFillTx/>
                <a:latin typeface="Palatino Linotype" panose="02040502050505030304" pitchFamily="18" charset="0"/>
                <a:ea typeface="+mn-ea"/>
                <a:cs typeface="+mn-cs"/>
              </a:rPr>
              <a:t> …The body is not meant for sexual immorality</a:t>
            </a:r>
            <a:endParaRPr kumimoji="0" lang="en-US" sz="2400" b="0" i="0" u="none" strike="noStrike" kern="1200" cap="none" spc="0" normalizeH="0" baseline="0" noProof="0">
              <a:ln>
                <a:noFill/>
              </a:ln>
              <a:solidFill>
                <a:prstClr val="black"/>
              </a:solidFill>
              <a:effectLst/>
              <a:uLnTx/>
              <a:uFillTx/>
              <a:latin typeface="Palatino Linotype" panose="02040502050505030304" pitchFamily="18" charset="0"/>
              <a:ea typeface="+mn-ea"/>
              <a:cs typeface="+mn-cs"/>
            </a:endParaRPr>
          </a:p>
        </p:txBody>
      </p:sp>
      <p:sp>
        <p:nvSpPr>
          <p:cNvPr id="8" name="Rectangle: Rounded Corners 7">
            <a:extLst>
              <a:ext uri="{FF2B5EF4-FFF2-40B4-BE49-F238E27FC236}">
                <a16:creationId xmlns:a16="http://schemas.microsoft.com/office/drawing/2014/main" id="{36EAFEDE-8EBC-4B80-BB50-FA59CC4D5688}"/>
              </a:ext>
            </a:extLst>
          </p:cNvPr>
          <p:cNvSpPr/>
          <p:nvPr/>
        </p:nvSpPr>
        <p:spPr>
          <a:xfrm>
            <a:off x="4401225" y="3844029"/>
            <a:ext cx="2592488" cy="31559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highlight>
                  <a:srgbClr val="FFFF00"/>
                </a:highlight>
                <a:uLnTx/>
                <a:uFillTx/>
                <a:latin typeface="Palatino Linotype" panose="02040502050505030304" pitchFamily="18" charset="0"/>
                <a:ea typeface="+mn-ea"/>
                <a:cs typeface="+mn-cs"/>
              </a:rPr>
              <a:t>sexual immorality</a:t>
            </a:r>
          </a:p>
        </p:txBody>
      </p:sp>
      <p:sp>
        <p:nvSpPr>
          <p:cNvPr id="24" name="TextBox 23">
            <a:extLst>
              <a:ext uri="{FF2B5EF4-FFF2-40B4-BE49-F238E27FC236}">
                <a16:creationId xmlns:a16="http://schemas.microsoft.com/office/drawing/2014/main" id="{FC299051-DFD3-4678-8C41-189CE991813D}"/>
              </a:ext>
            </a:extLst>
          </p:cNvPr>
          <p:cNvSpPr txBox="1"/>
          <p:nvPr/>
        </p:nvSpPr>
        <p:spPr>
          <a:xfrm>
            <a:off x="5847678" y="4169549"/>
            <a:ext cx="5336137" cy="461665"/>
          </a:xfrm>
          <a:prstGeom prst="rect">
            <a:avLst/>
          </a:prstGeom>
          <a:solidFill>
            <a:schemeClr val="bg1">
              <a:lumMod val="95000"/>
            </a:schemeClr>
          </a:solidFill>
          <a:ln>
            <a:solidFill>
              <a:schemeClr val="tx1"/>
            </a:solidFill>
          </a:ln>
          <a:effectLst>
            <a:outerShdw blurRad="50800" dist="76200" dir="13500000" algn="br"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Palatino Linotype" panose="02040502050505030304" pitchFamily="18" charset="0"/>
                <a:ea typeface="+mn-ea"/>
                <a:cs typeface="+mn-cs"/>
              </a:rPr>
              <a:t>6:15b-18 </a:t>
            </a:r>
            <a:r>
              <a:rPr kumimoji="0" lang="en-US" sz="2400" b="0" i="0" u="none" strike="noStrike" kern="1200" cap="none" spc="0" normalizeH="0" baseline="0" noProof="0">
                <a:ln>
                  <a:noFill/>
                </a:ln>
                <a:solidFill>
                  <a:srgbClr val="000000"/>
                </a:solidFill>
                <a:effectLst/>
                <a:uLnTx/>
                <a:uFillTx/>
                <a:latin typeface="Palatino Linotype" panose="02040502050505030304" pitchFamily="18" charset="0"/>
                <a:ea typeface="+mn-ea"/>
                <a:cs typeface="+mn-cs"/>
              </a:rPr>
              <a:t> Flee from sexual immorality</a:t>
            </a:r>
            <a:endParaRPr kumimoji="0" lang="en-US" sz="2400" b="0" i="0" u="none" strike="noStrike" kern="1200" cap="none" spc="0" normalizeH="0" baseline="0" noProof="0">
              <a:ln>
                <a:noFill/>
              </a:ln>
              <a:solidFill>
                <a:prstClr val="black"/>
              </a:solidFill>
              <a:effectLst/>
              <a:uLnTx/>
              <a:uFillTx/>
              <a:latin typeface="Palatino Linotype" panose="02040502050505030304" pitchFamily="18" charset="0"/>
              <a:ea typeface="+mn-ea"/>
              <a:cs typeface="+mn-cs"/>
            </a:endParaRPr>
          </a:p>
        </p:txBody>
      </p:sp>
      <p:sp>
        <p:nvSpPr>
          <p:cNvPr id="10" name="Rectangle: Rounded Corners 9">
            <a:extLst>
              <a:ext uri="{FF2B5EF4-FFF2-40B4-BE49-F238E27FC236}">
                <a16:creationId xmlns:a16="http://schemas.microsoft.com/office/drawing/2014/main" id="{12B4683A-0F90-451F-9261-910CBF37EB94}"/>
              </a:ext>
            </a:extLst>
          </p:cNvPr>
          <p:cNvSpPr/>
          <p:nvPr/>
        </p:nvSpPr>
        <p:spPr>
          <a:xfrm>
            <a:off x="8509219" y="4239814"/>
            <a:ext cx="2592488" cy="31559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highlight>
                  <a:srgbClr val="FFFF00"/>
                </a:highlight>
                <a:uLnTx/>
                <a:uFillTx/>
                <a:latin typeface="Palatino Linotype" panose="02040502050505030304" pitchFamily="18" charset="0"/>
                <a:ea typeface="+mn-ea"/>
                <a:cs typeface="+mn-cs"/>
              </a:rPr>
              <a:t>sexual immorality</a:t>
            </a:r>
          </a:p>
        </p:txBody>
      </p:sp>
      <p:sp>
        <p:nvSpPr>
          <p:cNvPr id="6" name="Rectangle: Rounded Corners 5">
            <a:extLst>
              <a:ext uri="{FF2B5EF4-FFF2-40B4-BE49-F238E27FC236}">
                <a16:creationId xmlns:a16="http://schemas.microsoft.com/office/drawing/2014/main" id="{61720076-A01A-4AD0-9BDE-20437B7C64CB}"/>
              </a:ext>
            </a:extLst>
          </p:cNvPr>
          <p:cNvSpPr/>
          <p:nvPr/>
        </p:nvSpPr>
        <p:spPr>
          <a:xfrm>
            <a:off x="454744" y="2244968"/>
            <a:ext cx="2592488" cy="31559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highlight>
                  <a:srgbClr val="FFFF00"/>
                </a:highlight>
                <a:uLnTx/>
                <a:uFillTx/>
                <a:latin typeface="Palatino Linotype" panose="02040502050505030304" pitchFamily="18" charset="0"/>
                <a:ea typeface="+mn-ea"/>
                <a:cs typeface="+mn-cs"/>
              </a:rPr>
              <a:t>sexual immorality</a:t>
            </a:r>
          </a:p>
        </p:txBody>
      </p:sp>
      <p:sp>
        <p:nvSpPr>
          <p:cNvPr id="25" name="TextBox 24">
            <a:extLst>
              <a:ext uri="{FF2B5EF4-FFF2-40B4-BE49-F238E27FC236}">
                <a16:creationId xmlns:a16="http://schemas.microsoft.com/office/drawing/2014/main" id="{7A8562F6-1BB7-4E8C-8802-89A1E0C48E59}"/>
              </a:ext>
            </a:extLst>
          </p:cNvPr>
          <p:cNvSpPr txBox="1"/>
          <p:nvPr/>
        </p:nvSpPr>
        <p:spPr>
          <a:xfrm>
            <a:off x="6652504" y="4573248"/>
            <a:ext cx="5572539" cy="1569660"/>
          </a:xfrm>
          <a:prstGeom prst="rect">
            <a:avLst/>
          </a:prstGeom>
          <a:solidFill>
            <a:schemeClr val="bg1">
              <a:lumMod val="95000"/>
            </a:schemeClr>
          </a:solidFill>
          <a:ln>
            <a:solidFill>
              <a:schemeClr val="tx1"/>
            </a:solidFill>
          </a:ln>
          <a:effectLst>
            <a:outerShdw blurRad="50800" dist="76200" dir="13500000" algn="br" rotWithShape="0">
              <a:prstClr val="black">
                <a:alpha val="40000"/>
              </a:prstClr>
            </a:outerShdw>
          </a:effectLst>
        </p:spPr>
        <p:txBody>
          <a:bodyPr wrap="square">
            <a:spAutoFit/>
          </a:bodyPr>
          <a:lstStyle>
            <a:defPPr>
              <a:defRPr lang="en-US"/>
            </a:defPPr>
            <a:lvl1pPr>
              <a:defRPr sz="2400" b="1" i="0">
                <a:solidFill>
                  <a:srgbClr val="000000"/>
                </a:solidFill>
                <a:effectLst/>
                <a:latin typeface="Palatino Linotype" panose="02040502050505030304"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Palatino Linotype" panose="02040502050505030304" pitchFamily="18" charset="0"/>
                <a:ea typeface="+mn-ea"/>
                <a:cs typeface="+mn-cs"/>
              </a:rPr>
              <a:t>7:2-3</a:t>
            </a:r>
            <a:r>
              <a:rPr kumimoji="0" lang="en-US" sz="2400" b="0" i="0" u="none" strike="noStrike" kern="1200" cap="none" spc="0" normalizeH="0" baseline="0" noProof="0">
                <a:ln>
                  <a:noFill/>
                </a:ln>
                <a:solidFill>
                  <a:srgbClr val="000000"/>
                </a:solidFill>
                <a:effectLst/>
                <a:uLnTx/>
                <a:uFillTx/>
                <a:latin typeface="Palatino Linotype" panose="02040502050505030304" pitchFamily="18" charset="0"/>
                <a:ea typeface="+mn-ea"/>
                <a:cs typeface="+mn-cs"/>
              </a:rPr>
              <a:t> But because of the temptation to sexual immorality, each man should have his own wife and each woman her own husband.</a:t>
            </a:r>
          </a:p>
        </p:txBody>
      </p:sp>
      <p:sp>
        <p:nvSpPr>
          <p:cNvPr id="12" name="Rectangle: Rounded Corners 11">
            <a:extLst>
              <a:ext uri="{FF2B5EF4-FFF2-40B4-BE49-F238E27FC236}">
                <a16:creationId xmlns:a16="http://schemas.microsoft.com/office/drawing/2014/main" id="{A2C17AC6-F745-4406-8AAD-E614BE3221F5}"/>
              </a:ext>
            </a:extLst>
          </p:cNvPr>
          <p:cNvSpPr/>
          <p:nvPr/>
        </p:nvSpPr>
        <p:spPr>
          <a:xfrm>
            <a:off x="6666767" y="5004093"/>
            <a:ext cx="2592488" cy="31559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highlight>
                  <a:srgbClr val="FFFF00"/>
                </a:highlight>
                <a:uLnTx/>
                <a:uFillTx/>
                <a:latin typeface="Palatino Linotype" panose="02040502050505030304" pitchFamily="18" charset="0"/>
                <a:ea typeface="+mn-ea"/>
                <a:cs typeface="+mn-cs"/>
              </a:rPr>
              <a:t>sexual immorality</a:t>
            </a:r>
          </a:p>
        </p:txBody>
      </p:sp>
      <p:sp>
        <p:nvSpPr>
          <p:cNvPr id="2" name="Freeform: Shape 1">
            <a:extLst>
              <a:ext uri="{FF2B5EF4-FFF2-40B4-BE49-F238E27FC236}">
                <a16:creationId xmlns:a16="http://schemas.microsoft.com/office/drawing/2014/main" id="{9C520608-7848-478E-9FE4-38F69EF4C8C9}"/>
              </a:ext>
            </a:extLst>
          </p:cNvPr>
          <p:cNvSpPr/>
          <p:nvPr/>
        </p:nvSpPr>
        <p:spPr>
          <a:xfrm>
            <a:off x="534572" y="1448972"/>
            <a:ext cx="11366696" cy="4178105"/>
          </a:xfrm>
          <a:custGeom>
            <a:avLst/>
            <a:gdLst>
              <a:gd name="connsiteX0" fmla="*/ 0 w 11366696"/>
              <a:gd name="connsiteY0" fmla="*/ 0 h 4178105"/>
              <a:gd name="connsiteX1" fmla="*/ 5345723 w 11366696"/>
              <a:gd name="connsiteY1" fmla="*/ 2011680 h 4178105"/>
              <a:gd name="connsiteX2" fmla="*/ 7132320 w 11366696"/>
              <a:gd name="connsiteY2" fmla="*/ 3756074 h 4178105"/>
              <a:gd name="connsiteX3" fmla="*/ 11366696 w 11366696"/>
              <a:gd name="connsiteY3" fmla="*/ 4178105 h 4178105"/>
              <a:gd name="connsiteX4" fmla="*/ 11366696 w 11366696"/>
              <a:gd name="connsiteY4" fmla="*/ 4178105 h 4178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66696" h="4178105">
                <a:moveTo>
                  <a:pt x="0" y="0"/>
                </a:moveTo>
                <a:cubicBezTo>
                  <a:pt x="2078501" y="692834"/>
                  <a:pt x="4157003" y="1385668"/>
                  <a:pt x="5345723" y="2011680"/>
                </a:cubicBezTo>
                <a:cubicBezTo>
                  <a:pt x="6534443" y="2637692"/>
                  <a:pt x="6128825" y="3395003"/>
                  <a:pt x="7132320" y="3756074"/>
                </a:cubicBezTo>
                <a:cubicBezTo>
                  <a:pt x="8135816" y="4117145"/>
                  <a:pt x="11366696" y="4178105"/>
                  <a:pt x="11366696" y="4178105"/>
                </a:cubicBezTo>
                <a:lnTo>
                  <a:pt x="11366696" y="4178105"/>
                </a:lnTo>
              </a:path>
            </a:pathLst>
          </a:custGeom>
          <a:noFill/>
          <a:ln w="101600">
            <a:solidFill>
              <a:srgbClr val="FF0000"/>
            </a:solidFill>
            <a:tailEnd type="triangle" w="lg" len="lg"/>
          </a:ln>
          <a:effectLst>
            <a:outerShdw blurRad="50800" dist="1397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EC41926A-6FC0-4FE6-A9D5-F4E098C5D363}"/>
              </a:ext>
            </a:extLst>
          </p:cNvPr>
          <p:cNvSpPr txBox="1"/>
          <p:nvPr/>
        </p:nvSpPr>
        <p:spPr>
          <a:xfrm>
            <a:off x="8609789" y="1607573"/>
            <a:ext cx="3188921"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C00000"/>
                </a:solidFill>
                <a:effectLst>
                  <a:outerShdw blurRad="38100" dist="38100" dir="2700000" algn="tl">
                    <a:srgbClr val="000000">
                      <a:alpha val="43137"/>
                    </a:srgbClr>
                  </a:outerShdw>
                </a:effectLst>
                <a:uLnTx/>
                <a:uFillTx/>
                <a:latin typeface="Calibri" panose="020F0502020204030204"/>
                <a:ea typeface="+mn-ea"/>
                <a:cs typeface="+mn-cs"/>
              </a:rPr>
              <a:t>“Judging”</a:t>
            </a:r>
          </a:p>
        </p:txBody>
      </p:sp>
      <p:sp>
        <p:nvSpPr>
          <p:cNvPr id="22" name="TextBox 21">
            <a:extLst>
              <a:ext uri="{FF2B5EF4-FFF2-40B4-BE49-F238E27FC236}">
                <a16:creationId xmlns:a16="http://schemas.microsoft.com/office/drawing/2014/main" id="{DE7CD2E5-9F90-45F8-A765-0A1797329F5E}"/>
              </a:ext>
            </a:extLst>
          </p:cNvPr>
          <p:cNvSpPr txBox="1"/>
          <p:nvPr/>
        </p:nvSpPr>
        <p:spPr>
          <a:xfrm>
            <a:off x="3060192" y="2291849"/>
            <a:ext cx="3574715" cy="4524315"/>
          </a:xfrm>
          <a:prstGeom prst="rect">
            <a:avLst/>
          </a:prstGeom>
          <a:solidFill>
            <a:schemeClr val="bg1"/>
          </a:solidFill>
          <a:ln>
            <a:solidFill>
              <a:schemeClr val="tx1"/>
            </a:solidFill>
          </a:ln>
          <a:effectLst>
            <a:outerShdw blurRad="50800" dist="76200" dir="13500000" algn="br"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Palatino Linotype" panose="02040502050505030304" pitchFamily="18" charset="0"/>
                <a:ea typeface="+mn-ea"/>
                <a:cs typeface="+mn-cs"/>
              </a:rPr>
              <a:t>5:9-10 </a:t>
            </a:r>
            <a:r>
              <a:rPr kumimoji="0" lang="en-US" sz="2400" b="0" i="0" u="none" strike="noStrike" kern="1200" cap="none" spc="0" normalizeH="0" baseline="0" noProof="0">
                <a:ln>
                  <a:noFill/>
                </a:ln>
                <a:solidFill>
                  <a:srgbClr val="000000"/>
                </a:solidFill>
                <a:effectLst/>
                <a:uLnTx/>
                <a:uFillTx/>
                <a:latin typeface="Palatino Linotype" panose="02040502050505030304" pitchFamily="18" charset="0"/>
                <a:ea typeface="+mn-ea"/>
                <a:cs typeface="+mn-cs"/>
              </a:rPr>
              <a:t>not to associate with sexually immoral people—not at all meaning the sexually immoral of this world… since then you would need to go out of the world.  But now I am writing to you not to associate with anyone who bears the name of brother if he is guilty… </a:t>
            </a:r>
          </a:p>
        </p:txBody>
      </p:sp>
      <p:sp>
        <p:nvSpPr>
          <p:cNvPr id="7" name="Rectangle: Rounded Corners 6">
            <a:extLst>
              <a:ext uri="{FF2B5EF4-FFF2-40B4-BE49-F238E27FC236}">
                <a16:creationId xmlns:a16="http://schemas.microsoft.com/office/drawing/2014/main" id="{39B678FD-7A16-4A01-A6D1-6B1CD701A3E2}"/>
              </a:ext>
            </a:extLst>
          </p:cNvPr>
          <p:cNvSpPr/>
          <p:nvPr/>
        </p:nvSpPr>
        <p:spPr>
          <a:xfrm>
            <a:off x="3732485" y="2709131"/>
            <a:ext cx="2592489" cy="3471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highlight>
                  <a:srgbClr val="FFFF00"/>
                </a:highlight>
                <a:uLnTx/>
                <a:uFillTx/>
                <a:latin typeface="Palatino Linotype" panose="02040502050505030304" pitchFamily="18" charset="0"/>
                <a:ea typeface="+mn-ea"/>
                <a:cs typeface="+mn-cs"/>
              </a:rPr>
              <a:t>sexually immoral</a:t>
            </a:r>
          </a:p>
        </p:txBody>
      </p:sp>
    </p:spTree>
    <p:extLst>
      <p:ext uri="{BB962C8B-B14F-4D97-AF65-F5344CB8AC3E}">
        <p14:creationId xmlns:p14="http://schemas.microsoft.com/office/powerpoint/2010/main" val="327587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6DF636B-990E-476B-B821-353D8FEE4246}"/>
              </a:ext>
            </a:extLst>
          </p:cNvPr>
          <p:cNvSpPr/>
          <p:nvPr/>
        </p:nvSpPr>
        <p:spPr>
          <a:xfrm>
            <a:off x="0" y="1589387"/>
            <a:ext cx="12192000" cy="526274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46AB9D87-B19E-4D88-A849-A363B70596D0}"/>
              </a:ext>
            </a:extLst>
          </p:cNvPr>
          <p:cNvSpPr txBox="1"/>
          <p:nvPr/>
        </p:nvSpPr>
        <p:spPr>
          <a:xfrm>
            <a:off x="2271073" y="113341"/>
            <a:ext cx="7159525"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Calibri" panose="020F0502020204030204"/>
                <a:ea typeface="+mn-ea"/>
                <a:cs typeface="+mn-cs"/>
              </a:rPr>
              <a:t>THREE THREADS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a:ln>
                  <a:noFill/>
                </a:ln>
                <a:solidFill>
                  <a:prstClr val="black"/>
                </a:solidFill>
                <a:effectLst/>
                <a:uLnTx/>
                <a:uFillTx/>
                <a:latin typeface="Calibri" panose="020F0502020204030204"/>
                <a:ea typeface="+mn-ea"/>
                <a:cs typeface="+mn-cs"/>
              </a:rPr>
              <a:t>running through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Calibri" panose="020F0502020204030204"/>
                <a:ea typeface="+mn-ea"/>
                <a:cs typeface="+mn-cs"/>
              </a:rPr>
              <a:t>1 CORINTHIANS 5-7</a:t>
            </a:r>
          </a:p>
        </p:txBody>
      </p:sp>
      <p:sp>
        <p:nvSpPr>
          <p:cNvPr id="17" name="TextBox 16">
            <a:extLst>
              <a:ext uri="{FF2B5EF4-FFF2-40B4-BE49-F238E27FC236}">
                <a16:creationId xmlns:a16="http://schemas.microsoft.com/office/drawing/2014/main" id="{A5C0CFE9-FB0A-4398-84D6-B38A7CEFED6D}"/>
              </a:ext>
            </a:extLst>
          </p:cNvPr>
          <p:cNvSpPr txBox="1"/>
          <p:nvPr/>
        </p:nvSpPr>
        <p:spPr>
          <a:xfrm>
            <a:off x="138667" y="1808386"/>
            <a:ext cx="4957443" cy="830997"/>
          </a:xfrm>
          <a:prstGeom prst="rect">
            <a:avLst/>
          </a:prstGeom>
          <a:solidFill>
            <a:schemeClr val="bg1">
              <a:lumMod val="95000"/>
            </a:schemeClr>
          </a:solidFill>
          <a:ln>
            <a:solidFill>
              <a:schemeClr val="tx1"/>
            </a:solidFill>
          </a:ln>
          <a:effectLst>
            <a:outerShdw blurRad="50800" dist="76200" dir="13500000" algn="br"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Palatino Linotype" panose="02040502050505030304" pitchFamily="18" charset="0"/>
                <a:ea typeface="+mn-ea"/>
                <a:cs typeface="+mn-cs"/>
              </a:rPr>
              <a:t>5:1</a:t>
            </a:r>
            <a:r>
              <a:rPr kumimoji="0" lang="en-US" sz="2400" b="0" i="0" u="none" strike="noStrike" kern="1200" cap="none" spc="0" normalizeH="0" baseline="0" noProof="0">
                <a:ln>
                  <a:noFill/>
                </a:ln>
                <a:solidFill>
                  <a:srgbClr val="000000"/>
                </a:solidFill>
                <a:effectLst/>
                <a:uLnTx/>
                <a:uFillTx/>
                <a:latin typeface="Palatino Linotype" panose="02040502050505030304" pitchFamily="18" charset="0"/>
                <a:ea typeface="+mn-ea"/>
                <a:cs typeface="+mn-cs"/>
              </a:rPr>
              <a:t> It is actually reported that </a:t>
            </a:r>
            <a:r>
              <a:rPr kumimoji="0" lang="en-US" sz="2400" b="0" i="0" u="none" strike="noStrike" kern="1200" cap="none" spc="0" normalizeH="0" baseline="0" noProof="0" err="1">
                <a:ln>
                  <a:noFill/>
                </a:ln>
                <a:solidFill>
                  <a:srgbClr val="000000"/>
                </a:solidFill>
                <a:effectLst/>
                <a:uLnTx/>
                <a:uFillTx/>
                <a:latin typeface="Palatino Linotype" panose="02040502050505030304" pitchFamily="18" charset="0"/>
                <a:ea typeface="+mn-ea"/>
                <a:cs typeface="+mn-cs"/>
              </a:rPr>
              <a:t>ther</a:t>
            </a:r>
            <a:r>
              <a:rPr kumimoji="0" lang="en-US" sz="2400" b="0" i="0" u="none" strike="noStrike" kern="1200" cap="none" spc="0" normalizeH="0" baseline="0" noProof="0">
                <a:ln>
                  <a:noFill/>
                </a:ln>
                <a:solidFill>
                  <a:srgbClr val="000000"/>
                </a:solidFill>
                <a:effectLst/>
                <a:uLnTx/>
                <a:uFillTx/>
                <a:latin typeface="Palatino Linotype" panose="02040502050505030304" pitchFamily="18" charset="0"/>
                <a:ea typeface="+mn-ea"/>
                <a:cs typeface="+mn-cs"/>
              </a:rPr>
              <a:t> e is sexual immorality among you, </a:t>
            </a:r>
            <a:endParaRPr kumimoji="0" lang="en-US" sz="2400" b="0" i="0" u="none" strike="noStrike" kern="1200" cap="none" spc="0" normalizeH="0" baseline="0" noProof="0">
              <a:ln>
                <a:noFill/>
              </a:ln>
              <a:solidFill>
                <a:prstClr val="black"/>
              </a:solidFill>
              <a:effectLst/>
              <a:uLnTx/>
              <a:uFillTx/>
              <a:latin typeface="Palatino Linotype" panose="02040502050505030304" pitchFamily="18" charset="0"/>
              <a:ea typeface="+mn-ea"/>
              <a:cs typeface="+mn-cs"/>
            </a:endParaRPr>
          </a:p>
        </p:txBody>
      </p:sp>
      <p:sp>
        <p:nvSpPr>
          <p:cNvPr id="23" name="TextBox 22">
            <a:extLst>
              <a:ext uri="{FF2B5EF4-FFF2-40B4-BE49-F238E27FC236}">
                <a16:creationId xmlns:a16="http://schemas.microsoft.com/office/drawing/2014/main" id="{AAC23F5A-8D24-4D8B-AA3D-20E5262146BC}"/>
              </a:ext>
            </a:extLst>
          </p:cNvPr>
          <p:cNvSpPr txBox="1"/>
          <p:nvPr/>
        </p:nvSpPr>
        <p:spPr>
          <a:xfrm>
            <a:off x="3916208" y="3402476"/>
            <a:ext cx="4329915" cy="830997"/>
          </a:xfrm>
          <a:prstGeom prst="rect">
            <a:avLst/>
          </a:prstGeom>
          <a:solidFill>
            <a:schemeClr val="bg1">
              <a:lumMod val="95000"/>
            </a:schemeClr>
          </a:solidFill>
          <a:ln>
            <a:solidFill>
              <a:schemeClr val="tx1"/>
            </a:solidFill>
          </a:ln>
          <a:effectLst>
            <a:outerShdw blurRad="50800" dist="76200" dir="13500000" algn="br"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Palatino Linotype" panose="02040502050505030304" pitchFamily="18" charset="0"/>
                <a:ea typeface="+mn-ea"/>
                <a:cs typeface="+mn-cs"/>
              </a:rPr>
              <a:t>6:13b</a:t>
            </a:r>
            <a:r>
              <a:rPr kumimoji="0" lang="en-US" sz="2400" b="0" i="0" u="none" strike="noStrike" kern="1200" cap="none" spc="0" normalizeH="0" baseline="0" noProof="0">
                <a:ln>
                  <a:noFill/>
                </a:ln>
                <a:solidFill>
                  <a:srgbClr val="000000"/>
                </a:solidFill>
                <a:effectLst/>
                <a:uLnTx/>
                <a:uFillTx/>
                <a:latin typeface="Palatino Linotype" panose="02040502050505030304" pitchFamily="18" charset="0"/>
                <a:ea typeface="+mn-ea"/>
                <a:cs typeface="+mn-cs"/>
              </a:rPr>
              <a:t> …The body is not meant for sexual immorality</a:t>
            </a:r>
            <a:endParaRPr kumimoji="0" lang="en-US" sz="2400" b="0" i="0" u="none" strike="noStrike" kern="1200" cap="none" spc="0" normalizeH="0" baseline="0" noProof="0">
              <a:ln>
                <a:noFill/>
              </a:ln>
              <a:solidFill>
                <a:prstClr val="black"/>
              </a:solidFill>
              <a:effectLst/>
              <a:uLnTx/>
              <a:uFillTx/>
              <a:latin typeface="Palatino Linotype" panose="02040502050505030304" pitchFamily="18" charset="0"/>
              <a:ea typeface="+mn-ea"/>
              <a:cs typeface="+mn-cs"/>
            </a:endParaRPr>
          </a:p>
        </p:txBody>
      </p:sp>
      <p:sp>
        <p:nvSpPr>
          <p:cNvPr id="8" name="Rectangle: Rounded Corners 7">
            <a:extLst>
              <a:ext uri="{FF2B5EF4-FFF2-40B4-BE49-F238E27FC236}">
                <a16:creationId xmlns:a16="http://schemas.microsoft.com/office/drawing/2014/main" id="{36EAFEDE-8EBC-4B80-BB50-FA59CC4D5688}"/>
              </a:ext>
            </a:extLst>
          </p:cNvPr>
          <p:cNvSpPr/>
          <p:nvPr/>
        </p:nvSpPr>
        <p:spPr>
          <a:xfrm>
            <a:off x="4401225" y="3844029"/>
            <a:ext cx="2592488" cy="31559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highlight>
                  <a:srgbClr val="FFFF00"/>
                </a:highlight>
                <a:uLnTx/>
                <a:uFillTx/>
                <a:latin typeface="Palatino Linotype" panose="02040502050505030304" pitchFamily="18" charset="0"/>
                <a:ea typeface="+mn-ea"/>
                <a:cs typeface="+mn-cs"/>
              </a:rPr>
              <a:t>sexual immorality</a:t>
            </a:r>
          </a:p>
        </p:txBody>
      </p:sp>
      <p:sp>
        <p:nvSpPr>
          <p:cNvPr id="24" name="TextBox 23">
            <a:extLst>
              <a:ext uri="{FF2B5EF4-FFF2-40B4-BE49-F238E27FC236}">
                <a16:creationId xmlns:a16="http://schemas.microsoft.com/office/drawing/2014/main" id="{FC299051-DFD3-4678-8C41-189CE991813D}"/>
              </a:ext>
            </a:extLst>
          </p:cNvPr>
          <p:cNvSpPr txBox="1"/>
          <p:nvPr/>
        </p:nvSpPr>
        <p:spPr>
          <a:xfrm>
            <a:off x="5847678" y="4169549"/>
            <a:ext cx="5336137" cy="461665"/>
          </a:xfrm>
          <a:prstGeom prst="rect">
            <a:avLst/>
          </a:prstGeom>
          <a:solidFill>
            <a:schemeClr val="bg1">
              <a:lumMod val="95000"/>
            </a:schemeClr>
          </a:solidFill>
          <a:ln>
            <a:solidFill>
              <a:schemeClr val="tx1"/>
            </a:solidFill>
          </a:ln>
          <a:effectLst>
            <a:outerShdw blurRad="50800" dist="76200" dir="13500000" algn="br"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Palatino Linotype" panose="02040502050505030304" pitchFamily="18" charset="0"/>
                <a:ea typeface="+mn-ea"/>
                <a:cs typeface="+mn-cs"/>
              </a:rPr>
              <a:t>6:15b-18 </a:t>
            </a:r>
            <a:r>
              <a:rPr kumimoji="0" lang="en-US" sz="2400" b="0" i="0" u="none" strike="noStrike" kern="1200" cap="none" spc="0" normalizeH="0" baseline="0" noProof="0">
                <a:ln>
                  <a:noFill/>
                </a:ln>
                <a:solidFill>
                  <a:srgbClr val="000000"/>
                </a:solidFill>
                <a:effectLst/>
                <a:uLnTx/>
                <a:uFillTx/>
                <a:latin typeface="Palatino Linotype" panose="02040502050505030304" pitchFamily="18" charset="0"/>
                <a:ea typeface="+mn-ea"/>
                <a:cs typeface="+mn-cs"/>
              </a:rPr>
              <a:t> Flee from sexual immorality</a:t>
            </a:r>
            <a:endParaRPr kumimoji="0" lang="en-US" sz="2400" b="0" i="0" u="none" strike="noStrike" kern="1200" cap="none" spc="0" normalizeH="0" baseline="0" noProof="0">
              <a:ln>
                <a:noFill/>
              </a:ln>
              <a:solidFill>
                <a:prstClr val="black"/>
              </a:solidFill>
              <a:effectLst/>
              <a:uLnTx/>
              <a:uFillTx/>
              <a:latin typeface="Palatino Linotype" panose="02040502050505030304" pitchFamily="18" charset="0"/>
              <a:ea typeface="+mn-ea"/>
              <a:cs typeface="+mn-cs"/>
            </a:endParaRPr>
          </a:p>
        </p:txBody>
      </p:sp>
      <p:sp>
        <p:nvSpPr>
          <p:cNvPr id="10" name="Rectangle: Rounded Corners 9">
            <a:extLst>
              <a:ext uri="{FF2B5EF4-FFF2-40B4-BE49-F238E27FC236}">
                <a16:creationId xmlns:a16="http://schemas.microsoft.com/office/drawing/2014/main" id="{12B4683A-0F90-451F-9261-910CBF37EB94}"/>
              </a:ext>
            </a:extLst>
          </p:cNvPr>
          <p:cNvSpPr/>
          <p:nvPr/>
        </p:nvSpPr>
        <p:spPr>
          <a:xfrm>
            <a:off x="8509219" y="4239814"/>
            <a:ext cx="2592488" cy="31559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highlight>
                  <a:srgbClr val="FFFF00"/>
                </a:highlight>
                <a:uLnTx/>
                <a:uFillTx/>
                <a:latin typeface="Palatino Linotype" panose="02040502050505030304" pitchFamily="18" charset="0"/>
                <a:ea typeface="+mn-ea"/>
                <a:cs typeface="+mn-cs"/>
              </a:rPr>
              <a:t>sexual immorality</a:t>
            </a:r>
          </a:p>
        </p:txBody>
      </p:sp>
      <p:sp>
        <p:nvSpPr>
          <p:cNvPr id="6" name="Rectangle: Rounded Corners 5">
            <a:extLst>
              <a:ext uri="{FF2B5EF4-FFF2-40B4-BE49-F238E27FC236}">
                <a16:creationId xmlns:a16="http://schemas.microsoft.com/office/drawing/2014/main" id="{61720076-A01A-4AD0-9BDE-20437B7C64CB}"/>
              </a:ext>
            </a:extLst>
          </p:cNvPr>
          <p:cNvSpPr/>
          <p:nvPr/>
        </p:nvSpPr>
        <p:spPr>
          <a:xfrm>
            <a:off x="454744" y="2244968"/>
            <a:ext cx="2592488" cy="31559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highlight>
                  <a:srgbClr val="FFFF00"/>
                </a:highlight>
                <a:uLnTx/>
                <a:uFillTx/>
                <a:latin typeface="Palatino Linotype" panose="02040502050505030304" pitchFamily="18" charset="0"/>
                <a:ea typeface="+mn-ea"/>
                <a:cs typeface="+mn-cs"/>
              </a:rPr>
              <a:t>sexual immorality</a:t>
            </a:r>
          </a:p>
        </p:txBody>
      </p:sp>
      <p:sp>
        <p:nvSpPr>
          <p:cNvPr id="25" name="TextBox 24">
            <a:extLst>
              <a:ext uri="{FF2B5EF4-FFF2-40B4-BE49-F238E27FC236}">
                <a16:creationId xmlns:a16="http://schemas.microsoft.com/office/drawing/2014/main" id="{7A8562F6-1BB7-4E8C-8802-89A1E0C48E59}"/>
              </a:ext>
            </a:extLst>
          </p:cNvPr>
          <p:cNvSpPr txBox="1"/>
          <p:nvPr/>
        </p:nvSpPr>
        <p:spPr>
          <a:xfrm>
            <a:off x="6652504" y="4573248"/>
            <a:ext cx="5572539" cy="1569660"/>
          </a:xfrm>
          <a:prstGeom prst="rect">
            <a:avLst/>
          </a:prstGeom>
          <a:solidFill>
            <a:schemeClr val="bg1">
              <a:lumMod val="95000"/>
            </a:schemeClr>
          </a:solidFill>
          <a:ln>
            <a:solidFill>
              <a:schemeClr val="tx1"/>
            </a:solidFill>
          </a:ln>
          <a:effectLst>
            <a:outerShdw blurRad="50800" dist="76200" dir="13500000" algn="br" rotWithShape="0">
              <a:prstClr val="black">
                <a:alpha val="40000"/>
              </a:prstClr>
            </a:outerShdw>
          </a:effectLst>
        </p:spPr>
        <p:txBody>
          <a:bodyPr wrap="square">
            <a:spAutoFit/>
          </a:bodyPr>
          <a:lstStyle>
            <a:defPPr>
              <a:defRPr lang="en-US"/>
            </a:defPPr>
            <a:lvl1pPr>
              <a:defRPr sz="2400" b="1" i="0">
                <a:solidFill>
                  <a:srgbClr val="000000"/>
                </a:solidFill>
                <a:effectLst/>
                <a:latin typeface="Palatino Linotype" panose="02040502050505030304"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Palatino Linotype" panose="02040502050505030304" pitchFamily="18" charset="0"/>
                <a:ea typeface="+mn-ea"/>
                <a:cs typeface="+mn-cs"/>
              </a:rPr>
              <a:t>7:2-3</a:t>
            </a:r>
            <a:r>
              <a:rPr kumimoji="0" lang="en-US" sz="2400" b="0" i="0" u="none" strike="noStrike" kern="1200" cap="none" spc="0" normalizeH="0" baseline="0" noProof="0">
                <a:ln>
                  <a:noFill/>
                </a:ln>
                <a:solidFill>
                  <a:srgbClr val="000000"/>
                </a:solidFill>
                <a:effectLst/>
                <a:uLnTx/>
                <a:uFillTx/>
                <a:latin typeface="Palatino Linotype" panose="02040502050505030304" pitchFamily="18" charset="0"/>
                <a:ea typeface="+mn-ea"/>
                <a:cs typeface="+mn-cs"/>
              </a:rPr>
              <a:t> But because of the temptation to sexual immorality, each man should have his own wife and each woman her own husband.</a:t>
            </a:r>
          </a:p>
        </p:txBody>
      </p:sp>
      <p:sp>
        <p:nvSpPr>
          <p:cNvPr id="12" name="Rectangle: Rounded Corners 11">
            <a:extLst>
              <a:ext uri="{FF2B5EF4-FFF2-40B4-BE49-F238E27FC236}">
                <a16:creationId xmlns:a16="http://schemas.microsoft.com/office/drawing/2014/main" id="{A2C17AC6-F745-4406-8AAD-E614BE3221F5}"/>
              </a:ext>
            </a:extLst>
          </p:cNvPr>
          <p:cNvSpPr/>
          <p:nvPr/>
        </p:nvSpPr>
        <p:spPr>
          <a:xfrm>
            <a:off x="6666767" y="5004093"/>
            <a:ext cx="2592488" cy="31559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highlight>
                  <a:srgbClr val="FFFF00"/>
                </a:highlight>
                <a:uLnTx/>
                <a:uFillTx/>
                <a:latin typeface="Palatino Linotype" panose="02040502050505030304" pitchFamily="18" charset="0"/>
                <a:ea typeface="+mn-ea"/>
                <a:cs typeface="+mn-cs"/>
              </a:rPr>
              <a:t>sexual immorality</a:t>
            </a:r>
          </a:p>
        </p:txBody>
      </p:sp>
      <p:sp>
        <p:nvSpPr>
          <p:cNvPr id="2" name="Freeform: Shape 1">
            <a:extLst>
              <a:ext uri="{FF2B5EF4-FFF2-40B4-BE49-F238E27FC236}">
                <a16:creationId xmlns:a16="http://schemas.microsoft.com/office/drawing/2014/main" id="{9C520608-7848-478E-9FE4-38F69EF4C8C9}"/>
              </a:ext>
            </a:extLst>
          </p:cNvPr>
          <p:cNvSpPr/>
          <p:nvPr/>
        </p:nvSpPr>
        <p:spPr>
          <a:xfrm>
            <a:off x="534572" y="1448972"/>
            <a:ext cx="11366696" cy="4178105"/>
          </a:xfrm>
          <a:custGeom>
            <a:avLst/>
            <a:gdLst>
              <a:gd name="connsiteX0" fmla="*/ 0 w 11366696"/>
              <a:gd name="connsiteY0" fmla="*/ 0 h 4178105"/>
              <a:gd name="connsiteX1" fmla="*/ 5345723 w 11366696"/>
              <a:gd name="connsiteY1" fmla="*/ 2011680 h 4178105"/>
              <a:gd name="connsiteX2" fmla="*/ 7132320 w 11366696"/>
              <a:gd name="connsiteY2" fmla="*/ 3756074 h 4178105"/>
              <a:gd name="connsiteX3" fmla="*/ 11366696 w 11366696"/>
              <a:gd name="connsiteY3" fmla="*/ 4178105 h 4178105"/>
              <a:gd name="connsiteX4" fmla="*/ 11366696 w 11366696"/>
              <a:gd name="connsiteY4" fmla="*/ 4178105 h 4178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66696" h="4178105">
                <a:moveTo>
                  <a:pt x="0" y="0"/>
                </a:moveTo>
                <a:cubicBezTo>
                  <a:pt x="2078501" y="692834"/>
                  <a:pt x="4157003" y="1385668"/>
                  <a:pt x="5345723" y="2011680"/>
                </a:cubicBezTo>
                <a:cubicBezTo>
                  <a:pt x="6534443" y="2637692"/>
                  <a:pt x="6128825" y="3395003"/>
                  <a:pt x="7132320" y="3756074"/>
                </a:cubicBezTo>
                <a:cubicBezTo>
                  <a:pt x="8135816" y="4117145"/>
                  <a:pt x="11366696" y="4178105"/>
                  <a:pt x="11366696" y="4178105"/>
                </a:cubicBezTo>
                <a:lnTo>
                  <a:pt x="11366696" y="4178105"/>
                </a:lnTo>
              </a:path>
            </a:pathLst>
          </a:custGeom>
          <a:noFill/>
          <a:ln w="101600">
            <a:solidFill>
              <a:srgbClr val="FF0000"/>
            </a:solidFill>
            <a:tailEnd type="triangle" w="lg" len="lg"/>
          </a:ln>
          <a:effectLst>
            <a:outerShdw blurRad="50800" dist="1397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EC41926A-6FC0-4FE6-A9D5-F4E098C5D363}"/>
              </a:ext>
            </a:extLst>
          </p:cNvPr>
          <p:cNvSpPr txBox="1"/>
          <p:nvPr/>
        </p:nvSpPr>
        <p:spPr>
          <a:xfrm>
            <a:off x="8609789" y="1607573"/>
            <a:ext cx="3188921"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C00000"/>
                </a:solidFill>
                <a:effectLst>
                  <a:outerShdw blurRad="38100" dist="38100" dir="2700000" algn="tl">
                    <a:srgbClr val="000000">
                      <a:alpha val="43137"/>
                    </a:srgbClr>
                  </a:outerShdw>
                </a:effectLst>
                <a:uLnTx/>
                <a:uFillTx/>
                <a:latin typeface="Calibri" panose="020F0502020204030204"/>
                <a:ea typeface="+mn-ea"/>
                <a:cs typeface="+mn-cs"/>
              </a:rPr>
              <a:t>“Judging”</a:t>
            </a:r>
          </a:p>
        </p:txBody>
      </p:sp>
      <p:sp>
        <p:nvSpPr>
          <p:cNvPr id="22" name="TextBox 21">
            <a:extLst>
              <a:ext uri="{FF2B5EF4-FFF2-40B4-BE49-F238E27FC236}">
                <a16:creationId xmlns:a16="http://schemas.microsoft.com/office/drawing/2014/main" id="{DE7CD2E5-9F90-45F8-A765-0A1797329F5E}"/>
              </a:ext>
            </a:extLst>
          </p:cNvPr>
          <p:cNvSpPr txBox="1"/>
          <p:nvPr/>
        </p:nvSpPr>
        <p:spPr>
          <a:xfrm>
            <a:off x="3060192" y="2291849"/>
            <a:ext cx="3574715" cy="4524315"/>
          </a:xfrm>
          <a:prstGeom prst="rect">
            <a:avLst/>
          </a:prstGeom>
          <a:solidFill>
            <a:schemeClr val="bg1"/>
          </a:solidFill>
          <a:ln>
            <a:solidFill>
              <a:schemeClr val="tx1"/>
            </a:solidFill>
          </a:ln>
          <a:effectLst>
            <a:outerShdw blurRad="50800" dist="76200" dir="13500000" algn="br"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5:9-10 </a:t>
            </a:r>
            <a:r>
              <a:rPr kumimoji="0" lang="en-US" sz="24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not to associate with sexually immoral people—</a:t>
            </a:r>
            <a:r>
              <a:rPr kumimoji="0" lang="en-US" sz="2400" b="0" i="0" u="none" strike="noStrike" kern="1200" cap="none" spc="0" normalizeH="0" baseline="0" noProof="0" dirty="0">
                <a:ln>
                  <a:noFill/>
                </a:ln>
                <a:solidFill>
                  <a:prstClr val="white"/>
                </a:solidFill>
                <a:effectLst/>
                <a:highlight>
                  <a:srgbClr val="FF0000"/>
                </a:highlight>
                <a:uLnTx/>
                <a:uFillTx/>
                <a:latin typeface="Palatino Linotype" panose="02040502050505030304" pitchFamily="18" charset="0"/>
                <a:ea typeface="+mn-ea"/>
                <a:cs typeface="+mn-cs"/>
              </a:rPr>
              <a:t>not at all meaning the sexually immoral of this world</a:t>
            </a:r>
            <a:r>
              <a:rPr kumimoji="0" lang="en-US" sz="24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since then you would need to go out of the world.  But now</a:t>
            </a:r>
            <a:r>
              <a:rPr kumimoji="0" lang="en-US" sz="24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I am writing to you not to associate with anyone who bears the name of brother if he is guilty</a:t>
            </a:r>
            <a:r>
              <a:rPr kumimoji="0" lang="en-US" sz="24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t>
            </a:r>
          </a:p>
        </p:txBody>
      </p:sp>
      <p:sp>
        <p:nvSpPr>
          <p:cNvPr id="7" name="Rectangle: Rounded Corners 6">
            <a:extLst>
              <a:ext uri="{FF2B5EF4-FFF2-40B4-BE49-F238E27FC236}">
                <a16:creationId xmlns:a16="http://schemas.microsoft.com/office/drawing/2014/main" id="{39B678FD-7A16-4A01-A6D1-6B1CD701A3E2}"/>
              </a:ext>
            </a:extLst>
          </p:cNvPr>
          <p:cNvSpPr/>
          <p:nvPr/>
        </p:nvSpPr>
        <p:spPr>
          <a:xfrm>
            <a:off x="3732485" y="2709131"/>
            <a:ext cx="2592489" cy="3471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highlight>
                  <a:srgbClr val="FFFF00"/>
                </a:highlight>
                <a:uLnTx/>
                <a:uFillTx/>
                <a:latin typeface="Palatino Linotype" panose="02040502050505030304" pitchFamily="18" charset="0"/>
                <a:ea typeface="+mn-ea"/>
                <a:cs typeface="+mn-cs"/>
              </a:rPr>
              <a:t>sexually immoral</a:t>
            </a:r>
          </a:p>
        </p:txBody>
      </p:sp>
    </p:spTree>
    <p:extLst>
      <p:ext uri="{BB962C8B-B14F-4D97-AF65-F5344CB8AC3E}">
        <p14:creationId xmlns:p14="http://schemas.microsoft.com/office/powerpoint/2010/main" val="844704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6DF636B-990E-476B-B821-353D8FEE4246}"/>
              </a:ext>
            </a:extLst>
          </p:cNvPr>
          <p:cNvSpPr/>
          <p:nvPr/>
        </p:nvSpPr>
        <p:spPr>
          <a:xfrm>
            <a:off x="0" y="1589387"/>
            <a:ext cx="12192000" cy="526274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46AB9D87-B19E-4D88-A849-A363B70596D0}"/>
              </a:ext>
            </a:extLst>
          </p:cNvPr>
          <p:cNvSpPr txBox="1"/>
          <p:nvPr/>
        </p:nvSpPr>
        <p:spPr>
          <a:xfrm>
            <a:off x="2271073" y="113341"/>
            <a:ext cx="7159525"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Calibri" panose="020F0502020204030204"/>
                <a:ea typeface="+mn-ea"/>
                <a:cs typeface="+mn-cs"/>
              </a:rPr>
              <a:t>THREE THREADS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a:ln>
                  <a:noFill/>
                </a:ln>
                <a:solidFill>
                  <a:prstClr val="black"/>
                </a:solidFill>
                <a:effectLst/>
                <a:uLnTx/>
                <a:uFillTx/>
                <a:latin typeface="Calibri" panose="020F0502020204030204"/>
                <a:ea typeface="+mn-ea"/>
                <a:cs typeface="+mn-cs"/>
              </a:rPr>
              <a:t>running through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Calibri" panose="020F0502020204030204"/>
                <a:ea typeface="+mn-ea"/>
                <a:cs typeface="+mn-cs"/>
              </a:rPr>
              <a:t>1 CORINTHIANS 5-7</a:t>
            </a:r>
          </a:p>
        </p:txBody>
      </p:sp>
      <p:sp>
        <p:nvSpPr>
          <p:cNvPr id="17" name="TextBox 16">
            <a:extLst>
              <a:ext uri="{FF2B5EF4-FFF2-40B4-BE49-F238E27FC236}">
                <a16:creationId xmlns:a16="http://schemas.microsoft.com/office/drawing/2014/main" id="{A5C0CFE9-FB0A-4398-84D6-B38A7CEFED6D}"/>
              </a:ext>
            </a:extLst>
          </p:cNvPr>
          <p:cNvSpPr txBox="1"/>
          <p:nvPr/>
        </p:nvSpPr>
        <p:spPr>
          <a:xfrm>
            <a:off x="138667" y="1808386"/>
            <a:ext cx="4957443" cy="830997"/>
          </a:xfrm>
          <a:prstGeom prst="rect">
            <a:avLst/>
          </a:prstGeom>
          <a:solidFill>
            <a:schemeClr val="bg1">
              <a:lumMod val="95000"/>
            </a:schemeClr>
          </a:solidFill>
          <a:ln>
            <a:solidFill>
              <a:schemeClr val="tx1"/>
            </a:solidFill>
          </a:ln>
          <a:effectLst>
            <a:outerShdw blurRad="50800" dist="76200" dir="13500000" algn="br"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Palatino Linotype" panose="02040502050505030304" pitchFamily="18" charset="0"/>
                <a:ea typeface="+mn-ea"/>
                <a:cs typeface="+mn-cs"/>
              </a:rPr>
              <a:t>5:1</a:t>
            </a:r>
            <a:r>
              <a:rPr kumimoji="0" lang="en-US" sz="2400" b="0" i="0" u="none" strike="noStrike" kern="1200" cap="none" spc="0" normalizeH="0" baseline="0" noProof="0">
                <a:ln>
                  <a:noFill/>
                </a:ln>
                <a:solidFill>
                  <a:srgbClr val="000000"/>
                </a:solidFill>
                <a:effectLst/>
                <a:uLnTx/>
                <a:uFillTx/>
                <a:latin typeface="Palatino Linotype" panose="02040502050505030304" pitchFamily="18" charset="0"/>
                <a:ea typeface="+mn-ea"/>
                <a:cs typeface="+mn-cs"/>
              </a:rPr>
              <a:t> It is actually reported that </a:t>
            </a:r>
            <a:r>
              <a:rPr kumimoji="0" lang="en-US" sz="2400" b="0" i="0" u="none" strike="noStrike" kern="1200" cap="none" spc="0" normalizeH="0" baseline="0" noProof="0" err="1">
                <a:ln>
                  <a:noFill/>
                </a:ln>
                <a:solidFill>
                  <a:srgbClr val="000000"/>
                </a:solidFill>
                <a:effectLst/>
                <a:uLnTx/>
                <a:uFillTx/>
                <a:latin typeface="Palatino Linotype" panose="02040502050505030304" pitchFamily="18" charset="0"/>
                <a:ea typeface="+mn-ea"/>
                <a:cs typeface="+mn-cs"/>
              </a:rPr>
              <a:t>ther</a:t>
            </a:r>
            <a:r>
              <a:rPr kumimoji="0" lang="en-US" sz="2400" b="0" i="0" u="none" strike="noStrike" kern="1200" cap="none" spc="0" normalizeH="0" baseline="0" noProof="0">
                <a:ln>
                  <a:noFill/>
                </a:ln>
                <a:solidFill>
                  <a:srgbClr val="000000"/>
                </a:solidFill>
                <a:effectLst/>
                <a:uLnTx/>
                <a:uFillTx/>
                <a:latin typeface="Palatino Linotype" panose="02040502050505030304" pitchFamily="18" charset="0"/>
                <a:ea typeface="+mn-ea"/>
                <a:cs typeface="+mn-cs"/>
              </a:rPr>
              <a:t> e is sexual immorality among you, </a:t>
            </a:r>
            <a:endParaRPr kumimoji="0" lang="en-US" sz="2400" b="0" i="0" u="none" strike="noStrike" kern="1200" cap="none" spc="0" normalizeH="0" baseline="0" noProof="0">
              <a:ln>
                <a:noFill/>
              </a:ln>
              <a:solidFill>
                <a:prstClr val="black"/>
              </a:solidFill>
              <a:effectLst/>
              <a:uLnTx/>
              <a:uFillTx/>
              <a:latin typeface="Palatino Linotype" panose="02040502050505030304" pitchFamily="18" charset="0"/>
              <a:ea typeface="+mn-ea"/>
              <a:cs typeface="+mn-cs"/>
            </a:endParaRPr>
          </a:p>
        </p:txBody>
      </p:sp>
      <p:sp>
        <p:nvSpPr>
          <p:cNvPr id="23" name="TextBox 22">
            <a:extLst>
              <a:ext uri="{FF2B5EF4-FFF2-40B4-BE49-F238E27FC236}">
                <a16:creationId xmlns:a16="http://schemas.microsoft.com/office/drawing/2014/main" id="{AAC23F5A-8D24-4D8B-AA3D-20E5262146BC}"/>
              </a:ext>
            </a:extLst>
          </p:cNvPr>
          <p:cNvSpPr txBox="1"/>
          <p:nvPr/>
        </p:nvSpPr>
        <p:spPr>
          <a:xfrm>
            <a:off x="3916208" y="3402476"/>
            <a:ext cx="4329915" cy="830997"/>
          </a:xfrm>
          <a:prstGeom prst="rect">
            <a:avLst/>
          </a:prstGeom>
          <a:solidFill>
            <a:schemeClr val="bg1">
              <a:lumMod val="95000"/>
            </a:schemeClr>
          </a:solidFill>
          <a:ln>
            <a:solidFill>
              <a:schemeClr val="tx1"/>
            </a:solidFill>
          </a:ln>
          <a:effectLst>
            <a:outerShdw blurRad="50800" dist="76200" dir="13500000" algn="br"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Palatino Linotype" panose="02040502050505030304" pitchFamily="18" charset="0"/>
                <a:ea typeface="+mn-ea"/>
                <a:cs typeface="+mn-cs"/>
              </a:rPr>
              <a:t>6:13b</a:t>
            </a:r>
            <a:r>
              <a:rPr kumimoji="0" lang="en-US" sz="2400" b="0" i="0" u="none" strike="noStrike" kern="1200" cap="none" spc="0" normalizeH="0" baseline="0" noProof="0">
                <a:ln>
                  <a:noFill/>
                </a:ln>
                <a:solidFill>
                  <a:srgbClr val="000000"/>
                </a:solidFill>
                <a:effectLst/>
                <a:uLnTx/>
                <a:uFillTx/>
                <a:latin typeface="Palatino Linotype" panose="02040502050505030304" pitchFamily="18" charset="0"/>
                <a:ea typeface="+mn-ea"/>
                <a:cs typeface="+mn-cs"/>
              </a:rPr>
              <a:t> …The body is not meant for sexual immorality</a:t>
            </a:r>
            <a:endParaRPr kumimoji="0" lang="en-US" sz="2400" b="0" i="0" u="none" strike="noStrike" kern="1200" cap="none" spc="0" normalizeH="0" baseline="0" noProof="0">
              <a:ln>
                <a:noFill/>
              </a:ln>
              <a:solidFill>
                <a:prstClr val="black"/>
              </a:solidFill>
              <a:effectLst/>
              <a:uLnTx/>
              <a:uFillTx/>
              <a:latin typeface="Palatino Linotype" panose="02040502050505030304" pitchFamily="18" charset="0"/>
              <a:ea typeface="+mn-ea"/>
              <a:cs typeface="+mn-cs"/>
            </a:endParaRPr>
          </a:p>
        </p:txBody>
      </p:sp>
      <p:sp>
        <p:nvSpPr>
          <p:cNvPr id="8" name="Rectangle: Rounded Corners 7">
            <a:extLst>
              <a:ext uri="{FF2B5EF4-FFF2-40B4-BE49-F238E27FC236}">
                <a16:creationId xmlns:a16="http://schemas.microsoft.com/office/drawing/2014/main" id="{36EAFEDE-8EBC-4B80-BB50-FA59CC4D5688}"/>
              </a:ext>
            </a:extLst>
          </p:cNvPr>
          <p:cNvSpPr/>
          <p:nvPr/>
        </p:nvSpPr>
        <p:spPr>
          <a:xfrm>
            <a:off x="4401225" y="3844029"/>
            <a:ext cx="2592488" cy="31559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highlight>
                  <a:srgbClr val="FFFF00"/>
                </a:highlight>
                <a:uLnTx/>
                <a:uFillTx/>
                <a:latin typeface="Palatino Linotype" panose="02040502050505030304" pitchFamily="18" charset="0"/>
                <a:ea typeface="+mn-ea"/>
                <a:cs typeface="+mn-cs"/>
              </a:rPr>
              <a:t>sexual immorality</a:t>
            </a:r>
          </a:p>
        </p:txBody>
      </p:sp>
      <p:sp>
        <p:nvSpPr>
          <p:cNvPr id="24" name="TextBox 23">
            <a:extLst>
              <a:ext uri="{FF2B5EF4-FFF2-40B4-BE49-F238E27FC236}">
                <a16:creationId xmlns:a16="http://schemas.microsoft.com/office/drawing/2014/main" id="{FC299051-DFD3-4678-8C41-189CE991813D}"/>
              </a:ext>
            </a:extLst>
          </p:cNvPr>
          <p:cNvSpPr txBox="1"/>
          <p:nvPr/>
        </p:nvSpPr>
        <p:spPr>
          <a:xfrm>
            <a:off x="5847678" y="4169549"/>
            <a:ext cx="5336137" cy="461665"/>
          </a:xfrm>
          <a:prstGeom prst="rect">
            <a:avLst/>
          </a:prstGeom>
          <a:solidFill>
            <a:schemeClr val="bg1">
              <a:lumMod val="95000"/>
            </a:schemeClr>
          </a:solidFill>
          <a:ln>
            <a:solidFill>
              <a:schemeClr val="tx1"/>
            </a:solidFill>
          </a:ln>
          <a:effectLst>
            <a:outerShdw blurRad="50800" dist="76200" dir="13500000" algn="br"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Palatino Linotype" panose="02040502050505030304" pitchFamily="18" charset="0"/>
                <a:ea typeface="+mn-ea"/>
                <a:cs typeface="+mn-cs"/>
              </a:rPr>
              <a:t>6:15b-18 </a:t>
            </a:r>
            <a:r>
              <a:rPr kumimoji="0" lang="en-US" sz="2400" b="0" i="0" u="none" strike="noStrike" kern="1200" cap="none" spc="0" normalizeH="0" baseline="0" noProof="0">
                <a:ln>
                  <a:noFill/>
                </a:ln>
                <a:solidFill>
                  <a:srgbClr val="000000"/>
                </a:solidFill>
                <a:effectLst/>
                <a:uLnTx/>
                <a:uFillTx/>
                <a:latin typeface="Palatino Linotype" panose="02040502050505030304" pitchFamily="18" charset="0"/>
                <a:ea typeface="+mn-ea"/>
                <a:cs typeface="+mn-cs"/>
              </a:rPr>
              <a:t> Flee from sexual immorality</a:t>
            </a:r>
            <a:endParaRPr kumimoji="0" lang="en-US" sz="2400" b="0" i="0" u="none" strike="noStrike" kern="1200" cap="none" spc="0" normalizeH="0" baseline="0" noProof="0">
              <a:ln>
                <a:noFill/>
              </a:ln>
              <a:solidFill>
                <a:prstClr val="black"/>
              </a:solidFill>
              <a:effectLst/>
              <a:uLnTx/>
              <a:uFillTx/>
              <a:latin typeface="Palatino Linotype" panose="02040502050505030304" pitchFamily="18" charset="0"/>
              <a:ea typeface="+mn-ea"/>
              <a:cs typeface="+mn-cs"/>
            </a:endParaRPr>
          </a:p>
        </p:txBody>
      </p:sp>
      <p:sp>
        <p:nvSpPr>
          <p:cNvPr id="10" name="Rectangle: Rounded Corners 9">
            <a:extLst>
              <a:ext uri="{FF2B5EF4-FFF2-40B4-BE49-F238E27FC236}">
                <a16:creationId xmlns:a16="http://schemas.microsoft.com/office/drawing/2014/main" id="{12B4683A-0F90-451F-9261-910CBF37EB94}"/>
              </a:ext>
            </a:extLst>
          </p:cNvPr>
          <p:cNvSpPr/>
          <p:nvPr/>
        </p:nvSpPr>
        <p:spPr>
          <a:xfrm>
            <a:off x="8509219" y="4239814"/>
            <a:ext cx="2592488" cy="31559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highlight>
                  <a:srgbClr val="FFFF00"/>
                </a:highlight>
                <a:uLnTx/>
                <a:uFillTx/>
                <a:latin typeface="Palatino Linotype" panose="02040502050505030304" pitchFamily="18" charset="0"/>
                <a:ea typeface="+mn-ea"/>
                <a:cs typeface="+mn-cs"/>
              </a:rPr>
              <a:t>sexual immorality</a:t>
            </a:r>
          </a:p>
        </p:txBody>
      </p:sp>
      <p:sp>
        <p:nvSpPr>
          <p:cNvPr id="6" name="Rectangle: Rounded Corners 5">
            <a:extLst>
              <a:ext uri="{FF2B5EF4-FFF2-40B4-BE49-F238E27FC236}">
                <a16:creationId xmlns:a16="http://schemas.microsoft.com/office/drawing/2014/main" id="{61720076-A01A-4AD0-9BDE-20437B7C64CB}"/>
              </a:ext>
            </a:extLst>
          </p:cNvPr>
          <p:cNvSpPr/>
          <p:nvPr/>
        </p:nvSpPr>
        <p:spPr>
          <a:xfrm>
            <a:off x="454744" y="2244968"/>
            <a:ext cx="2592488" cy="31559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highlight>
                  <a:srgbClr val="FFFF00"/>
                </a:highlight>
                <a:uLnTx/>
                <a:uFillTx/>
                <a:latin typeface="Palatino Linotype" panose="02040502050505030304" pitchFamily="18" charset="0"/>
                <a:ea typeface="+mn-ea"/>
                <a:cs typeface="+mn-cs"/>
              </a:rPr>
              <a:t>sexual immorality</a:t>
            </a:r>
          </a:p>
        </p:txBody>
      </p:sp>
      <p:sp>
        <p:nvSpPr>
          <p:cNvPr id="25" name="TextBox 24">
            <a:extLst>
              <a:ext uri="{FF2B5EF4-FFF2-40B4-BE49-F238E27FC236}">
                <a16:creationId xmlns:a16="http://schemas.microsoft.com/office/drawing/2014/main" id="{7A8562F6-1BB7-4E8C-8802-89A1E0C48E59}"/>
              </a:ext>
            </a:extLst>
          </p:cNvPr>
          <p:cNvSpPr txBox="1"/>
          <p:nvPr/>
        </p:nvSpPr>
        <p:spPr>
          <a:xfrm>
            <a:off x="6652504" y="4573248"/>
            <a:ext cx="5572539" cy="1569660"/>
          </a:xfrm>
          <a:prstGeom prst="rect">
            <a:avLst/>
          </a:prstGeom>
          <a:solidFill>
            <a:schemeClr val="bg1">
              <a:lumMod val="95000"/>
            </a:schemeClr>
          </a:solidFill>
          <a:ln>
            <a:solidFill>
              <a:schemeClr val="tx1"/>
            </a:solidFill>
          </a:ln>
          <a:effectLst>
            <a:outerShdw blurRad="50800" dist="76200" dir="13500000" algn="br" rotWithShape="0">
              <a:prstClr val="black">
                <a:alpha val="40000"/>
              </a:prstClr>
            </a:outerShdw>
          </a:effectLst>
        </p:spPr>
        <p:txBody>
          <a:bodyPr wrap="square">
            <a:spAutoFit/>
          </a:bodyPr>
          <a:lstStyle>
            <a:defPPr>
              <a:defRPr lang="en-US"/>
            </a:defPPr>
            <a:lvl1pPr>
              <a:defRPr sz="2400" b="1" i="0">
                <a:solidFill>
                  <a:srgbClr val="000000"/>
                </a:solidFill>
                <a:effectLst/>
                <a:latin typeface="Palatino Linotype" panose="02040502050505030304"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Palatino Linotype" panose="02040502050505030304" pitchFamily="18" charset="0"/>
                <a:ea typeface="+mn-ea"/>
                <a:cs typeface="+mn-cs"/>
              </a:rPr>
              <a:t>7:2-3</a:t>
            </a:r>
            <a:r>
              <a:rPr kumimoji="0" lang="en-US" sz="2400" b="0" i="0" u="none" strike="noStrike" kern="1200" cap="none" spc="0" normalizeH="0" baseline="0" noProof="0">
                <a:ln>
                  <a:noFill/>
                </a:ln>
                <a:solidFill>
                  <a:srgbClr val="000000"/>
                </a:solidFill>
                <a:effectLst/>
                <a:uLnTx/>
                <a:uFillTx/>
                <a:latin typeface="Palatino Linotype" panose="02040502050505030304" pitchFamily="18" charset="0"/>
                <a:ea typeface="+mn-ea"/>
                <a:cs typeface="+mn-cs"/>
              </a:rPr>
              <a:t> But because of the temptation to sexual immorality, each man should have his own wife and each woman her own husband.</a:t>
            </a:r>
          </a:p>
        </p:txBody>
      </p:sp>
      <p:sp>
        <p:nvSpPr>
          <p:cNvPr id="12" name="Rectangle: Rounded Corners 11">
            <a:extLst>
              <a:ext uri="{FF2B5EF4-FFF2-40B4-BE49-F238E27FC236}">
                <a16:creationId xmlns:a16="http://schemas.microsoft.com/office/drawing/2014/main" id="{A2C17AC6-F745-4406-8AAD-E614BE3221F5}"/>
              </a:ext>
            </a:extLst>
          </p:cNvPr>
          <p:cNvSpPr/>
          <p:nvPr/>
        </p:nvSpPr>
        <p:spPr>
          <a:xfrm>
            <a:off x="6666767" y="5004093"/>
            <a:ext cx="2592488" cy="31559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highlight>
                  <a:srgbClr val="FFFF00"/>
                </a:highlight>
                <a:uLnTx/>
                <a:uFillTx/>
                <a:latin typeface="Palatino Linotype" panose="02040502050505030304" pitchFamily="18" charset="0"/>
                <a:ea typeface="+mn-ea"/>
                <a:cs typeface="+mn-cs"/>
              </a:rPr>
              <a:t>sexual immorality</a:t>
            </a:r>
          </a:p>
        </p:txBody>
      </p:sp>
      <p:sp>
        <p:nvSpPr>
          <p:cNvPr id="2" name="Freeform: Shape 1">
            <a:extLst>
              <a:ext uri="{FF2B5EF4-FFF2-40B4-BE49-F238E27FC236}">
                <a16:creationId xmlns:a16="http://schemas.microsoft.com/office/drawing/2014/main" id="{9C520608-7848-478E-9FE4-38F69EF4C8C9}"/>
              </a:ext>
            </a:extLst>
          </p:cNvPr>
          <p:cNvSpPr/>
          <p:nvPr/>
        </p:nvSpPr>
        <p:spPr>
          <a:xfrm>
            <a:off x="534572" y="1448972"/>
            <a:ext cx="11366696" cy="4178105"/>
          </a:xfrm>
          <a:custGeom>
            <a:avLst/>
            <a:gdLst>
              <a:gd name="connsiteX0" fmla="*/ 0 w 11366696"/>
              <a:gd name="connsiteY0" fmla="*/ 0 h 4178105"/>
              <a:gd name="connsiteX1" fmla="*/ 5345723 w 11366696"/>
              <a:gd name="connsiteY1" fmla="*/ 2011680 h 4178105"/>
              <a:gd name="connsiteX2" fmla="*/ 7132320 w 11366696"/>
              <a:gd name="connsiteY2" fmla="*/ 3756074 h 4178105"/>
              <a:gd name="connsiteX3" fmla="*/ 11366696 w 11366696"/>
              <a:gd name="connsiteY3" fmla="*/ 4178105 h 4178105"/>
              <a:gd name="connsiteX4" fmla="*/ 11366696 w 11366696"/>
              <a:gd name="connsiteY4" fmla="*/ 4178105 h 4178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66696" h="4178105">
                <a:moveTo>
                  <a:pt x="0" y="0"/>
                </a:moveTo>
                <a:cubicBezTo>
                  <a:pt x="2078501" y="692834"/>
                  <a:pt x="4157003" y="1385668"/>
                  <a:pt x="5345723" y="2011680"/>
                </a:cubicBezTo>
                <a:cubicBezTo>
                  <a:pt x="6534443" y="2637692"/>
                  <a:pt x="6128825" y="3395003"/>
                  <a:pt x="7132320" y="3756074"/>
                </a:cubicBezTo>
                <a:cubicBezTo>
                  <a:pt x="8135816" y="4117145"/>
                  <a:pt x="11366696" y="4178105"/>
                  <a:pt x="11366696" y="4178105"/>
                </a:cubicBezTo>
                <a:lnTo>
                  <a:pt x="11366696" y="4178105"/>
                </a:lnTo>
              </a:path>
            </a:pathLst>
          </a:custGeom>
          <a:noFill/>
          <a:ln w="101600">
            <a:solidFill>
              <a:srgbClr val="FF0000"/>
            </a:solidFill>
            <a:tailEnd type="triangle" w="lg" len="lg"/>
          </a:ln>
          <a:effectLst>
            <a:outerShdw blurRad="50800" dist="1397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EC41926A-6FC0-4FE6-A9D5-F4E098C5D363}"/>
              </a:ext>
            </a:extLst>
          </p:cNvPr>
          <p:cNvSpPr txBox="1"/>
          <p:nvPr/>
        </p:nvSpPr>
        <p:spPr>
          <a:xfrm>
            <a:off x="8609789" y="1607573"/>
            <a:ext cx="3188921"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C00000"/>
                </a:solidFill>
                <a:effectLst>
                  <a:outerShdw blurRad="38100" dist="38100" dir="2700000" algn="tl">
                    <a:srgbClr val="000000">
                      <a:alpha val="43137"/>
                    </a:srgbClr>
                  </a:outerShdw>
                </a:effectLst>
                <a:uLnTx/>
                <a:uFillTx/>
                <a:latin typeface="Calibri" panose="020F0502020204030204"/>
                <a:ea typeface="+mn-ea"/>
                <a:cs typeface="+mn-cs"/>
              </a:rPr>
              <a:t>“Judging”</a:t>
            </a:r>
          </a:p>
        </p:txBody>
      </p:sp>
      <p:sp>
        <p:nvSpPr>
          <p:cNvPr id="22" name="TextBox 21">
            <a:extLst>
              <a:ext uri="{FF2B5EF4-FFF2-40B4-BE49-F238E27FC236}">
                <a16:creationId xmlns:a16="http://schemas.microsoft.com/office/drawing/2014/main" id="{DE7CD2E5-9F90-45F8-A765-0A1797329F5E}"/>
              </a:ext>
            </a:extLst>
          </p:cNvPr>
          <p:cNvSpPr txBox="1"/>
          <p:nvPr/>
        </p:nvSpPr>
        <p:spPr>
          <a:xfrm>
            <a:off x="3060192" y="2291849"/>
            <a:ext cx="3574715" cy="4524315"/>
          </a:xfrm>
          <a:prstGeom prst="rect">
            <a:avLst/>
          </a:prstGeom>
          <a:solidFill>
            <a:schemeClr val="bg1"/>
          </a:solidFill>
          <a:ln>
            <a:solidFill>
              <a:schemeClr val="tx1"/>
            </a:solidFill>
          </a:ln>
          <a:effectLst>
            <a:outerShdw blurRad="50800" dist="76200" dir="13500000" algn="br"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5:9-10 </a:t>
            </a:r>
            <a:r>
              <a:rPr kumimoji="0" lang="en-US" sz="24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not to associate with sexually immoral people—</a:t>
            </a:r>
            <a:r>
              <a:rPr kumimoji="0" lang="en-US" sz="2400" b="0" i="0" u="none" strike="noStrike" kern="1200" cap="none" spc="0" normalizeH="0" baseline="0" noProof="0" dirty="0">
                <a:ln>
                  <a:noFill/>
                </a:ln>
                <a:solidFill>
                  <a:prstClr val="white"/>
                </a:solidFill>
                <a:effectLst/>
                <a:highlight>
                  <a:srgbClr val="FF0000"/>
                </a:highlight>
                <a:uLnTx/>
                <a:uFillTx/>
                <a:latin typeface="Palatino Linotype" panose="02040502050505030304" pitchFamily="18" charset="0"/>
                <a:ea typeface="+mn-ea"/>
                <a:cs typeface="+mn-cs"/>
              </a:rPr>
              <a:t>not at all meaning the sexually immoral of this world</a:t>
            </a:r>
            <a:r>
              <a:rPr kumimoji="0" lang="en-US" sz="24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since then you would need to go out of the world.  But now </a:t>
            </a:r>
            <a:r>
              <a:rPr kumimoji="0" lang="en-US" sz="2400" b="0" i="0" u="none" strike="noStrike" kern="1200" cap="none" spc="0" normalizeH="0" baseline="0" noProof="0" dirty="0">
                <a:ln>
                  <a:noFill/>
                </a:ln>
                <a:solidFill>
                  <a:prstClr val="white"/>
                </a:solidFill>
                <a:effectLst/>
                <a:highlight>
                  <a:srgbClr val="FF0000"/>
                </a:highlight>
                <a:uLnTx/>
                <a:uFillTx/>
                <a:latin typeface="Palatino Linotype" panose="02040502050505030304" pitchFamily="18" charset="0"/>
                <a:ea typeface="+mn-ea"/>
                <a:cs typeface="+mn-cs"/>
              </a:rPr>
              <a:t>I am writing to you not to associate with anyone who bears the name of brother if he is guilty</a:t>
            </a:r>
            <a:r>
              <a:rPr kumimoji="0" lang="en-US" sz="24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t>
            </a:r>
          </a:p>
        </p:txBody>
      </p:sp>
      <p:sp>
        <p:nvSpPr>
          <p:cNvPr id="7" name="Rectangle: Rounded Corners 6">
            <a:extLst>
              <a:ext uri="{FF2B5EF4-FFF2-40B4-BE49-F238E27FC236}">
                <a16:creationId xmlns:a16="http://schemas.microsoft.com/office/drawing/2014/main" id="{39B678FD-7A16-4A01-A6D1-6B1CD701A3E2}"/>
              </a:ext>
            </a:extLst>
          </p:cNvPr>
          <p:cNvSpPr/>
          <p:nvPr/>
        </p:nvSpPr>
        <p:spPr>
          <a:xfrm>
            <a:off x="3732485" y="2709131"/>
            <a:ext cx="2592489" cy="3471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highlight>
                  <a:srgbClr val="FFFF00"/>
                </a:highlight>
                <a:uLnTx/>
                <a:uFillTx/>
                <a:latin typeface="Palatino Linotype" panose="02040502050505030304" pitchFamily="18" charset="0"/>
                <a:ea typeface="+mn-ea"/>
                <a:cs typeface="+mn-cs"/>
              </a:rPr>
              <a:t>sexually immoral</a:t>
            </a:r>
          </a:p>
        </p:txBody>
      </p:sp>
      <p:sp>
        <p:nvSpPr>
          <p:cNvPr id="14" name="Arrow: Down 13">
            <a:extLst>
              <a:ext uri="{FF2B5EF4-FFF2-40B4-BE49-F238E27FC236}">
                <a16:creationId xmlns:a16="http://schemas.microsoft.com/office/drawing/2014/main" id="{F19FDC87-221A-4514-A9CE-3FF08FB555CE}"/>
              </a:ext>
            </a:extLst>
          </p:cNvPr>
          <p:cNvSpPr/>
          <p:nvPr/>
        </p:nvSpPr>
        <p:spPr>
          <a:xfrm rot="14925210">
            <a:off x="1282199" y="3039642"/>
            <a:ext cx="1334647" cy="2699841"/>
          </a:xfrm>
          <a:prstGeom prst="downArrow">
            <a:avLst/>
          </a:prstGeom>
          <a:solidFill>
            <a:schemeClr val="bg1">
              <a:lumMod val="95000"/>
            </a:schemeClr>
          </a:solidFill>
          <a:ln>
            <a:solidFill>
              <a:srgbClr val="C00000"/>
            </a:solidFill>
          </a:ln>
          <a:effectLst>
            <a:outerShdw blurRad="50800" dist="101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87ADBF2D-B892-49D7-A579-287C4F9B084D}"/>
              </a:ext>
            </a:extLst>
          </p:cNvPr>
          <p:cNvSpPr/>
          <p:nvPr/>
        </p:nvSpPr>
        <p:spPr>
          <a:xfrm rot="20443842">
            <a:off x="644107" y="4014100"/>
            <a:ext cx="2404826" cy="769441"/>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w="12700">
                  <a:solidFill>
                    <a:srgbClr val="FF0000"/>
                  </a:solidFill>
                  <a:prstDash val="solid"/>
                </a:ln>
                <a:pattFill prst="pct50">
                  <a:fgClr>
                    <a:srgbClr val="C00000"/>
                  </a:fgClr>
                  <a:bgClr>
                    <a:srgbClr val="ED7D31">
                      <a:lumMod val="40000"/>
                      <a:lumOff val="60000"/>
                    </a:srgbClr>
                  </a:bgClr>
                </a:pattFill>
                <a:effectLst>
                  <a:outerShdw dist="38100" dir="2640000" algn="bl" rotWithShape="0">
                    <a:srgbClr val="ED7D31">
                      <a:lumMod val="40000"/>
                      <a:lumOff val="60000"/>
                    </a:srgbClr>
                  </a:outerShdw>
                </a:effectLst>
                <a:uLnTx/>
                <a:uFillTx/>
                <a:latin typeface="Calibri" panose="020F0502020204030204"/>
                <a:ea typeface="+mn-ea"/>
                <a:cs typeface="+mn-cs"/>
              </a:rPr>
              <a:t>not these</a:t>
            </a:r>
          </a:p>
        </p:txBody>
      </p:sp>
      <p:sp>
        <p:nvSpPr>
          <p:cNvPr id="13" name="Arrow: Down 12">
            <a:extLst>
              <a:ext uri="{FF2B5EF4-FFF2-40B4-BE49-F238E27FC236}">
                <a16:creationId xmlns:a16="http://schemas.microsoft.com/office/drawing/2014/main" id="{246BC12A-52CA-4C48-88EE-79DC7823D8DF}"/>
              </a:ext>
            </a:extLst>
          </p:cNvPr>
          <p:cNvSpPr/>
          <p:nvPr/>
        </p:nvSpPr>
        <p:spPr>
          <a:xfrm rot="17565674">
            <a:off x="1015209" y="4081295"/>
            <a:ext cx="1334647" cy="3307837"/>
          </a:xfrm>
          <a:prstGeom prst="downArrow">
            <a:avLst/>
          </a:prstGeom>
          <a:solidFill>
            <a:schemeClr val="bg1">
              <a:lumMod val="95000"/>
            </a:schemeClr>
          </a:solidFill>
          <a:ln>
            <a:solidFill>
              <a:srgbClr val="C00000"/>
            </a:solidFill>
          </a:ln>
          <a:effectLst>
            <a:outerShdw blurRad="50800" dist="101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0E93C402-C18D-4A75-868C-259946F37025}"/>
              </a:ext>
            </a:extLst>
          </p:cNvPr>
          <p:cNvSpPr/>
          <p:nvPr/>
        </p:nvSpPr>
        <p:spPr>
          <a:xfrm rot="1284247">
            <a:off x="153270" y="5281845"/>
            <a:ext cx="2942152" cy="769441"/>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w="12700">
                  <a:solidFill>
                    <a:srgbClr val="FF0000"/>
                  </a:solidFill>
                  <a:prstDash val="solid"/>
                </a:ln>
                <a:pattFill prst="pct50">
                  <a:fgClr>
                    <a:srgbClr val="C00000"/>
                  </a:fgClr>
                  <a:bgClr>
                    <a:srgbClr val="ED7D31">
                      <a:lumMod val="40000"/>
                      <a:lumOff val="60000"/>
                    </a:srgbClr>
                  </a:bgClr>
                </a:pattFill>
                <a:effectLst>
                  <a:outerShdw dist="38100" dir="2640000" algn="bl" rotWithShape="0">
                    <a:srgbClr val="ED7D31">
                      <a:lumMod val="40000"/>
                      <a:lumOff val="60000"/>
                    </a:srgbClr>
                  </a:outerShdw>
                </a:effectLst>
                <a:uLnTx/>
                <a:uFillTx/>
                <a:latin typeface="Calibri" panose="020F0502020204030204"/>
                <a:ea typeface="+mn-ea"/>
                <a:cs typeface="+mn-cs"/>
              </a:rPr>
              <a:t>Judge these</a:t>
            </a:r>
          </a:p>
        </p:txBody>
      </p:sp>
    </p:spTree>
    <p:extLst>
      <p:ext uri="{BB962C8B-B14F-4D97-AF65-F5344CB8AC3E}">
        <p14:creationId xmlns:p14="http://schemas.microsoft.com/office/powerpoint/2010/main" val="4176417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9" grpId="0"/>
      <p:bldP spid="13" grpId="0" animBg="1"/>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F083ADD-776F-4953-B682-BCA441E27499}"/>
              </a:ext>
            </a:extLst>
          </p:cNvPr>
          <p:cNvSpPr/>
          <p:nvPr/>
        </p:nvSpPr>
        <p:spPr>
          <a:xfrm>
            <a:off x="0" y="1589387"/>
            <a:ext cx="12192000" cy="526274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46AB9D87-B19E-4D88-A849-A363B70596D0}"/>
              </a:ext>
            </a:extLst>
          </p:cNvPr>
          <p:cNvSpPr txBox="1"/>
          <p:nvPr/>
        </p:nvSpPr>
        <p:spPr>
          <a:xfrm>
            <a:off x="2271073" y="113341"/>
            <a:ext cx="7159525"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THREE THREADS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running through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1 CORINTHIANS 5-7</a:t>
            </a:r>
          </a:p>
        </p:txBody>
      </p:sp>
      <p:sp>
        <p:nvSpPr>
          <p:cNvPr id="17" name="TextBox 16">
            <a:extLst>
              <a:ext uri="{FF2B5EF4-FFF2-40B4-BE49-F238E27FC236}">
                <a16:creationId xmlns:a16="http://schemas.microsoft.com/office/drawing/2014/main" id="{A5C0CFE9-FB0A-4398-84D6-B38A7CEFED6D}"/>
              </a:ext>
            </a:extLst>
          </p:cNvPr>
          <p:cNvSpPr txBox="1"/>
          <p:nvPr/>
        </p:nvSpPr>
        <p:spPr>
          <a:xfrm>
            <a:off x="82391" y="1808386"/>
            <a:ext cx="4602152" cy="1200329"/>
          </a:xfrm>
          <a:prstGeom prst="rect">
            <a:avLst/>
          </a:prstGeom>
          <a:solidFill>
            <a:schemeClr val="bg1"/>
          </a:solidFill>
          <a:ln>
            <a:solidFill>
              <a:schemeClr val="tx1"/>
            </a:solidFill>
          </a:ln>
          <a:effectLst>
            <a:outerShdw blurRad="50800" dist="76200" dir="13500000" algn="br"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5:3</a:t>
            </a:r>
            <a:r>
              <a:rPr kumimoji="0" lang="en-US" sz="24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…I have already pronounced judgment on the one who did such a thing.</a:t>
            </a:r>
          </a:p>
        </p:txBody>
      </p:sp>
      <p:sp>
        <p:nvSpPr>
          <p:cNvPr id="22" name="TextBox 21">
            <a:extLst>
              <a:ext uri="{FF2B5EF4-FFF2-40B4-BE49-F238E27FC236}">
                <a16:creationId xmlns:a16="http://schemas.microsoft.com/office/drawing/2014/main" id="{DE7CD2E5-9F90-45F8-A765-0A1797329F5E}"/>
              </a:ext>
            </a:extLst>
          </p:cNvPr>
          <p:cNvSpPr txBox="1"/>
          <p:nvPr/>
        </p:nvSpPr>
        <p:spPr>
          <a:xfrm>
            <a:off x="2230189" y="2235577"/>
            <a:ext cx="3551634" cy="3046988"/>
          </a:xfrm>
          <a:prstGeom prst="rect">
            <a:avLst/>
          </a:prstGeom>
          <a:solidFill>
            <a:schemeClr val="bg1"/>
          </a:solidFill>
          <a:ln>
            <a:solidFill>
              <a:schemeClr val="tx1"/>
            </a:solidFill>
          </a:ln>
          <a:effectLst>
            <a:outerShdw blurRad="50800" dist="76200" dir="13500000" algn="br"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5:12-13</a:t>
            </a:r>
            <a:r>
              <a:rPr kumimoji="0" lang="en-US" sz="24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For what have I to do with judging outsiders? Is it not those inside the church whom you are to judge? God judges those outside. “Purge the evil person from among you.”</a:t>
            </a:r>
          </a:p>
        </p:txBody>
      </p:sp>
      <p:sp>
        <p:nvSpPr>
          <p:cNvPr id="23" name="TextBox 22">
            <a:extLst>
              <a:ext uri="{FF2B5EF4-FFF2-40B4-BE49-F238E27FC236}">
                <a16:creationId xmlns:a16="http://schemas.microsoft.com/office/drawing/2014/main" id="{AAC23F5A-8D24-4D8B-AA3D-20E5262146BC}"/>
              </a:ext>
            </a:extLst>
          </p:cNvPr>
          <p:cNvSpPr txBox="1"/>
          <p:nvPr/>
        </p:nvSpPr>
        <p:spPr>
          <a:xfrm>
            <a:off x="3705187" y="2966377"/>
            <a:ext cx="5298140" cy="3416320"/>
          </a:xfrm>
          <a:prstGeom prst="rect">
            <a:avLst/>
          </a:prstGeom>
          <a:solidFill>
            <a:schemeClr val="bg1"/>
          </a:solidFill>
          <a:ln>
            <a:solidFill>
              <a:schemeClr val="tx1"/>
            </a:solidFill>
          </a:ln>
          <a:effectLst>
            <a:outerShdw blurRad="50800" dist="76200" dir="13500000" algn="br"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6:1-3</a:t>
            </a:r>
            <a:r>
              <a:rPr kumimoji="0" lang="en-US" sz="24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…does he dare go to law before the unrighteous instead of the saints? Or do you not know that the saints will judge the world? And if the world is to be judged by you, are you incompetent to try trivial cases? Do you not know that we are to judge angels? How much more, then, matters pertaining to this life!</a:t>
            </a:r>
          </a:p>
        </p:txBody>
      </p:sp>
      <p:sp>
        <p:nvSpPr>
          <p:cNvPr id="24" name="TextBox 23">
            <a:extLst>
              <a:ext uri="{FF2B5EF4-FFF2-40B4-BE49-F238E27FC236}">
                <a16:creationId xmlns:a16="http://schemas.microsoft.com/office/drawing/2014/main" id="{FC299051-DFD3-4678-8C41-189CE991813D}"/>
              </a:ext>
            </a:extLst>
          </p:cNvPr>
          <p:cNvSpPr txBox="1"/>
          <p:nvPr/>
        </p:nvSpPr>
        <p:spPr>
          <a:xfrm>
            <a:off x="5158353" y="5210555"/>
            <a:ext cx="5434617" cy="830997"/>
          </a:xfrm>
          <a:prstGeom prst="rect">
            <a:avLst/>
          </a:prstGeom>
          <a:solidFill>
            <a:schemeClr val="bg1"/>
          </a:solidFill>
          <a:ln>
            <a:solidFill>
              <a:schemeClr val="tx1"/>
            </a:solidFill>
          </a:ln>
          <a:effectLst>
            <a:outerShdw blurRad="50800" dist="76200" dir="13500000" algn="br"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6:6 </a:t>
            </a:r>
            <a:r>
              <a:rPr kumimoji="0" lang="en-US" sz="24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but brother goes to law against brother, and that before unbelievers?</a:t>
            </a:r>
          </a:p>
        </p:txBody>
      </p:sp>
      <p:sp>
        <p:nvSpPr>
          <p:cNvPr id="25" name="TextBox 24">
            <a:extLst>
              <a:ext uri="{FF2B5EF4-FFF2-40B4-BE49-F238E27FC236}">
                <a16:creationId xmlns:a16="http://schemas.microsoft.com/office/drawing/2014/main" id="{7A8562F6-1BB7-4E8C-8802-89A1E0C48E59}"/>
              </a:ext>
            </a:extLst>
          </p:cNvPr>
          <p:cNvSpPr txBox="1"/>
          <p:nvPr/>
        </p:nvSpPr>
        <p:spPr>
          <a:xfrm>
            <a:off x="7060459" y="5557984"/>
            <a:ext cx="4868945" cy="1200329"/>
          </a:xfrm>
          <a:prstGeom prst="rect">
            <a:avLst/>
          </a:prstGeom>
          <a:solidFill>
            <a:schemeClr val="bg1"/>
          </a:solidFill>
          <a:ln>
            <a:solidFill>
              <a:schemeClr val="tx1"/>
            </a:solidFill>
          </a:ln>
          <a:effectLst>
            <a:outerShdw blurRad="50800" dist="76200" dir="13500000" algn="br" rotWithShape="0">
              <a:prstClr val="black">
                <a:alpha val="40000"/>
              </a:prstClr>
            </a:outerShdw>
          </a:effectLst>
        </p:spPr>
        <p:txBody>
          <a:bodyPr wrap="square">
            <a:spAutoFit/>
          </a:bodyPr>
          <a:lstStyle>
            <a:defPPr>
              <a:defRPr lang="en-US"/>
            </a:defPPr>
            <a:lvl1pPr>
              <a:defRPr sz="2400" b="1" i="0">
                <a:solidFill>
                  <a:srgbClr val="000000"/>
                </a:solidFill>
                <a:effectLst/>
                <a:latin typeface="Palatino Linotype" panose="02040502050505030304"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6:9a</a:t>
            </a:r>
            <a:r>
              <a:rPr kumimoji="0" lang="en-US" sz="24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t>
            </a:r>
            <a:r>
              <a:rPr kumimoji="0" lang="en-US" sz="24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 </a:t>
            </a:r>
            <a:r>
              <a:rPr kumimoji="0" lang="en-US" sz="24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Or do you not know that the unrighteous will not inherit the kingdom of God? </a:t>
            </a:r>
          </a:p>
        </p:txBody>
      </p:sp>
      <p:sp>
        <p:nvSpPr>
          <p:cNvPr id="26" name="TextBox 25">
            <a:extLst>
              <a:ext uri="{FF2B5EF4-FFF2-40B4-BE49-F238E27FC236}">
                <a16:creationId xmlns:a16="http://schemas.microsoft.com/office/drawing/2014/main" id="{E8FE214F-FA92-4DC0-82AA-ADCC8927CFEE}"/>
              </a:ext>
            </a:extLst>
          </p:cNvPr>
          <p:cNvSpPr txBox="1"/>
          <p:nvPr/>
        </p:nvSpPr>
        <p:spPr>
          <a:xfrm>
            <a:off x="8609789" y="1607573"/>
            <a:ext cx="3188921"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a:ea typeface="+mn-ea"/>
                <a:cs typeface="+mn-cs"/>
              </a:rPr>
              <a:t>“Judging”</a:t>
            </a:r>
          </a:p>
        </p:txBody>
      </p:sp>
    </p:spTree>
    <p:extLst>
      <p:ext uri="{BB962C8B-B14F-4D97-AF65-F5344CB8AC3E}">
        <p14:creationId xmlns:p14="http://schemas.microsoft.com/office/powerpoint/2010/main" val="1065950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2" grpId="0" animBg="1"/>
      <p:bldP spid="23" grpId="0" animBg="1"/>
      <p:bldP spid="24" grpId="0" animBg="1"/>
      <p:bldP spid="2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F083ADD-776F-4953-B682-BCA441E27499}"/>
              </a:ext>
            </a:extLst>
          </p:cNvPr>
          <p:cNvSpPr/>
          <p:nvPr/>
        </p:nvSpPr>
        <p:spPr>
          <a:xfrm>
            <a:off x="0" y="1589387"/>
            <a:ext cx="12192000" cy="526274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46AB9D87-B19E-4D88-A849-A363B70596D0}"/>
              </a:ext>
            </a:extLst>
          </p:cNvPr>
          <p:cNvSpPr txBox="1"/>
          <p:nvPr/>
        </p:nvSpPr>
        <p:spPr>
          <a:xfrm>
            <a:off x="2271073" y="113341"/>
            <a:ext cx="7159525"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THREE THREADS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running through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1 CORINTHIANS 5-7</a:t>
            </a:r>
          </a:p>
        </p:txBody>
      </p:sp>
      <p:sp>
        <p:nvSpPr>
          <p:cNvPr id="17" name="TextBox 16">
            <a:extLst>
              <a:ext uri="{FF2B5EF4-FFF2-40B4-BE49-F238E27FC236}">
                <a16:creationId xmlns:a16="http://schemas.microsoft.com/office/drawing/2014/main" id="{A5C0CFE9-FB0A-4398-84D6-B38A7CEFED6D}"/>
              </a:ext>
            </a:extLst>
          </p:cNvPr>
          <p:cNvSpPr txBox="1"/>
          <p:nvPr/>
        </p:nvSpPr>
        <p:spPr>
          <a:xfrm>
            <a:off x="82391" y="1808386"/>
            <a:ext cx="4602152" cy="830997"/>
          </a:xfrm>
          <a:prstGeom prst="rect">
            <a:avLst/>
          </a:prstGeom>
          <a:solidFill>
            <a:schemeClr val="bg1"/>
          </a:solidFill>
          <a:ln>
            <a:solidFill>
              <a:schemeClr val="tx1"/>
            </a:solidFill>
          </a:ln>
          <a:effectLst>
            <a:outerShdw blurRad="50800" dist="76200" dir="13500000" algn="br"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5:1</a:t>
            </a:r>
            <a:r>
              <a:rPr kumimoji="0" lang="en-US" sz="24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…I have already pronounced judgment</a:t>
            </a:r>
          </a:p>
        </p:txBody>
      </p:sp>
      <p:sp>
        <p:nvSpPr>
          <p:cNvPr id="22" name="TextBox 21">
            <a:extLst>
              <a:ext uri="{FF2B5EF4-FFF2-40B4-BE49-F238E27FC236}">
                <a16:creationId xmlns:a16="http://schemas.microsoft.com/office/drawing/2014/main" id="{DE7CD2E5-9F90-45F8-A765-0A1797329F5E}"/>
              </a:ext>
            </a:extLst>
          </p:cNvPr>
          <p:cNvSpPr txBox="1"/>
          <p:nvPr/>
        </p:nvSpPr>
        <p:spPr>
          <a:xfrm>
            <a:off x="2230189" y="2235577"/>
            <a:ext cx="3551634" cy="3046988"/>
          </a:xfrm>
          <a:prstGeom prst="rect">
            <a:avLst/>
          </a:prstGeom>
          <a:solidFill>
            <a:schemeClr val="bg1"/>
          </a:solidFill>
          <a:ln>
            <a:solidFill>
              <a:schemeClr val="tx1"/>
            </a:solidFill>
          </a:ln>
          <a:effectLst>
            <a:outerShdw blurRad="50800" dist="76200" dir="13500000" algn="br"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5:12-13</a:t>
            </a:r>
            <a:r>
              <a:rPr kumimoji="0" lang="en-US" sz="24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what have I to do with judging outsiders?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God judges those outside. “Purge the evil person from among you.”</a:t>
            </a:r>
          </a:p>
        </p:txBody>
      </p:sp>
      <p:sp>
        <p:nvSpPr>
          <p:cNvPr id="23" name="TextBox 22">
            <a:extLst>
              <a:ext uri="{FF2B5EF4-FFF2-40B4-BE49-F238E27FC236}">
                <a16:creationId xmlns:a16="http://schemas.microsoft.com/office/drawing/2014/main" id="{AAC23F5A-8D24-4D8B-AA3D-20E5262146BC}"/>
              </a:ext>
            </a:extLst>
          </p:cNvPr>
          <p:cNvSpPr txBox="1"/>
          <p:nvPr/>
        </p:nvSpPr>
        <p:spPr>
          <a:xfrm>
            <a:off x="3705187" y="2966377"/>
            <a:ext cx="5298140" cy="3416320"/>
          </a:xfrm>
          <a:prstGeom prst="rect">
            <a:avLst/>
          </a:prstGeom>
          <a:solidFill>
            <a:schemeClr val="bg1"/>
          </a:solidFill>
          <a:ln>
            <a:solidFill>
              <a:schemeClr val="tx1"/>
            </a:solidFill>
          </a:ln>
          <a:effectLst>
            <a:outerShdw blurRad="50800" dist="76200" dir="13500000" algn="br"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6:1-3</a:t>
            </a:r>
            <a:r>
              <a:rPr kumimoji="0" lang="en-US" sz="24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go to law before the unrighteous…?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if the world is to be judged by you, are you incompetent to try trivial cases? Do you not know that we are to judge angels? How much more, then, matters pertaining to this life!</a:t>
            </a:r>
          </a:p>
        </p:txBody>
      </p:sp>
      <p:sp>
        <p:nvSpPr>
          <p:cNvPr id="24" name="TextBox 23">
            <a:extLst>
              <a:ext uri="{FF2B5EF4-FFF2-40B4-BE49-F238E27FC236}">
                <a16:creationId xmlns:a16="http://schemas.microsoft.com/office/drawing/2014/main" id="{FC299051-DFD3-4678-8C41-189CE991813D}"/>
              </a:ext>
            </a:extLst>
          </p:cNvPr>
          <p:cNvSpPr txBox="1"/>
          <p:nvPr/>
        </p:nvSpPr>
        <p:spPr>
          <a:xfrm>
            <a:off x="5158353" y="5210555"/>
            <a:ext cx="5434617" cy="830997"/>
          </a:xfrm>
          <a:prstGeom prst="rect">
            <a:avLst/>
          </a:prstGeom>
          <a:solidFill>
            <a:schemeClr val="bg1"/>
          </a:solidFill>
          <a:ln>
            <a:solidFill>
              <a:schemeClr val="tx1"/>
            </a:solidFill>
          </a:ln>
          <a:effectLst>
            <a:outerShdw blurRad="50800" dist="76200" dir="13500000" algn="br"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6:6 </a:t>
            </a:r>
            <a:r>
              <a:rPr kumimoji="0" lang="en-US" sz="24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but brother goes to law against brother, and that before unbelievers?</a:t>
            </a:r>
          </a:p>
        </p:txBody>
      </p:sp>
      <p:sp>
        <p:nvSpPr>
          <p:cNvPr id="25" name="TextBox 24">
            <a:extLst>
              <a:ext uri="{FF2B5EF4-FFF2-40B4-BE49-F238E27FC236}">
                <a16:creationId xmlns:a16="http://schemas.microsoft.com/office/drawing/2014/main" id="{7A8562F6-1BB7-4E8C-8802-89A1E0C48E59}"/>
              </a:ext>
            </a:extLst>
          </p:cNvPr>
          <p:cNvSpPr txBox="1"/>
          <p:nvPr/>
        </p:nvSpPr>
        <p:spPr>
          <a:xfrm>
            <a:off x="7060459" y="5557984"/>
            <a:ext cx="4868945" cy="1200329"/>
          </a:xfrm>
          <a:prstGeom prst="rect">
            <a:avLst/>
          </a:prstGeom>
          <a:solidFill>
            <a:schemeClr val="bg1"/>
          </a:solidFill>
          <a:ln>
            <a:solidFill>
              <a:schemeClr val="tx1"/>
            </a:solidFill>
          </a:ln>
          <a:effectLst>
            <a:outerShdw blurRad="50800" dist="76200" dir="13500000" algn="br" rotWithShape="0">
              <a:prstClr val="black">
                <a:alpha val="40000"/>
              </a:prstClr>
            </a:outerShdw>
          </a:effectLst>
        </p:spPr>
        <p:txBody>
          <a:bodyPr wrap="square">
            <a:spAutoFit/>
          </a:bodyPr>
          <a:lstStyle>
            <a:defPPr>
              <a:defRPr lang="en-US"/>
            </a:defPPr>
            <a:lvl1pPr>
              <a:defRPr sz="2400" b="1" i="0">
                <a:solidFill>
                  <a:srgbClr val="000000"/>
                </a:solidFill>
                <a:effectLst/>
                <a:latin typeface="Palatino Linotype" panose="02040502050505030304"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6:9a</a:t>
            </a:r>
            <a:r>
              <a:rPr kumimoji="0" lang="en-US" sz="24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t>
            </a:r>
            <a:r>
              <a:rPr kumimoji="0" lang="en-US" sz="24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                                                                    </a:t>
            </a:r>
            <a:r>
              <a:rPr kumimoji="0" lang="en-US" sz="24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the unrighteous will not inherit the kingdom of God? </a:t>
            </a:r>
          </a:p>
        </p:txBody>
      </p:sp>
      <p:sp>
        <p:nvSpPr>
          <p:cNvPr id="26" name="TextBox 25">
            <a:extLst>
              <a:ext uri="{FF2B5EF4-FFF2-40B4-BE49-F238E27FC236}">
                <a16:creationId xmlns:a16="http://schemas.microsoft.com/office/drawing/2014/main" id="{E8FE214F-FA92-4DC0-82AA-ADCC8927CFEE}"/>
              </a:ext>
            </a:extLst>
          </p:cNvPr>
          <p:cNvSpPr txBox="1"/>
          <p:nvPr/>
        </p:nvSpPr>
        <p:spPr>
          <a:xfrm>
            <a:off x="8609789" y="1607573"/>
            <a:ext cx="3188921"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a:ea typeface="+mn-ea"/>
                <a:cs typeface="+mn-cs"/>
              </a:rPr>
              <a:t>“Judging”</a:t>
            </a:r>
          </a:p>
        </p:txBody>
      </p:sp>
    </p:spTree>
    <p:extLst>
      <p:ext uri="{BB962C8B-B14F-4D97-AF65-F5344CB8AC3E}">
        <p14:creationId xmlns:p14="http://schemas.microsoft.com/office/powerpoint/2010/main" val="420079912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F083ADD-776F-4953-B682-BCA441E27499}"/>
              </a:ext>
            </a:extLst>
          </p:cNvPr>
          <p:cNvSpPr/>
          <p:nvPr/>
        </p:nvSpPr>
        <p:spPr>
          <a:xfrm>
            <a:off x="0" y="1589387"/>
            <a:ext cx="12192000" cy="526274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46AB9D87-B19E-4D88-A849-A363B70596D0}"/>
              </a:ext>
            </a:extLst>
          </p:cNvPr>
          <p:cNvSpPr txBox="1"/>
          <p:nvPr/>
        </p:nvSpPr>
        <p:spPr>
          <a:xfrm>
            <a:off x="2271073" y="113341"/>
            <a:ext cx="7159525"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THREE THREADS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running through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1 CORINTHIANS 5-7</a:t>
            </a:r>
          </a:p>
        </p:txBody>
      </p:sp>
      <p:sp>
        <p:nvSpPr>
          <p:cNvPr id="17" name="TextBox 16">
            <a:extLst>
              <a:ext uri="{FF2B5EF4-FFF2-40B4-BE49-F238E27FC236}">
                <a16:creationId xmlns:a16="http://schemas.microsoft.com/office/drawing/2014/main" id="{A5C0CFE9-FB0A-4398-84D6-B38A7CEFED6D}"/>
              </a:ext>
            </a:extLst>
          </p:cNvPr>
          <p:cNvSpPr txBox="1"/>
          <p:nvPr/>
        </p:nvSpPr>
        <p:spPr>
          <a:xfrm>
            <a:off x="82391" y="1808386"/>
            <a:ext cx="4602152" cy="830997"/>
          </a:xfrm>
          <a:prstGeom prst="rect">
            <a:avLst/>
          </a:prstGeom>
          <a:solidFill>
            <a:schemeClr val="bg1"/>
          </a:solidFill>
          <a:ln>
            <a:solidFill>
              <a:schemeClr val="tx1"/>
            </a:solidFill>
          </a:ln>
          <a:effectLst>
            <a:outerShdw blurRad="50800" dist="76200" dir="13500000" algn="br"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5:1</a:t>
            </a:r>
            <a:r>
              <a:rPr kumimoji="0" lang="en-US" sz="24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…I have already pronounced judgment</a:t>
            </a:r>
          </a:p>
        </p:txBody>
      </p:sp>
      <p:sp>
        <p:nvSpPr>
          <p:cNvPr id="22" name="TextBox 21">
            <a:extLst>
              <a:ext uri="{FF2B5EF4-FFF2-40B4-BE49-F238E27FC236}">
                <a16:creationId xmlns:a16="http://schemas.microsoft.com/office/drawing/2014/main" id="{DE7CD2E5-9F90-45F8-A765-0A1797329F5E}"/>
              </a:ext>
            </a:extLst>
          </p:cNvPr>
          <p:cNvSpPr txBox="1"/>
          <p:nvPr/>
        </p:nvSpPr>
        <p:spPr>
          <a:xfrm>
            <a:off x="2230189" y="2235577"/>
            <a:ext cx="3551634" cy="2677656"/>
          </a:xfrm>
          <a:prstGeom prst="rect">
            <a:avLst/>
          </a:prstGeom>
          <a:solidFill>
            <a:schemeClr val="bg1"/>
          </a:solidFill>
          <a:ln>
            <a:solidFill>
              <a:schemeClr val="tx1"/>
            </a:solidFill>
          </a:ln>
          <a:effectLst>
            <a:outerShdw blurRad="50800" dist="76200" dir="13500000" algn="br"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5:12-13</a:t>
            </a:r>
            <a:r>
              <a:rPr kumimoji="0" lang="en-US" sz="24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For what have I to do with judging outsiders?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God judges those outside. “Purge the evil person from among you.”</a:t>
            </a:r>
          </a:p>
        </p:txBody>
      </p:sp>
      <p:sp>
        <p:nvSpPr>
          <p:cNvPr id="23" name="TextBox 22">
            <a:extLst>
              <a:ext uri="{FF2B5EF4-FFF2-40B4-BE49-F238E27FC236}">
                <a16:creationId xmlns:a16="http://schemas.microsoft.com/office/drawing/2014/main" id="{AAC23F5A-8D24-4D8B-AA3D-20E5262146BC}"/>
              </a:ext>
            </a:extLst>
          </p:cNvPr>
          <p:cNvSpPr txBox="1"/>
          <p:nvPr/>
        </p:nvSpPr>
        <p:spPr>
          <a:xfrm>
            <a:off x="3705187" y="2966377"/>
            <a:ext cx="5846776" cy="2677656"/>
          </a:xfrm>
          <a:prstGeom prst="rect">
            <a:avLst/>
          </a:prstGeom>
          <a:solidFill>
            <a:schemeClr val="bg1"/>
          </a:solidFill>
          <a:ln>
            <a:solidFill>
              <a:schemeClr val="tx1"/>
            </a:solidFill>
          </a:ln>
          <a:effectLst>
            <a:outerShdw blurRad="50800" dist="76200" dir="13500000" algn="br"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6:1-3</a:t>
            </a:r>
            <a:r>
              <a:rPr kumimoji="0" lang="en-US" sz="24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go to law before the unrighteous…?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if the world is to be judged by you, are you incompetent to try trivial cases? Do you not know that we are to judge angels? How much more, then, matters pertaining to this life!</a:t>
            </a:r>
          </a:p>
        </p:txBody>
      </p:sp>
      <p:sp>
        <p:nvSpPr>
          <p:cNvPr id="24" name="TextBox 23">
            <a:extLst>
              <a:ext uri="{FF2B5EF4-FFF2-40B4-BE49-F238E27FC236}">
                <a16:creationId xmlns:a16="http://schemas.microsoft.com/office/drawing/2014/main" id="{FC299051-DFD3-4678-8C41-189CE991813D}"/>
              </a:ext>
            </a:extLst>
          </p:cNvPr>
          <p:cNvSpPr txBox="1"/>
          <p:nvPr/>
        </p:nvSpPr>
        <p:spPr>
          <a:xfrm>
            <a:off x="6691731" y="5210555"/>
            <a:ext cx="5434617" cy="830997"/>
          </a:xfrm>
          <a:prstGeom prst="rect">
            <a:avLst/>
          </a:prstGeom>
          <a:solidFill>
            <a:schemeClr val="bg1"/>
          </a:solidFill>
          <a:ln>
            <a:solidFill>
              <a:schemeClr val="tx1"/>
            </a:solidFill>
          </a:ln>
          <a:effectLst>
            <a:outerShdw blurRad="50800" dist="76200" dir="13500000" algn="br"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6:6 </a:t>
            </a:r>
            <a:r>
              <a:rPr kumimoji="0" lang="en-US" sz="24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but brother goes to law against brother, and that before unbelievers?</a:t>
            </a:r>
          </a:p>
        </p:txBody>
      </p:sp>
      <p:sp>
        <p:nvSpPr>
          <p:cNvPr id="25" name="TextBox 24">
            <a:extLst>
              <a:ext uri="{FF2B5EF4-FFF2-40B4-BE49-F238E27FC236}">
                <a16:creationId xmlns:a16="http://schemas.microsoft.com/office/drawing/2014/main" id="{7A8562F6-1BB7-4E8C-8802-89A1E0C48E59}"/>
              </a:ext>
            </a:extLst>
          </p:cNvPr>
          <p:cNvSpPr txBox="1"/>
          <p:nvPr/>
        </p:nvSpPr>
        <p:spPr>
          <a:xfrm>
            <a:off x="7299611" y="5965947"/>
            <a:ext cx="4868945" cy="830997"/>
          </a:xfrm>
          <a:prstGeom prst="rect">
            <a:avLst/>
          </a:prstGeom>
          <a:solidFill>
            <a:schemeClr val="bg1"/>
          </a:solidFill>
          <a:ln>
            <a:solidFill>
              <a:schemeClr val="tx1"/>
            </a:solidFill>
          </a:ln>
          <a:effectLst>
            <a:outerShdw blurRad="50800" dist="76200" dir="13500000" algn="br" rotWithShape="0">
              <a:prstClr val="black">
                <a:alpha val="40000"/>
              </a:prstClr>
            </a:outerShdw>
          </a:effectLst>
        </p:spPr>
        <p:txBody>
          <a:bodyPr wrap="square">
            <a:spAutoFit/>
          </a:bodyPr>
          <a:lstStyle>
            <a:defPPr>
              <a:defRPr lang="en-US"/>
            </a:defPPr>
            <a:lvl1pPr>
              <a:defRPr sz="2400" b="1" i="0">
                <a:solidFill>
                  <a:srgbClr val="000000"/>
                </a:solidFill>
                <a:effectLst/>
                <a:latin typeface="Palatino Linotype" panose="02040502050505030304"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6:9a</a:t>
            </a:r>
            <a:r>
              <a:rPr kumimoji="0" lang="en-US" sz="24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t>
            </a:r>
            <a:r>
              <a:rPr kumimoji="0" lang="en-US" sz="24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 </a:t>
            </a:r>
            <a:r>
              <a:rPr kumimoji="0" lang="en-US" sz="24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the unrighteous will not inherit the kingdom of God? </a:t>
            </a:r>
          </a:p>
        </p:txBody>
      </p:sp>
      <p:sp>
        <p:nvSpPr>
          <p:cNvPr id="26" name="TextBox 25">
            <a:extLst>
              <a:ext uri="{FF2B5EF4-FFF2-40B4-BE49-F238E27FC236}">
                <a16:creationId xmlns:a16="http://schemas.microsoft.com/office/drawing/2014/main" id="{E8FE214F-FA92-4DC0-82AA-ADCC8927CFEE}"/>
              </a:ext>
            </a:extLst>
          </p:cNvPr>
          <p:cNvSpPr txBox="1"/>
          <p:nvPr/>
        </p:nvSpPr>
        <p:spPr>
          <a:xfrm>
            <a:off x="8609789" y="1607573"/>
            <a:ext cx="3188921"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a:ea typeface="+mn-ea"/>
                <a:cs typeface="+mn-cs"/>
              </a:rPr>
              <a:t>“Judging”</a:t>
            </a:r>
          </a:p>
        </p:txBody>
      </p:sp>
    </p:spTree>
    <p:extLst>
      <p:ext uri="{BB962C8B-B14F-4D97-AF65-F5344CB8AC3E}">
        <p14:creationId xmlns:p14="http://schemas.microsoft.com/office/powerpoint/2010/main" val="11709743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F083ADD-776F-4953-B682-BCA441E27499}"/>
              </a:ext>
            </a:extLst>
          </p:cNvPr>
          <p:cNvSpPr/>
          <p:nvPr/>
        </p:nvSpPr>
        <p:spPr>
          <a:xfrm>
            <a:off x="0" y="1589387"/>
            <a:ext cx="12192000" cy="526274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46AB9D87-B19E-4D88-A849-A363B70596D0}"/>
              </a:ext>
            </a:extLst>
          </p:cNvPr>
          <p:cNvSpPr txBox="1"/>
          <p:nvPr/>
        </p:nvSpPr>
        <p:spPr>
          <a:xfrm>
            <a:off x="2271073" y="113341"/>
            <a:ext cx="7159525"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THREE THREADS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running through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1 CORINTHIANS 5-7</a:t>
            </a:r>
          </a:p>
        </p:txBody>
      </p:sp>
      <p:sp>
        <p:nvSpPr>
          <p:cNvPr id="22" name="TextBox 21">
            <a:extLst>
              <a:ext uri="{FF2B5EF4-FFF2-40B4-BE49-F238E27FC236}">
                <a16:creationId xmlns:a16="http://schemas.microsoft.com/office/drawing/2014/main" id="{DE7CD2E5-9F90-45F8-A765-0A1797329F5E}"/>
              </a:ext>
            </a:extLst>
          </p:cNvPr>
          <p:cNvSpPr txBox="1"/>
          <p:nvPr/>
        </p:nvSpPr>
        <p:spPr>
          <a:xfrm>
            <a:off x="2230189" y="2235577"/>
            <a:ext cx="3551634" cy="2677656"/>
          </a:xfrm>
          <a:prstGeom prst="rect">
            <a:avLst/>
          </a:prstGeom>
          <a:solidFill>
            <a:schemeClr val="bg1"/>
          </a:solidFill>
          <a:ln>
            <a:solidFill>
              <a:schemeClr val="tx1"/>
            </a:solidFill>
          </a:ln>
          <a:effectLst>
            <a:outerShdw blurRad="50800" dist="76200" dir="13500000" algn="br"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5:12-13</a:t>
            </a:r>
            <a:r>
              <a:rPr kumimoji="0" lang="en-US" sz="24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For what have I to do with judging outsiders?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God judges those outside. “Purge the evil person from among you.”</a:t>
            </a:r>
          </a:p>
        </p:txBody>
      </p:sp>
      <p:sp>
        <p:nvSpPr>
          <p:cNvPr id="23" name="TextBox 22">
            <a:extLst>
              <a:ext uri="{FF2B5EF4-FFF2-40B4-BE49-F238E27FC236}">
                <a16:creationId xmlns:a16="http://schemas.microsoft.com/office/drawing/2014/main" id="{AAC23F5A-8D24-4D8B-AA3D-20E5262146BC}"/>
              </a:ext>
            </a:extLst>
          </p:cNvPr>
          <p:cNvSpPr txBox="1"/>
          <p:nvPr/>
        </p:nvSpPr>
        <p:spPr>
          <a:xfrm>
            <a:off x="3705187" y="2966377"/>
            <a:ext cx="5846776" cy="2677656"/>
          </a:xfrm>
          <a:prstGeom prst="rect">
            <a:avLst/>
          </a:prstGeom>
          <a:solidFill>
            <a:schemeClr val="bg1"/>
          </a:solidFill>
          <a:ln>
            <a:solidFill>
              <a:schemeClr val="tx1"/>
            </a:solidFill>
          </a:ln>
          <a:effectLst>
            <a:outerShdw blurRad="50800" dist="76200" dir="13500000" algn="br"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6:1-3</a:t>
            </a:r>
            <a:r>
              <a:rPr kumimoji="0" lang="en-US" sz="24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go to law before the unrighteous…?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if the world is to be judged by you, are you incompetent to try trivial cases? Do you not know that we are to judge angels? How much more, then, matters pertaining to this life!</a:t>
            </a:r>
          </a:p>
        </p:txBody>
      </p:sp>
      <p:sp>
        <p:nvSpPr>
          <p:cNvPr id="24" name="TextBox 23">
            <a:extLst>
              <a:ext uri="{FF2B5EF4-FFF2-40B4-BE49-F238E27FC236}">
                <a16:creationId xmlns:a16="http://schemas.microsoft.com/office/drawing/2014/main" id="{FC299051-DFD3-4678-8C41-189CE991813D}"/>
              </a:ext>
            </a:extLst>
          </p:cNvPr>
          <p:cNvSpPr txBox="1"/>
          <p:nvPr/>
        </p:nvSpPr>
        <p:spPr>
          <a:xfrm>
            <a:off x="6691731" y="5210555"/>
            <a:ext cx="5434617" cy="830997"/>
          </a:xfrm>
          <a:prstGeom prst="rect">
            <a:avLst/>
          </a:prstGeom>
          <a:solidFill>
            <a:schemeClr val="bg1"/>
          </a:solidFill>
          <a:ln>
            <a:solidFill>
              <a:schemeClr val="tx1"/>
            </a:solidFill>
          </a:ln>
          <a:effectLst>
            <a:outerShdw blurRad="50800" dist="76200" dir="13500000" algn="br"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6:6 </a:t>
            </a:r>
            <a:r>
              <a:rPr kumimoji="0" lang="en-US" sz="24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but brother goes to law against brother, and that before unbelievers?</a:t>
            </a:r>
          </a:p>
        </p:txBody>
      </p:sp>
      <p:sp>
        <p:nvSpPr>
          <p:cNvPr id="25" name="TextBox 24">
            <a:extLst>
              <a:ext uri="{FF2B5EF4-FFF2-40B4-BE49-F238E27FC236}">
                <a16:creationId xmlns:a16="http://schemas.microsoft.com/office/drawing/2014/main" id="{7A8562F6-1BB7-4E8C-8802-89A1E0C48E59}"/>
              </a:ext>
            </a:extLst>
          </p:cNvPr>
          <p:cNvSpPr txBox="1"/>
          <p:nvPr/>
        </p:nvSpPr>
        <p:spPr>
          <a:xfrm>
            <a:off x="7299611" y="5965947"/>
            <a:ext cx="4868945" cy="830997"/>
          </a:xfrm>
          <a:prstGeom prst="rect">
            <a:avLst/>
          </a:prstGeom>
          <a:solidFill>
            <a:schemeClr val="bg1"/>
          </a:solidFill>
          <a:ln>
            <a:solidFill>
              <a:schemeClr val="tx1"/>
            </a:solidFill>
          </a:ln>
          <a:effectLst>
            <a:outerShdw blurRad="50800" dist="76200" dir="13500000" algn="br" rotWithShape="0">
              <a:prstClr val="black">
                <a:alpha val="40000"/>
              </a:prstClr>
            </a:outerShdw>
          </a:effectLst>
        </p:spPr>
        <p:txBody>
          <a:bodyPr wrap="square">
            <a:spAutoFit/>
          </a:bodyPr>
          <a:lstStyle>
            <a:defPPr>
              <a:defRPr lang="en-US"/>
            </a:defPPr>
            <a:lvl1pPr>
              <a:defRPr sz="2400" b="1" i="0">
                <a:solidFill>
                  <a:srgbClr val="000000"/>
                </a:solidFill>
                <a:effectLst/>
                <a:latin typeface="Palatino Linotype" panose="02040502050505030304"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6:9a</a:t>
            </a:r>
            <a:r>
              <a:rPr kumimoji="0" lang="en-US" sz="24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t>
            </a:r>
            <a:r>
              <a:rPr kumimoji="0" lang="en-US" sz="24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 </a:t>
            </a:r>
            <a:r>
              <a:rPr kumimoji="0" lang="en-US" sz="24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the unrighteous will not inherit the kingdom of God? </a:t>
            </a:r>
          </a:p>
        </p:txBody>
      </p:sp>
      <p:sp>
        <p:nvSpPr>
          <p:cNvPr id="26" name="TextBox 25">
            <a:extLst>
              <a:ext uri="{FF2B5EF4-FFF2-40B4-BE49-F238E27FC236}">
                <a16:creationId xmlns:a16="http://schemas.microsoft.com/office/drawing/2014/main" id="{E8FE214F-FA92-4DC0-82AA-ADCC8927CFEE}"/>
              </a:ext>
            </a:extLst>
          </p:cNvPr>
          <p:cNvSpPr txBox="1"/>
          <p:nvPr/>
        </p:nvSpPr>
        <p:spPr>
          <a:xfrm>
            <a:off x="8609789" y="1607573"/>
            <a:ext cx="3188921"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a:ea typeface="+mn-ea"/>
                <a:cs typeface="+mn-cs"/>
              </a:rPr>
              <a:t>“Judging”</a:t>
            </a:r>
          </a:p>
        </p:txBody>
      </p:sp>
      <p:sp>
        <p:nvSpPr>
          <p:cNvPr id="17" name="TextBox 16">
            <a:extLst>
              <a:ext uri="{FF2B5EF4-FFF2-40B4-BE49-F238E27FC236}">
                <a16:creationId xmlns:a16="http://schemas.microsoft.com/office/drawing/2014/main" id="{A5C0CFE9-FB0A-4398-84D6-B38A7CEFED6D}"/>
              </a:ext>
            </a:extLst>
          </p:cNvPr>
          <p:cNvSpPr txBox="1"/>
          <p:nvPr/>
        </p:nvSpPr>
        <p:spPr>
          <a:xfrm>
            <a:off x="82391" y="1808386"/>
            <a:ext cx="4602152" cy="830997"/>
          </a:xfrm>
          <a:prstGeom prst="rect">
            <a:avLst/>
          </a:prstGeom>
          <a:solidFill>
            <a:srgbClr val="FFFF00"/>
          </a:solidFill>
          <a:ln>
            <a:solidFill>
              <a:schemeClr val="tx1"/>
            </a:solidFill>
          </a:ln>
          <a:effectLst>
            <a:outerShdw blurRad="50800" dist="76200" dir="13500000" algn="br"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5:1</a:t>
            </a:r>
            <a:r>
              <a:rPr kumimoji="0" lang="en-US" sz="24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…I have already pronounced judgment</a:t>
            </a:r>
          </a:p>
        </p:txBody>
      </p:sp>
    </p:spTree>
    <p:extLst>
      <p:ext uri="{BB962C8B-B14F-4D97-AF65-F5344CB8AC3E}">
        <p14:creationId xmlns:p14="http://schemas.microsoft.com/office/powerpoint/2010/main" val="30318478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34E1DB-FC66-D30E-43EA-EEEBC92DB369}"/>
              </a:ext>
            </a:extLst>
          </p:cNvPr>
          <p:cNvSpPr txBox="1"/>
          <p:nvPr/>
        </p:nvSpPr>
        <p:spPr>
          <a:xfrm>
            <a:off x="868680" y="434340"/>
            <a:ext cx="10838216" cy="52014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The Three Divine Institution Concept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Peter’s three tents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The Church</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&amp; </a:t>
            </a: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Civil Government</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are </a:t>
            </a:r>
            <a:r>
              <a:rPr kumimoji="0" lang="en-US" sz="2800" b="1" i="1" u="none" strike="noStrike" kern="1200" cap="none" spc="0" normalizeH="0" baseline="0" noProof="0" dirty="0">
                <a:ln>
                  <a:noFill/>
                </a:ln>
                <a:solidFill>
                  <a:prstClr val="black"/>
                </a:solidFill>
                <a:effectLst/>
                <a:uLnTx/>
                <a:uFillTx/>
                <a:latin typeface="Calibri" panose="020F0502020204030204"/>
                <a:ea typeface="+mn-ea"/>
                <a:cs typeface="+mn-cs"/>
              </a:rPr>
              <a:t>Not Equally Divine Institutions</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The Church</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God’s eternal purpose (Ephesians 3:10)</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Civil Government</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human</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institution”</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was slavery a divine institution?</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God used slavery</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we don’t say slavery was a divine institution, parallel to the church!</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God uses govt, uses it for good</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Romans 13, </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“a minister of God…for good”</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1 Peter 2, </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“sent by him for vengeance on evil doers”</a:t>
            </a:r>
          </a:p>
        </p:txBody>
      </p:sp>
      <p:sp>
        <p:nvSpPr>
          <p:cNvPr id="3" name="TextBox 2">
            <a:extLst>
              <a:ext uri="{FF2B5EF4-FFF2-40B4-BE49-F238E27FC236}">
                <a16:creationId xmlns:a16="http://schemas.microsoft.com/office/drawing/2014/main" id="{94124290-1EB1-ADC7-3A37-733CBE31E525}"/>
              </a:ext>
            </a:extLst>
          </p:cNvPr>
          <p:cNvSpPr txBox="1"/>
          <p:nvPr/>
        </p:nvSpPr>
        <p:spPr>
          <a:xfrm>
            <a:off x="5914038" y="2281505"/>
            <a:ext cx="5409282" cy="1384995"/>
          </a:xfrm>
          <a:prstGeom prst="rect">
            <a:avLst/>
          </a:prstGeom>
          <a:solidFill>
            <a:schemeClr val="bg1"/>
          </a:solidFill>
          <a:ln>
            <a:solidFill>
              <a:schemeClr val="tx1"/>
            </a:solidFill>
          </a:ln>
          <a:effectLst>
            <a:outerShdw blurRad="50800" dist="76200" dir="13500000" algn="br"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1320"/>
                </a:solidFill>
                <a:effectLst/>
                <a:uLnTx/>
                <a:uFillTx/>
                <a:latin typeface="Palatino Linotype" panose="02040502050505030304" pitchFamily="18" charset="0"/>
                <a:ea typeface="+mn-ea"/>
                <a:cs typeface="+mn-cs"/>
              </a:rPr>
              <a:t>1 Peter 2:13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1320"/>
                </a:solidFill>
                <a:effectLst/>
                <a:uLnTx/>
                <a:uFillTx/>
                <a:latin typeface="Palatino Linotype" panose="02040502050505030304" pitchFamily="18" charset="0"/>
                <a:ea typeface="+mn-ea"/>
                <a:cs typeface="+mn-cs"/>
              </a:rPr>
              <a:t>Be subject for the sake of the Lord to every human institution</a:t>
            </a:r>
            <a:endPar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
        <p:nvSpPr>
          <p:cNvPr id="4" name="TextBox 3">
            <a:extLst>
              <a:ext uri="{FF2B5EF4-FFF2-40B4-BE49-F238E27FC236}">
                <a16:creationId xmlns:a16="http://schemas.microsoft.com/office/drawing/2014/main" id="{09BF51C2-C20C-6FE2-48D3-FE8895C4D899}"/>
              </a:ext>
            </a:extLst>
          </p:cNvPr>
          <p:cNvSpPr txBox="1"/>
          <p:nvPr/>
        </p:nvSpPr>
        <p:spPr>
          <a:xfrm>
            <a:off x="855345" y="5790545"/>
            <a:ext cx="9909810" cy="954107"/>
          </a:xfrm>
          <a:prstGeom prst="rect">
            <a:avLst/>
          </a:prstGeom>
          <a:noFill/>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But the Church &amp; Civil Government are not Parallel Institutions,</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one spiritual and one secular</a:t>
            </a:r>
          </a:p>
        </p:txBody>
      </p:sp>
    </p:spTree>
    <p:extLst>
      <p:ext uri="{BB962C8B-B14F-4D97-AF65-F5344CB8AC3E}">
        <p14:creationId xmlns:p14="http://schemas.microsoft.com/office/powerpoint/2010/main" val="2163625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F083ADD-776F-4953-B682-BCA441E27499}"/>
              </a:ext>
            </a:extLst>
          </p:cNvPr>
          <p:cNvSpPr/>
          <p:nvPr/>
        </p:nvSpPr>
        <p:spPr>
          <a:xfrm>
            <a:off x="0" y="1589387"/>
            <a:ext cx="12192000" cy="526274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46AB9D87-B19E-4D88-A849-A363B70596D0}"/>
              </a:ext>
            </a:extLst>
          </p:cNvPr>
          <p:cNvSpPr txBox="1"/>
          <p:nvPr/>
        </p:nvSpPr>
        <p:spPr>
          <a:xfrm>
            <a:off x="2271073" y="113341"/>
            <a:ext cx="7159525"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THREE THREADS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running through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1 CORINTHIANS 5-7</a:t>
            </a:r>
          </a:p>
        </p:txBody>
      </p:sp>
      <p:sp>
        <p:nvSpPr>
          <p:cNvPr id="17" name="TextBox 16">
            <a:extLst>
              <a:ext uri="{FF2B5EF4-FFF2-40B4-BE49-F238E27FC236}">
                <a16:creationId xmlns:a16="http://schemas.microsoft.com/office/drawing/2014/main" id="{A5C0CFE9-FB0A-4398-84D6-B38A7CEFED6D}"/>
              </a:ext>
            </a:extLst>
          </p:cNvPr>
          <p:cNvSpPr txBox="1"/>
          <p:nvPr/>
        </p:nvSpPr>
        <p:spPr>
          <a:xfrm>
            <a:off x="82391" y="1808386"/>
            <a:ext cx="4602152" cy="830997"/>
          </a:xfrm>
          <a:prstGeom prst="rect">
            <a:avLst/>
          </a:prstGeom>
          <a:solidFill>
            <a:schemeClr val="bg1"/>
          </a:solidFill>
          <a:ln>
            <a:solidFill>
              <a:schemeClr val="tx1"/>
            </a:solidFill>
          </a:ln>
          <a:effectLst>
            <a:outerShdw blurRad="50800" dist="76200" dir="13500000" algn="br"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5:1</a:t>
            </a:r>
            <a:r>
              <a:rPr kumimoji="0" lang="en-US" sz="24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…I have already pronounced judgment</a:t>
            </a:r>
          </a:p>
        </p:txBody>
      </p:sp>
      <p:sp>
        <p:nvSpPr>
          <p:cNvPr id="23" name="TextBox 22">
            <a:extLst>
              <a:ext uri="{FF2B5EF4-FFF2-40B4-BE49-F238E27FC236}">
                <a16:creationId xmlns:a16="http://schemas.microsoft.com/office/drawing/2014/main" id="{AAC23F5A-8D24-4D8B-AA3D-20E5262146BC}"/>
              </a:ext>
            </a:extLst>
          </p:cNvPr>
          <p:cNvSpPr txBox="1"/>
          <p:nvPr/>
        </p:nvSpPr>
        <p:spPr>
          <a:xfrm>
            <a:off x="3705187" y="2966377"/>
            <a:ext cx="5846776" cy="2677656"/>
          </a:xfrm>
          <a:prstGeom prst="rect">
            <a:avLst/>
          </a:prstGeom>
          <a:solidFill>
            <a:schemeClr val="bg1"/>
          </a:solidFill>
          <a:ln>
            <a:solidFill>
              <a:schemeClr val="tx1"/>
            </a:solidFill>
          </a:ln>
          <a:effectLst>
            <a:outerShdw blurRad="50800" dist="76200" dir="13500000" algn="br"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6:1-3</a:t>
            </a:r>
            <a:r>
              <a:rPr kumimoji="0" lang="en-US" sz="24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go to law before the unrighteous…?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if the world is to be judged by you, are you incompetent to try trivial cases? Do you not know that we are to judge angels? How much more, then, matters pertaining to this life!</a:t>
            </a:r>
          </a:p>
        </p:txBody>
      </p:sp>
      <p:sp>
        <p:nvSpPr>
          <p:cNvPr id="24" name="TextBox 23">
            <a:extLst>
              <a:ext uri="{FF2B5EF4-FFF2-40B4-BE49-F238E27FC236}">
                <a16:creationId xmlns:a16="http://schemas.microsoft.com/office/drawing/2014/main" id="{FC299051-DFD3-4678-8C41-189CE991813D}"/>
              </a:ext>
            </a:extLst>
          </p:cNvPr>
          <p:cNvSpPr txBox="1"/>
          <p:nvPr/>
        </p:nvSpPr>
        <p:spPr>
          <a:xfrm>
            <a:off x="6691731" y="5210555"/>
            <a:ext cx="5434617" cy="830997"/>
          </a:xfrm>
          <a:prstGeom prst="rect">
            <a:avLst/>
          </a:prstGeom>
          <a:solidFill>
            <a:schemeClr val="bg1"/>
          </a:solidFill>
          <a:ln>
            <a:solidFill>
              <a:schemeClr val="tx1"/>
            </a:solidFill>
          </a:ln>
          <a:effectLst>
            <a:outerShdw blurRad="50800" dist="76200" dir="13500000" algn="br"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6:6 </a:t>
            </a:r>
            <a:r>
              <a:rPr kumimoji="0" lang="en-US" sz="24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but brother goes to law against brother, and that before unbelievers?</a:t>
            </a:r>
          </a:p>
        </p:txBody>
      </p:sp>
      <p:sp>
        <p:nvSpPr>
          <p:cNvPr id="25" name="TextBox 24">
            <a:extLst>
              <a:ext uri="{FF2B5EF4-FFF2-40B4-BE49-F238E27FC236}">
                <a16:creationId xmlns:a16="http://schemas.microsoft.com/office/drawing/2014/main" id="{7A8562F6-1BB7-4E8C-8802-89A1E0C48E59}"/>
              </a:ext>
            </a:extLst>
          </p:cNvPr>
          <p:cNvSpPr txBox="1"/>
          <p:nvPr/>
        </p:nvSpPr>
        <p:spPr>
          <a:xfrm>
            <a:off x="7299611" y="5965947"/>
            <a:ext cx="4868945" cy="830997"/>
          </a:xfrm>
          <a:prstGeom prst="rect">
            <a:avLst/>
          </a:prstGeom>
          <a:solidFill>
            <a:schemeClr val="bg1"/>
          </a:solidFill>
          <a:ln>
            <a:solidFill>
              <a:schemeClr val="tx1"/>
            </a:solidFill>
          </a:ln>
          <a:effectLst>
            <a:outerShdw blurRad="50800" dist="76200" dir="13500000" algn="br" rotWithShape="0">
              <a:prstClr val="black">
                <a:alpha val="40000"/>
              </a:prstClr>
            </a:outerShdw>
          </a:effectLst>
        </p:spPr>
        <p:txBody>
          <a:bodyPr wrap="square">
            <a:spAutoFit/>
          </a:bodyPr>
          <a:lstStyle>
            <a:defPPr>
              <a:defRPr lang="en-US"/>
            </a:defPPr>
            <a:lvl1pPr>
              <a:defRPr sz="2400" b="1" i="0">
                <a:solidFill>
                  <a:srgbClr val="000000"/>
                </a:solidFill>
                <a:effectLst/>
                <a:latin typeface="Palatino Linotype" panose="02040502050505030304"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6:9a</a:t>
            </a:r>
            <a:r>
              <a:rPr kumimoji="0" lang="en-US" sz="24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t>
            </a:r>
            <a:r>
              <a:rPr kumimoji="0" lang="en-US" sz="24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 </a:t>
            </a:r>
            <a:r>
              <a:rPr kumimoji="0" lang="en-US" sz="24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the unrighteous will not inherit the kingdom of God? </a:t>
            </a:r>
          </a:p>
        </p:txBody>
      </p:sp>
      <p:sp>
        <p:nvSpPr>
          <p:cNvPr id="26" name="TextBox 25">
            <a:extLst>
              <a:ext uri="{FF2B5EF4-FFF2-40B4-BE49-F238E27FC236}">
                <a16:creationId xmlns:a16="http://schemas.microsoft.com/office/drawing/2014/main" id="{E8FE214F-FA92-4DC0-82AA-ADCC8927CFEE}"/>
              </a:ext>
            </a:extLst>
          </p:cNvPr>
          <p:cNvSpPr txBox="1"/>
          <p:nvPr/>
        </p:nvSpPr>
        <p:spPr>
          <a:xfrm>
            <a:off x="8609789" y="1607573"/>
            <a:ext cx="3188921"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a:ea typeface="+mn-ea"/>
                <a:cs typeface="+mn-cs"/>
              </a:rPr>
              <a:t>“Judging”</a:t>
            </a:r>
          </a:p>
        </p:txBody>
      </p:sp>
      <p:sp>
        <p:nvSpPr>
          <p:cNvPr id="22" name="TextBox 21">
            <a:extLst>
              <a:ext uri="{FF2B5EF4-FFF2-40B4-BE49-F238E27FC236}">
                <a16:creationId xmlns:a16="http://schemas.microsoft.com/office/drawing/2014/main" id="{DE7CD2E5-9F90-45F8-A765-0A1797329F5E}"/>
              </a:ext>
            </a:extLst>
          </p:cNvPr>
          <p:cNvSpPr txBox="1"/>
          <p:nvPr/>
        </p:nvSpPr>
        <p:spPr>
          <a:xfrm>
            <a:off x="2230189" y="2235577"/>
            <a:ext cx="3551634" cy="2677656"/>
          </a:xfrm>
          <a:prstGeom prst="rect">
            <a:avLst/>
          </a:prstGeom>
          <a:solidFill>
            <a:srgbClr val="FFFF00"/>
          </a:solidFill>
          <a:ln>
            <a:solidFill>
              <a:schemeClr val="tx1"/>
            </a:solidFill>
          </a:ln>
          <a:effectLst>
            <a:outerShdw blurRad="50800" dist="76200" dir="13500000" algn="br"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5:12-13</a:t>
            </a:r>
            <a:r>
              <a:rPr kumimoji="0" lang="en-US" sz="24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For what have I to do with judging outsiders?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God judges those outside. “Purge the evil person from among you.”</a:t>
            </a:r>
          </a:p>
        </p:txBody>
      </p:sp>
    </p:spTree>
    <p:extLst>
      <p:ext uri="{BB962C8B-B14F-4D97-AF65-F5344CB8AC3E}">
        <p14:creationId xmlns:p14="http://schemas.microsoft.com/office/powerpoint/2010/main" val="5478040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F083ADD-776F-4953-B682-BCA441E27499}"/>
              </a:ext>
            </a:extLst>
          </p:cNvPr>
          <p:cNvSpPr/>
          <p:nvPr/>
        </p:nvSpPr>
        <p:spPr>
          <a:xfrm>
            <a:off x="0" y="1589387"/>
            <a:ext cx="12192000" cy="526274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46AB9D87-B19E-4D88-A849-A363B70596D0}"/>
              </a:ext>
            </a:extLst>
          </p:cNvPr>
          <p:cNvSpPr txBox="1"/>
          <p:nvPr/>
        </p:nvSpPr>
        <p:spPr>
          <a:xfrm>
            <a:off x="2271073" y="113341"/>
            <a:ext cx="7159525"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THREE THREADS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running through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1 CORINTHIANS 5-7</a:t>
            </a:r>
          </a:p>
        </p:txBody>
      </p:sp>
      <p:sp>
        <p:nvSpPr>
          <p:cNvPr id="17" name="TextBox 16">
            <a:extLst>
              <a:ext uri="{FF2B5EF4-FFF2-40B4-BE49-F238E27FC236}">
                <a16:creationId xmlns:a16="http://schemas.microsoft.com/office/drawing/2014/main" id="{A5C0CFE9-FB0A-4398-84D6-B38A7CEFED6D}"/>
              </a:ext>
            </a:extLst>
          </p:cNvPr>
          <p:cNvSpPr txBox="1"/>
          <p:nvPr/>
        </p:nvSpPr>
        <p:spPr>
          <a:xfrm>
            <a:off x="82391" y="1808386"/>
            <a:ext cx="4602152" cy="830997"/>
          </a:xfrm>
          <a:prstGeom prst="rect">
            <a:avLst/>
          </a:prstGeom>
          <a:solidFill>
            <a:schemeClr val="bg1"/>
          </a:solidFill>
          <a:ln>
            <a:solidFill>
              <a:schemeClr val="tx1"/>
            </a:solidFill>
          </a:ln>
          <a:effectLst>
            <a:outerShdw blurRad="50800" dist="76200" dir="13500000" algn="br"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5:1</a:t>
            </a:r>
            <a:r>
              <a:rPr kumimoji="0" lang="en-US" sz="24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…I have already pronounced judgment</a:t>
            </a:r>
          </a:p>
        </p:txBody>
      </p:sp>
      <p:sp>
        <p:nvSpPr>
          <p:cNvPr id="22" name="TextBox 21">
            <a:extLst>
              <a:ext uri="{FF2B5EF4-FFF2-40B4-BE49-F238E27FC236}">
                <a16:creationId xmlns:a16="http://schemas.microsoft.com/office/drawing/2014/main" id="{DE7CD2E5-9F90-45F8-A765-0A1797329F5E}"/>
              </a:ext>
            </a:extLst>
          </p:cNvPr>
          <p:cNvSpPr txBox="1"/>
          <p:nvPr/>
        </p:nvSpPr>
        <p:spPr>
          <a:xfrm>
            <a:off x="2230189" y="2235577"/>
            <a:ext cx="3551634" cy="2677656"/>
          </a:xfrm>
          <a:prstGeom prst="rect">
            <a:avLst/>
          </a:prstGeom>
          <a:solidFill>
            <a:schemeClr val="bg1"/>
          </a:solidFill>
          <a:ln>
            <a:solidFill>
              <a:schemeClr val="tx1"/>
            </a:solidFill>
          </a:ln>
          <a:effectLst>
            <a:outerShdw blurRad="50800" dist="76200" dir="13500000" algn="br"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5:12-13</a:t>
            </a:r>
            <a:r>
              <a:rPr kumimoji="0" lang="en-US" sz="24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For what have I to do with judging outsiders?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God judges those outside. “Purge the evil person from among you.”</a:t>
            </a:r>
          </a:p>
        </p:txBody>
      </p:sp>
      <p:sp>
        <p:nvSpPr>
          <p:cNvPr id="24" name="TextBox 23">
            <a:extLst>
              <a:ext uri="{FF2B5EF4-FFF2-40B4-BE49-F238E27FC236}">
                <a16:creationId xmlns:a16="http://schemas.microsoft.com/office/drawing/2014/main" id="{FC299051-DFD3-4678-8C41-189CE991813D}"/>
              </a:ext>
            </a:extLst>
          </p:cNvPr>
          <p:cNvSpPr txBox="1"/>
          <p:nvPr/>
        </p:nvSpPr>
        <p:spPr>
          <a:xfrm>
            <a:off x="6691731" y="5210555"/>
            <a:ext cx="5434617" cy="830997"/>
          </a:xfrm>
          <a:prstGeom prst="rect">
            <a:avLst/>
          </a:prstGeom>
          <a:solidFill>
            <a:schemeClr val="bg1"/>
          </a:solidFill>
          <a:ln>
            <a:solidFill>
              <a:schemeClr val="tx1"/>
            </a:solidFill>
          </a:ln>
          <a:effectLst>
            <a:outerShdw blurRad="50800" dist="76200" dir="13500000" algn="br"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6:6 </a:t>
            </a:r>
            <a:r>
              <a:rPr kumimoji="0" lang="en-US" sz="24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but brother goes to law against brother, and that before unbelievers?</a:t>
            </a:r>
          </a:p>
        </p:txBody>
      </p:sp>
      <p:sp>
        <p:nvSpPr>
          <p:cNvPr id="25" name="TextBox 24">
            <a:extLst>
              <a:ext uri="{FF2B5EF4-FFF2-40B4-BE49-F238E27FC236}">
                <a16:creationId xmlns:a16="http://schemas.microsoft.com/office/drawing/2014/main" id="{7A8562F6-1BB7-4E8C-8802-89A1E0C48E59}"/>
              </a:ext>
            </a:extLst>
          </p:cNvPr>
          <p:cNvSpPr txBox="1"/>
          <p:nvPr/>
        </p:nvSpPr>
        <p:spPr>
          <a:xfrm>
            <a:off x="7299611" y="5965947"/>
            <a:ext cx="4868945" cy="830997"/>
          </a:xfrm>
          <a:prstGeom prst="rect">
            <a:avLst/>
          </a:prstGeom>
          <a:solidFill>
            <a:schemeClr val="bg1"/>
          </a:solidFill>
          <a:ln>
            <a:solidFill>
              <a:schemeClr val="tx1"/>
            </a:solidFill>
          </a:ln>
          <a:effectLst>
            <a:outerShdw blurRad="50800" dist="76200" dir="13500000" algn="br" rotWithShape="0">
              <a:prstClr val="black">
                <a:alpha val="40000"/>
              </a:prstClr>
            </a:outerShdw>
          </a:effectLst>
        </p:spPr>
        <p:txBody>
          <a:bodyPr wrap="square">
            <a:spAutoFit/>
          </a:bodyPr>
          <a:lstStyle>
            <a:defPPr>
              <a:defRPr lang="en-US"/>
            </a:defPPr>
            <a:lvl1pPr>
              <a:defRPr sz="2400" b="1" i="0">
                <a:solidFill>
                  <a:srgbClr val="000000"/>
                </a:solidFill>
                <a:effectLst/>
                <a:latin typeface="Palatino Linotype" panose="02040502050505030304"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6:9a</a:t>
            </a:r>
            <a:r>
              <a:rPr kumimoji="0" lang="en-US" sz="24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t>
            </a:r>
            <a:r>
              <a:rPr kumimoji="0" lang="en-US" sz="24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 </a:t>
            </a:r>
            <a:r>
              <a:rPr kumimoji="0" lang="en-US" sz="24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the unrighteous will not inherit the kingdom of God? </a:t>
            </a:r>
          </a:p>
        </p:txBody>
      </p:sp>
      <p:sp>
        <p:nvSpPr>
          <p:cNvPr id="26" name="TextBox 25">
            <a:extLst>
              <a:ext uri="{FF2B5EF4-FFF2-40B4-BE49-F238E27FC236}">
                <a16:creationId xmlns:a16="http://schemas.microsoft.com/office/drawing/2014/main" id="{E8FE214F-FA92-4DC0-82AA-ADCC8927CFEE}"/>
              </a:ext>
            </a:extLst>
          </p:cNvPr>
          <p:cNvSpPr txBox="1"/>
          <p:nvPr/>
        </p:nvSpPr>
        <p:spPr>
          <a:xfrm>
            <a:off x="8609789" y="1607573"/>
            <a:ext cx="3188921"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a:ea typeface="+mn-ea"/>
                <a:cs typeface="+mn-cs"/>
              </a:rPr>
              <a:t>“Judging”</a:t>
            </a:r>
          </a:p>
        </p:txBody>
      </p:sp>
      <p:sp>
        <p:nvSpPr>
          <p:cNvPr id="23" name="TextBox 22">
            <a:extLst>
              <a:ext uri="{FF2B5EF4-FFF2-40B4-BE49-F238E27FC236}">
                <a16:creationId xmlns:a16="http://schemas.microsoft.com/office/drawing/2014/main" id="{AAC23F5A-8D24-4D8B-AA3D-20E5262146BC}"/>
              </a:ext>
            </a:extLst>
          </p:cNvPr>
          <p:cNvSpPr txBox="1"/>
          <p:nvPr/>
        </p:nvSpPr>
        <p:spPr>
          <a:xfrm>
            <a:off x="3705187" y="2966377"/>
            <a:ext cx="5846776" cy="2677656"/>
          </a:xfrm>
          <a:prstGeom prst="rect">
            <a:avLst/>
          </a:prstGeom>
          <a:solidFill>
            <a:srgbClr val="FFFF00"/>
          </a:solidFill>
          <a:ln>
            <a:solidFill>
              <a:schemeClr val="tx1"/>
            </a:solidFill>
          </a:ln>
          <a:effectLst>
            <a:outerShdw blurRad="50800" dist="76200" dir="13500000" algn="br"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6:1-3</a:t>
            </a:r>
            <a:r>
              <a:rPr kumimoji="0" lang="en-US" sz="24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go to law before the unrighteous…?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if the world is to be judged by you, are you incompetent to try trivial cases? Do you not know that we are to judge angels? How much more, then, matters pertaining to this life!</a:t>
            </a:r>
          </a:p>
        </p:txBody>
      </p:sp>
    </p:spTree>
    <p:extLst>
      <p:ext uri="{BB962C8B-B14F-4D97-AF65-F5344CB8AC3E}">
        <p14:creationId xmlns:p14="http://schemas.microsoft.com/office/powerpoint/2010/main" val="35769967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F083ADD-776F-4953-B682-BCA441E27499}"/>
              </a:ext>
            </a:extLst>
          </p:cNvPr>
          <p:cNvSpPr/>
          <p:nvPr/>
        </p:nvSpPr>
        <p:spPr>
          <a:xfrm>
            <a:off x="0" y="1589387"/>
            <a:ext cx="12192000" cy="526274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46AB9D87-B19E-4D88-A849-A363B70596D0}"/>
              </a:ext>
            </a:extLst>
          </p:cNvPr>
          <p:cNvSpPr txBox="1"/>
          <p:nvPr/>
        </p:nvSpPr>
        <p:spPr>
          <a:xfrm>
            <a:off x="2271073" y="113341"/>
            <a:ext cx="7159525"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THREE THREADS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running through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1 CORINTHIANS 5-7</a:t>
            </a:r>
          </a:p>
        </p:txBody>
      </p:sp>
      <p:sp>
        <p:nvSpPr>
          <p:cNvPr id="17" name="TextBox 16">
            <a:extLst>
              <a:ext uri="{FF2B5EF4-FFF2-40B4-BE49-F238E27FC236}">
                <a16:creationId xmlns:a16="http://schemas.microsoft.com/office/drawing/2014/main" id="{A5C0CFE9-FB0A-4398-84D6-B38A7CEFED6D}"/>
              </a:ext>
            </a:extLst>
          </p:cNvPr>
          <p:cNvSpPr txBox="1"/>
          <p:nvPr/>
        </p:nvSpPr>
        <p:spPr>
          <a:xfrm>
            <a:off x="82391" y="1808386"/>
            <a:ext cx="4602152" cy="830997"/>
          </a:xfrm>
          <a:prstGeom prst="rect">
            <a:avLst/>
          </a:prstGeom>
          <a:solidFill>
            <a:schemeClr val="bg1"/>
          </a:solidFill>
          <a:ln>
            <a:solidFill>
              <a:schemeClr val="tx1"/>
            </a:solidFill>
          </a:ln>
          <a:effectLst>
            <a:outerShdw blurRad="50800" dist="76200" dir="13500000" algn="br"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5:1</a:t>
            </a:r>
            <a:r>
              <a:rPr kumimoji="0" lang="en-US" sz="24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…I have already pronounced judgment</a:t>
            </a:r>
          </a:p>
        </p:txBody>
      </p:sp>
      <p:sp>
        <p:nvSpPr>
          <p:cNvPr id="22" name="TextBox 21">
            <a:extLst>
              <a:ext uri="{FF2B5EF4-FFF2-40B4-BE49-F238E27FC236}">
                <a16:creationId xmlns:a16="http://schemas.microsoft.com/office/drawing/2014/main" id="{DE7CD2E5-9F90-45F8-A765-0A1797329F5E}"/>
              </a:ext>
            </a:extLst>
          </p:cNvPr>
          <p:cNvSpPr txBox="1"/>
          <p:nvPr/>
        </p:nvSpPr>
        <p:spPr>
          <a:xfrm>
            <a:off x="2230189" y="2235577"/>
            <a:ext cx="3551634" cy="2677656"/>
          </a:xfrm>
          <a:prstGeom prst="rect">
            <a:avLst/>
          </a:prstGeom>
          <a:solidFill>
            <a:schemeClr val="bg1"/>
          </a:solidFill>
          <a:ln>
            <a:solidFill>
              <a:schemeClr val="tx1"/>
            </a:solidFill>
          </a:ln>
          <a:effectLst>
            <a:outerShdw blurRad="50800" dist="76200" dir="13500000" algn="br"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5:12-13</a:t>
            </a:r>
            <a:r>
              <a:rPr kumimoji="0" lang="en-US" sz="24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For what have I to do with judging outsiders?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God judges those outside. “Purge the evil person from among you.”</a:t>
            </a:r>
          </a:p>
        </p:txBody>
      </p:sp>
      <p:sp>
        <p:nvSpPr>
          <p:cNvPr id="23" name="TextBox 22">
            <a:extLst>
              <a:ext uri="{FF2B5EF4-FFF2-40B4-BE49-F238E27FC236}">
                <a16:creationId xmlns:a16="http://schemas.microsoft.com/office/drawing/2014/main" id="{AAC23F5A-8D24-4D8B-AA3D-20E5262146BC}"/>
              </a:ext>
            </a:extLst>
          </p:cNvPr>
          <p:cNvSpPr txBox="1"/>
          <p:nvPr/>
        </p:nvSpPr>
        <p:spPr>
          <a:xfrm>
            <a:off x="3705187" y="2966377"/>
            <a:ext cx="5846776" cy="2677656"/>
          </a:xfrm>
          <a:prstGeom prst="rect">
            <a:avLst/>
          </a:prstGeom>
          <a:solidFill>
            <a:schemeClr val="bg1"/>
          </a:solidFill>
          <a:ln>
            <a:solidFill>
              <a:schemeClr val="tx1"/>
            </a:solidFill>
          </a:ln>
          <a:effectLst>
            <a:outerShdw blurRad="50800" dist="76200" dir="13500000" algn="br"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6:1-3</a:t>
            </a:r>
            <a:r>
              <a:rPr kumimoji="0" lang="en-US" sz="24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go to law before the unrighteous…?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if the world is to be judged by you, are you incompetent to try trivial cases? Do you not know that we are to judge angels? How much more, then, matters pertaining to this life!</a:t>
            </a:r>
          </a:p>
        </p:txBody>
      </p:sp>
      <p:sp>
        <p:nvSpPr>
          <p:cNvPr id="25" name="TextBox 24">
            <a:extLst>
              <a:ext uri="{FF2B5EF4-FFF2-40B4-BE49-F238E27FC236}">
                <a16:creationId xmlns:a16="http://schemas.microsoft.com/office/drawing/2014/main" id="{7A8562F6-1BB7-4E8C-8802-89A1E0C48E59}"/>
              </a:ext>
            </a:extLst>
          </p:cNvPr>
          <p:cNvSpPr txBox="1"/>
          <p:nvPr/>
        </p:nvSpPr>
        <p:spPr>
          <a:xfrm>
            <a:off x="7299611" y="5965947"/>
            <a:ext cx="4868945" cy="830997"/>
          </a:xfrm>
          <a:prstGeom prst="rect">
            <a:avLst/>
          </a:prstGeom>
          <a:solidFill>
            <a:schemeClr val="bg1"/>
          </a:solidFill>
          <a:ln>
            <a:solidFill>
              <a:schemeClr val="tx1"/>
            </a:solidFill>
          </a:ln>
          <a:effectLst>
            <a:outerShdw blurRad="50800" dist="76200" dir="13500000" algn="br" rotWithShape="0">
              <a:prstClr val="black">
                <a:alpha val="40000"/>
              </a:prstClr>
            </a:outerShdw>
          </a:effectLst>
        </p:spPr>
        <p:txBody>
          <a:bodyPr wrap="square">
            <a:spAutoFit/>
          </a:bodyPr>
          <a:lstStyle>
            <a:defPPr>
              <a:defRPr lang="en-US"/>
            </a:defPPr>
            <a:lvl1pPr>
              <a:defRPr sz="2400" b="1" i="0">
                <a:solidFill>
                  <a:srgbClr val="000000"/>
                </a:solidFill>
                <a:effectLst/>
                <a:latin typeface="Palatino Linotype" panose="02040502050505030304"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6:9a</a:t>
            </a:r>
            <a:r>
              <a:rPr kumimoji="0" lang="en-US" sz="24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t>
            </a:r>
            <a:r>
              <a:rPr kumimoji="0" lang="en-US" sz="24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 </a:t>
            </a:r>
            <a:r>
              <a:rPr kumimoji="0" lang="en-US" sz="24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the unrighteous will not inherit the kingdom of God? </a:t>
            </a:r>
          </a:p>
        </p:txBody>
      </p:sp>
      <p:sp>
        <p:nvSpPr>
          <p:cNvPr id="26" name="TextBox 25">
            <a:extLst>
              <a:ext uri="{FF2B5EF4-FFF2-40B4-BE49-F238E27FC236}">
                <a16:creationId xmlns:a16="http://schemas.microsoft.com/office/drawing/2014/main" id="{E8FE214F-FA92-4DC0-82AA-ADCC8927CFEE}"/>
              </a:ext>
            </a:extLst>
          </p:cNvPr>
          <p:cNvSpPr txBox="1"/>
          <p:nvPr/>
        </p:nvSpPr>
        <p:spPr>
          <a:xfrm>
            <a:off x="8609789" y="1607573"/>
            <a:ext cx="3188921"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a:ea typeface="+mn-ea"/>
                <a:cs typeface="+mn-cs"/>
              </a:rPr>
              <a:t>“Judging”</a:t>
            </a:r>
          </a:p>
        </p:txBody>
      </p:sp>
      <p:sp>
        <p:nvSpPr>
          <p:cNvPr id="24" name="TextBox 23">
            <a:extLst>
              <a:ext uri="{FF2B5EF4-FFF2-40B4-BE49-F238E27FC236}">
                <a16:creationId xmlns:a16="http://schemas.microsoft.com/office/drawing/2014/main" id="{FC299051-DFD3-4678-8C41-189CE991813D}"/>
              </a:ext>
            </a:extLst>
          </p:cNvPr>
          <p:cNvSpPr txBox="1"/>
          <p:nvPr/>
        </p:nvSpPr>
        <p:spPr>
          <a:xfrm>
            <a:off x="6691731" y="5210555"/>
            <a:ext cx="5434617" cy="830997"/>
          </a:xfrm>
          <a:prstGeom prst="rect">
            <a:avLst/>
          </a:prstGeom>
          <a:solidFill>
            <a:srgbClr val="FFFF00"/>
          </a:solidFill>
          <a:ln>
            <a:solidFill>
              <a:schemeClr val="tx1"/>
            </a:solidFill>
          </a:ln>
          <a:effectLst>
            <a:outerShdw blurRad="50800" dist="76200" dir="13500000" algn="br"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6:6 </a:t>
            </a:r>
            <a:r>
              <a:rPr kumimoji="0" lang="en-US" sz="24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but brother goes to law against brother, and that before unbelievers?</a:t>
            </a:r>
          </a:p>
        </p:txBody>
      </p:sp>
    </p:spTree>
    <p:extLst>
      <p:ext uri="{BB962C8B-B14F-4D97-AF65-F5344CB8AC3E}">
        <p14:creationId xmlns:p14="http://schemas.microsoft.com/office/powerpoint/2010/main" val="5928266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F083ADD-776F-4953-B682-BCA441E27499}"/>
              </a:ext>
            </a:extLst>
          </p:cNvPr>
          <p:cNvSpPr/>
          <p:nvPr/>
        </p:nvSpPr>
        <p:spPr>
          <a:xfrm>
            <a:off x="0" y="1589387"/>
            <a:ext cx="12192000" cy="526274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46AB9D87-B19E-4D88-A849-A363B70596D0}"/>
              </a:ext>
            </a:extLst>
          </p:cNvPr>
          <p:cNvSpPr txBox="1"/>
          <p:nvPr/>
        </p:nvSpPr>
        <p:spPr>
          <a:xfrm>
            <a:off x="2271073" y="113341"/>
            <a:ext cx="7159525"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THREE THREADS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running through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1 CORINTHIANS 5-7</a:t>
            </a:r>
          </a:p>
        </p:txBody>
      </p:sp>
      <p:sp>
        <p:nvSpPr>
          <p:cNvPr id="17" name="TextBox 16">
            <a:extLst>
              <a:ext uri="{FF2B5EF4-FFF2-40B4-BE49-F238E27FC236}">
                <a16:creationId xmlns:a16="http://schemas.microsoft.com/office/drawing/2014/main" id="{A5C0CFE9-FB0A-4398-84D6-B38A7CEFED6D}"/>
              </a:ext>
            </a:extLst>
          </p:cNvPr>
          <p:cNvSpPr txBox="1"/>
          <p:nvPr/>
        </p:nvSpPr>
        <p:spPr>
          <a:xfrm>
            <a:off x="82391" y="1808386"/>
            <a:ext cx="4602152" cy="830997"/>
          </a:xfrm>
          <a:prstGeom prst="rect">
            <a:avLst/>
          </a:prstGeom>
          <a:solidFill>
            <a:schemeClr val="bg1"/>
          </a:solidFill>
          <a:ln>
            <a:solidFill>
              <a:schemeClr val="tx1"/>
            </a:solidFill>
          </a:ln>
          <a:effectLst>
            <a:outerShdw blurRad="50800" dist="76200" dir="13500000" algn="br"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5:1</a:t>
            </a:r>
            <a:r>
              <a:rPr kumimoji="0" lang="en-US" sz="24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…I have already pronounced judgment</a:t>
            </a:r>
          </a:p>
        </p:txBody>
      </p:sp>
      <p:sp>
        <p:nvSpPr>
          <p:cNvPr id="22" name="TextBox 21">
            <a:extLst>
              <a:ext uri="{FF2B5EF4-FFF2-40B4-BE49-F238E27FC236}">
                <a16:creationId xmlns:a16="http://schemas.microsoft.com/office/drawing/2014/main" id="{DE7CD2E5-9F90-45F8-A765-0A1797329F5E}"/>
              </a:ext>
            </a:extLst>
          </p:cNvPr>
          <p:cNvSpPr txBox="1"/>
          <p:nvPr/>
        </p:nvSpPr>
        <p:spPr>
          <a:xfrm>
            <a:off x="2230189" y="2235577"/>
            <a:ext cx="3551634" cy="2677656"/>
          </a:xfrm>
          <a:prstGeom prst="rect">
            <a:avLst/>
          </a:prstGeom>
          <a:solidFill>
            <a:schemeClr val="bg1"/>
          </a:solidFill>
          <a:ln>
            <a:solidFill>
              <a:schemeClr val="tx1"/>
            </a:solidFill>
          </a:ln>
          <a:effectLst>
            <a:outerShdw blurRad="50800" dist="76200" dir="13500000" algn="br"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5:12-13</a:t>
            </a:r>
            <a:r>
              <a:rPr kumimoji="0" lang="en-US" sz="24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For what have I to do with judging outsiders?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God judges those outside. “Purge the evil person from among you.”</a:t>
            </a:r>
          </a:p>
        </p:txBody>
      </p:sp>
      <p:sp>
        <p:nvSpPr>
          <p:cNvPr id="23" name="TextBox 22">
            <a:extLst>
              <a:ext uri="{FF2B5EF4-FFF2-40B4-BE49-F238E27FC236}">
                <a16:creationId xmlns:a16="http://schemas.microsoft.com/office/drawing/2014/main" id="{AAC23F5A-8D24-4D8B-AA3D-20E5262146BC}"/>
              </a:ext>
            </a:extLst>
          </p:cNvPr>
          <p:cNvSpPr txBox="1"/>
          <p:nvPr/>
        </p:nvSpPr>
        <p:spPr>
          <a:xfrm>
            <a:off x="3705187" y="2966377"/>
            <a:ext cx="5846776" cy="2677656"/>
          </a:xfrm>
          <a:prstGeom prst="rect">
            <a:avLst/>
          </a:prstGeom>
          <a:solidFill>
            <a:schemeClr val="bg1"/>
          </a:solidFill>
          <a:ln>
            <a:solidFill>
              <a:schemeClr val="tx1"/>
            </a:solidFill>
          </a:ln>
          <a:effectLst>
            <a:outerShdw blurRad="50800" dist="76200" dir="13500000" algn="br"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6:1-3</a:t>
            </a:r>
            <a:r>
              <a:rPr kumimoji="0" lang="en-US" sz="24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go to law before the unrighteous…?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if the world is to be judged by you, are you incompetent to try trivial cases? Do you not know that we are to judge angels? How much more, then, matters pertaining to this life!</a:t>
            </a:r>
          </a:p>
        </p:txBody>
      </p:sp>
      <p:sp>
        <p:nvSpPr>
          <p:cNvPr id="24" name="TextBox 23">
            <a:extLst>
              <a:ext uri="{FF2B5EF4-FFF2-40B4-BE49-F238E27FC236}">
                <a16:creationId xmlns:a16="http://schemas.microsoft.com/office/drawing/2014/main" id="{FC299051-DFD3-4678-8C41-189CE991813D}"/>
              </a:ext>
            </a:extLst>
          </p:cNvPr>
          <p:cNvSpPr txBox="1"/>
          <p:nvPr/>
        </p:nvSpPr>
        <p:spPr>
          <a:xfrm>
            <a:off x="6691731" y="5210555"/>
            <a:ext cx="5434617" cy="830997"/>
          </a:xfrm>
          <a:prstGeom prst="rect">
            <a:avLst/>
          </a:prstGeom>
          <a:solidFill>
            <a:schemeClr val="bg1"/>
          </a:solidFill>
          <a:ln>
            <a:solidFill>
              <a:schemeClr val="tx1"/>
            </a:solidFill>
          </a:ln>
          <a:effectLst>
            <a:outerShdw blurRad="50800" dist="76200" dir="13500000" algn="br"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6:6 </a:t>
            </a:r>
            <a:r>
              <a:rPr kumimoji="0" lang="en-US" sz="24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but brother goes to law against brother, and that before unbelievers?</a:t>
            </a:r>
          </a:p>
        </p:txBody>
      </p:sp>
      <p:sp>
        <p:nvSpPr>
          <p:cNvPr id="25" name="TextBox 24">
            <a:extLst>
              <a:ext uri="{FF2B5EF4-FFF2-40B4-BE49-F238E27FC236}">
                <a16:creationId xmlns:a16="http://schemas.microsoft.com/office/drawing/2014/main" id="{7A8562F6-1BB7-4E8C-8802-89A1E0C48E59}"/>
              </a:ext>
            </a:extLst>
          </p:cNvPr>
          <p:cNvSpPr txBox="1"/>
          <p:nvPr/>
        </p:nvSpPr>
        <p:spPr>
          <a:xfrm>
            <a:off x="7299611" y="5965947"/>
            <a:ext cx="4868945" cy="830997"/>
          </a:xfrm>
          <a:prstGeom prst="rect">
            <a:avLst/>
          </a:prstGeom>
          <a:solidFill>
            <a:srgbClr val="FFFF00"/>
          </a:solidFill>
          <a:ln>
            <a:solidFill>
              <a:schemeClr val="tx1"/>
            </a:solidFill>
          </a:ln>
          <a:effectLst>
            <a:outerShdw blurRad="50800" dist="76200" dir="13500000" algn="br" rotWithShape="0">
              <a:prstClr val="black">
                <a:alpha val="40000"/>
              </a:prstClr>
            </a:outerShdw>
          </a:effectLst>
        </p:spPr>
        <p:txBody>
          <a:bodyPr wrap="square">
            <a:spAutoFit/>
          </a:bodyPr>
          <a:lstStyle>
            <a:defPPr>
              <a:defRPr lang="en-US"/>
            </a:defPPr>
            <a:lvl1pPr>
              <a:defRPr sz="2400" b="1" i="0">
                <a:solidFill>
                  <a:srgbClr val="000000"/>
                </a:solidFill>
                <a:effectLst/>
                <a:latin typeface="Palatino Linotype" panose="02040502050505030304"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6:9a</a:t>
            </a:r>
            <a:r>
              <a:rPr kumimoji="0" lang="en-US" sz="24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t>
            </a:r>
            <a:r>
              <a:rPr kumimoji="0" lang="en-US" sz="24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 </a:t>
            </a:r>
            <a:r>
              <a:rPr kumimoji="0" lang="en-US" sz="24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the unrighteous will not inherit the kingdom of God? </a:t>
            </a:r>
          </a:p>
        </p:txBody>
      </p:sp>
      <p:sp>
        <p:nvSpPr>
          <p:cNvPr id="26" name="TextBox 25">
            <a:extLst>
              <a:ext uri="{FF2B5EF4-FFF2-40B4-BE49-F238E27FC236}">
                <a16:creationId xmlns:a16="http://schemas.microsoft.com/office/drawing/2014/main" id="{E8FE214F-FA92-4DC0-82AA-ADCC8927CFEE}"/>
              </a:ext>
            </a:extLst>
          </p:cNvPr>
          <p:cNvSpPr txBox="1"/>
          <p:nvPr/>
        </p:nvSpPr>
        <p:spPr>
          <a:xfrm>
            <a:off x="8609789" y="1607573"/>
            <a:ext cx="3188921"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a:ea typeface="+mn-ea"/>
                <a:cs typeface="+mn-cs"/>
              </a:rPr>
              <a:t>“Judging”</a:t>
            </a:r>
          </a:p>
        </p:txBody>
      </p:sp>
    </p:spTree>
    <p:extLst>
      <p:ext uri="{BB962C8B-B14F-4D97-AF65-F5344CB8AC3E}">
        <p14:creationId xmlns:p14="http://schemas.microsoft.com/office/powerpoint/2010/main" val="1900012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F083ADD-776F-4953-B682-BCA441E27499}"/>
              </a:ext>
            </a:extLst>
          </p:cNvPr>
          <p:cNvSpPr/>
          <p:nvPr/>
        </p:nvSpPr>
        <p:spPr>
          <a:xfrm>
            <a:off x="0" y="1589387"/>
            <a:ext cx="12192000" cy="526274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46AB9D87-B19E-4D88-A849-A363B70596D0}"/>
              </a:ext>
            </a:extLst>
          </p:cNvPr>
          <p:cNvSpPr txBox="1"/>
          <p:nvPr/>
        </p:nvSpPr>
        <p:spPr>
          <a:xfrm>
            <a:off x="2271073" y="113341"/>
            <a:ext cx="7159525"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THREE THREADS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running through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1 CORINTHIANS 5-7</a:t>
            </a:r>
          </a:p>
        </p:txBody>
      </p:sp>
      <p:sp>
        <p:nvSpPr>
          <p:cNvPr id="17" name="TextBox 16">
            <a:extLst>
              <a:ext uri="{FF2B5EF4-FFF2-40B4-BE49-F238E27FC236}">
                <a16:creationId xmlns:a16="http://schemas.microsoft.com/office/drawing/2014/main" id="{A5C0CFE9-FB0A-4398-84D6-B38A7CEFED6D}"/>
              </a:ext>
            </a:extLst>
          </p:cNvPr>
          <p:cNvSpPr txBox="1"/>
          <p:nvPr/>
        </p:nvSpPr>
        <p:spPr>
          <a:xfrm>
            <a:off x="82391" y="1808386"/>
            <a:ext cx="4602152" cy="830997"/>
          </a:xfrm>
          <a:prstGeom prst="rect">
            <a:avLst/>
          </a:prstGeom>
          <a:solidFill>
            <a:schemeClr val="bg1"/>
          </a:solidFill>
          <a:ln>
            <a:solidFill>
              <a:schemeClr val="tx1"/>
            </a:solidFill>
          </a:ln>
          <a:effectLst>
            <a:outerShdw blurRad="50800" dist="76200" dir="13500000" algn="br"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5:1</a:t>
            </a:r>
            <a:r>
              <a:rPr kumimoji="0" lang="en-US" sz="24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…I have already pronounced judgment</a:t>
            </a:r>
          </a:p>
        </p:txBody>
      </p:sp>
      <p:sp>
        <p:nvSpPr>
          <p:cNvPr id="22" name="TextBox 21">
            <a:extLst>
              <a:ext uri="{FF2B5EF4-FFF2-40B4-BE49-F238E27FC236}">
                <a16:creationId xmlns:a16="http://schemas.microsoft.com/office/drawing/2014/main" id="{DE7CD2E5-9F90-45F8-A765-0A1797329F5E}"/>
              </a:ext>
            </a:extLst>
          </p:cNvPr>
          <p:cNvSpPr txBox="1"/>
          <p:nvPr/>
        </p:nvSpPr>
        <p:spPr>
          <a:xfrm>
            <a:off x="2230189" y="2235577"/>
            <a:ext cx="3551634" cy="2677656"/>
          </a:xfrm>
          <a:prstGeom prst="rect">
            <a:avLst/>
          </a:prstGeom>
          <a:solidFill>
            <a:schemeClr val="bg1"/>
          </a:solidFill>
          <a:ln>
            <a:solidFill>
              <a:schemeClr val="tx1"/>
            </a:solidFill>
          </a:ln>
          <a:effectLst>
            <a:outerShdw blurRad="50800" dist="76200" dir="13500000" algn="br"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5:12-13</a:t>
            </a:r>
            <a:r>
              <a:rPr kumimoji="0" lang="en-US" sz="24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For what have I to do with judging outsiders?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God judges those outside. “Purge the evil person from among you.”</a:t>
            </a:r>
          </a:p>
        </p:txBody>
      </p:sp>
      <p:sp>
        <p:nvSpPr>
          <p:cNvPr id="11" name="Rectangle: Rounded Corners 10">
            <a:extLst>
              <a:ext uri="{FF2B5EF4-FFF2-40B4-BE49-F238E27FC236}">
                <a16:creationId xmlns:a16="http://schemas.microsoft.com/office/drawing/2014/main" id="{0936583B-204F-4B92-93AE-3BE774EBEB00}"/>
              </a:ext>
            </a:extLst>
          </p:cNvPr>
          <p:cNvSpPr/>
          <p:nvPr/>
        </p:nvSpPr>
        <p:spPr>
          <a:xfrm>
            <a:off x="3587355" y="2670323"/>
            <a:ext cx="1463393" cy="31559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highlight>
                  <a:srgbClr val="FFFF00"/>
                </a:highlight>
                <a:uLnTx/>
                <a:uFillTx/>
                <a:latin typeface="Palatino Linotype" panose="02040502050505030304" pitchFamily="18" charset="0"/>
                <a:ea typeface="+mn-ea"/>
                <a:cs typeface="+mn-cs"/>
              </a:rPr>
              <a:t>judging</a:t>
            </a:r>
          </a:p>
        </p:txBody>
      </p:sp>
      <p:sp>
        <p:nvSpPr>
          <p:cNvPr id="23" name="TextBox 22">
            <a:extLst>
              <a:ext uri="{FF2B5EF4-FFF2-40B4-BE49-F238E27FC236}">
                <a16:creationId xmlns:a16="http://schemas.microsoft.com/office/drawing/2014/main" id="{AAC23F5A-8D24-4D8B-AA3D-20E5262146BC}"/>
              </a:ext>
            </a:extLst>
          </p:cNvPr>
          <p:cNvSpPr txBox="1"/>
          <p:nvPr/>
        </p:nvSpPr>
        <p:spPr>
          <a:xfrm>
            <a:off x="3705187" y="2966377"/>
            <a:ext cx="5846776" cy="2677656"/>
          </a:xfrm>
          <a:prstGeom prst="rect">
            <a:avLst/>
          </a:prstGeom>
          <a:solidFill>
            <a:schemeClr val="bg1"/>
          </a:solidFill>
          <a:ln>
            <a:solidFill>
              <a:schemeClr val="tx1"/>
            </a:solidFill>
          </a:ln>
          <a:effectLst>
            <a:outerShdw blurRad="50800" dist="76200" dir="13500000" algn="br"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6:1-3</a:t>
            </a:r>
            <a:r>
              <a:rPr kumimoji="0" lang="en-US" sz="24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go to law before the unrighteous…?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if the world is to be judged by you, are you incompetent to try trivial cases? Do you not know that we are to judge angels? How much more, then, matters pertaining to this life!</a:t>
            </a:r>
          </a:p>
        </p:txBody>
      </p:sp>
      <p:sp>
        <p:nvSpPr>
          <p:cNvPr id="24" name="TextBox 23">
            <a:extLst>
              <a:ext uri="{FF2B5EF4-FFF2-40B4-BE49-F238E27FC236}">
                <a16:creationId xmlns:a16="http://schemas.microsoft.com/office/drawing/2014/main" id="{FC299051-DFD3-4678-8C41-189CE991813D}"/>
              </a:ext>
            </a:extLst>
          </p:cNvPr>
          <p:cNvSpPr txBox="1"/>
          <p:nvPr/>
        </p:nvSpPr>
        <p:spPr>
          <a:xfrm>
            <a:off x="6691731" y="5210555"/>
            <a:ext cx="5434617" cy="830997"/>
          </a:xfrm>
          <a:prstGeom prst="rect">
            <a:avLst/>
          </a:prstGeom>
          <a:solidFill>
            <a:schemeClr val="bg1"/>
          </a:solidFill>
          <a:ln>
            <a:solidFill>
              <a:schemeClr val="tx1"/>
            </a:solidFill>
          </a:ln>
          <a:effectLst>
            <a:outerShdw blurRad="50800" dist="76200" dir="13500000" algn="br"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6:6 </a:t>
            </a:r>
            <a:r>
              <a:rPr kumimoji="0" lang="en-US" sz="24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but brother goes to law against brother, and that before unbelievers?</a:t>
            </a:r>
          </a:p>
        </p:txBody>
      </p:sp>
      <p:sp>
        <p:nvSpPr>
          <p:cNvPr id="25" name="TextBox 24">
            <a:extLst>
              <a:ext uri="{FF2B5EF4-FFF2-40B4-BE49-F238E27FC236}">
                <a16:creationId xmlns:a16="http://schemas.microsoft.com/office/drawing/2014/main" id="{7A8562F6-1BB7-4E8C-8802-89A1E0C48E59}"/>
              </a:ext>
            </a:extLst>
          </p:cNvPr>
          <p:cNvSpPr txBox="1"/>
          <p:nvPr/>
        </p:nvSpPr>
        <p:spPr>
          <a:xfrm>
            <a:off x="7299611" y="5965947"/>
            <a:ext cx="4868945" cy="830997"/>
          </a:xfrm>
          <a:prstGeom prst="rect">
            <a:avLst/>
          </a:prstGeom>
          <a:solidFill>
            <a:schemeClr val="bg1"/>
          </a:solidFill>
          <a:ln>
            <a:solidFill>
              <a:schemeClr val="tx1"/>
            </a:solidFill>
          </a:ln>
          <a:effectLst>
            <a:outerShdw blurRad="50800" dist="76200" dir="13500000" algn="br" rotWithShape="0">
              <a:prstClr val="black">
                <a:alpha val="40000"/>
              </a:prstClr>
            </a:outerShdw>
          </a:effectLst>
        </p:spPr>
        <p:txBody>
          <a:bodyPr wrap="square">
            <a:spAutoFit/>
          </a:bodyPr>
          <a:lstStyle>
            <a:defPPr>
              <a:defRPr lang="en-US"/>
            </a:defPPr>
            <a:lvl1pPr>
              <a:defRPr sz="2400" b="1" i="0">
                <a:solidFill>
                  <a:srgbClr val="000000"/>
                </a:solidFill>
                <a:effectLst/>
                <a:latin typeface="Palatino Linotype" panose="02040502050505030304"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6:9a</a:t>
            </a:r>
            <a:r>
              <a:rPr kumimoji="0" lang="en-US" sz="24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t>
            </a:r>
            <a:r>
              <a:rPr kumimoji="0" lang="en-US" sz="24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 </a:t>
            </a:r>
            <a:r>
              <a:rPr kumimoji="0" lang="en-US" sz="24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the unrighteous will not inherit the kingdom of God? </a:t>
            </a:r>
          </a:p>
        </p:txBody>
      </p:sp>
      <p:sp>
        <p:nvSpPr>
          <p:cNvPr id="26" name="TextBox 25">
            <a:extLst>
              <a:ext uri="{FF2B5EF4-FFF2-40B4-BE49-F238E27FC236}">
                <a16:creationId xmlns:a16="http://schemas.microsoft.com/office/drawing/2014/main" id="{E8FE214F-FA92-4DC0-82AA-ADCC8927CFEE}"/>
              </a:ext>
            </a:extLst>
          </p:cNvPr>
          <p:cNvSpPr txBox="1"/>
          <p:nvPr/>
        </p:nvSpPr>
        <p:spPr>
          <a:xfrm>
            <a:off x="8609789" y="1607573"/>
            <a:ext cx="3188921"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a:ea typeface="+mn-ea"/>
                <a:cs typeface="+mn-cs"/>
              </a:rPr>
              <a:t>“Judging”</a:t>
            </a:r>
          </a:p>
        </p:txBody>
      </p:sp>
      <p:sp>
        <p:nvSpPr>
          <p:cNvPr id="10" name="Rectangle: Rounded Corners 9">
            <a:extLst>
              <a:ext uri="{FF2B5EF4-FFF2-40B4-BE49-F238E27FC236}">
                <a16:creationId xmlns:a16="http://schemas.microsoft.com/office/drawing/2014/main" id="{02572065-BD4D-4A6F-B732-F3EFE50E2EFD}"/>
              </a:ext>
            </a:extLst>
          </p:cNvPr>
          <p:cNvSpPr/>
          <p:nvPr/>
        </p:nvSpPr>
        <p:spPr>
          <a:xfrm>
            <a:off x="91243" y="2244968"/>
            <a:ext cx="1463393" cy="31559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highlight>
                  <a:srgbClr val="FFFF00"/>
                </a:highlight>
                <a:uLnTx/>
                <a:uFillTx/>
                <a:latin typeface="Palatino Linotype" panose="02040502050505030304" pitchFamily="18" charset="0"/>
                <a:ea typeface="+mn-ea"/>
                <a:cs typeface="+mn-cs"/>
              </a:rPr>
              <a:t>judgment</a:t>
            </a:r>
          </a:p>
        </p:txBody>
      </p:sp>
      <p:sp>
        <p:nvSpPr>
          <p:cNvPr id="13" name="Rectangle: Rounded Corners 12">
            <a:extLst>
              <a:ext uri="{FF2B5EF4-FFF2-40B4-BE49-F238E27FC236}">
                <a16:creationId xmlns:a16="http://schemas.microsoft.com/office/drawing/2014/main" id="{169CEFBF-E3C9-4A4E-9214-023B902B34E1}"/>
              </a:ext>
            </a:extLst>
          </p:cNvPr>
          <p:cNvSpPr/>
          <p:nvPr/>
        </p:nvSpPr>
        <p:spPr>
          <a:xfrm>
            <a:off x="2265719" y="3764421"/>
            <a:ext cx="999516" cy="31559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highlight>
                  <a:srgbClr val="FFFF00"/>
                </a:highlight>
                <a:uLnTx/>
                <a:uFillTx/>
                <a:latin typeface="Palatino Linotype" panose="02040502050505030304" pitchFamily="18" charset="0"/>
                <a:ea typeface="+mn-ea"/>
                <a:cs typeface="+mn-cs"/>
              </a:rPr>
              <a:t>judges</a:t>
            </a:r>
          </a:p>
        </p:txBody>
      </p:sp>
      <p:sp>
        <p:nvSpPr>
          <p:cNvPr id="14" name="Rectangle: Rounded Corners 13">
            <a:extLst>
              <a:ext uri="{FF2B5EF4-FFF2-40B4-BE49-F238E27FC236}">
                <a16:creationId xmlns:a16="http://schemas.microsoft.com/office/drawing/2014/main" id="{309A682C-A53A-4249-B1C0-C98785B9C1AB}"/>
              </a:ext>
            </a:extLst>
          </p:cNvPr>
          <p:cNvSpPr/>
          <p:nvPr/>
        </p:nvSpPr>
        <p:spPr>
          <a:xfrm>
            <a:off x="6441943" y="3764422"/>
            <a:ext cx="999516" cy="31559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highlight>
                  <a:srgbClr val="FFFF00"/>
                </a:highlight>
                <a:uLnTx/>
                <a:uFillTx/>
                <a:latin typeface="Palatino Linotype" panose="02040502050505030304" pitchFamily="18" charset="0"/>
                <a:ea typeface="+mn-ea"/>
                <a:cs typeface="+mn-cs"/>
              </a:rPr>
              <a:t>judged</a:t>
            </a:r>
          </a:p>
        </p:txBody>
      </p:sp>
      <p:sp>
        <p:nvSpPr>
          <p:cNvPr id="15" name="Rectangle: Rounded Corners 14">
            <a:extLst>
              <a:ext uri="{FF2B5EF4-FFF2-40B4-BE49-F238E27FC236}">
                <a16:creationId xmlns:a16="http://schemas.microsoft.com/office/drawing/2014/main" id="{C7169D98-6EAF-41E7-A4C0-21E96B72530D}"/>
              </a:ext>
            </a:extLst>
          </p:cNvPr>
          <p:cNvSpPr/>
          <p:nvPr/>
        </p:nvSpPr>
        <p:spPr>
          <a:xfrm>
            <a:off x="7634148" y="4501404"/>
            <a:ext cx="826046" cy="31559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highlight>
                  <a:srgbClr val="FFFF00"/>
                </a:highlight>
                <a:uLnTx/>
                <a:uFillTx/>
                <a:latin typeface="Palatino Linotype" panose="02040502050505030304" pitchFamily="18" charset="0"/>
                <a:ea typeface="+mn-ea"/>
                <a:cs typeface="+mn-cs"/>
              </a:rPr>
              <a:t>judge</a:t>
            </a:r>
          </a:p>
        </p:txBody>
      </p:sp>
      <p:sp>
        <p:nvSpPr>
          <p:cNvPr id="18" name="Freeform: Shape 17">
            <a:extLst>
              <a:ext uri="{FF2B5EF4-FFF2-40B4-BE49-F238E27FC236}">
                <a16:creationId xmlns:a16="http://schemas.microsoft.com/office/drawing/2014/main" id="{F29AA3AE-BB25-433C-B31C-56EF36F96CAB}"/>
              </a:ext>
            </a:extLst>
          </p:cNvPr>
          <p:cNvSpPr/>
          <p:nvPr/>
        </p:nvSpPr>
        <p:spPr>
          <a:xfrm>
            <a:off x="534572" y="1448973"/>
            <a:ext cx="11366696" cy="5061010"/>
          </a:xfrm>
          <a:custGeom>
            <a:avLst/>
            <a:gdLst>
              <a:gd name="connsiteX0" fmla="*/ 0 w 11366696"/>
              <a:gd name="connsiteY0" fmla="*/ 0 h 4178105"/>
              <a:gd name="connsiteX1" fmla="*/ 5345723 w 11366696"/>
              <a:gd name="connsiteY1" fmla="*/ 2011680 h 4178105"/>
              <a:gd name="connsiteX2" fmla="*/ 7132320 w 11366696"/>
              <a:gd name="connsiteY2" fmla="*/ 3756074 h 4178105"/>
              <a:gd name="connsiteX3" fmla="*/ 11366696 w 11366696"/>
              <a:gd name="connsiteY3" fmla="*/ 4178105 h 4178105"/>
              <a:gd name="connsiteX4" fmla="*/ 11366696 w 11366696"/>
              <a:gd name="connsiteY4" fmla="*/ 4178105 h 4178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66696" h="4178105">
                <a:moveTo>
                  <a:pt x="0" y="0"/>
                </a:moveTo>
                <a:cubicBezTo>
                  <a:pt x="2078501" y="692834"/>
                  <a:pt x="4157003" y="1385668"/>
                  <a:pt x="5345723" y="2011680"/>
                </a:cubicBezTo>
                <a:cubicBezTo>
                  <a:pt x="6534443" y="2637692"/>
                  <a:pt x="6128825" y="3395003"/>
                  <a:pt x="7132320" y="3756074"/>
                </a:cubicBezTo>
                <a:cubicBezTo>
                  <a:pt x="8135816" y="4117145"/>
                  <a:pt x="11366696" y="4178105"/>
                  <a:pt x="11366696" y="4178105"/>
                </a:cubicBezTo>
                <a:lnTo>
                  <a:pt x="11366696" y="4178105"/>
                </a:lnTo>
              </a:path>
            </a:pathLst>
          </a:custGeom>
          <a:noFill/>
          <a:ln w="101600">
            <a:solidFill>
              <a:srgbClr val="FF0000"/>
            </a:solidFill>
            <a:tailEnd type="triangle" w="lg" len="lg"/>
          </a:ln>
          <a:effectLst>
            <a:outerShdw blurRad="50800" dist="1397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773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22" presetClass="entr" presetSubtype="8"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p:bldP spid="13" grpId="0"/>
      <p:bldP spid="14" grpId="0"/>
      <p:bldP spid="15" grpId="0"/>
      <p:bldP spid="1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A78708D-D1AB-6F22-A8C4-D2E87D5AFF9D}"/>
              </a:ext>
            </a:extLst>
          </p:cNvPr>
          <p:cNvSpPr txBox="1"/>
          <p:nvPr/>
        </p:nvSpPr>
        <p:spPr>
          <a:xfrm>
            <a:off x="1160061" y="3530306"/>
            <a:ext cx="9416954"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system-ui"/>
                <a:ea typeface="+mn-ea"/>
                <a:cs typeface="+mn-cs"/>
              </a:rPr>
              <a:t>1 Thessalonians 4:5</a:t>
            </a:r>
            <a:r>
              <a:rPr kumimoji="0" lang="en-US" sz="3200" b="0" i="0" u="none" strike="noStrike" kern="1200" cap="none" spc="0" normalizeH="0" baseline="0" noProof="0" dirty="0">
                <a:ln>
                  <a:noFill/>
                </a:ln>
                <a:solidFill>
                  <a:srgbClr val="000000"/>
                </a:solidFill>
                <a:effectLst/>
                <a:uLnTx/>
                <a:uFillTx/>
                <a:latin typeface="system-ui"/>
                <a:ea typeface="+mn-ea"/>
                <a:cs typeface="+mn-cs"/>
              </a:rPr>
              <a:t> </a:t>
            </a:r>
            <a:r>
              <a:rPr kumimoji="0" lang="en-US" sz="32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…not in lustful passion, like the Gentiles who do not know God; </a:t>
            </a:r>
            <a:r>
              <a:rPr kumimoji="0" lang="en-US" sz="32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6 </a:t>
            </a:r>
            <a:r>
              <a:rPr kumimoji="0" lang="en-US" sz="3200" b="0" i="1"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and</a:t>
            </a:r>
            <a:r>
              <a:rPr kumimoji="0" lang="en-US" sz="32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that no man </a:t>
            </a:r>
            <a:r>
              <a:rPr kumimoji="0" lang="en-US" sz="3200" b="1" i="0" u="sng"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transgress and defraud his brother</a:t>
            </a:r>
            <a:r>
              <a:rPr kumimoji="0" lang="en-US" sz="32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in the matter</a:t>
            </a:r>
            <a:endParaRPr kumimoji="0" lang="en-US" sz="32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
        <p:nvSpPr>
          <p:cNvPr id="6" name="TextBox 5">
            <a:extLst>
              <a:ext uri="{FF2B5EF4-FFF2-40B4-BE49-F238E27FC236}">
                <a16:creationId xmlns:a16="http://schemas.microsoft.com/office/drawing/2014/main" id="{26AC4AA9-1881-37F3-9CA1-9263749CCC72}"/>
              </a:ext>
            </a:extLst>
          </p:cNvPr>
          <p:cNvSpPr txBox="1"/>
          <p:nvPr/>
        </p:nvSpPr>
        <p:spPr>
          <a:xfrm>
            <a:off x="313899" y="584657"/>
            <a:ext cx="11084255" cy="255454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system-ui"/>
                <a:ea typeface="+mn-ea"/>
                <a:cs typeface="+mn-cs"/>
              </a:rPr>
              <a:t>The POINT: Chapters 5 &amp; 6 are NOT separate contexts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000000"/>
              </a:solidFill>
              <a:effectLst/>
              <a:uLnTx/>
              <a:uFillTx/>
              <a:latin typeface="system-u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system-ui"/>
                <a:ea typeface="+mn-ea"/>
                <a:cs typeface="+mn-cs"/>
              </a:rPr>
              <a:t>Judging in chapter 6 has broader application than just chapter 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000000"/>
              </a:solidFill>
              <a:effectLst/>
              <a:uLnTx/>
              <a:uFillTx/>
              <a:latin typeface="system-u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system-ui"/>
                <a:ea typeface="+mn-ea"/>
                <a:cs typeface="+mn-cs"/>
              </a:rPr>
              <a:t>But it includes such situations as the one in chapter 5!</a:t>
            </a:r>
            <a:endParaRPr kumimoji="0" lang="en-US" sz="32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16263407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D684465A-05B0-95FF-4F3F-560B6C7D5C35}"/>
              </a:ext>
            </a:extLst>
          </p:cNvPr>
          <p:cNvSpPr/>
          <p:nvPr/>
        </p:nvSpPr>
        <p:spPr>
          <a:xfrm>
            <a:off x="0" y="0"/>
            <a:ext cx="12192000" cy="263307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3D1492E4-DFDA-9767-94F3-27372EBD1D10}"/>
              </a:ext>
            </a:extLst>
          </p:cNvPr>
          <p:cNvSpPr/>
          <p:nvPr/>
        </p:nvSpPr>
        <p:spPr>
          <a:xfrm>
            <a:off x="3361386" y="2567652"/>
            <a:ext cx="4419160" cy="4481848"/>
          </a:xfrm>
          <a:custGeom>
            <a:avLst/>
            <a:gdLst>
              <a:gd name="connsiteX0" fmla="*/ 0 w 4419160"/>
              <a:gd name="connsiteY0" fmla="*/ 4340181 h 4481848"/>
              <a:gd name="connsiteX1" fmla="*/ 0 w 4419160"/>
              <a:gd name="connsiteY1" fmla="*/ 4340181 h 4481848"/>
              <a:gd name="connsiteX2" fmla="*/ 154546 w 4419160"/>
              <a:gd name="connsiteY2" fmla="*/ 4185634 h 4481848"/>
              <a:gd name="connsiteX3" fmla="*/ 193183 w 4419160"/>
              <a:gd name="connsiteY3" fmla="*/ 4134119 h 4481848"/>
              <a:gd name="connsiteX4" fmla="*/ 231820 w 4419160"/>
              <a:gd name="connsiteY4" fmla="*/ 4069724 h 4481848"/>
              <a:gd name="connsiteX5" fmla="*/ 270456 w 4419160"/>
              <a:gd name="connsiteY5" fmla="*/ 4031088 h 4481848"/>
              <a:gd name="connsiteX6" fmla="*/ 296214 w 4419160"/>
              <a:gd name="connsiteY6" fmla="*/ 3992451 h 4481848"/>
              <a:gd name="connsiteX7" fmla="*/ 373487 w 4419160"/>
              <a:gd name="connsiteY7" fmla="*/ 3902299 h 4481848"/>
              <a:gd name="connsiteX8" fmla="*/ 463639 w 4419160"/>
              <a:gd name="connsiteY8" fmla="*/ 3786389 h 4481848"/>
              <a:gd name="connsiteX9" fmla="*/ 618186 w 4419160"/>
              <a:gd name="connsiteY9" fmla="*/ 3631843 h 4481848"/>
              <a:gd name="connsiteX10" fmla="*/ 669701 w 4419160"/>
              <a:gd name="connsiteY10" fmla="*/ 3580327 h 4481848"/>
              <a:gd name="connsiteX11" fmla="*/ 708338 w 4419160"/>
              <a:gd name="connsiteY11" fmla="*/ 3541690 h 4481848"/>
              <a:gd name="connsiteX12" fmla="*/ 811369 w 4419160"/>
              <a:gd name="connsiteY12" fmla="*/ 3387144 h 4481848"/>
              <a:gd name="connsiteX13" fmla="*/ 837127 w 4419160"/>
              <a:gd name="connsiteY13" fmla="*/ 3348507 h 4481848"/>
              <a:gd name="connsiteX14" fmla="*/ 927279 w 4419160"/>
              <a:gd name="connsiteY14" fmla="*/ 3271234 h 4481848"/>
              <a:gd name="connsiteX15" fmla="*/ 965915 w 4419160"/>
              <a:gd name="connsiteY15" fmla="*/ 3232597 h 4481848"/>
              <a:gd name="connsiteX16" fmla="*/ 1030310 w 4419160"/>
              <a:gd name="connsiteY16" fmla="*/ 3181082 h 4481848"/>
              <a:gd name="connsiteX17" fmla="*/ 1120462 w 4419160"/>
              <a:gd name="connsiteY17" fmla="*/ 3090930 h 4481848"/>
              <a:gd name="connsiteX18" fmla="*/ 1326524 w 4419160"/>
              <a:gd name="connsiteY18" fmla="*/ 2936383 h 4481848"/>
              <a:gd name="connsiteX19" fmla="*/ 1481070 w 4419160"/>
              <a:gd name="connsiteY19" fmla="*/ 2794716 h 4481848"/>
              <a:gd name="connsiteX20" fmla="*/ 1519707 w 4419160"/>
              <a:gd name="connsiteY20" fmla="*/ 2743200 h 4481848"/>
              <a:gd name="connsiteX21" fmla="*/ 1571222 w 4419160"/>
              <a:gd name="connsiteY21" fmla="*/ 2717443 h 4481848"/>
              <a:gd name="connsiteX22" fmla="*/ 1725769 w 4419160"/>
              <a:gd name="connsiteY22" fmla="*/ 2601533 h 4481848"/>
              <a:gd name="connsiteX23" fmla="*/ 1893194 w 4419160"/>
              <a:gd name="connsiteY23" fmla="*/ 2408350 h 4481848"/>
              <a:gd name="connsiteX24" fmla="*/ 1931831 w 4419160"/>
              <a:gd name="connsiteY24" fmla="*/ 2369713 h 4481848"/>
              <a:gd name="connsiteX25" fmla="*/ 1983346 w 4419160"/>
              <a:gd name="connsiteY25" fmla="*/ 2253803 h 4481848"/>
              <a:gd name="connsiteX26" fmla="*/ 2009104 w 4419160"/>
              <a:gd name="connsiteY26" fmla="*/ 2176530 h 4481848"/>
              <a:gd name="connsiteX27" fmla="*/ 2034862 w 4419160"/>
              <a:gd name="connsiteY27" fmla="*/ 2137893 h 4481848"/>
              <a:gd name="connsiteX28" fmla="*/ 2073499 w 4419160"/>
              <a:gd name="connsiteY28" fmla="*/ 2047741 h 4481848"/>
              <a:gd name="connsiteX29" fmla="*/ 2099256 w 4419160"/>
              <a:gd name="connsiteY29" fmla="*/ 2009105 h 4481848"/>
              <a:gd name="connsiteX30" fmla="*/ 2137893 w 4419160"/>
              <a:gd name="connsiteY30" fmla="*/ 1931831 h 4481848"/>
              <a:gd name="connsiteX31" fmla="*/ 2150772 w 4419160"/>
              <a:gd name="connsiteY31" fmla="*/ 1893195 h 4481848"/>
              <a:gd name="connsiteX32" fmla="*/ 2176529 w 4419160"/>
              <a:gd name="connsiteY32" fmla="*/ 1854558 h 4481848"/>
              <a:gd name="connsiteX33" fmla="*/ 2253803 w 4419160"/>
              <a:gd name="connsiteY33" fmla="*/ 1635617 h 4481848"/>
              <a:gd name="connsiteX34" fmla="*/ 2279560 w 4419160"/>
              <a:gd name="connsiteY34" fmla="*/ 1506828 h 4481848"/>
              <a:gd name="connsiteX35" fmla="*/ 2305318 w 4419160"/>
              <a:gd name="connsiteY35" fmla="*/ 1416676 h 4481848"/>
              <a:gd name="connsiteX36" fmla="*/ 2318197 w 4419160"/>
              <a:gd name="connsiteY36" fmla="*/ 1365161 h 4481848"/>
              <a:gd name="connsiteX37" fmla="*/ 2369713 w 4419160"/>
              <a:gd name="connsiteY37" fmla="*/ 1262130 h 4481848"/>
              <a:gd name="connsiteX38" fmla="*/ 2395470 w 4419160"/>
              <a:gd name="connsiteY38" fmla="*/ 1197735 h 4481848"/>
              <a:gd name="connsiteX39" fmla="*/ 2511380 w 4419160"/>
              <a:gd name="connsiteY39" fmla="*/ 927279 h 4481848"/>
              <a:gd name="connsiteX40" fmla="*/ 2550017 w 4419160"/>
              <a:gd name="connsiteY40" fmla="*/ 862885 h 4481848"/>
              <a:gd name="connsiteX41" fmla="*/ 2627290 w 4419160"/>
              <a:gd name="connsiteY41" fmla="*/ 682581 h 4481848"/>
              <a:gd name="connsiteX42" fmla="*/ 2665927 w 4419160"/>
              <a:gd name="connsiteY42" fmla="*/ 656823 h 4481848"/>
              <a:gd name="connsiteX43" fmla="*/ 2730321 w 4419160"/>
              <a:gd name="connsiteY43" fmla="*/ 553792 h 4481848"/>
              <a:gd name="connsiteX44" fmla="*/ 2807594 w 4419160"/>
              <a:gd name="connsiteY44" fmla="*/ 425003 h 4481848"/>
              <a:gd name="connsiteX45" fmla="*/ 2910625 w 4419160"/>
              <a:gd name="connsiteY45" fmla="*/ 334851 h 4481848"/>
              <a:gd name="connsiteX46" fmla="*/ 3026535 w 4419160"/>
              <a:gd name="connsiteY46" fmla="*/ 257578 h 4481848"/>
              <a:gd name="connsiteX47" fmla="*/ 3129566 w 4419160"/>
              <a:gd name="connsiteY47" fmla="*/ 193183 h 4481848"/>
              <a:gd name="connsiteX48" fmla="*/ 3219718 w 4419160"/>
              <a:gd name="connsiteY48" fmla="*/ 128789 h 4481848"/>
              <a:gd name="connsiteX49" fmla="*/ 3258355 w 4419160"/>
              <a:gd name="connsiteY49" fmla="*/ 115910 h 4481848"/>
              <a:gd name="connsiteX50" fmla="*/ 3296991 w 4419160"/>
              <a:gd name="connsiteY50" fmla="*/ 90152 h 4481848"/>
              <a:gd name="connsiteX51" fmla="*/ 3335628 w 4419160"/>
              <a:gd name="connsiteY51" fmla="*/ 51516 h 4481848"/>
              <a:gd name="connsiteX52" fmla="*/ 3387144 w 4419160"/>
              <a:gd name="connsiteY52" fmla="*/ 38637 h 4481848"/>
              <a:gd name="connsiteX53" fmla="*/ 3812146 w 4419160"/>
              <a:gd name="connsiteY53" fmla="*/ 90152 h 4481848"/>
              <a:gd name="connsiteX54" fmla="*/ 3889420 w 4419160"/>
              <a:gd name="connsiteY54" fmla="*/ 77274 h 4481848"/>
              <a:gd name="connsiteX55" fmla="*/ 3966693 w 4419160"/>
              <a:gd name="connsiteY55" fmla="*/ 38637 h 4481848"/>
              <a:gd name="connsiteX56" fmla="*/ 4250028 w 4419160"/>
              <a:gd name="connsiteY56" fmla="*/ 0 h 4481848"/>
              <a:gd name="connsiteX57" fmla="*/ 4417453 w 4419160"/>
              <a:gd name="connsiteY57" fmla="*/ 38637 h 4481848"/>
              <a:gd name="connsiteX58" fmla="*/ 4391696 w 4419160"/>
              <a:gd name="connsiteY58" fmla="*/ 77274 h 4481848"/>
              <a:gd name="connsiteX59" fmla="*/ 4340180 w 4419160"/>
              <a:gd name="connsiteY59" fmla="*/ 103031 h 4481848"/>
              <a:gd name="connsiteX60" fmla="*/ 4288665 w 4419160"/>
              <a:gd name="connsiteY60" fmla="*/ 154547 h 4481848"/>
              <a:gd name="connsiteX61" fmla="*/ 4250028 w 4419160"/>
              <a:gd name="connsiteY61" fmla="*/ 180305 h 4481848"/>
              <a:gd name="connsiteX62" fmla="*/ 4224270 w 4419160"/>
              <a:gd name="connsiteY62" fmla="*/ 218941 h 4481848"/>
              <a:gd name="connsiteX63" fmla="*/ 4121239 w 4419160"/>
              <a:gd name="connsiteY63" fmla="*/ 321972 h 4481848"/>
              <a:gd name="connsiteX64" fmla="*/ 4108360 w 4419160"/>
              <a:gd name="connsiteY64" fmla="*/ 373488 h 4481848"/>
              <a:gd name="connsiteX65" fmla="*/ 4018208 w 4419160"/>
              <a:gd name="connsiteY65" fmla="*/ 463640 h 4481848"/>
              <a:gd name="connsiteX66" fmla="*/ 3889420 w 4419160"/>
              <a:gd name="connsiteY66" fmla="*/ 579550 h 4481848"/>
              <a:gd name="connsiteX67" fmla="*/ 3850783 w 4419160"/>
              <a:gd name="connsiteY67" fmla="*/ 592428 h 4481848"/>
              <a:gd name="connsiteX68" fmla="*/ 3760631 w 4419160"/>
              <a:gd name="connsiteY68" fmla="*/ 656823 h 4481848"/>
              <a:gd name="connsiteX69" fmla="*/ 3670479 w 4419160"/>
              <a:gd name="connsiteY69" fmla="*/ 734096 h 4481848"/>
              <a:gd name="connsiteX70" fmla="*/ 3606084 w 4419160"/>
              <a:gd name="connsiteY70" fmla="*/ 837127 h 4481848"/>
              <a:gd name="connsiteX71" fmla="*/ 3618963 w 4419160"/>
              <a:gd name="connsiteY71" fmla="*/ 1159099 h 4481848"/>
              <a:gd name="connsiteX72" fmla="*/ 3644721 w 4419160"/>
              <a:gd name="connsiteY72" fmla="*/ 1236372 h 4481848"/>
              <a:gd name="connsiteX73" fmla="*/ 3657600 w 4419160"/>
              <a:gd name="connsiteY73" fmla="*/ 1300766 h 4481848"/>
              <a:gd name="connsiteX74" fmla="*/ 3683358 w 4419160"/>
              <a:gd name="connsiteY74" fmla="*/ 1571223 h 4481848"/>
              <a:gd name="connsiteX75" fmla="*/ 3721994 w 4419160"/>
              <a:gd name="connsiteY75" fmla="*/ 1687133 h 4481848"/>
              <a:gd name="connsiteX76" fmla="*/ 3734873 w 4419160"/>
              <a:gd name="connsiteY76" fmla="*/ 1828800 h 4481848"/>
              <a:gd name="connsiteX77" fmla="*/ 3760631 w 4419160"/>
              <a:gd name="connsiteY77" fmla="*/ 1931831 h 4481848"/>
              <a:gd name="connsiteX78" fmla="*/ 3773510 w 4419160"/>
              <a:gd name="connsiteY78" fmla="*/ 2060620 h 4481848"/>
              <a:gd name="connsiteX79" fmla="*/ 3747752 w 4419160"/>
              <a:gd name="connsiteY79" fmla="*/ 2202288 h 4481848"/>
              <a:gd name="connsiteX80" fmla="*/ 3709115 w 4419160"/>
              <a:gd name="connsiteY80" fmla="*/ 2253803 h 4481848"/>
              <a:gd name="connsiteX81" fmla="*/ 3657600 w 4419160"/>
              <a:gd name="connsiteY81" fmla="*/ 2343955 h 4481848"/>
              <a:gd name="connsiteX82" fmla="*/ 3606084 w 4419160"/>
              <a:gd name="connsiteY82" fmla="*/ 2395471 h 4481848"/>
              <a:gd name="connsiteX83" fmla="*/ 3567448 w 4419160"/>
              <a:gd name="connsiteY83" fmla="*/ 2459865 h 4481848"/>
              <a:gd name="connsiteX84" fmla="*/ 3541690 w 4419160"/>
              <a:gd name="connsiteY84" fmla="*/ 2498502 h 4481848"/>
              <a:gd name="connsiteX85" fmla="*/ 3528811 w 4419160"/>
              <a:gd name="connsiteY85" fmla="*/ 2537138 h 4481848"/>
              <a:gd name="connsiteX86" fmla="*/ 3503053 w 4419160"/>
              <a:gd name="connsiteY86" fmla="*/ 2575775 h 4481848"/>
              <a:gd name="connsiteX87" fmla="*/ 3477296 w 4419160"/>
              <a:gd name="connsiteY87" fmla="*/ 2627290 h 4481848"/>
              <a:gd name="connsiteX88" fmla="*/ 3438659 w 4419160"/>
              <a:gd name="connsiteY88" fmla="*/ 2665927 h 4481848"/>
              <a:gd name="connsiteX89" fmla="*/ 3374265 w 4419160"/>
              <a:gd name="connsiteY89" fmla="*/ 2768958 h 4481848"/>
              <a:gd name="connsiteX90" fmla="*/ 3335628 w 4419160"/>
              <a:gd name="connsiteY90" fmla="*/ 2807595 h 4481848"/>
              <a:gd name="connsiteX91" fmla="*/ 3258355 w 4419160"/>
              <a:gd name="connsiteY91" fmla="*/ 2923505 h 4481848"/>
              <a:gd name="connsiteX92" fmla="*/ 3232597 w 4419160"/>
              <a:gd name="connsiteY92" fmla="*/ 2962141 h 4481848"/>
              <a:gd name="connsiteX93" fmla="*/ 3193960 w 4419160"/>
              <a:gd name="connsiteY93" fmla="*/ 3026535 h 4481848"/>
              <a:gd name="connsiteX94" fmla="*/ 3155324 w 4419160"/>
              <a:gd name="connsiteY94" fmla="*/ 3065172 h 4481848"/>
              <a:gd name="connsiteX95" fmla="*/ 3142445 w 4419160"/>
              <a:gd name="connsiteY95" fmla="*/ 3103809 h 4481848"/>
              <a:gd name="connsiteX96" fmla="*/ 3052293 w 4419160"/>
              <a:gd name="connsiteY96" fmla="*/ 3232597 h 4481848"/>
              <a:gd name="connsiteX97" fmla="*/ 3013656 w 4419160"/>
              <a:gd name="connsiteY97" fmla="*/ 3335628 h 4481848"/>
              <a:gd name="connsiteX98" fmla="*/ 2936383 w 4419160"/>
              <a:gd name="connsiteY98" fmla="*/ 3438659 h 4481848"/>
              <a:gd name="connsiteX99" fmla="*/ 2884868 w 4419160"/>
              <a:gd name="connsiteY99" fmla="*/ 3541690 h 4481848"/>
              <a:gd name="connsiteX100" fmla="*/ 2871989 w 4419160"/>
              <a:gd name="connsiteY100" fmla="*/ 3606085 h 4481848"/>
              <a:gd name="connsiteX101" fmla="*/ 2846231 w 4419160"/>
              <a:gd name="connsiteY101" fmla="*/ 3709116 h 4481848"/>
              <a:gd name="connsiteX102" fmla="*/ 2884868 w 4419160"/>
              <a:gd name="connsiteY102" fmla="*/ 4288665 h 4481848"/>
              <a:gd name="connsiteX103" fmla="*/ 2897746 w 4419160"/>
              <a:gd name="connsiteY103" fmla="*/ 4327302 h 4481848"/>
              <a:gd name="connsiteX104" fmla="*/ 2833352 w 4419160"/>
              <a:gd name="connsiteY104" fmla="*/ 4340181 h 4481848"/>
              <a:gd name="connsiteX105" fmla="*/ 2743200 w 4419160"/>
              <a:gd name="connsiteY105" fmla="*/ 4314423 h 4481848"/>
              <a:gd name="connsiteX106" fmla="*/ 2691684 w 4419160"/>
              <a:gd name="connsiteY106" fmla="*/ 4301544 h 4481848"/>
              <a:gd name="connsiteX107" fmla="*/ 2524259 w 4419160"/>
              <a:gd name="connsiteY107" fmla="*/ 4327302 h 4481848"/>
              <a:gd name="connsiteX108" fmla="*/ 2318197 w 4419160"/>
              <a:gd name="connsiteY108" fmla="*/ 4378817 h 4481848"/>
              <a:gd name="connsiteX109" fmla="*/ 2228045 w 4419160"/>
              <a:gd name="connsiteY109" fmla="*/ 4404575 h 4481848"/>
              <a:gd name="connsiteX110" fmla="*/ 2189408 w 4419160"/>
              <a:gd name="connsiteY110" fmla="*/ 4417454 h 4481848"/>
              <a:gd name="connsiteX111" fmla="*/ 2099256 w 4419160"/>
              <a:gd name="connsiteY111" fmla="*/ 4430333 h 4481848"/>
              <a:gd name="connsiteX112" fmla="*/ 1970468 w 4419160"/>
              <a:gd name="connsiteY112" fmla="*/ 4468969 h 4481848"/>
              <a:gd name="connsiteX113" fmla="*/ 1918952 w 4419160"/>
              <a:gd name="connsiteY113" fmla="*/ 4481848 h 4481848"/>
              <a:gd name="connsiteX114" fmla="*/ 1751527 w 4419160"/>
              <a:gd name="connsiteY114" fmla="*/ 4468969 h 4481848"/>
              <a:gd name="connsiteX115" fmla="*/ 1468191 w 4419160"/>
              <a:gd name="connsiteY115" fmla="*/ 4365938 h 4481848"/>
              <a:gd name="connsiteX116" fmla="*/ 1326524 w 4419160"/>
              <a:gd name="connsiteY116" fmla="*/ 4288665 h 4481848"/>
              <a:gd name="connsiteX117" fmla="*/ 1236372 w 4419160"/>
              <a:gd name="connsiteY117" fmla="*/ 4262907 h 4481848"/>
              <a:gd name="connsiteX118" fmla="*/ 927279 w 4419160"/>
              <a:gd name="connsiteY118" fmla="*/ 4327302 h 4481848"/>
              <a:gd name="connsiteX119" fmla="*/ 888642 w 4419160"/>
              <a:gd name="connsiteY119" fmla="*/ 4353059 h 4481848"/>
              <a:gd name="connsiteX120" fmla="*/ 759853 w 4419160"/>
              <a:gd name="connsiteY120" fmla="*/ 4378817 h 4481848"/>
              <a:gd name="connsiteX121" fmla="*/ 656822 w 4419160"/>
              <a:gd name="connsiteY121" fmla="*/ 4417454 h 4481848"/>
              <a:gd name="connsiteX122" fmla="*/ 347729 w 4419160"/>
              <a:gd name="connsiteY122" fmla="*/ 4468969 h 4481848"/>
              <a:gd name="connsiteX123" fmla="*/ 218941 w 4419160"/>
              <a:gd name="connsiteY123" fmla="*/ 4456090 h 4481848"/>
              <a:gd name="connsiteX124" fmla="*/ 193183 w 4419160"/>
              <a:gd name="connsiteY124" fmla="*/ 4417454 h 4481848"/>
              <a:gd name="connsiteX125" fmla="*/ 103031 w 4419160"/>
              <a:gd name="connsiteY125" fmla="*/ 4340181 h 4481848"/>
              <a:gd name="connsiteX126" fmla="*/ 77273 w 4419160"/>
              <a:gd name="connsiteY126" fmla="*/ 4340181 h 4481848"/>
              <a:gd name="connsiteX127" fmla="*/ 90152 w 4419160"/>
              <a:gd name="connsiteY127" fmla="*/ 4301544 h 4481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419160" h="4481848">
                <a:moveTo>
                  <a:pt x="0" y="4340181"/>
                </a:moveTo>
                <a:lnTo>
                  <a:pt x="0" y="4340181"/>
                </a:lnTo>
                <a:cubicBezTo>
                  <a:pt x="51515" y="4288665"/>
                  <a:pt x="110833" y="4243917"/>
                  <a:pt x="154546" y="4185634"/>
                </a:cubicBezTo>
                <a:cubicBezTo>
                  <a:pt x="167425" y="4168462"/>
                  <a:pt x="181276" y="4151979"/>
                  <a:pt x="193183" y="4134119"/>
                </a:cubicBezTo>
                <a:cubicBezTo>
                  <a:pt x="207068" y="4113291"/>
                  <a:pt x="216801" y="4089750"/>
                  <a:pt x="231820" y="4069724"/>
                </a:cubicBezTo>
                <a:cubicBezTo>
                  <a:pt x="242748" y="4055153"/>
                  <a:pt x="258796" y="4045080"/>
                  <a:pt x="270456" y="4031088"/>
                </a:cubicBezTo>
                <a:cubicBezTo>
                  <a:pt x="280365" y="4019197"/>
                  <a:pt x="286545" y="4004538"/>
                  <a:pt x="296214" y="3992451"/>
                </a:cubicBezTo>
                <a:cubicBezTo>
                  <a:pt x="320939" y="3961545"/>
                  <a:pt x="348762" y="3933205"/>
                  <a:pt x="373487" y="3902299"/>
                </a:cubicBezTo>
                <a:cubicBezTo>
                  <a:pt x="457520" y="3797257"/>
                  <a:pt x="303391" y="3958964"/>
                  <a:pt x="463639" y="3786389"/>
                </a:cubicBezTo>
                <a:cubicBezTo>
                  <a:pt x="463682" y="3786342"/>
                  <a:pt x="592406" y="3657623"/>
                  <a:pt x="618186" y="3631843"/>
                </a:cubicBezTo>
                <a:lnTo>
                  <a:pt x="669701" y="3580327"/>
                </a:lnTo>
                <a:cubicBezTo>
                  <a:pt x="682580" y="3567448"/>
                  <a:pt x="699493" y="3557612"/>
                  <a:pt x="708338" y="3541690"/>
                </a:cubicBezTo>
                <a:cubicBezTo>
                  <a:pt x="838111" y="3308099"/>
                  <a:pt x="718182" y="3498968"/>
                  <a:pt x="811369" y="3387144"/>
                </a:cubicBezTo>
                <a:cubicBezTo>
                  <a:pt x="821278" y="3375253"/>
                  <a:pt x="827054" y="3360259"/>
                  <a:pt x="837127" y="3348507"/>
                </a:cubicBezTo>
                <a:cubicBezTo>
                  <a:pt x="914519" y="3258216"/>
                  <a:pt x="858919" y="3328202"/>
                  <a:pt x="927279" y="3271234"/>
                </a:cubicBezTo>
                <a:cubicBezTo>
                  <a:pt x="941271" y="3259574"/>
                  <a:pt x="952208" y="3244591"/>
                  <a:pt x="965915" y="3232597"/>
                </a:cubicBezTo>
                <a:cubicBezTo>
                  <a:pt x="986602" y="3214496"/>
                  <a:pt x="1010047" y="3199657"/>
                  <a:pt x="1030310" y="3181082"/>
                </a:cubicBezTo>
                <a:cubicBezTo>
                  <a:pt x="1061638" y="3152365"/>
                  <a:pt x="1086464" y="3116429"/>
                  <a:pt x="1120462" y="3090930"/>
                </a:cubicBezTo>
                <a:cubicBezTo>
                  <a:pt x="1189149" y="3039414"/>
                  <a:pt x="1258585" y="2988881"/>
                  <a:pt x="1326524" y="2936383"/>
                </a:cubicBezTo>
                <a:cubicBezTo>
                  <a:pt x="1382409" y="2893199"/>
                  <a:pt x="1433727" y="2847319"/>
                  <a:pt x="1481070" y="2794716"/>
                </a:cubicBezTo>
                <a:cubicBezTo>
                  <a:pt x="1495429" y="2778761"/>
                  <a:pt x="1503410" y="2757169"/>
                  <a:pt x="1519707" y="2743200"/>
                </a:cubicBezTo>
                <a:cubicBezTo>
                  <a:pt x="1534284" y="2730706"/>
                  <a:pt x="1555025" y="2727750"/>
                  <a:pt x="1571222" y="2717443"/>
                </a:cubicBezTo>
                <a:cubicBezTo>
                  <a:pt x="1604930" y="2695993"/>
                  <a:pt x="1691201" y="2632260"/>
                  <a:pt x="1725769" y="2601533"/>
                </a:cubicBezTo>
                <a:cubicBezTo>
                  <a:pt x="1830265" y="2508647"/>
                  <a:pt x="1737189" y="2564355"/>
                  <a:pt x="1893194" y="2408350"/>
                </a:cubicBezTo>
                <a:lnTo>
                  <a:pt x="1931831" y="2369713"/>
                </a:lnTo>
                <a:cubicBezTo>
                  <a:pt x="1949003" y="2331076"/>
                  <a:pt x="1967643" y="2293060"/>
                  <a:pt x="1983346" y="2253803"/>
                </a:cubicBezTo>
                <a:cubicBezTo>
                  <a:pt x="1993430" y="2228594"/>
                  <a:pt x="1998077" y="2201341"/>
                  <a:pt x="2009104" y="2176530"/>
                </a:cubicBezTo>
                <a:cubicBezTo>
                  <a:pt x="2015391" y="2162385"/>
                  <a:pt x="2027182" y="2151332"/>
                  <a:pt x="2034862" y="2137893"/>
                </a:cubicBezTo>
                <a:cubicBezTo>
                  <a:pt x="2142044" y="1950326"/>
                  <a:pt x="2001265" y="2192210"/>
                  <a:pt x="2073499" y="2047741"/>
                </a:cubicBezTo>
                <a:cubicBezTo>
                  <a:pt x="2080421" y="2033897"/>
                  <a:pt x="2091739" y="2022635"/>
                  <a:pt x="2099256" y="2009105"/>
                </a:cubicBezTo>
                <a:cubicBezTo>
                  <a:pt x="2113242" y="1983931"/>
                  <a:pt x="2126197" y="1958147"/>
                  <a:pt x="2137893" y="1931831"/>
                </a:cubicBezTo>
                <a:cubicBezTo>
                  <a:pt x="2143407" y="1919426"/>
                  <a:pt x="2144701" y="1905337"/>
                  <a:pt x="2150772" y="1893195"/>
                </a:cubicBezTo>
                <a:cubicBezTo>
                  <a:pt x="2157694" y="1879351"/>
                  <a:pt x="2167943" y="1867437"/>
                  <a:pt x="2176529" y="1854558"/>
                </a:cubicBezTo>
                <a:cubicBezTo>
                  <a:pt x="2211778" y="1678315"/>
                  <a:pt x="2151861" y="1956009"/>
                  <a:pt x="2253803" y="1635617"/>
                </a:cubicBezTo>
                <a:cubicBezTo>
                  <a:pt x="2267077" y="1593898"/>
                  <a:pt x="2269533" y="1549444"/>
                  <a:pt x="2279560" y="1506828"/>
                </a:cubicBezTo>
                <a:cubicBezTo>
                  <a:pt x="2286718" y="1476406"/>
                  <a:pt x="2297095" y="1446828"/>
                  <a:pt x="2305318" y="1416676"/>
                </a:cubicBezTo>
                <a:cubicBezTo>
                  <a:pt x="2309975" y="1399600"/>
                  <a:pt x="2313334" y="1382180"/>
                  <a:pt x="2318197" y="1365161"/>
                </a:cubicBezTo>
                <a:cubicBezTo>
                  <a:pt x="2337560" y="1297393"/>
                  <a:pt x="2326732" y="1348092"/>
                  <a:pt x="2369713" y="1262130"/>
                </a:cubicBezTo>
                <a:cubicBezTo>
                  <a:pt x="2380052" y="1241452"/>
                  <a:pt x="2387833" y="1219555"/>
                  <a:pt x="2395470" y="1197735"/>
                </a:cubicBezTo>
                <a:cubicBezTo>
                  <a:pt x="2488754" y="931208"/>
                  <a:pt x="2413503" y="1081086"/>
                  <a:pt x="2511380" y="927279"/>
                </a:cubicBezTo>
                <a:cubicBezTo>
                  <a:pt x="2524819" y="906160"/>
                  <a:pt x="2539527" y="885613"/>
                  <a:pt x="2550017" y="862885"/>
                </a:cubicBezTo>
                <a:cubicBezTo>
                  <a:pt x="2571935" y="815397"/>
                  <a:pt x="2593315" y="727881"/>
                  <a:pt x="2627290" y="682581"/>
                </a:cubicBezTo>
                <a:cubicBezTo>
                  <a:pt x="2636577" y="670198"/>
                  <a:pt x="2653048" y="665409"/>
                  <a:pt x="2665927" y="656823"/>
                </a:cubicBezTo>
                <a:cubicBezTo>
                  <a:pt x="2687392" y="622479"/>
                  <a:pt x="2709914" y="588775"/>
                  <a:pt x="2730321" y="553792"/>
                </a:cubicBezTo>
                <a:cubicBezTo>
                  <a:pt x="2773532" y="479715"/>
                  <a:pt x="2739610" y="509982"/>
                  <a:pt x="2807594" y="425003"/>
                </a:cubicBezTo>
                <a:cubicBezTo>
                  <a:pt x="2887853" y="324680"/>
                  <a:pt x="2827692" y="417785"/>
                  <a:pt x="2910625" y="334851"/>
                </a:cubicBezTo>
                <a:cubicBezTo>
                  <a:pt x="2993015" y="252461"/>
                  <a:pt x="2894162" y="301701"/>
                  <a:pt x="3026535" y="257578"/>
                </a:cubicBezTo>
                <a:cubicBezTo>
                  <a:pt x="3094329" y="189784"/>
                  <a:pt x="3032002" y="241964"/>
                  <a:pt x="3129566" y="193183"/>
                </a:cubicBezTo>
                <a:cubicBezTo>
                  <a:pt x="3169454" y="173239"/>
                  <a:pt x="3178852" y="152141"/>
                  <a:pt x="3219718" y="128789"/>
                </a:cubicBezTo>
                <a:cubicBezTo>
                  <a:pt x="3231505" y="122054"/>
                  <a:pt x="3245476" y="120203"/>
                  <a:pt x="3258355" y="115910"/>
                </a:cubicBezTo>
                <a:cubicBezTo>
                  <a:pt x="3271234" y="107324"/>
                  <a:pt x="3285100" y="100061"/>
                  <a:pt x="3296991" y="90152"/>
                </a:cubicBezTo>
                <a:cubicBezTo>
                  <a:pt x="3310983" y="78492"/>
                  <a:pt x="3319814" y="60552"/>
                  <a:pt x="3335628" y="51516"/>
                </a:cubicBezTo>
                <a:cubicBezTo>
                  <a:pt x="3350996" y="42734"/>
                  <a:pt x="3369972" y="42930"/>
                  <a:pt x="3387144" y="38637"/>
                </a:cubicBezTo>
                <a:cubicBezTo>
                  <a:pt x="3778237" y="79095"/>
                  <a:pt x="3639207" y="46920"/>
                  <a:pt x="3812146" y="90152"/>
                </a:cubicBezTo>
                <a:cubicBezTo>
                  <a:pt x="3837904" y="85859"/>
                  <a:pt x="3864647" y="85532"/>
                  <a:pt x="3889420" y="77274"/>
                </a:cubicBezTo>
                <a:cubicBezTo>
                  <a:pt x="4040854" y="26797"/>
                  <a:pt x="3824347" y="71486"/>
                  <a:pt x="3966693" y="38637"/>
                </a:cubicBezTo>
                <a:cubicBezTo>
                  <a:pt x="4108716" y="5862"/>
                  <a:pt x="4096081" y="12829"/>
                  <a:pt x="4250028" y="0"/>
                </a:cubicBezTo>
                <a:cubicBezTo>
                  <a:pt x="4257261" y="904"/>
                  <a:pt x="4400234" y="9939"/>
                  <a:pt x="4417453" y="38637"/>
                </a:cubicBezTo>
                <a:cubicBezTo>
                  <a:pt x="4425417" y="51910"/>
                  <a:pt x="4403587" y="67365"/>
                  <a:pt x="4391696" y="77274"/>
                </a:cubicBezTo>
                <a:cubicBezTo>
                  <a:pt x="4376947" y="89565"/>
                  <a:pt x="4357352" y="94445"/>
                  <a:pt x="4340180" y="103031"/>
                </a:cubicBezTo>
                <a:cubicBezTo>
                  <a:pt x="4323008" y="120203"/>
                  <a:pt x="4307103" y="138743"/>
                  <a:pt x="4288665" y="154547"/>
                </a:cubicBezTo>
                <a:cubicBezTo>
                  <a:pt x="4276913" y="164620"/>
                  <a:pt x="4260973" y="169360"/>
                  <a:pt x="4250028" y="180305"/>
                </a:cubicBezTo>
                <a:cubicBezTo>
                  <a:pt x="4239083" y="191250"/>
                  <a:pt x="4234682" y="207488"/>
                  <a:pt x="4224270" y="218941"/>
                </a:cubicBezTo>
                <a:cubicBezTo>
                  <a:pt x="4191599" y="254879"/>
                  <a:pt x="4121239" y="321972"/>
                  <a:pt x="4121239" y="321972"/>
                </a:cubicBezTo>
                <a:cubicBezTo>
                  <a:pt x="4116946" y="339144"/>
                  <a:pt x="4115332" y="357219"/>
                  <a:pt x="4108360" y="373488"/>
                </a:cubicBezTo>
                <a:cubicBezTo>
                  <a:pt x="4088362" y="420152"/>
                  <a:pt x="4057383" y="428818"/>
                  <a:pt x="4018208" y="463640"/>
                </a:cubicBezTo>
                <a:cubicBezTo>
                  <a:pt x="3957486" y="517615"/>
                  <a:pt x="3965327" y="528946"/>
                  <a:pt x="3889420" y="579550"/>
                </a:cubicBezTo>
                <a:cubicBezTo>
                  <a:pt x="3878124" y="587080"/>
                  <a:pt x="3863662" y="588135"/>
                  <a:pt x="3850783" y="592428"/>
                </a:cubicBezTo>
                <a:cubicBezTo>
                  <a:pt x="3759727" y="653132"/>
                  <a:pt x="3872453" y="576949"/>
                  <a:pt x="3760631" y="656823"/>
                </a:cubicBezTo>
                <a:cubicBezTo>
                  <a:pt x="3708520" y="694046"/>
                  <a:pt x="3722378" y="674783"/>
                  <a:pt x="3670479" y="734096"/>
                </a:cubicBezTo>
                <a:cubicBezTo>
                  <a:pt x="3631469" y="778679"/>
                  <a:pt x="3631472" y="786352"/>
                  <a:pt x="3606084" y="837127"/>
                </a:cubicBezTo>
                <a:cubicBezTo>
                  <a:pt x="3610377" y="944451"/>
                  <a:pt x="3608617" y="1052189"/>
                  <a:pt x="3618963" y="1159099"/>
                </a:cubicBezTo>
                <a:cubicBezTo>
                  <a:pt x="3621578" y="1186124"/>
                  <a:pt x="3639396" y="1209748"/>
                  <a:pt x="3644721" y="1236372"/>
                </a:cubicBezTo>
                <a:lnTo>
                  <a:pt x="3657600" y="1300766"/>
                </a:lnTo>
                <a:cubicBezTo>
                  <a:pt x="3664623" y="1420153"/>
                  <a:pt x="3654418" y="1477166"/>
                  <a:pt x="3683358" y="1571223"/>
                </a:cubicBezTo>
                <a:cubicBezTo>
                  <a:pt x="3695335" y="1610149"/>
                  <a:pt x="3721994" y="1687133"/>
                  <a:pt x="3721994" y="1687133"/>
                </a:cubicBezTo>
                <a:cubicBezTo>
                  <a:pt x="3726287" y="1734355"/>
                  <a:pt x="3727478" y="1781963"/>
                  <a:pt x="3734873" y="1828800"/>
                </a:cubicBezTo>
                <a:cubicBezTo>
                  <a:pt x="3740394" y="1863767"/>
                  <a:pt x="3754811" y="1896912"/>
                  <a:pt x="3760631" y="1931831"/>
                </a:cubicBezTo>
                <a:cubicBezTo>
                  <a:pt x="3767724" y="1974388"/>
                  <a:pt x="3769217" y="2017690"/>
                  <a:pt x="3773510" y="2060620"/>
                </a:cubicBezTo>
                <a:cubicBezTo>
                  <a:pt x="3771095" y="2079938"/>
                  <a:pt x="3766811" y="2168935"/>
                  <a:pt x="3747752" y="2202288"/>
                </a:cubicBezTo>
                <a:cubicBezTo>
                  <a:pt x="3737102" y="2220925"/>
                  <a:pt x="3720491" y="2235601"/>
                  <a:pt x="3709115" y="2253803"/>
                </a:cubicBezTo>
                <a:cubicBezTo>
                  <a:pt x="3681000" y="2298787"/>
                  <a:pt x="3690328" y="2305773"/>
                  <a:pt x="3657600" y="2343955"/>
                </a:cubicBezTo>
                <a:cubicBezTo>
                  <a:pt x="3641796" y="2362393"/>
                  <a:pt x="3620993" y="2376302"/>
                  <a:pt x="3606084" y="2395471"/>
                </a:cubicBezTo>
                <a:cubicBezTo>
                  <a:pt x="3590716" y="2415230"/>
                  <a:pt x="3580715" y="2438638"/>
                  <a:pt x="3567448" y="2459865"/>
                </a:cubicBezTo>
                <a:cubicBezTo>
                  <a:pt x="3559244" y="2472991"/>
                  <a:pt x="3548612" y="2484658"/>
                  <a:pt x="3541690" y="2498502"/>
                </a:cubicBezTo>
                <a:cubicBezTo>
                  <a:pt x="3535619" y="2510644"/>
                  <a:pt x="3534882" y="2524996"/>
                  <a:pt x="3528811" y="2537138"/>
                </a:cubicBezTo>
                <a:cubicBezTo>
                  <a:pt x="3521889" y="2550982"/>
                  <a:pt x="3510733" y="2562336"/>
                  <a:pt x="3503053" y="2575775"/>
                </a:cubicBezTo>
                <a:cubicBezTo>
                  <a:pt x="3493528" y="2592444"/>
                  <a:pt x="3488455" y="2611668"/>
                  <a:pt x="3477296" y="2627290"/>
                </a:cubicBezTo>
                <a:cubicBezTo>
                  <a:pt x="3466710" y="2642111"/>
                  <a:pt x="3449372" y="2651197"/>
                  <a:pt x="3438659" y="2665927"/>
                </a:cubicBezTo>
                <a:cubicBezTo>
                  <a:pt x="3414838" y="2698681"/>
                  <a:pt x="3402903" y="2740320"/>
                  <a:pt x="3374265" y="2768958"/>
                </a:cubicBezTo>
                <a:cubicBezTo>
                  <a:pt x="3361386" y="2781837"/>
                  <a:pt x="3346556" y="2793024"/>
                  <a:pt x="3335628" y="2807595"/>
                </a:cubicBezTo>
                <a:cubicBezTo>
                  <a:pt x="3307767" y="2844743"/>
                  <a:pt x="3284113" y="2884868"/>
                  <a:pt x="3258355" y="2923505"/>
                </a:cubicBezTo>
                <a:cubicBezTo>
                  <a:pt x="3249769" y="2936384"/>
                  <a:pt x="3240561" y="2948868"/>
                  <a:pt x="3232597" y="2962141"/>
                </a:cubicBezTo>
                <a:cubicBezTo>
                  <a:pt x="3219718" y="2983606"/>
                  <a:pt x="3208979" y="3006509"/>
                  <a:pt x="3193960" y="3026535"/>
                </a:cubicBezTo>
                <a:cubicBezTo>
                  <a:pt x="3183032" y="3041106"/>
                  <a:pt x="3168203" y="3052293"/>
                  <a:pt x="3155324" y="3065172"/>
                </a:cubicBezTo>
                <a:cubicBezTo>
                  <a:pt x="3151031" y="3078051"/>
                  <a:pt x="3149180" y="3092022"/>
                  <a:pt x="3142445" y="3103809"/>
                </a:cubicBezTo>
                <a:cubicBezTo>
                  <a:pt x="3115195" y="3151496"/>
                  <a:pt x="3072504" y="3178701"/>
                  <a:pt x="3052293" y="3232597"/>
                </a:cubicBezTo>
                <a:cubicBezTo>
                  <a:pt x="3039414" y="3266941"/>
                  <a:pt x="3031638" y="3303659"/>
                  <a:pt x="3013656" y="3335628"/>
                </a:cubicBezTo>
                <a:cubicBezTo>
                  <a:pt x="2992609" y="3373044"/>
                  <a:pt x="2936383" y="3438659"/>
                  <a:pt x="2936383" y="3438659"/>
                </a:cubicBezTo>
                <a:cubicBezTo>
                  <a:pt x="2897021" y="3596107"/>
                  <a:pt x="2959926" y="3372808"/>
                  <a:pt x="2884868" y="3541690"/>
                </a:cubicBezTo>
                <a:cubicBezTo>
                  <a:pt x="2875978" y="3561693"/>
                  <a:pt x="2876911" y="3584755"/>
                  <a:pt x="2871989" y="3606085"/>
                </a:cubicBezTo>
                <a:cubicBezTo>
                  <a:pt x="2864029" y="3640579"/>
                  <a:pt x="2854817" y="3674772"/>
                  <a:pt x="2846231" y="3709116"/>
                </a:cubicBezTo>
                <a:cubicBezTo>
                  <a:pt x="2859110" y="3902299"/>
                  <a:pt x="2868790" y="4095722"/>
                  <a:pt x="2884868" y="4288665"/>
                </a:cubicBezTo>
                <a:cubicBezTo>
                  <a:pt x="2885995" y="4302194"/>
                  <a:pt x="2907345" y="4317703"/>
                  <a:pt x="2897746" y="4327302"/>
                </a:cubicBezTo>
                <a:cubicBezTo>
                  <a:pt x="2882268" y="4342780"/>
                  <a:pt x="2854817" y="4335888"/>
                  <a:pt x="2833352" y="4340181"/>
                </a:cubicBezTo>
                <a:lnTo>
                  <a:pt x="2743200" y="4314423"/>
                </a:lnTo>
                <a:cubicBezTo>
                  <a:pt x="2726123" y="4309766"/>
                  <a:pt x="2709354" y="4300505"/>
                  <a:pt x="2691684" y="4301544"/>
                </a:cubicBezTo>
                <a:cubicBezTo>
                  <a:pt x="2635316" y="4304860"/>
                  <a:pt x="2580067" y="4318716"/>
                  <a:pt x="2524259" y="4327302"/>
                </a:cubicBezTo>
                <a:cubicBezTo>
                  <a:pt x="2397302" y="4378084"/>
                  <a:pt x="2519980" y="4333976"/>
                  <a:pt x="2318197" y="4378817"/>
                </a:cubicBezTo>
                <a:cubicBezTo>
                  <a:pt x="2287688" y="4385597"/>
                  <a:pt x="2257980" y="4395594"/>
                  <a:pt x="2228045" y="4404575"/>
                </a:cubicBezTo>
                <a:cubicBezTo>
                  <a:pt x="2215042" y="4408476"/>
                  <a:pt x="2202720" y="4414792"/>
                  <a:pt x="2189408" y="4417454"/>
                </a:cubicBezTo>
                <a:cubicBezTo>
                  <a:pt x="2159642" y="4423407"/>
                  <a:pt x="2129307" y="4426040"/>
                  <a:pt x="2099256" y="4430333"/>
                </a:cubicBezTo>
                <a:lnTo>
                  <a:pt x="1970468" y="4468969"/>
                </a:lnTo>
                <a:cubicBezTo>
                  <a:pt x="1953449" y="4473832"/>
                  <a:pt x="1936652" y="4481848"/>
                  <a:pt x="1918952" y="4481848"/>
                </a:cubicBezTo>
                <a:cubicBezTo>
                  <a:pt x="1862979" y="4481848"/>
                  <a:pt x="1807335" y="4473262"/>
                  <a:pt x="1751527" y="4468969"/>
                </a:cubicBezTo>
                <a:cubicBezTo>
                  <a:pt x="1657082" y="4434625"/>
                  <a:pt x="1555446" y="4415798"/>
                  <a:pt x="1468191" y="4365938"/>
                </a:cubicBezTo>
                <a:cubicBezTo>
                  <a:pt x="1458948" y="4360656"/>
                  <a:pt x="1354869" y="4298973"/>
                  <a:pt x="1326524" y="4288665"/>
                </a:cubicBezTo>
                <a:cubicBezTo>
                  <a:pt x="1297153" y="4277984"/>
                  <a:pt x="1266423" y="4271493"/>
                  <a:pt x="1236372" y="4262907"/>
                </a:cubicBezTo>
                <a:cubicBezTo>
                  <a:pt x="1133341" y="4284372"/>
                  <a:pt x="1029154" y="4300890"/>
                  <a:pt x="927279" y="4327302"/>
                </a:cubicBezTo>
                <a:cubicBezTo>
                  <a:pt x="912296" y="4331186"/>
                  <a:pt x="902869" y="4346962"/>
                  <a:pt x="888642" y="4353059"/>
                </a:cubicBezTo>
                <a:cubicBezTo>
                  <a:pt x="864188" y="4363539"/>
                  <a:pt x="777288" y="4375911"/>
                  <a:pt x="759853" y="4378817"/>
                </a:cubicBezTo>
                <a:cubicBezTo>
                  <a:pt x="725509" y="4391696"/>
                  <a:pt x="692293" y="4408119"/>
                  <a:pt x="656822" y="4417454"/>
                </a:cubicBezTo>
                <a:cubicBezTo>
                  <a:pt x="606345" y="4430738"/>
                  <a:pt x="389957" y="4462473"/>
                  <a:pt x="347729" y="4468969"/>
                </a:cubicBezTo>
                <a:cubicBezTo>
                  <a:pt x="304800" y="4464676"/>
                  <a:pt x="259870" y="4469733"/>
                  <a:pt x="218941" y="4456090"/>
                </a:cubicBezTo>
                <a:cubicBezTo>
                  <a:pt x="204257" y="4451195"/>
                  <a:pt x="203256" y="4429206"/>
                  <a:pt x="193183" y="4417454"/>
                </a:cubicBezTo>
                <a:cubicBezTo>
                  <a:pt x="176409" y="4397885"/>
                  <a:pt x="132755" y="4352070"/>
                  <a:pt x="103031" y="4340181"/>
                </a:cubicBezTo>
                <a:cubicBezTo>
                  <a:pt x="95059" y="4336992"/>
                  <a:pt x="85859" y="4340181"/>
                  <a:pt x="77273" y="4340181"/>
                </a:cubicBezTo>
                <a:lnTo>
                  <a:pt x="90152" y="4301544"/>
                </a:lnTo>
              </a:path>
            </a:pathLst>
          </a:cu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36027B48-D653-3114-2708-C5C50F0ED40F}"/>
              </a:ext>
            </a:extLst>
          </p:cNvPr>
          <p:cNvSpPr/>
          <p:nvPr/>
        </p:nvSpPr>
        <p:spPr>
          <a:xfrm rot="1795663">
            <a:off x="5434125" y="5526385"/>
            <a:ext cx="70261" cy="3200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00C5F664-92DA-3969-36B9-9CB2CD0B57C7}"/>
              </a:ext>
            </a:extLst>
          </p:cNvPr>
          <p:cNvSpPr/>
          <p:nvPr/>
        </p:nvSpPr>
        <p:spPr>
          <a:xfrm rot="1654577">
            <a:off x="5179097" y="5976647"/>
            <a:ext cx="85016" cy="38729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887F4BB6-BD23-217E-20CE-23CE43F7119E}"/>
              </a:ext>
            </a:extLst>
          </p:cNvPr>
          <p:cNvSpPr/>
          <p:nvPr/>
        </p:nvSpPr>
        <p:spPr>
          <a:xfrm rot="1241612">
            <a:off x="4895850" y="6576060"/>
            <a:ext cx="102870" cy="46863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7B908294-37CA-6E44-6B53-A19B5984E873}"/>
              </a:ext>
            </a:extLst>
          </p:cNvPr>
          <p:cNvSpPr/>
          <p:nvPr/>
        </p:nvSpPr>
        <p:spPr>
          <a:xfrm rot="1812787">
            <a:off x="5989601" y="4801466"/>
            <a:ext cx="47989" cy="2186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E5CE3C7F-57D7-BB1E-DA99-433C421F572D}"/>
              </a:ext>
            </a:extLst>
          </p:cNvPr>
          <p:cNvSpPr/>
          <p:nvPr/>
        </p:nvSpPr>
        <p:spPr>
          <a:xfrm rot="2455152">
            <a:off x="5764208" y="5139552"/>
            <a:ext cx="58067" cy="26452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E5F94D1B-7CA3-E061-A5A1-046249D23684}"/>
              </a:ext>
            </a:extLst>
          </p:cNvPr>
          <p:cNvSpPr/>
          <p:nvPr/>
        </p:nvSpPr>
        <p:spPr>
          <a:xfrm rot="706386">
            <a:off x="6284582" y="4071840"/>
            <a:ext cx="32777" cy="1493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61EEA6E5-0227-2853-03C1-45EF0CCDCF59}"/>
              </a:ext>
            </a:extLst>
          </p:cNvPr>
          <p:cNvSpPr/>
          <p:nvPr/>
        </p:nvSpPr>
        <p:spPr>
          <a:xfrm rot="1053972">
            <a:off x="6172408" y="4389908"/>
            <a:ext cx="39660" cy="18067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4" name="Group 23">
            <a:extLst>
              <a:ext uri="{FF2B5EF4-FFF2-40B4-BE49-F238E27FC236}">
                <a16:creationId xmlns:a16="http://schemas.microsoft.com/office/drawing/2014/main" id="{DFF7ACF2-48B5-55E6-96EE-5A548CAE9B68}"/>
              </a:ext>
            </a:extLst>
          </p:cNvPr>
          <p:cNvGrpSpPr/>
          <p:nvPr/>
        </p:nvGrpSpPr>
        <p:grpSpPr>
          <a:xfrm>
            <a:off x="7455840" y="3717622"/>
            <a:ext cx="342571" cy="386943"/>
            <a:chOff x="9416312" y="2622380"/>
            <a:chExt cx="734331" cy="912390"/>
          </a:xfrm>
        </p:grpSpPr>
        <p:sp>
          <p:nvSpPr>
            <p:cNvPr id="25" name="Rectangle 24">
              <a:extLst>
                <a:ext uri="{FF2B5EF4-FFF2-40B4-BE49-F238E27FC236}">
                  <a16:creationId xmlns:a16="http://schemas.microsoft.com/office/drawing/2014/main" id="{F6AD82D4-C0D9-2AE2-081D-6CC4C1DBAD22}"/>
                </a:ext>
              </a:extLst>
            </p:cNvPr>
            <p:cNvSpPr/>
            <p:nvPr/>
          </p:nvSpPr>
          <p:spPr>
            <a:xfrm>
              <a:off x="9594376" y="2879678"/>
              <a:ext cx="382137" cy="65509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lowchart: Delay 25">
              <a:extLst>
                <a:ext uri="{FF2B5EF4-FFF2-40B4-BE49-F238E27FC236}">
                  <a16:creationId xmlns:a16="http://schemas.microsoft.com/office/drawing/2014/main" id="{161DA3AE-1159-74CA-CD93-DF1D36BEDD56}"/>
                </a:ext>
              </a:extLst>
            </p:cNvPr>
            <p:cNvSpPr/>
            <p:nvPr/>
          </p:nvSpPr>
          <p:spPr>
            <a:xfrm rot="16200000">
              <a:off x="9657287" y="2572069"/>
              <a:ext cx="259211" cy="359833"/>
            </a:xfrm>
            <a:prstGeom prst="flowChartDela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lowchart: Delay 26">
              <a:extLst>
                <a:ext uri="{FF2B5EF4-FFF2-40B4-BE49-F238E27FC236}">
                  <a16:creationId xmlns:a16="http://schemas.microsoft.com/office/drawing/2014/main" id="{6794B84A-5C17-30E4-9890-71CFD372657A}"/>
                </a:ext>
              </a:extLst>
            </p:cNvPr>
            <p:cNvSpPr/>
            <p:nvPr/>
          </p:nvSpPr>
          <p:spPr>
            <a:xfrm>
              <a:off x="9973598" y="2878521"/>
              <a:ext cx="177045" cy="297383"/>
            </a:xfrm>
            <a:prstGeom prst="flowChartDela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lowchart: Delay 27">
              <a:extLst>
                <a:ext uri="{FF2B5EF4-FFF2-40B4-BE49-F238E27FC236}">
                  <a16:creationId xmlns:a16="http://schemas.microsoft.com/office/drawing/2014/main" id="{68E6853A-F6E2-3B37-9D1E-54686EFED82F}"/>
                </a:ext>
              </a:extLst>
            </p:cNvPr>
            <p:cNvSpPr/>
            <p:nvPr/>
          </p:nvSpPr>
          <p:spPr>
            <a:xfrm rot="10800000">
              <a:off x="9416312" y="2894443"/>
              <a:ext cx="177045" cy="297383"/>
            </a:xfrm>
            <a:prstGeom prst="flowChartDela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1" name="Rectangle 30">
            <a:extLst>
              <a:ext uri="{FF2B5EF4-FFF2-40B4-BE49-F238E27FC236}">
                <a16:creationId xmlns:a16="http://schemas.microsoft.com/office/drawing/2014/main" id="{46FF7BB7-9411-A6AD-B07A-5D2A403493BD}"/>
              </a:ext>
            </a:extLst>
          </p:cNvPr>
          <p:cNvSpPr/>
          <p:nvPr/>
        </p:nvSpPr>
        <p:spPr>
          <a:xfrm>
            <a:off x="0" y="2567652"/>
            <a:ext cx="12192000" cy="174052"/>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8" name="Group 37">
            <a:extLst>
              <a:ext uri="{FF2B5EF4-FFF2-40B4-BE49-F238E27FC236}">
                <a16:creationId xmlns:a16="http://schemas.microsoft.com/office/drawing/2014/main" id="{E6484284-51E7-18FD-ECAF-28103038BDF0}"/>
              </a:ext>
            </a:extLst>
          </p:cNvPr>
          <p:cNvGrpSpPr/>
          <p:nvPr/>
        </p:nvGrpSpPr>
        <p:grpSpPr>
          <a:xfrm>
            <a:off x="10823753" y="2254260"/>
            <a:ext cx="724149" cy="365515"/>
            <a:chOff x="10851888" y="2324600"/>
            <a:chExt cx="724149" cy="365515"/>
          </a:xfrm>
        </p:grpSpPr>
        <p:sp>
          <p:nvSpPr>
            <p:cNvPr id="39" name="Trapezoid 38">
              <a:extLst>
                <a:ext uri="{FF2B5EF4-FFF2-40B4-BE49-F238E27FC236}">
                  <a16:creationId xmlns:a16="http://schemas.microsoft.com/office/drawing/2014/main" id="{8CF1B339-CFB2-AD4E-77B7-A4402B1FEE7B}"/>
                </a:ext>
              </a:extLst>
            </p:cNvPr>
            <p:cNvSpPr/>
            <p:nvPr/>
          </p:nvSpPr>
          <p:spPr>
            <a:xfrm>
              <a:off x="10851888" y="2436620"/>
              <a:ext cx="724149" cy="195595"/>
            </a:xfrm>
            <a:prstGeom prst="trapezoid">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Oval 39">
              <a:extLst>
                <a:ext uri="{FF2B5EF4-FFF2-40B4-BE49-F238E27FC236}">
                  <a16:creationId xmlns:a16="http://schemas.microsoft.com/office/drawing/2014/main" id="{A681AF4A-94A6-E752-A18F-32D3D46F9248}"/>
                </a:ext>
              </a:extLst>
            </p:cNvPr>
            <p:cNvSpPr/>
            <p:nvPr/>
          </p:nvSpPr>
          <p:spPr>
            <a:xfrm>
              <a:off x="10919061" y="2582772"/>
              <a:ext cx="99947" cy="95618"/>
            </a:xfrm>
            <a:prstGeom prst="ellipse">
              <a:avLst/>
            </a:prstGeom>
            <a:no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Oval 40">
              <a:extLst>
                <a:ext uri="{FF2B5EF4-FFF2-40B4-BE49-F238E27FC236}">
                  <a16:creationId xmlns:a16="http://schemas.microsoft.com/office/drawing/2014/main" id="{C2EDEB59-B6FE-FABC-00C2-500C4847E291}"/>
                </a:ext>
              </a:extLst>
            </p:cNvPr>
            <p:cNvSpPr/>
            <p:nvPr/>
          </p:nvSpPr>
          <p:spPr>
            <a:xfrm>
              <a:off x="11380951" y="2594497"/>
              <a:ext cx="99947" cy="95618"/>
            </a:xfrm>
            <a:prstGeom prst="ellipse">
              <a:avLst/>
            </a:prstGeom>
            <a:no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Trapezoid 41">
              <a:extLst>
                <a:ext uri="{FF2B5EF4-FFF2-40B4-BE49-F238E27FC236}">
                  <a16:creationId xmlns:a16="http://schemas.microsoft.com/office/drawing/2014/main" id="{52A079A0-45A6-6E6B-BCDD-D7C7F8C76B93}"/>
                </a:ext>
              </a:extLst>
            </p:cNvPr>
            <p:cNvSpPr/>
            <p:nvPr/>
          </p:nvSpPr>
          <p:spPr>
            <a:xfrm>
              <a:off x="11141179" y="2324600"/>
              <a:ext cx="337822" cy="133595"/>
            </a:xfrm>
            <a:prstGeom prst="trapezoid">
              <a:avLst/>
            </a:prstGeom>
            <a:noFill/>
            <a:ln w="508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2" name="Group 31">
            <a:extLst>
              <a:ext uri="{FF2B5EF4-FFF2-40B4-BE49-F238E27FC236}">
                <a16:creationId xmlns:a16="http://schemas.microsoft.com/office/drawing/2014/main" id="{D00CBE88-6A53-6DFD-6565-916F9836A91F}"/>
              </a:ext>
            </a:extLst>
          </p:cNvPr>
          <p:cNvGrpSpPr/>
          <p:nvPr/>
        </p:nvGrpSpPr>
        <p:grpSpPr>
          <a:xfrm>
            <a:off x="893767" y="2208096"/>
            <a:ext cx="805569" cy="444508"/>
            <a:chOff x="1878505" y="2236232"/>
            <a:chExt cx="805569" cy="444508"/>
          </a:xfrm>
        </p:grpSpPr>
        <p:sp>
          <p:nvSpPr>
            <p:cNvPr id="33" name="Rectangle: Rounded Corners 32">
              <a:extLst>
                <a:ext uri="{FF2B5EF4-FFF2-40B4-BE49-F238E27FC236}">
                  <a16:creationId xmlns:a16="http://schemas.microsoft.com/office/drawing/2014/main" id="{DE8A0D3A-1C0D-4298-6375-780CF3DE67FB}"/>
                </a:ext>
              </a:extLst>
            </p:cNvPr>
            <p:cNvSpPr/>
            <p:nvPr/>
          </p:nvSpPr>
          <p:spPr>
            <a:xfrm>
              <a:off x="1878505" y="2236232"/>
              <a:ext cx="548640" cy="41091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Rounded Corners 33">
              <a:extLst>
                <a:ext uri="{FF2B5EF4-FFF2-40B4-BE49-F238E27FC236}">
                  <a16:creationId xmlns:a16="http://schemas.microsoft.com/office/drawing/2014/main" id="{18DBA87F-9190-A24F-5C52-4773A9E41947}"/>
                </a:ext>
              </a:extLst>
            </p:cNvPr>
            <p:cNvSpPr/>
            <p:nvPr/>
          </p:nvSpPr>
          <p:spPr>
            <a:xfrm>
              <a:off x="2416409" y="2432384"/>
              <a:ext cx="255945" cy="210862"/>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Rounded Corners 34">
              <a:extLst>
                <a:ext uri="{FF2B5EF4-FFF2-40B4-BE49-F238E27FC236}">
                  <a16:creationId xmlns:a16="http://schemas.microsoft.com/office/drawing/2014/main" id="{488BF649-15DB-5059-994D-0EC0579F3065}"/>
                </a:ext>
              </a:extLst>
            </p:cNvPr>
            <p:cNvSpPr/>
            <p:nvPr/>
          </p:nvSpPr>
          <p:spPr>
            <a:xfrm>
              <a:off x="2428129" y="2335279"/>
              <a:ext cx="255945" cy="119026"/>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Oval 35">
              <a:extLst>
                <a:ext uri="{FF2B5EF4-FFF2-40B4-BE49-F238E27FC236}">
                  <a16:creationId xmlns:a16="http://schemas.microsoft.com/office/drawing/2014/main" id="{C362DBD8-7324-5FB7-F549-706707F11044}"/>
                </a:ext>
              </a:extLst>
            </p:cNvPr>
            <p:cNvSpPr/>
            <p:nvPr/>
          </p:nvSpPr>
          <p:spPr>
            <a:xfrm>
              <a:off x="2016552" y="2585122"/>
              <a:ext cx="99947" cy="95618"/>
            </a:xfrm>
            <a:prstGeom prst="ellipse">
              <a:avLst/>
            </a:prstGeom>
            <a:no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Oval 36">
              <a:extLst>
                <a:ext uri="{FF2B5EF4-FFF2-40B4-BE49-F238E27FC236}">
                  <a16:creationId xmlns:a16="http://schemas.microsoft.com/office/drawing/2014/main" id="{64F4187C-E833-59F8-2D48-6468FC510716}"/>
                </a:ext>
              </a:extLst>
            </p:cNvPr>
            <p:cNvSpPr/>
            <p:nvPr/>
          </p:nvSpPr>
          <p:spPr>
            <a:xfrm>
              <a:off x="2450307" y="2582774"/>
              <a:ext cx="99947" cy="95618"/>
            </a:xfrm>
            <a:prstGeom prst="ellipse">
              <a:avLst/>
            </a:prstGeom>
            <a:no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45" name="Graphic 44" descr="Car with solid fill">
            <a:extLst>
              <a:ext uri="{FF2B5EF4-FFF2-40B4-BE49-F238E27FC236}">
                <a16:creationId xmlns:a16="http://schemas.microsoft.com/office/drawing/2014/main" id="{5C773E41-32F0-98A1-BDD9-00D13DB7A59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092" y="2131828"/>
            <a:ext cx="755703" cy="755703"/>
          </a:xfrm>
          <a:prstGeom prst="rect">
            <a:avLst/>
          </a:prstGeom>
        </p:spPr>
      </p:pic>
      <p:pic>
        <p:nvPicPr>
          <p:cNvPr id="47" name="Graphic 46" descr="Woman with baby with solid fill">
            <a:extLst>
              <a:ext uri="{FF2B5EF4-FFF2-40B4-BE49-F238E27FC236}">
                <a16:creationId xmlns:a16="http://schemas.microsoft.com/office/drawing/2014/main" id="{11E0F1AF-8AA2-BBBE-B841-9D666BE46E2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83615" y="4689289"/>
            <a:ext cx="687003" cy="687003"/>
          </a:xfrm>
          <a:prstGeom prst="rect">
            <a:avLst/>
          </a:prstGeom>
        </p:spPr>
      </p:pic>
      <p:pic>
        <p:nvPicPr>
          <p:cNvPr id="48" name="Graphic 47" descr="Man with kid with solid fill">
            <a:extLst>
              <a:ext uri="{FF2B5EF4-FFF2-40B4-BE49-F238E27FC236}">
                <a16:creationId xmlns:a16="http://schemas.microsoft.com/office/drawing/2014/main" id="{C4A4EB9F-37B4-F5D2-2592-2E88DCDEAF7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909192" y="3282591"/>
            <a:ext cx="687003" cy="687003"/>
          </a:xfrm>
          <a:prstGeom prst="rect">
            <a:avLst/>
          </a:prstGeom>
        </p:spPr>
      </p:pic>
      <p:sp>
        <p:nvSpPr>
          <p:cNvPr id="49" name="Rectangle 48">
            <a:extLst>
              <a:ext uri="{FF2B5EF4-FFF2-40B4-BE49-F238E27FC236}">
                <a16:creationId xmlns:a16="http://schemas.microsoft.com/office/drawing/2014/main" id="{749B7ECE-4324-B7E7-56CE-8490D72BF156}"/>
              </a:ext>
            </a:extLst>
          </p:cNvPr>
          <p:cNvSpPr/>
          <p:nvPr/>
        </p:nvSpPr>
        <p:spPr>
          <a:xfrm rot="706386">
            <a:off x="6336794" y="3812192"/>
            <a:ext cx="27088" cy="12340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Rectangle 49">
            <a:extLst>
              <a:ext uri="{FF2B5EF4-FFF2-40B4-BE49-F238E27FC236}">
                <a16:creationId xmlns:a16="http://schemas.microsoft.com/office/drawing/2014/main" id="{B602CF6C-04CC-B763-260D-C2649AB6EC16}"/>
              </a:ext>
            </a:extLst>
          </p:cNvPr>
          <p:cNvSpPr/>
          <p:nvPr/>
        </p:nvSpPr>
        <p:spPr>
          <a:xfrm rot="1096648">
            <a:off x="6386162" y="3539588"/>
            <a:ext cx="27088" cy="12340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Rectangle 50">
            <a:extLst>
              <a:ext uri="{FF2B5EF4-FFF2-40B4-BE49-F238E27FC236}">
                <a16:creationId xmlns:a16="http://schemas.microsoft.com/office/drawing/2014/main" id="{0C487CE3-964F-61A4-33AE-31B439178027}"/>
              </a:ext>
            </a:extLst>
          </p:cNvPr>
          <p:cNvSpPr/>
          <p:nvPr/>
        </p:nvSpPr>
        <p:spPr>
          <a:xfrm rot="1916294">
            <a:off x="6502073" y="3269132"/>
            <a:ext cx="27088" cy="12340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51">
            <a:extLst>
              <a:ext uri="{FF2B5EF4-FFF2-40B4-BE49-F238E27FC236}">
                <a16:creationId xmlns:a16="http://schemas.microsoft.com/office/drawing/2014/main" id="{6E25325A-EAC9-CD2E-26BB-317B69CB7118}"/>
              </a:ext>
            </a:extLst>
          </p:cNvPr>
          <p:cNvSpPr/>
          <p:nvPr/>
        </p:nvSpPr>
        <p:spPr>
          <a:xfrm rot="1980932">
            <a:off x="6658972" y="3060901"/>
            <a:ext cx="22386" cy="1019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Rectangle 52">
            <a:extLst>
              <a:ext uri="{FF2B5EF4-FFF2-40B4-BE49-F238E27FC236}">
                <a16:creationId xmlns:a16="http://schemas.microsoft.com/office/drawing/2014/main" id="{B8639BD3-C4AA-CC06-E820-9E4F821360CB}"/>
              </a:ext>
            </a:extLst>
          </p:cNvPr>
          <p:cNvSpPr/>
          <p:nvPr/>
        </p:nvSpPr>
        <p:spPr>
          <a:xfrm rot="2492226">
            <a:off x="6811372" y="2904205"/>
            <a:ext cx="22386" cy="1019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Rectangle 53">
            <a:extLst>
              <a:ext uri="{FF2B5EF4-FFF2-40B4-BE49-F238E27FC236}">
                <a16:creationId xmlns:a16="http://schemas.microsoft.com/office/drawing/2014/main" id="{DBCE656C-E534-5DBE-B82D-8C445190BE0E}"/>
              </a:ext>
            </a:extLst>
          </p:cNvPr>
          <p:cNvSpPr/>
          <p:nvPr/>
        </p:nvSpPr>
        <p:spPr>
          <a:xfrm rot="847371">
            <a:off x="7048041" y="4390086"/>
            <a:ext cx="151485" cy="6057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3" name="Group 22">
            <a:extLst>
              <a:ext uri="{FF2B5EF4-FFF2-40B4-BE49-F238E27FC236}">
                <a16:creationId xmlns:a16="http://schemas.microsoft.com/office/drawing/2014/main" id="{5536CE91-516A-6E9F-C632-F14CBF976E1D}"/>
              </a:ext>
            </a:extLst>
          </p:cNvPr>
          <p:cNvGrpSpPr/>
          <p:nvPr/>
        </p:nvGrpSpPr>
        <p:grpSpPr>
          <a:xfrm rot="853142">
            <a:off x="5605589" y="5751598"/>
            <a:ext cx="850588" cy="540103"/>
            <a:chOff x="2477670" y="1673370"/>
            <a:chExt cx="850588" cy="540103"/>
          </a:xfrm>
        </p:grpSpPr>
        <p:sp>
          <p:nvSpPr>
            <p:cNvPr id="22" name="Rectangle: Rounded Corners 21">
              <a:extLst>
                <a:ext uri="{FF2B5EF4-FFF2-40B4-BE49-F238E27FC236}">
                  <a16:creationId xmlns:a16="http://schemas.microsoft.com/office/drawing/2014/main" id="{7DC5F475-7C30-348F-C2F3-FDEA0B95EFD1}"/>
                </a:ext>
              </a:extLst>
            </p:cNvPr>
            <p:cNvSpPr/>
            <p:nvPr/>
          </p:nvSpPr>
          <p:spPr>
            <a:xfrm>
              <a:off x="3135054" y="2094891"/>
              <a:ext cx="148886" cy="11858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Rounded Corners 20">
              <a:extLst>
                <a:ext uri="{FF2B5EF4-FFF2-40B4-BE49-F238E27FC236}">
                  <a16:creationId xmlns:a16="http://schemas.microsoft.com/office/drawing/2014/main" id="{370ECA70-D821-E93D-6AC8-9A30FCAE8107}"/>
                </a:ext>
              </a:extLst>
            </p:cNvPr>
            <p:cNvSpPr/>
            <p:nvPr/>
          </p:nvSpPr>
          <p:spPr>
            <a:xfrm>
              <a:off x="2518631" y="2092619"/>
              <a:ext cx="148886" cy="11858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Rounded Corners 16">
              <a:extLst>
                <a:ext uri="{FF2B5EF4-FFF2-40B4-BE49-F238E27FC236}">
                  <a16:creationId xmlns:a16="http://schemas.microsoft.com/office/drawing/2014/main" id="{BAC687B8-AFF1-24CF-679E-8B76017567F3}"/>
                </a:ext>
              </a:extLst>
            </p:cNvPr>
            <p:cNvSpPr/>
            <p:nvPr/>
          </p:nvSpPr>
          <p:spPr>
            <a:xfrm>
              <a:off x="2477670" y="1878551"/>
              <a:ext cx="850588" cy="214397"/>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rapezoid 18">
              <a:extLst>
                <a:ext uri="{FF2B5EF4-FFF2-40B4-BE49-F238E27FC236}">
                  <a16:creationId xmlns:a16="http://schemas.microsoft.com/office/drawing/2014/main" id="{0A08BFB6-6317-FFAA-D2F6-74BD78DAA848}"/>
                </a:ext>
              </a:extLst>
            </p:cNvPr>
            <p:cNvSpPr/>
            <p:nvPr/>
          </p:nvSpPr>
          <p:spPr>
            <a:xfrm>
              <a:off x="2557807" y="1673370"/>
              <a:ext cx="703959" cy="215329"/>
            </a:xfrm>
            <a:prstGeom prst="trapezoid">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5" name="Arrow: Right 54">
            <a:extLst>
              <a:ext uri="{FF2B5EF4-FFF2-40B4-BE49-F238E27FC236}">
                <a16:creationId xmlns:a16="http://schemas.microsoft.com/office/drawing/2014/main" id="{842D948C-E97E-0A14-487B-81E255A48B4D}"/>
              </a:ext>
            </a:extLst>
          </p:cNvPr>
          <p:cNvSpPr/>
          <p:nvPr/>
        </p:nvSpPr>
        <p:spPr>
          <a:xfrm>
            <a:off x="2009621" y="5152856"/>
            <a:ext cx="3349344" cy="1705144"/>
          </a:xfrm>
          <a:prstGeom prst="rightArrow">
            <a:avLst>
              <a:gd name="adj1" fmla="val 50000"/>
              <a:gd name="adj2" fmla="val 4821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A Brother’s Car</a:t>
            </a:r>
          </a:p>
        </p:txBody>
      </p:sp>
    </p:spTree>
    <p:extLst>
      <p:ext uri="{BB962C8B-B14F-4D97-AF65-F5344CB8AC3E}">
        <p14:creationId xmlns:p14="http://schemas.microsoft.com/office/powerpoint/2010/main" val="335740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5CE07487-F262-4D91-6F48-6D1F3C3D534D}"/>
              </a:ext>
            </a:extLst>
          </p:cNvPr>
          <p:cNvSpPr/>
          <p:nvPr/>
        </p:nvSpPr>
        <p:spPr>
          <a:xfrm>
            <a:off x="0" y="0"/>
            <a:ext cx="12192000" cy="263307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303C762B-57A9-8930-690B-1089C4735793}"/>
              </a:ext>
            </a:extLst>
          </p:cNvPr>
          <p:cNvSpPr/>
          <p:nvPr/>
        </p:nvSpPr>
        <p:spPr>
          <a:xfrm>
            <a:off x="3361386" y="2567652"/>
            <a:ext cx="4419160" cy="4481848"/>
          </a:xfrm>
          <a:custGeom>
            <a:avLst/>
            <a:gdLst>
              <a:gd name="connsiteX0" fmla="*/ 0 w 4419160"/>
              <a:gd name="connsiteY0" fmla="*/ 4340181 h 4481848"/>
              <a:gd name="connsiteX1" fmla="*/ 0 w 4419160"/>
              <a:gd name="connsiteY1" fmla="*/ 4340181 h 4481848"/>
              <a:gd name="connsiteX2" fmla="*/ 154546 w 4419160"/>
              <a:gd name="connsiteY2" fmla="*/ 4185634 h 4481848"/>
              <a:gd name="connsiteX3" fmla="*/ 193183 w 4419160"/>
              <a:gd name="connsiteY3" fmla="*/ 4134119 h 4481848"/>
              <a:gd name="connsiteX4" fmla="*/ 231820 w 4419160"/>
              <a:gd name="connsiteY4" fmla="*/ 4069724 h 4481848"/>
              <a:gd name="connsiteX5" fmla="*/ 270456 w 4419160"/>
              <a:gd name="connsiteY5" fmla="*/ 4031088 h 4481848"/>
              <a:gd name="connsiteX6" fmla="*/ 296214 w 4419160"/>
              <a:gd name="connsiteY6" fmla="*/ 3992451 h 4481848"/>
              <a:gd name="connsiteX7" fmla="*/ 373487 w 4419160"/>
              <a:gd name="connsiteY7" fmla="*/ 3902299 h 4481848"/>
              <a:gd name="connsiteX8" fmla="*/ 463639 w 4419160"/>
              <a:gd name="connsiteY8" fmla="*/ 3786389 h 4481848"/>
              <a:gd name="connsiteX9" fmla="*/ 618186 w 4419160"/>
              <a:gd name="connsiteY9" fmla="*/ 3631843 h 4481848"/>
              <a:gd name="connsiteX10" fmla="*/ 669701 w 4419160"/>
              <a:gd name="connsiteY10" fmla="*/ 3580327 h 4481848"/>
              <a:gd name="connsiteX11" fmla="*/ 708338 w 4419160"/>
              <a:gd name="connsiteY11" fmla="*/ 3541690 h 4481848"/>
              <a:gd name="connsiteX12" fmla="*/ 811369 w 4419160"/>
              <a:gd name="connsiteY12" fmla="*/ 3387144 h 4481848"/>
              <a:gd name="connsiteX13" fmla="*/ 837127 w 4419160"/>
              <a:gd name="connsiteY13" fmla="*/ 3348507 h 4481848"/>
              <a:gd name="connsiteX14" fmla="*/ 927279 w 4419160"/>
              <a:gd name="connsiteY14" fmla="*/ 3271234 h 4481848"/>
              <a:gd name="connsiteX15" fmla="*/ 965915 w 4419160"/>
              <a:gd name="connsiteY15" fmla="*/ 3232597 h 4481848"/>
              <a:gd name="connsiteX16" fmla="*/ 1030310 w 4419160"/>
              <a:gd name="connsiteY16" fmla="*/ 3181082 h 4481848"/>
              <a:gd name="connsiteX17" fmla="*/ 1120462 w 4419160"/>
              <a:gd name="connsiteY17" fmla="*/ 3090930 h 4481848"/>
              <a:gd name="connsiteX18" fmla="*/ 1326524 w 4419160"/>
              <a:gd name="connsiteY18" fmla="*/ 2936383 h 4481848"/>
              <a:gd name="connsiteX19" fmla="*/ 1481070 w 4419160"/>
              <a:gd name="connsiteY19" fmla="*/ 2794716 h 4481848"/>
              <a:gd name="connsiteX20" fmla="*/ 1519707 w 4419160"/>
              <a:gd name="connsiteY20" fmla="*/ 2743200 h 4481848"/>
              <a:gd name="connsiteX21" fmla="*/ 1571222 w 4419160"/>
              <a:gd name="connsiteY21" fmla="*/ 2717443 h 4481848"/>
              <a:gd name="connsiteX22" fmla="*/ 1725769 w 4419160"/>
              <a:gd name="connsiteY22" fmla="*/ 2601533 h 4481848"/>
              <a:gd name="connsiteX23" fmla="*/ 1893194 w 4419160"/>
              <a:gd name="connsiteY23" fmla="*/ 2408350 h 4481848"/>
              <a:gd name="connsiteX24" fmla="*/ 1931831 w 4419160"/>
              <a:gd name="connsiteY24" fmla="*/ 2369713 h 4481848"/>
              <a:gd name="connsiteX25" fmla="*/ 1983346 w 4419160"/>
              <a:gd name="connsiteY25" fmla="*/ 2253803 h 4481848"/>
              <a:gd name="connsiteX26" fmla="*/ 2009104 w 4419160"/>
              <a:gd name="connsiteY26" fmla="*/ 2176530 h 4481848"/>
              <a:gd name="connsiteX27" fmla="*/ 2034862 w 4419160"/>
              <a:gd name="connsiteY27" fmla="*/ 2137893 h 4481848"/>
              <a:gd name="connsiteX28" fmla="*/ 2073499 w 4419160"/>
              <a:gd name="connsiteY28" fmla="*/ 2047741 h 4481848"/>
              <a:gd name="connsiteX29" fmla="*/ 2099256 w 4419160"/>
              <a:gd name="connsiteY29" fmla="*/ 2009105 h 4481848"/>
              <a:gd name="connsiteX30" fmla="*/ 2137893 w 4419160"/>
              <a:gd name="connsiteY30" fmla="*/ 1931831 h 4481848"/>
              <a:gd name="connsiteX31" fmla="*/ 2150772 w 4419160"/>
              <a:gd name="connsiteY31" fmla="*/ 1893195 h 4481848"/>
              <a:gd name="connsiteX32" fmla="*/ 2176529 w 4419160"/>
              <a:gd name="connsiteY32" fmla="*/ 1854558 h 4481848"/>
              <a:gd name="connsiteX33" fmla="*/ 2253803 w 4419160"/>
              <a:gd name="connsiteY33" fmla="*/ 1635617 h 4481848"/>
              <a:gd name="connsiteX34" fmla="*/ 2279560 w 4419160"/>
              <a:gd name="connsiteY34" fmla="*/ 1506828 h 4481848"/>
              <a:gd name="connsiteX35" fmla="*/ 2305318 w 4419160"/>
              <a:gd name="connsiteY35" fmla="*/ 1416676 h 4481848"/>
              <a:gd name="connsiteX36" fmla="*/ 2318197 w 4419160"/>
              <a:gd name="connsiteY36" fmla="*/ 1365161 h 4481848"/>
              <a:gd name="connsiteX37" fmla="*/ 2369713 w 4419160"/>
              <a:gd name="connsiteY37" fmla="*/ 1262130 h 4481848"/>
              <a:gd name="connsiteX38" fmla="*/ 2395470 w 4419160"/>
              <a:gd name="connsiteY38" fmla="*/ 1197735 h 4481848"/>
              <a:gd name="connsiteX39" fmla="*/ 2511380 w 4419160"/>
              <a:gd name="connsiteY39" fmla="*/ 927279 h 4481848"/>
              <a:gd name="connsiteX40" fmla="*/ 2550017 w 4419160"/>
              <a:gd name="connsiteY40" fmla="*/ 862885 h 4481848"/>
              <a:gd name="connsiteX41" fmla="*/ 2627290 w 4419160"/>
              <a:gd name="connsiteY41" fmla="*/ 682581 h 4481848"/>
              <a:gd name="connsiteX42" fmla="*/ 2665927 w 4419160"/>
              <a:gd name="connsiteY42" fmla="*/ 656823 h 4481848"/>
              <a:gd name="connsiteX43" fmla="*/ 2730321 w 4419160"/>
              <a:gd name="connsiteY43" fmla="*/ 553792 h 4481848"/>
              <a:gd name="connsiteX44" fmla="*/ 2807594 w 4419160"/>
              <a:gd name="connsiteY44" fmla="*/ 425003 h 4481848"/>
              <a:gd name="connsiteX45" fmla="*/ 2910625 w 4419160"/>
              <a:gd name="connsiteY45" fmla="*/ 334851 h 4481848"/>
              <a:gd name="connsiteX46" fmla="*/ 3026535 w 4419160"/>
              <a:gd name="connsiteY46" fmla="*/ 257578 h 4481848"/>
              <a:gd name="connsiteX47" fmla="*/ 3129566 w 4419160"/>
              <a:gd name="connsiteY47" fmla="*/ 193183 h 4481848"/>
              <a:gd name="connsiteX48" fmla="*/ 3219718 w 4419160"/>
              <a:gd name="connsiteY48" fmla="*/ 128789 h 4481848"/>
              <a:gd name="connsiteX49" fmla="*/ 3258355 w 4419160"/>
              <a:gd name="connsiteY49" fmla="*/ 115910 h 4481848"/>
              <a:gd name="connsiteX50" fmla="*/ 3296991 w 4419160"/>
              <a:gd name="connsiteY50" fmla="*/ 90152 h 4481848"/>
              <a:gd name="connsiteX51" fmla="*/ 3335628 w 4419160"/>
              <a:gd name="connsiteY51" fmla="*/ 51516 h 4481848"/>
              <a:gd name="connsiteX52" fmla="*/ 3387144 w 4419160"/>
              <a:gd name="connsiteY52" fmla="*/ 38637 h 4481848"/>
              <a:gd name="connsiteX53" fmla="*/ 3812146 w 4419160"/>
              <a:gd name="connsiteY53" fmla="*/ 90152 h 4481848"/>
              <a:gd name="connsiteX54" fmla="*/ 3889420 w 4419160"/>
              <a:gd name="connsiteY54" fmla="*/ 77274 h 4481848"/>
              <a:gd name="connsiteX55" fmla="*/ 3966693 w 4419160"/>
              <a:gd name="connsiteY55" fmla="*/ 38637 h 4481848"/>
              <a:gd name="connsiteX56" fmla="*/ 4250028 w 4419160"/>
              <a:gd name="connsiteY56" fmla="*/ 0 h 4481848"/>
              <a:gd name="connsiteX57" fmla="*/ 4417453 w 4419160"/>
              <a:gd name="connsiteY57" fmla="*/ 38637 h 4481848"/>
              <a:gd name="connsiteX58" fmla="*/ 4391696 w 4419160"/>
              <a:gd name="connsiteY58" fmla="*/ 77274 h 4481848"/>
              <a:gd name="connsiteX59" fmla="*/ 4340180 w 4419160"/>
              <a:gd name="connsiteY59" fmla="*/ 103031 h 4481848"/>
              <a:gd name="connsiteX60" fmla="*/ 4288665 w 4419160"/>
              <a:gd name="connsiteY60" fmla="*/ 154547 h 4481848"/>
              <a:gd name="connsiteX61" fmla="*/ 4250028 w 4419160"/>
              <a:gd name="connsiteY61" fmla="*/ 180305 h 4481848"/>
              <a:gd name="connsiteX62" fmla="*/ 4224270 w 4419160"/>
              <a:gd name="connsiteY62" fmla="*/ 218941 h 4481848"/>
              <a:gd name="connsiteX63" fmla="*/ 4121239 w 4419160"/>
              <a:gd name="connsiteY63" fmla="*/ 321972 h 4481848"/>
              <a:gd name="connsiteX64" fmla="*/ 4108360 w 4419160"/>
              <a:gd name="connsiteY64" fmla="*/ 373488 h 4481848"/>
              <a:gd name="connsiteX65" fmla="*/ 4018208 w 4419160"/>
              <a:gd name="connsiteY65" fmla="*/ 463640 h 4481848"/>
              <a:gd name="connsiteX66" fmla="*/ 3889420 w 4419160"/>
              <a:gd name="connsiteY66" fmla="*/ 579550 h 4481848"/>
              <a:gd name="connsiteX67" fmla="*/ 3850783 w 4419160"/>
              <a:gd name="connsiteY67" fmla="*/ 592428 h 4481848"/>
              <a:gd name="connsiteX68" fmla="*/ 3760631 w 4419160"/>
              <a:gd name="connsiteY68" fmla="*/ 656823 h 4481848"/>
              <a:gd name="connsiteX69" fmla="*/ 3670479 w 4419160"/>
              <a:gd name="connsiteY69" fmla="*/ 734096 h 4481848"/>
              <a:gd name="connsiteX70" fmla="*/ 3606084 w 4419160"/>
              <a:gd name="connsiteY70" fmla="*/ 837127 h 4481848"/>
              <a:gd name="connsiteX71" fmla="*/ 3618963 w 4419160"/>
              <a:gd name="connsiteY71" fmla="*/ 1159099 h 4481848"/>
              <a:gd name="connsiteX72" fmla="*/ 3644721 w 4419160"/>
              <a:gd name="connsiteY72" fmla="*/ 1236372 h 4481848"/>
              <a:gd name="connsiteX73" fmla="*/ 3657600 w 4419160"/>
              <a:gd name="connsiteY73" fmla="*/ 1300766 h 4481848"/>
              <a:gd name="connsiteX74" fmla="*/ 3683358 w 4419160"/>
              <a:gd name="connsiteY74" fmla="*/ 1571223 h 4481848"/>
              <a:gd name="connsiteX75" fmla="*/ 3721994 w 4419160"/>
              <a:gd name="connsiteY75" fmla="*/ 1687133 h 4481848"/>
              <a:gd name="connsiteX76" fmla="*/ 3734873 w 4419160"/>
              <a:gd name="connsiteY76" fmla="*/ 1828800 h 4481848"/>
              <a:gd name="connsiteX77" fmla="*/ 3760631 w 4419160"/>
              <a:gd name="connsiteY77" fmla="*/ 1931831 h 4481848"/>
              <a:gd name="connsiteX78" fmla="*/ 3773510 w 4419160"/>
              <a:gd name="connsiteY78" fmla="*/ 2060620 h 4481848"/>
              <a:gd name="connsiteX79" fmla="*/ 3747752 w 4419160"/>
              <a:gd name="connsiteY79" fmla="*/ 2202288 h 4481848"/>
              <a:gd name="connsiteX80" fmla="*/ 3709115 w 4419160"/>
              <a:gd name="connsiteY80" fmla="*/ 2253803 h 4481848"/>
              <a:gd name="connsiteX81" fmla="*/ 3657600 w 4419160"/>
              <a:gd name="connsiteY81" fmla="*/ 2343955 h 4481848"/>
              <a:gd name="connsiteX82" fmla="*/ 3606084 w 4419160"/>
              <a:gd name="connsiteY82" fmla="*/ 2395471 h 4481848"/>
              <a:gd name="connsiteX83" fmla="*/ 3567448 w 4419160"/>
              <a:gd name="connsiteY83" fmla="*/ 2459865 h 4481848"/>
              <a:gd name="connsiteX84" fmla="*/ 3541690 w 4419160"/>
              <a:gd name="connsiteY84" fmla="*/ 2498502 h 4481848"/>
              <a:gd name="connsiteX85" fmla="*/ 3528811 w 4419160"/>
              <a:gd name="connsiteY85" fmla="*/ 2537138 h 4481848"/>
              <a:gd name="connsiteX86" fmla="*/ 3503053 w 4419160"/>
              <a:gd name="connsiteY86" fmla="*/ 2575775 h 4481848"/>
              <a:gd name="connsiteX87" fmla="*/ 3477296 w 4419160"/>
              <a:gd name="connsiteY87" fmla="*/ 2627290 h 4481848"/>
              <a:gd name="connsiteX88" fmla="*/ 3438659 w 4419160"/>
              <a:gd name="connsiteY88" fmla="*/ 2665927 h 4481848"/>
              <a:gd name="connsiteX89" fmla="*/ 3374265 w 4419160"/>
              <a:gd name="connsiteY89" fmla="*/ 2768958 h 4481848"/>
              <a:gd name="connsiteX90" fmla="*/ 3335628 w 4419160"/>
              <a:gd name="connsiteY90" fmla="*/ 2807595 h 4481848"/>
              <a:gd name="connsiteX91" fmla="*/ 3258355 w 4419160"/>
              <a:gd name="connsiteY91" fmla="*/ 2923505 h 4481848"/>
              <a:gd name="connsiteX92" fmla="*/ 3232597 w 4419160"/>
              <a:gd name="connsiteY92" fmla="*/ 2962141 h 4481848"/>
              <a:gd name="connsiteX93" fmla="*/ 3193960 w 4419160"/>
              <a:gd name="connsiteY93" fmla="*/ 3026535 h 4481848"/>
              <a:gd name="connsiteX94" fmla="*/ 3155324 w 4419160"/>
              <a:gd name="connsiteY94" fmla="*/ 3065172 h 4481848"/>
              <a:gd name="connsiteX95" fmla="*/ 3142445 w 4419160"/>
              <a:gd name="connsiteY95" fmla="*/ 3103809 h 4481848"/>
              <a:gd name="connsiteX96" fmla="*/ 3052293 w 4419160"/>
              <a:gd name="connsiteY96" fmla="*/ 3232597 h 4481848"/>
              <a:gd name="connsiteX97" fmla="*/ 3013656 w 4419160"/>
              <a:gd name="connsiteY97" fmla="*/ 3335628 h 4481848"/>
              <a:gd name="connsiteX98" fmla="*/ 2936383 w 4419160"/>
              <a:gd name="connsiteY98" fmla="*/ 3438659 h 4481848"/>
              <a:gd name="connsiteX99" fmla="*/ 2884868 w 4419160"/>
              <a:gd name="connsiteY99" fmla="*/ 3541690 h 4481848"/>
              <a:gd name="connsiteX100" fmla="*/ 2871989 w 4419160"/>
              <a:gd name="connsiteY100" fmla="*/ 3606085 h 4481848"/>
              <a:gd name="connsiteX101" fmla="*/ 2846231 w 4419160"/>
              <a:gd name="connsiteY101" fmla="*/ 3709116 h 4481848"/>
              <a:gd name="connsiteX102" fmla="*/ 2884868 w 4419160"/>
              <a:gd name="connsiteY102" fmla="*/ 4288665 h 4481848"/>
              <a:gd name="connsiteX103" fmla="*/ 2897746 w 4419160"/>
              <a:gd name="connsiteY103" fmla="*/ 4327302 h 4481848"/>
              <a:gd name="connsiteX104" fmla="*/ 2833352 w 4419160"/>
              <a:gd name="connsiteY104" fmla="*/ 4340181 h 4481848"/>
              <a:gd name="connsiteX105" fmla="*/ 2743200 w 4419160"/>
              <a:gd name="connsiteY105" fmla="*/ 4314423 h 4481848"/>
              <a:gd name="connsiteX106" fmla="*/ 2691684 w 4419160"/>
              <a:gd name="connsiteY106" fmla="*/ 4301544 h 4481848"/>
              <a:gd name="connsiteX107" fmla="*/ 2524259 w 4419160"/>
              <a:gd name="connsiteY107" fmla="*/ 4327302 h 4481848"/>
              <a:gd name="connsiteX108" fmla="*/ 2318197 w 4419160"/>
              <a:gd name="connsiteY108" fmla="*/ 4378817 h 4481848"/>
              <a:gd name="connsiteX109" fmla="*/ 2228045 w 4419160"/>
              <a:gd name="connsiteY109" fmla="*/ 4404575 h 4481848"/>
              <a:gd name="connsiteX110" fmla="*/ 2189408 w 4419160"/>
              <a:gd name="connsiteY110" fmla="*/ 4417454 h 4481848"/>
              <a:gd name="connsiteX111" fmla="*/ 2099256 w 4419160"/>
              <a:gd name="connsiteY111" fmla="*/ 4430333 h 4481848"/>
              <a:gd name="connsiteX112" fmla="*/ 1970468 w 4419160"/>
              <a:gd name="connsiteY112" fmla="*/ 4468969 h 4481848"/>
              <a:gd name="connsiteX113" fmla="*/ 1918952 w 4419160"/>
              <a:gd name="connsiteY113" fmla="*/ 4481848 h 4481848"/>
              <a:gd name="connsiteX114" fmla="*/ 1751527 w 4419160"/>
              <a:gd name="connsiteY114" fmla="*/ 4468969 h 4481848"/>
              <a:gd name="connsiteX115" fmla="*/ 1468191 w 4419160"/>
              <a:gd name="connsiteY115" fmla="*/ 4365938 h 4481848"/>
              <a:gd name="connsiteX116" fmla="*/ 1326524 w 4419160"/>
              <a:gd name="connsiteY116" fmla="*/ 4288665 h 4481848"/>
              <a:gd name="connsiteX117" fmla="*/ 1236372 w 4419160"/>
              <a:gd name="connsiteY117" fmla="*/ 4262907 h 4481848"/>
              <a:gd name="connsiteX118" fmla="*/ 927279 w 4419160"/>
              <a:gd name="connsiteY118" fmla="*/ 4327302 h 4481848"/>
              <a:gd name="connsiteX119" fmla="*/ 888642 w 4419160"/>
              <a:gd name="connsiteY119" fmla="*/ 4353059 h 4481848"/>
              <a:gd name="connsiteX120" fmla="*/ 759853 w 4419160"/>
              <a:gd name="connsiteY120" fmla="*/ 4378817 h 4481848"/>
              <a:gd name="connsiteX121" fmla="*/ 656822 w 4419160"/>
              <a:gd name="connsiteY121" fmla="*/ 4417454 h 4481848"/>
              <a:gd name="connsiteX122" fmla="*/ 347729 w 4419160"/>
              <a:gd name="connsiteY122" fmla="*/ 4468969 h 4481848"/>
              <a:gd name="connsiteX123" fmla="*/ 218941 w 4419160"/>
              <a:gd name="connsiteY123" fmla="*/ 4456090 h 4481848"/>
              <a:gd name="connsiteX124" fmla="*/ 193183 w 4419160"/>
              <a:gd name="connsiteY124" fmla="*/ 4417454 h 4481848"/>
              <a:gd name="connsiteX125" fmla="*/ 103031 w 4419160"/>
              <a:gd name="connsiteY125" fmla="*/ 4340181 h 4481848"/>
              <a:gd name="connsiteX126" fmla="*/ 77273 w 4419160"/>
              <a:gd name="connsiteY126" fmla="*/ 4340181 h 4481848"/>
              <a:gd name="connsiteX127" fmla="*/ 90152 w 4419160"/>
              <a:gd name="connsiteY127" fmla="*/ 4301544 h 4481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419160" h="4481848">
                <a:moveTo>
                  <a:pt x="0" y="4340181"/>
                </a:moveTo>
                <a:lnTo>
                  <a:pt x="0" y="4340181"/>
                </a:lnTo>
                <a:cubicBezTo>
                  <a:pt x="51515" y="4288665"/>
                  <a:pt x="110833" y="4243917"/>
                  <a:pt x="154546" y="4185634"/>
                </a:cubicBezTo>
                <a:cubicBezTo>
                  <a:pt x="167425" y="4168462"/>
                  <a:pt x="181276" y="4151979"/>
                  <a:pt x="193183" y="4134119"/>
                </a:cubicBezTo>
                <a:cubicBezTo>
                  <a:pt x="207068" y="4113291"/>
                  <a:pt x="216801" y="4089750"/>
                  <a:pt x="231820" y="4069724"/>
                </a:cubicBezTo>
                <a:cubicBezTo>
                  <a:pt x="242748" y="4055153"/>
                  <a:pt x="258796" y="4045080"/>
                  <a:pt x="270456" y="4031088"/>
                </a:cubicBezTo>
                <a:cubicBezTo>
                  <a:pt x="280365" y="4019197"/>
                  <a:pt x="286545" y="4004538"/>
                  <a:pt x="296214" y="3992451"/>
                </a:cubicBezTo>
                <a:cubicBezTo>
                  <a:pt x="320939" y="3961545"/>
                  <a:pt x="348762" y="3933205"/>
                  <a:pt x="373487" y="3902299"/>
                </a:cubicBezTo>
                <a:cubicBezTo>
                  <a:pt x="457520" y="3797257"/>
                  <a:pt x="303391" y="3958964"/>
                  <a:pt x="463639" y="3786389"/>
                </a:cubicBezTo>
                <a:cubicBezTo>
                  <a:pt x="463682" y="3786342"/>
                  <a:pt x="592406" y="3657623"/>
                  <a:pt x="618186" y="3631843"/>
                </a:cubicBezTo>
                <a:lnTo>
                  <a:pt x="669701" y="3580327"/>
                </a:lnTo>
                <a:cubicBezTo>
                  <a:pt x="682580" y="3567448"/>
                  <a:pt x="699493" y="3557612"/>
                  <a:pt x="708338" y="3541690"/>
                </a:cubicBezTo>
                <a:cubicBezTo>
                  <a:pt x="838111" y="3308099"/>
                  <a:pt x="718182" y="3498968"/>
                  <a:pt x="811369" y="3387144"/>
                </a:cubicBezTo>
                <a:cubicBezTo>
                  <a:pt x="821278" y="3375253"/>
                  <a:pt x="827054" y="3360259"/>
                  <a:pt x="837127" y="3348507"/>
                </a:cubicBezTo>
                <a:cubicBezTo>
                  <a:pt x="914519" y="3258216"/>
                  <a:pt x="858919" y="3328202"/>
                  <a:pt x="927279" y="3271234"/>
                </a:cubicBezTo>
                <a:cubicBezTo>
                  <a:pt x="941271" y="3259574"/>
                  <a:pt x="952208" y="3244591"/>
                  <a:pt x="965915" y="3232597"/>
                </a:cubicBezTo>
                <a:cubicBezTo>
                  <a:pt x="986602" y="3214496"/>
                  <a:pt x="1010047" y="3199657"/>
                  <a:pt x="1030310" y="3181082"/>
                </a:cubicBezTo>
                <a:cubicBezTo>
                  <a:pt x="1061638" y="3152365"/>
                  <a:pt x="1086464" y="3116429"/>
                  <a:pt x="1120462" y="3090930"/>
                </a:cubicBezTo>
                <a:cubicBezTo>
                  <a:pt x="1189149" y="3039414"/>
                  <a:pt x="1258585" y="2988881"/>
                  <a:pt x="1326524" y="2936383"/>
                </a:cubicBezTo>
                <a:cubicBezTo>
                  <a:pt x="1382409" y="2893199"/>
                  <a:pt x="1433727" y="2847319"/>
                  <a:pt x="1481070" y="2794716"/>
                </a:cubicBezTo>
                <a:cubicBezTo>
                  <a:pt x="1495429" y="2778761"/>
                  <a:pt x="1503410" y="2757169"/>
                  <a:pt x="1519707" y="2743200"/>
                </a:cubicBezTo>
                <a:cubicBezTo>
                  <a:pt x="1534284" y="2730706"/>
                  <a:pt x="1555025" y="2727750"/>
                  <a:pt x="1571222" y="2717443"/>
                </a:cubicBezTo>
                <a:cubicBezTo>
                  <a:pt x="1604930" y="2695993"/>
                  <a:pt x="1691201" y="2632260"/>
                  <a:pt x="1725769" y="2601533"/>
                </a:cubicBezTo>
                <a:cubicBezTo>
                  <a:pt x="1830265" y="2508647"/>
                  <a:pt x="1737189" y="2564355"/>
                  <a:pt x="1893194" y="2408350"/>
                </a:cubicBezTo>
                <a:lnTo>
                  <a:pt x="1931831" y="2369713"/>
                </a:lnTo>
                <a:cubicBezTo>
                  <a:pt x="1949003" y="2331076"/>
                  <a:pt x="1967643" y="2293060"/>
                  <a:pt x="1983346" y="2253803"/>
                </a:cubicBezTo>
                <a:cubicBezTo>
                  <a:pt x="1993430" y="2228594"/>
                  <a:pt x="1998077" y="2201341"/>
                  <a:pt x="2009104" y="2176530"/>
                </a:cubicBezTo>
                <a:cubicBezTo>
                  <a:pt x="2015391" y="2162385"/>
                  <a:pt x="2027182" y="2151332"/>
                  <a:pt x="2034862" y="2137893"/>
                </a:cubicBezTo>
                <a:cubicBezTo>
                  <a:pt x="2142044" y="1950326"/>
                  <a:pt x="2001265" y="2192210"/>
                  <a:pt x="2073499" y="2047741"/>
                </a:cubicBezTo>
                <a:cubicBezTo>
                  <a:pt x="2080421" y="2033897"/>
                  <a:pt x="2091739" y="2022635"/>
                  <a:pt x="2099256" y="2009105"/>
                </a:cubicBezTo>
                <a:cubicBezTo>
                  <a:pt x="2113242" y="1983931"/>
                  <a:pt x="2126197" y="1958147"/>
                  <a:pt x="2137893" y="1931831"/>
                </a:cubicBezTo>
                <a:cubicBezTo>
                  <a:pt x="2143407" y="1919426"/>
                  <a:pt x="2144701" y="1905337"/>
                  <a:pt x="2150772" y="1893195"/>
                </a:cubicBezTo>
                <a:cubicBezTo>
                  <a:pt x="2157694" y="1879351"/>
                  <a:pt x="2167943" y="1867437"/>
                  <a:pt x="2176529" y="1854558"/>
                </a:cubicBezTo>
                <a:cubicBezTo>
                  <a:pt x="2211778" y="1678315"/>
                  <a:pt x="2151861" y="1956009"/>
                  <a:pt x="2253803" y="1635617"/>
                </a:cubicBezTo>
                <a:cubicBezTo>
                  <a:pt x="2267077" y="1593898"/>
                  <a:pt x="2269533" y="1549444"/>
                  <a:pt x="2279560" y="1506828"/>
                </a:cubicBezTo>
                <a:cubicBezTo>
                  <a:pt x="2286718" y="1476406"/>
                  <a:pt x="2297095" y="1446828"/>
                  <a:pt x="2305318" y="1416676"/>
                </a:cubicBezTo>
                <a:cubicBezTo>
                  <a:pt x="2309975" y="1399600"/>
                  <a:pt x="2313334" y="1382180"/>
                  <a:pt x="2318197" y="1365161"/>
                </a:cubicBezTo>
                <a:cubicBezTo>
                  <a:pt x="2337560" y="1297393"/>
                  <a:pt x="2326732" y="1348092"/>
                  <a:pt x="2369713" y="1262130"/>
                </a:cubicBezTo>
                <a:cubicBezTo>
                  <a:pt x="2380052" y="1241452"/>
                  <a:pt x="2387833" y="1219555"/>
                  <a:pt x="2395470" y="1197735"/>
                </a:cubicBezTo>
                <a:cubicBezTo>
                  <a:pt x="2488754" y="931208"/>
                  <a:pt x="2413503" y="1081086"/>
                  <a:pt x="2511380" y="927279"/>
                </a:cubicBezTo>
                <a:cubicBezTo>
                  <a:pt x="2524819" y="906160"/>
                  <a:pt x="2539527" y="885613"/>
                  <a:pt x="2550017" y="862885"/>
                </a:cubicBezTo>
                <a:cubicBezTo>
                  <a:pt x="2571935" y="815397"/>
                  <a:pt x="2593315" y="727881"/>
                  <a:pt x="2627290" y="682581"/>
                </a:cubicBezTo>
                <a:cubicBezTo>
                  <a:pt x="2636577" y="670198"/>
                  <a:pt x="2653048" y="665409"/>
                  <a:pt x="2665927" y="656823"/>
                </a:cubicBezTo>
                <a:cubicBezTo>
                  <a:pt x="2687392" y="622479"/>
                  <a:pt x="2709914" y="588775"/>
                  <a:pt x="2730321" y="553792"/>
                </a:cubicBezTo>
                <a:cubicBezTo>
                  <a:pt x="2773532" y="479715"/>
                  <a:pt x="2739610" y="509982"/>
                  <a:pt x="2807594" y="425003"/>
                </a:cubicBezTo>
                <a:cubicBezTo>
                  <a:pt x="2887853" y="324680"/>
                  <a:pt x="2827692" y="417785"/>
                  <a:pt x="2910625" y="334851"/>
                </a:cubicBezTo>
                <a:cubicBezTo>
                  <a:pt x="2993015" y="252461"/>
                  <a:pt x="2894162" y="301701"/>
                  <a:pt x="3026535" y="257578"/>
                </a:cubicBezTo>
                <a:cubicBezTo>
                  <a:pt x="3094329" y="189784"/>
                  <a:pt x="3032002" y="241964"/>
                  <a:pt x="3129566" y="193183"/>
                </a:cubicBezTo>
                <a:cubicBezTo>
                  <a:pt x="3169454" y="173239"/>
                  <a:pt x="3178852" y="152141"/>
                  <a:pt x="3219718" y="128789"/>
                </a:cubicBezTo>
                <a:cubicBezTo>
                  <a:pt x="3231505" y="122054"/>
                  <a:pt x="3245476" y="120203"/>
                  <a:pt x="3258355" y="115910"/>
                </a:cubicBezTo>
                <a:cubicBezTo>
                  <a:pt x="3271234" y="107324"/>
                  <a:pt x="3285100" y="100061"/>
                  <a:pt x="3296991" y="90152"/>
                </a:cubicBezTo>
                <a:cubicBezTo>
                  <a:pt x="3310983" y="78492"/>
                  <a:pt x="3319814" y="60552"/>
                  <a:pt x="3335628" y="51516"/>
                </a:cubicBezTo>
                <a:cubicBezTo>
                  <a:pt x="3350996" y="42734"/>
                  <a:pt x="3369972" y="42930"/>
                  <a:pt x="3387144" y="38637"/>
                </a:cubicBezTo>
                <a:cubicBezTo>
                  <a:pt x="3778237" y="79095"/>
                  <a:pt x="3639207" y="46920"/>
                  <a:pt x="3812146" y="90152"/>
                </a:cubicBezTo>
                <a:cubicBezTo>
                  <a:pt x="3837904" y="85859"/>
                  <a:pt x="3864647" y="85532"/>
                  <a:pt x="3889420" y="77274"/>
                </a:cubicBezTo>
                <a:cubicBezTo>
                  <a:pt x="4040854" y="26797"/>
                  <a:pt x="3824347" y="71486"/>
                  <a:pt x="3966693" y="38637"/>
                </a:cubicBezTo>
                <a:cubicBezTo>
                  <a:pt x="4108716" y="5862"/>
                  <a:pt x="4096081" y="12829"/>
                  <a:pt x="4250028" y="0"/>
                </a:cubicBezTo>
                <a:cubicBezTo>
                  <a:pt x="4257261" y="904"/>
                  <a:pt x="4400234" y="9939"/>
                  <a:pt x="4417453" y="38637"/>
                </a:cubicBezTo>
                <a:cubicBezTo>
                  <a:pt x="4425417" y="51910"/>
                  <a:pt x="4403587" y="67365"/>
                  <a:pt x="4391696" y="77274"/>
                </a:cubicBezTo>
                <a:cubicBezTo>
                  <a:pt x="4376947" y="89565"/>
                  <a:pt x="4357352" y="94445"/>
                  <a:pt x="4340180" y="103031"/>
                </a:cubicBezTo>
                <a:cubicBezTo>
                  <a:pt x="4323008" y="120203"/>
                  <a:pt x="4307103" y="138743"/>
                  <a:pt x="4288665" y="154547"/>
                </a:cubicBezTo>
                <a:cubicBezTo>
                  <a:pt x="4276913" y="164620"/>
                  <a:pt x="4260973" y="169360"/>
                  <a:pt x="4250028" y="180305"/>
                </a:cubicBezTo>
                <a:cubicBezTo>
                  <a:pt x="4239083" y="191250"/>
                  <a:pt x="4234682" y="207488"/>
                  <a:pt x="4224270" y="218941"/>
                </a:cubicBezTo>
                <a:cubicBezTo>
                  <a:pt x="4191599" y="254879"/>
                  <a:pt x="4121239" y="321972"/>
                  <a:pt x="4121239" y="321972"/>
                </a:cubicBezTo>
                <a:cubicBezTo>
                  <a:pt x="4116946" y="339144"/>
                  <a:pt x="4115332" y="357219"/>
                  <a:pt x="4108360" y="373488"/>
                </a:cubicBezTo>
                <a:cubicBezTo>
                  <a:pt x="4088362" y="420152"/>
                  <a:pt x="4057383" y="428818"/>
                  <a:pt x="4018208" y="463640"/>
                </a:cubicBezTo>
                <a:cubicBezTo>
                  <a:pt x="3957486" y="517615"/>
                  <a:pt x="3965327" y="528946"/>
                  <a:pt x="3889420" y="579550"/>
                </a:cubicBezTo>
                <a:cubicBezTo>
                  <a:pt x="3878124" y="587080"/>
                  <a:pt x="3863662" y="588135"/>
                  <a:pt x="3850783" y="592428"/>
                </a:cubicBezTo>
                <a:cubicBezTo>
                  <a:pt x="3759727" y="653132"/>
                  <a:pt x="3872453" y="576949"/>
                  <a:pt x="3760631" y="656823"/>
                </a:cubicBezTo>
                <a:cubicBezTo>
                  <a:pt x="3708520" y="694046"/>
                  <a:pt x="3722378" y="674783"/>
                  <a:pt x="3670479" y="734096"/>
                </a:cubicBezTo>
                <a:cubicBezTo>
                  <a:pt x="3631469" y="778679"/>
                  <a:pt x="3631472" y="786352"/>
                  <a:pt x="3606084" y="837127"/>
                </a:cubicBezTo>
                <a:cubicBezTo>
                  <a:pt x="3610377" y="944451"/>
                  <a:pt x="3608617" y="1052189"/>
                  <a:pt x="3618963" y="1159099"/>
                </a:cubicBezTo>
                <a:cubicBezTo>
                  <a:pt x="3621578" y="1186124"/>
                  <a:pt x="3639396" y="1209748"/>
                  <a:pt x="3644721" y="1236372"/>
                </a:cubicBezTo>
                <a:lnTo>
                  <a:pt x="3657600" y="1300766"/>
                </a:lnTo>
                <a:cubicBezTo>
                  <a:pt x="3664623" y="1420153"/>
                  <a:pt x="3654418" y="1477166"/>
                  <a:pt x="3683358" y="1571223"/>
                </a:cubicBezTo>
                <a:cubicBezTo>
                  <a:pt x="3695335" y="1610149"/>
                  <a:pt x="3721994" y="1687133"/>
                  <a:pt x="3721994" y="1687133"/>
                </a:cubicBezTo>
                <a:cubicBezTo>
                  <a:pt x="3726287" y="1734355"/>
                  <a:pt x="3727478" y="1781963"/>
                  <a:pt x="3734873" y="1828800"/>
                </a:cubicBezTo>
                <a:cubicBezTo>
                  <a:pt x="3740394" y="1863767"/>
                  <a:pt x="3754811" y="1896912"/>
                  <a:pt x="3760631" y="1931831"/>
                </a:cubicBezTo>
                <a:cubicBezTo>
                  <a:pt x="3767724" y="1974388"/>
                  <a:pt x="3769217" y="2017690"/>
                  <a:pt x="3773510" y="2060620"/>
                </a:cubicBezTo>
                <a:cubicBezTo>
                  <a:pt x="3771095" y="2079938"/>
                  <a:pt x="3766811" y="2168935"/>
                  <a:pt x="3747752" y="2202288"/>
                </a:cubicBezTo>
                <a:cubicBezTo>
                  <a:pt x="3737102" y="2220925"/>
                  <a:pt x="3720491" y="2235601"/>
                  <a:pt x="3709115" y="2253803"/>
                </a:cubicBezTo>
                <a:cubicBezTo>
                  <a:pt x="3681000" y="2298787"/>
                  <a:pt x="3690328" y="2305773"/>
                  <a:pt x="3657600" y="2343955"/>
                </a:cubicBezTo>
                <a:cubicBezTo>
                  <a:pt x="3641796" y="2362393"/>
                  <a:pt x="3620993" y="2376302"/>
                  <a:pt x="3606084" y="2395471"/>
                </a:cubicBezTo>
                <a:cubicBezTo>
                  <a:pt x="3590716" y="2415230"/>
                  <a:pt x="3580715" y="2438638"/>
                  <a:pt x="3567448" y="2459865"/>
                </a:cubicBezTo>
                <a:cubicBezTo>
                  <a:pt x="3559244" y="2472991"/>
                  <a:pt x="3548612" y="2484658"/>
                  <a:pt x="3541690" y="2498502"/>
                </a:cubicBezTo>
                <a:cubicBezTo>
                  <a:pt x="3535619" y="2510644"/>
                  <a:pt x="3534882" y="2524996"/>
                  <a:pt x="3528811" y="2537138"/>
                </a:cubicBezTo>
                <a:cubicBezTo>
                  <a:pt x="3521889" y="2550982"/>
                  <a:pt x="3510733" y="2562336"/>
                  <a:pt x="3503053" y="2575775"/>
                </a:cubicBezTo>
                <a:cubicBezTo>
                  <a:pt x="3493528" y="2592444"/>
                  <a:pt x="3488455" y="2611668"/>
                  <a:pt x="3477296" y="2627290"/>
                </a:cubicBezTo>
                <a:cubicBezTo>
                  <a:pt x="3466710" y="2642111"/>
                  <a:pt x="3449372" y="2651197"/>
                  <a:pt x="3438659" y="2665927"/>
                </a:cubicBezTo>
                <a:cubicBezTo>
                  <a:pt x="3414838" y="2698681"/>
                  <a:pt x="3402903" y="2740320"/>
                  <a:pt x="3374265" y="2768958"/>
                </a:cubicBezTo>
                <a:cubicBezTo>
                  <a:pt x="3361386" y="2781837"/>
                  <a:pt x="3346556" y="2793024"/>
                  <a:pt x="3335628" y="2807595"/>
                </a:cubicBezTo>
                <a:cubicBezTo>
                  <a:pt x="3307767" y="2844743"/>
                  <a:pt x="3284113" y="2884868"/>
                  <a:pt x="3258355" y="2923505"/>
                </a:cubicBezTo>
                <a:cubicBezTo>
                  <a:pt x="3249769" y="2936384"/>
                  <a:pt x="3240561" y="2948868"/>
                  <a:pt x="3232597" y="2962141"/>
                </a:cubicBezTo>
                <a:cubicBezTo>
                  <a:pt x="3219718" y="2983606"/>
                  <a:pt x="3208979" y="3006509"/>
                  <a:pt x="3193960" y="3026535"/>
                </a:cubicBezTo>
                <a:cubicBezTo>
                  <a:pt x="3183032" y="3041106"/>
                  <a:pt x="3168203" y="3052293"/>
                  <a:pt x="3155324" y="3065172"/>
                </a:cubicBezTo>
                <a:cubicBezTo>
                  <a:pt x="3151031" y="3078051"/>
                  <a:pt x="3149180" y="3092022"/>
                  <a:pt x="3142445" y="3103809"/>
                </a:cubicBezTo>
                <a:cubicBezTo>
                  <a:pt x="3115195" y="3151496"/>
                  <a:pt x="3072504" y="3178701"/>
                  <a:pt x="3052293" y="3232597"/>
                </a:cubicBezTo>
                <a:cubicBezTo>
                  <a:pt x="3039414" y="3266941"/>
                  <a:pt x="3031638" y="3303659"/>
                  <a:pt x="3013656" y="3335628"/>
                </a:cubicBezTo>
                <a:cubicBezTo>
                  <a:pt x="2992609" y="3373044"/>
                  <a:pt x="2936383" y="3438659"/>
                  <a:pt x="2936383" y="3438659"/>
                </a:cubicBezTo>
                <a:cubicBezTo>
                  <a:pt x="2897021" y="3596107"/>
                  <a:pt x="2959926" y="3372808"/>
                  <a:pt x="2884868" y="3541690"/>
                </a:cubicBezTo>
                <a:cubicBezTo>
                  <a:pt x="2875978" y="3561693"/>
                  <a:pt x="2876911" y="3584755"/>
                  <a:pt x="2871989" y="3606085"/>
                </a:cubicBezTo>
                <a:cubicBezTo>
                  <a:pt x="2864029" y="3640579"/>
                  <a:pt x="2854817" y="3674772"/>
                  <a:pt x="2846231" y="3709116"/>
                </a:cubicBezTo>
                <a:cubicBezTo>
                  <a:pt x="2859110" y="3902299"/>
                  <a:pt x="2868790" y="4095722"/>
                  <a:pt x="2884868" y="4288665"/>
                </a:cubicBezTo>
                <a:cubicBezTo>
                  <a:pt x="2885995" y="4302194"/>
                  <a:pt x="2907345" y="4317703"/>
                  <a:pt x="2897746" y="4327302"/>
                </a:cubicBezTo>
                <a:cubicBezTo>
                  <a:pt x="2882268" y="4342780"/>
                  <a:pt x="2854817" y="4335888"/>
                  <a:pt x="2833352" y="4340181"/>
                </a:cubicBezTo>
                <a:lnTo>
                  <a:pt x="2743200" y="4314423"/>
                </a:lnTo>
                <a:cubicBezTo>
                  <a:pt x="2726123" y="4309766"/>
                  <a:pt x="2709354" y="4300505"/>
                  <a:pt x="2691684" y="4301544"/>
                </a:cubicBezTo>
                <a:cubicBezTo>
                  <a:pt x="2635316" y="4304860"/>
                  <a:pt x="2580067" y="4318716"/>
                  <a:pt x="2524259" y="4327302"/>
                </a:cubicBezTo>
                <a:cubicBezTo>
                  <a:pt x="2397302" y="4378084"/>
                  <a:pt x="2519980" y="4333976"/>
                  <a:pt x="2318197" y="4378817"/>
                </a:cubicBezTo>
                <a:cubicBezTo>
                  <a:pt x="2287688" y="4385597"/>
                  <a:pt x="2257980" y="4395594"/>
                  <a:pt x="2228045" y="4404575"/>
                </a:cubicBezTo>
                <a:cubicBezTo>
                  <a:pt x="2215042" y="4408476"/>
                  <a:pt x="2202720" y="4414792"/>
                  <a:pt x="2189408" y="4417454"/>
                </a:cubicBezTo>
                <a:cubicBezTo>
                  <a:pt x="2159642" y="4423407"/>
                  <a:pt x="2129307" y="4426040"/>
                  <a:pt x="2099256" y="4430333"/>
                </a:cubicBezTo>
                <a:lnTo>
                  <a:pt x="1970468" y="4468969"/>
                </a:lnTo>
                <a:cubicBezTo>
                  <a:pt x="1953449" y="4473832"/>
                  <a:pt x="1936652" y="4481848"/>
                  <a:pt x="1918952" y="4481848"/>
                </a:cubicBezTo>
                <a:cubicBezTo>
                  <a:pt x="1862979" y="4481848"/>
                  <a:pt x="1807335" y="4473262"/>
                  <a:pt x="1751527" y="4468969"/>
                </a:cubicBezTo>
                <a:cubicBezTo>
                  <a:pt x="1657082" y="4434625"/>
                  <a:pt x="1555446" y="4415798"/>
                  <a:pt x="1468191" y="4365938"/>
                </a:cubicBezTo>
                <a:cubicBezTo>
                  <a:pt x="1458948" y="4360656"/>
                  <a:pt x="1354869" y="4298973"/>
                  <a:pt x="1326524" y="4288665"/>
                </a:cubicBezTo>
                <a:cubicBezTo>
                  <a:pt x="1297153" y="4277984"/>
                  <a:pt x="1266423" y="4271493"/>
                  <a:pt x="1236372" y="4262907"/>
                </a:cubicBezTo>
                <a:cubicBezTo>
                  <a:pt x="1133341" y="4284372"/>
                  <a:pt x="1029154" y="4300890"/>
                  <a:pt x="927279" y="4327302"/>
                </a:cubicBezTo>
                <a:cubicBezTo>
                  <a:pt x="912296" y="4331186"/>
                  <a:pt x="902869" y="4346962"/>
                  <a:pt x="888642" y="4353059"/>
                </a:cubicBezTo>
                <a:cubicBezTo>
                  <a:pt x="864188" y="4363539"/>
                  <a:pt x="777288" y="4375911"/>
                  <a:pt x="759853" y="4378817"/>
                </a:cubicBezTo>
                <a:cubicBezTo>
                  <a:pt x="725509" y="4391696"/>
                  <a:pt x="692293" y="4408119"/>
                  <a:pt x="656822" y="4417454"/>
                </a:cubicBezTo>
                <a:cubicBezTo>
                  <a:pt x="606345" y="4430738"/>
                  <a:pt x="389957" y="4462473"/>
                  <a:pt x="347729" y="4468969"/>
                </a:cubicBezTo>
                <a:cubicBezTo>
                  <a:pt x="304800" y="4464676"/>
                  <a:pt x="259870" y="4469733"/>
                  <a:pt x="218941" y="4456090"/>
                </a:cubicBezTo>
                <a:cubicBezTo>
                  <a:pt x="204257" y="4451195"/>
                  <a:pt x="203256" y="4429206"/>
                  <a:pt x="193183" y="4417454"/>
                </a:cubicBezTo>
                <a:cubicBezTo>
                  <a:pt x="176409" y="4397885"/>
                  <a:pt x="132755" y="4352070"/>
                  <a:pt x="103031" y="4340181"/>
                </a:cubicBezTo>
                <a:cubicBezTo>
                  <a:pt x="95059" y="4336992"/>
                  <a:pt x="85859" y="4340181"/>
                  <a:pt x="77273" y="4340181"/>
                </a:cubicBezTo>
                <a:lnTo>
                  <a:pt x="90152" y="4301544"/>
                </a:lnTo>
              </a:path>
            </a:pathLst>
          </a:cu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4" name="Group 23">
            <a:extLst>
              <a:ext uri="{FF2B5EF4-FFF2-40B4-BE49-F238E27FC236}">
                <a16:creationId xmlns:a16="http://schemas.microsoft.com/office/drawing/2014/main" id="{381EE43F-53A1-A597-CDF4-61C2B54A3C85}"/>
              </a:ext>
            </a:extLst>
          </p:cNvPr>
          <p:cNvGrpSpPr/>
          <p:nvPr/>
        </p:nvGrpSpPr>
        <p:grpSpPr>
          <a:xfrm>
            <a:off x="7455840" y="3717622"/>
            <a:ext cx="342571" cy="386943"/>
            <a:chOff x="9416312" y="2622380"/>
            <a:chExt cx="734331" cy="912390"/>
          </a:xfrm>
        </p:grpSpPr>
        <p:sp>
          <p:nvSpPr>
            <p:cNvPr id="2" name="Rectangle 1">
              <a:extLst>
                <a:ext uri="{FF2B5EF4-FFF2-40B4-BE49-F238E27FC236}">
                  <a16:creationId xmlns:a16="http://schemas.microsoft.com/office/drawing/2014/main" id="{A6088656-3960-9BBC-CDCA-013ACC50D743}"/>
                </a:ext>
              </a:extLst>
            </p:cNvPr>
            <p:cNvSpPr/>
            <p:nvPr/>
          </p:nvSpPr>
          <p:spPr>
            <a:xfrm>
              <a:off x="9594376" y="2879678"/>
              <a:ext cx="382137" cy="65509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Flowchart: Delay 5">
              <a:extLst>
                <a:ext uri="{FF2B5EF4-FFF2-40B4-BE49-F238E27FC236}">
                  <a16:creationId xmlns:a16="http://schemas.microsoft.com/office/drawing/2014/main" id="{03973517-F22D-58F4-3921-BC4223097CA6}"/>
                </a:ext>
              </a:extLst>
            </p:cNvPr>
            <p:cNvSpPr/>
            <p:nvPr/>
          </p:nvSpPr>
          <p:spPr>
            <a:xfrm rot="16200000">
              <a:off x="9657287" y="2572069"/>
              <a:ext cx="259211" cy="359833"/>
            </a:xfrm>
            <a:prstGeom prst="flowChartDela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lowchart: Delay 7">
              <a:extLst>
                <a:ext uri="{FF2B5EF4-FFF2-40B4-BE49-F238E27FC236}">
                  <a16:creationId xmlns:a16="http://schemas.microsoft.com/office/drawing/2014/main" id="{28DADDC8-82BB-B7CA-A992-51885A5D5C78}"/>
                </a:ext>
              </a:extLst>
            </p:cNvPr>
            <p:cNvSpPr/>
            <p:nvPr/>
          </p:nvSpPr>
          <p:spPr>
            <a:xfrm>
              <a:off x="9973598" y="2878521"/>
              <a:ext cx="177045" cy="297383"/>
            </a:xfrm>
            <a:prstGeom prst="flowChartDela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lowchart: Delay 19">
              <a:extLst>
                <a:ext uri="{FF2B5EF4-FFF2-40B4-BE49-F238E27FC236}">
                  <a16:creationId xmlns:a16="http://schemas.microsoft.com/office/drawing/2014/main" id="{F31A79A6-DC5A-58AA-B6F5-CB33EBAEB6B6}"/>
                </a:ext>
              </a:extLst>
            </p:cNvPr>
            <p:cNvSpPr/>
            <p:nvPr/>
          </p:nvSpPr>
          <p:spPr>
            <a:xfrm rot="10800000">
              <a:off x="9416312" y="2894443"/>
              <a:ext cx="177045" cy="297383"/>
            </a:xfrm>
            <a:prstGeom prst="flowChartDela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9" name="Rectangle 8">
            <a:extLst>
              <a:ext uri="{FF2B5EF4-FFF2-40B4-BE49-F238E27FC236}">
                <a16:creationId xmlns:a16="http://schemas.microsoft.com/office/drawing/2014/main" id="{36027B48-D653-3114-2708-C5C50F0ED40F}"/>
              </a:ext>
            </a:extLst>
          </p:cNvPr>
          <p:cNvSpPr/>
          <p:nvPr/>
        </p:nvSpPr>
        <p:spPr>
          <a:xfrm rot="1795663">
            <a:off x="5434125" y="5526385"/>
            <a:ext cx="70261" cy="3200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00C5F664-92DA-3969-36B9-9CB2CD0B57C7}"/>
              </a:ext>
            </a:extLst>
          </p:cNvPr>
          <p:cNvSpPr/>
          <p:nvPr/>
        </p:nvSpPr>
        <p:spPr>
          <a:xfrm rot="1654577">
            <a:off x="5179097" y="5976647"/>
            <a:ext cx="85016" cy="38729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887F4BB6-BD23-217E-20CE-23CE43F7119E}"/>
              </a:ext>
            </a:extLst>
          </p:cNvPr>
          <p:cNvSpPr/>
          <p:nvPr/>
        </p:nvSpPr>
        <p:spPr>
          <a:xfrm rot="1241612">
            <a:off x="4895850" y="6576060"/>
            <a:ext cx="102870" cy="46863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7B908294-37CA-6E44-6B53-A19B5984E873}"/>
              </a:ext>
            </a:extLst>
          </p:cNvPr>
          <p:cNvSpPr/>
          <p:nvPr/>
        </p:nvSpPr>
        <p:spPr>
          <a:xfrm rot="1812787">
            <a:off x="5925206" y="4801466"/>
            <a:ext cx="47989" cy="2186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E5CE3C7F-57D7-BB1E-DA99-433C421F572D}"/>
              </a:ext>
            </a:extLst>
          </p:cNvPr>
          <p:cNvSpPr/>
          <p:nvPr/>
        </p:nvSpPr>
        <p:spPr>
          <a:xfrm rot="1913654">
            <a:off x="5699813" y="5139552"/>
            <a:ext cx="58067" cy="26452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E5F94D1B-7CA3-E061-A5A1-046249D23684}"/>
              </a:ext>
            </a:extLst>
          </p:cNvPr>
          <p:cNvSpPr/>
          <p:nvPr/>
        </p:nvSpPr>
        <p:spPr>
          <a:xfrm rot="827509">
            <a:off x="6233066" y="4071840"/>
            <a:ext cx="32777" cy="1493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61EEA6E5-0227-2853-03C1-45EF0CCDCF59}"/>
              </a:ext>
            </a:extLst>
          </p:cNvPr>
          <p:cNvSpPr/>
          <p:nvPr/>
        </p:nvSpPr>
        <p:spPr>
          <a:xfrm rot="1053972">
            <a:off x="6108013" y="4389908"/>
            <a:ext cx="39660" cy="18067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B979451F-3B75-10DC-B08C-B31E26B7F885}"/>
              </a:ext>
            </a:extLst>
          </p:cNvPr>
          <p:cNvSpPr/>
          <p:nvPr/>
        </p:nvSpPr>
        <p:spPr>
          <a:xfrm>
            <a:off x="0" y="2567652"/>
            <a:ext cx="12192000" cy="174052"/>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7" name="Group 36">
            <a:extLst>
              <a:ext uri="{FF2B5EF4-FFF2-40B4-BE49-F238E27FC236}">
                <a16:creationId xmlns:a16="http://schemas.microsoft.com/office/drawing/2014/main" id="{04B9596B-6663-CEBA-96F9-6DA5D7E0F1E7}"/>
              </a:ext>
            </a:extLst>
          </p:cNvPr>
          <p:cNvGrpSpPr/>
          <p:nvPr/>
        </p:nvGrpSpPr>
        <p:grpSpPr>
          <a:xfrm>
            <a:off x="7221758" y="2623640"/>
            <a:ext cx="1268251" cy="1164852"/>
            <a:chOff x="8574059" y="2331248"/>
            <a:chExt cx="1268251" cy="1164852"/>
          </a:xfrm>
        </p:grpSpPr>
        <p:sp>
          <p:nvSpPr>
            <p:cNvPr id="25" name="Freeform: Shape 24">
              <a:extLst>
                <a:ext uri="{FF2B5EF4-FFF2-40B4-BE49-F238E27FC236}">
                  <a16:creationId xmlns:a16="http://schemas.microsoft.com/office/drawing/2014/main" id="{B8FA72C2-BE8D-DCAE-4FE3-B49BC939FA9D}"/>
                </a:ext>
              </a:extLst>
            </p:cNvPr>
            <p:cNvSpPr/>
            <p:nvPr/>
          </p:nvSpPr>
          <p:spPr>
            <a:xfrm>
              <a:off x="8939284" y="2424509"/>
              <a:ext cx="791570" cy="1014727"/>
            </a:xfrm>
            <a:custGeom>
              <a:avLst/>
              <a:gdLst>
                <a:gd name="connsiteX0" fmla="*/ 0 w 791570"/>
                <a:gd name="connsiteY0" fmla="*/ 1014727 h 1014727"/>
                <a:gd name="connsiteX1" fmla="*/ 518615 w 791570"/>
                <a:gd name="connsiteY1" fmla="*/ 59384 h 1014727"/>
                <a:gd name="connsiteX2" fmla="*/ 791570 w 791570"/>
                <a:gd name="connsiteY2" fmla="*/ 182213 h 1014727"/>
              </a:gdLst>
              <a:ahLst/>
              <a:cxnLst>
                <a:cxn ang="0">
                  <a:pos x="connsiteX0" y="connsiteY0"/>
                </a:cxn>
                <a:cxn ang="0">
                  <a:pos x="connsiteX1" y="connsiteY1"/>
                </a:cxn>
                <a:cxn ang="0">
                  <a:pos x="connsiteX2" y="connsiteY2"/>
                </a:cxn>
              </a:cxnLst>
              <a:rect l="l" t="t" r="r" b="b"/>
              <a:pathLst>
                <a:path w="791570" h="1014727">
                  <a:moveTo>
                    <a:pt x="0" y="1014727"/>
                  </a:moveTo>
                  <a:cubicBezTo>
                    <a:pt x="193343" y="606431"/>
                    <a:pt x="386687" y="198136"/>
                    <a:pt x="518615" y="59384"/>
                  </a:cubicBezTo>
                  <a:cubicBezTo>
                    <a:pt x="650543" y="-79368"/>
                    <a:pt x="721056" y="51422"/>
                    <a:pt x="791570" y="182213"/>
                  </a:cubicBezTo>
                </a:path>
              </a:pathLst>
            </a:custGeom>
            <a:noFill/>
            <a:ln w="444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84AAB0EB-A936-1297-25EF-1649D89BD4FB}"/>
                </a:ext>
              </a:extLst>
            </p:cNvPr>
            <p:cNvSpPr/>
            <p:nvPr/>
          </p:nvSpPr>
          <p:spPr>
            <a:xfrm>
              <a:off x="9009796" y="2426781"/>
              <a:ext cx="791570" cy="1014727"/>
            </a:xfrm>
            <a:custGeom>
              <a:avLst/>
              <a:gdLst>
                <a:gd name="connsiteX0" fmla="*/ 0 w 791570"/>
                <a:gd name="connsiteY0" fmla="*/ 1014727 h 1014727"/>
                <a:gd name="connsiteX1" fmla="*/ 518615 w 791570"/>
                <a:gd name="connsiteY1" fmla="*/ 59384 h 1014727"/>
                <a:gd name="connsiteX2" fmla="*/ 791570 w 791570"/>
                <a:gd name="connsiteY2" fmla="*/ 182213 h 1014727"/>
              </a:gdLst>
              <a:ahLst/>
              <a:cxnLst>
                <a:cxn ang="0">
                  <a:pos x="connsiteX0" y="connsiteY0"/>
                </a:cxn>
                <a:cxn ang="0">
                  <a:pos x="connsiteX1" y="connsiteY1"/>
                </a:cxn>
                <a:cxn ang="0">
                  <a:pos x="connsiteX2" y="connsiteY2"/>
                </a:cxn>
              </a:cxnLst>
              <a:rect l="l" t="t" r="r" b="b"/>
              <a:pathLst>
                <a:path w="791570" h="1014727">
                  <a:moveTo>
                    <a:pt x="0" y="1014727"/>
                  </a:moveTo>
                  <a:cubicBezTo>
                    <a:pt x="193343" y="606431"/>
                    <a:pt x="386687" y="198136"/>
                    <a:pt x="518615" y="59384"/>
                  </a:cubicBezTo>
                  <a:cubicBezTo>
                    <a:pt x="650543" y="-79368"/>
                    <a:pt x="721056" y="51422"/>
                    <a:pt x="791570" y="182213"/>
                  </a:cubicBezTo>
                </a:path>
              </a:pathLst>
            </a:custGeom>
            <a:noFill/>
            <a:ln w="444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25DE0E57-15DE-424F-925E-1CDB7B3598EA}"/>
                </a:ext>
              </a:extLst>
            </p:cNvPr>
            <p:cNvSpPr/>
            <p:nvPr/>
          </p:nvSpPr>
          <p:spPr>
            <a:xfrm rot="421275">
              <a:off x="9023444" y="2426781"/>
              <a:ext cx="791570" cy="1014727"/>
            </a:xfrm>
            <a:custGeom>
              <a:avLst/>
              <a:gdLst>
                <a:gd name="connsiteX0" fmla="*/ 0 w 791570"/>
                <a:gd name="connsiteY0" fmla="*/ 1014727 h 1014727"/>
                <a:gd name="connsiteX1" fmla="*/ 518615 w 791570"/>
                <a:gd name="connsiteY1" fmla="*/ 59384 h 1014727"/>
                <a:gd name="connsiteX2" fmla="*/ 791570 w 791570"/>
                <a:gd name="connsiteY2" fmla="*/ 182213 h 1014727"/>
              </a:gdLst>
              <a:ahLst/>
              <a:cxnLst>
                <a:cxn ang="0">
                  <a:pos x="connsiteX0" y="connsiteY0"/>
                </a:cxn>
                <a:cxn ang="0">
                  <a:pos x="connsiteX1" y="connsiteY1"/>
                </a:cxn>
                <a:cxn ang="0">
                  <a:pos x="connsiteX2" y="connsiteY2"/>
                </a:cxn>
              </a:cxnLst>
              <a:rect l="l" t="t" r="r" b="b"/>
              <a:pathLst>
                <a:path w="791570" h="1014727">
                  <a:moveTo>
                    <a:pt x="0" y="1014727"/>
                  </a:moveTo>
                  <a:cubicBezTo>
                    <a:pt x="193343" y="606431"/>
                    <a:pt x="386687" y="198136"/>
                    <a:pt x="518615" y="59384"/>
                  </a:cubicBezTo>
                  <a:cubicBezTo>
                    <a:pt x="650543" y="-79368"/>
                    <a:pt x="721056" y="51422"/>
                    <a:pt x="791570" y="182213"/>
                  </a:cubicBezTo>
                </a:path>
              </a:pathLst>
            </a:custGeom>
            <a:noFill/>
            <a:ln w="444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4735EA4D-1608-1C39-1F9A-9D2C1F219BBB}"/>
                </a:ext>
              </a:extLst>
            </p:cNvPr>
            <p:cNvSpPr/>
            <p:nvPr/>
          </p:nvSpPr>
          <p:spPr>
            <a:xfrm>
              <a:off x="9009796" y="2426781"/>
              <a:ext cx="791570" cy="1014727"/>
            </a:xfrm>
            <a:custGeom>
              <a:avLst/>
              <a:gdLst>
                <a:gd name="connsiteX0" fmla="*/ 0 w 791570"/>
                <a:gd name="connsiteY0" fmla="*/ 1014727 h 1014727"/>
                <a:gd name="connsiteX1" fmla="*/ 518615 w 791570"/>
                <a:gd name="connsiteY1" fmla="*/ 59384 h 1014727"/>
                <a:gd name="connsiteX2" fmla="*/ 791570 w 791570"/>
                <a:gd name="connsiteY2" fmla="*/ 182213 h 1014727"/>
              </a:gdLst>
              <a:ahLst/>
              <a:cxnLst>
                <a:cxn ang="0">
                  <a:pos x="connsiteX0" y="connsiteY0"/>
                </a:cxn>
                <a:cxn ang="0">
                  <a:pos x="connsiteX1" y="connsiteY1"/>
                </a:cxn>
                <a:cxn ang="0">
                  <a:pos x="connsiteX2" y="connsiteY2"/>
                </a:cxn>
              </a:cxnLst>
              <a:rect l="l" t="t" r="r" b="b"/>
              <a:pathLst>
                <a:path w="791570" h="1014727">
                  <a:moveTo>
                    <a:pt x="0" y="1014727"/>
                  </a:moveTo>
                  <a:cubicBezTo>
                    <a:pt x="193343" y="606431"/>
                    <a:pt x="386687" y="198136"/>
                    <a:pt x="518615" y="59384"/>
                  </a:cubicBezTo>
                  <a:cubicBezTo>
                    <a:pt x="650543" y="-79368"/>
                    <a:pt x="721056" y="51422"/>
                    <a:pt x="791570" y="182213"/>
                  </a:cubicBezTo>
                </a:path>
              </a:pathLst>
            </a:custGeom>
            <a:noFill/>
            <a:ln w="444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2E5EEA27-E054-05F2-161B-931A2955CFD8}"/>
                </a:ext>
              </a:extLst>
            </p:cNvPr>
            <p:cNvSpPr/>
            <p:nvPr/>
          </p:nvSpPr>
          <p:spPr>
            <a:xfrm rot="361948">
              <a:off x="9050740" y="2454077"/>
              <a:ext cx="791570" cy="1014727"/>
            </a:xfrm>
            <a:custGeom>
              <a:avLst/>
              <a:gdLst>
                <a:gd name="connsiteX0" fmla="*/ 0 w 791570"/>
                <a:gd name="connsiteY0" fmla="*/ 1014727 h 1014727"/>
                <a:gd name="connsiteX1" fmla="*/ 518615 w 791570"/>
                <a:gd name="connsiteY1" fmla="*/ 59384 h 1014727"/>
                <a:gd name="connsiteX2" fmla="*/ 791570 w 791570"/>
                <a:gd name="connsiteY2" fmla="*/ 182213 h 1014727"/>
              </a:gdLst>
              <a:ahLst/>
              <a:cxnLst>
                <a:cxn ang="0">
                  <a:pos x="connsiteX0" y="connsiteY0"/>
                </a:cxn>
                <a:cxn ang="0">
                  <a:pos x="connsiteX1" y="connsiteY1"/>
                </a:cxn>
                <a:cxn ang="0">
                  <a:pos x="connsiteX2" y="connsiteY2"/>
                </a:cxn>
              </a:cxnLst>
              <a:rect l="l" t="t" r="r" b="b"/>
              <a:pathLst>
                <a:path w="791570" h="1014727">
                  <a:moveTo>
                    <a:pt x="0" y="1014727"/>
                  </a:moveTo>
                  <a:cubicBezTo>
                    <a:pt x="193343" y="606431"/>
                    <a:pt x="386687" y="198136"/>
                    <a:pt x="518615" y="59384"/>
                  </a:cubicBezTo>
                  <a:cubicBezTo>
                    <a:pt x="650543" y="-79368"/>
                    <a:pt x="721056" y="51422"/>
                    <a:pt x="791570" y="182213"/>
                  </a:cubicBezTo>
                </a:path>
              </a:pathLst>
            </a:custGeom>
            <a:noFill/>
            <a:ln w="444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AA26F5FB-BBCA-8472-5E3C-976998D80298}"/>
                </a:ext>
              </a:extLst>
            </p:cNvPr>
            <p:cNvSpPr/>
            <p:nvPr/>
          </p:nvSpPr>
          <p:spPr>
            <a:xfrm flipH="1">
              <a:off x="8680968" y="2481373"/>
              <a:ext cx="410716" cy="1014727"/>
            </a:xfrm>
            <a:custGeom>
              <a:avLst/>
              <a:gdLst>
                <a:gd name="connsiteX0" fmla="*/ 0 w 791570"/>
                <a:gd name="connsiteY0" fmla="*/ 1014727 h 1014727"/>
                <a:gd name="connsiteX1" fmla="*/ 518615 w 791570"/>
                <a:gd name="connsiteY1" fmla="*/ 59384 h 1014727"/>
                <a:gd name="connsiteX2" fmla="*/ 791570 w 791570"/>
                <a:gd name="connsiteY2" fmla="*/ 182213 h 1014727"/>
              </a:gdLst>
              <a:ahLst/>
              <a:cxnLst>
                <a:cxn ang="0">
                  <a:pos x="connsiteX0" y="connsiteY0"/>
                </a:cxn>
                <a:cxn ang="0">
                  <a:pos x="connsiteX1" y="connsiteY1"/>
                </a:cxn>
                <a:cxn ang="0">
                  <a:pos x="connsiteX2" y="connsiteY2"/>
                </a:cxn>
              </a:cxnLst>
              <a:rect l="l" t="t" r="r" b="b"/>
              <a:pathLst>
                <a:path w="791570" h="1014727">
                  <a:moveTo>
                    <a:pt x="0" y="1014727"/>
                  </a:moveTo>
                  <a:cubicBezTo>
                    <a:pt x="193343" y="606431"/>
                    <a:pt x="386687" y="198136"/>
                    <a:pt x="518615" y="59384"/>
                  </a:cubicBezTo>
                  <a:cubicBezTo>
                    <a:pt x="650543" y="-79368"/>
                    <a:pt x="721056" y="51422"/>
                    <a:pt x="791570" y="182213"/>
                  </a:cubicBezTo>
                </a:path>
              </a:pathLst>
            </a:custGeom>
            <a:noFill/>
            <a:ln w="444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6EAD8B79-8860-A563-B8F5-06764244F8F1}"/>
                </a:ext>
              </a:extLst>
            </p:cNvPr>
            <p:cNvSpPr/>
            <p:nvPr/>
          </p:nvSpPr>
          <p:spPr>
            <a:xfrm flipH="1">
              <a:off x="8574059" y="2415406"/>
              <a:ext cx="410716" cy="1014727"/>
            </a:xfrm>
            <a:custGeom>
              <a:avLst/>
              <a:gdLst>
                <a:gd name="connsiteX0" fmla="*/ 0 w 791570"/>
                <a:gd name="connsiteY0" fmla="*/ 1014727 h 1014727"/>
                <a:gd name="connsiteX1" fmla="*/ 518615 w 791570"/>
                <a:gd name="connsiteY1" fmla="*/ 59384 h 1014727"/>
                <a:gd name="connsiteX2" fmla="*/ 791570 w 791570"/>
                <a:gd name="connsiteY2" fmla="*/ 182213 h 1014727"/>
              </a:gdLst>
              <a:ahLst/>
              <a:cxnLst>
                <a:cxn ang="0">
                  <a:pos x="connsiteX0" y="connsiteY0"/>
                </a:cxn>
                <a:cxn ang="0">
                  <a:pos x="connsiteX1" y="connsiteY1"/>
                </a:cxn>
                <a:cxn ang="0">
                  <a:pos x="connsiteX2" y="connsiteY2"/>
                </a:cxn>
              </a:cxnLst>
              <a:rect l="l" t="t" r="r" b="b"/>
              <a:pathLst>
                <a:path w="791570" h="1014727">
                  <a:moveTo>
                    <a:pt x="0" y="1014727"/>
                  </a:moveTo>
                  <a:cubicBezTo>
                    <a:pt x="193343" y="606431"/>
                    <a:pt x="386687" y="198136"/>
                    <a:pt x="518615" y="59384"/>
                  </a:cubicBezTo>
                  <a:cubicBezTo>
                    <a:pt x="650543" y="-79368"/>
                    <a:pt x="721056" y="51422"/>
                    <a:pt x="791570" y="182213"/>
                  </a:cubicBezTo>
                </a:path>
              </a:pathLst>
            </a:custGeom>
            <a:noFill/>
            <a:ln w="444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ED1D7312-7343-5633-D1C9-D8C482CF2DB8}"/>
                </a:ext>
              </a:extLst>
            </p:cNvPr>
            <p:cNvSpPr/>
            <p:nvPr/>
          </p:nvSpPr>
          <p:spPr>
            <a:xfrm flipH="1">
              <a:off x="8653672" y="2372194"/>
              <a:ext cx="410716" cy="1014727"/>
            </a:xfrm>
            <a:custGeom>
              <a:avLst/>
              <a:gdLst>
                <a:gd name="connsiteX0" fmla="*/ 0 w 791570"/>
                <a:gd name="connsiteY0" fmla="*/ 1014727 h 1014727"/>
                <a:gd name="connsiteX1" fmla="*/ 518615 w 791570"/>
                <a:gd name="connsiteY1" fmla="*/ 59384 h 1014727"/>
                <a:gd name="connsiteX2" fmla="*/ 791570 w 791570"/>
                <a:gd name="connsiteY2" fmla="*/ 182213 h 1014727"/>
              </a:gdLst>
              <a:ahLst/>
              <a:cxnLst>
                <a:cxn ang="0">
                  <a:pos x="connsiteX0" y="connsiteY0"/>
                </a:cxn>
                <a:cxn ang="0">
                  <a:pos x="connsiteX1" y="connsiteY1"/>
                </a:cxn>
                <a:cxn ang="0">
                  <a:pos x="connsiteX2" y="connsiteY2"/>
                </a:cxn>
              </a:cxnLst>
              <a:rect l="l" t="t" r="r" b="b"/>
              <a:pathLst>
                <a:path w="791570" h="1014727">
                  <a:moveTo>
                    <a:pt x="0" y="1014727"/>
                  </a:moveTo>
                  <a:cubicBezTo>
                    <a:pt x="193343" y="606431"/>
                    <a:pt x="386687" y="198136"/>
                    <a:pt x="518615" y="59384"/>
                  </a:cubicBezTo>
                  <a:cubicBezTo>
                    <a:pt x="650543" y="-79368"/>
                    <a:pt x="721056" y="51422"/>
                    <a:pt x="791570" y="182213"/>
                  </a:cubicBezTo>
                </a:path>
              </a:pathLst>
            </a:custGeom>
            <a:noFill/>
            <a:ln w="444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74554F14-B927-5DF9-0AB2-EF082FD6B251}"/>
                </a:ext>
              </a:extLst>
            </p:cNvPr>
            <p:cNvSpPr/>
            <p:nvPr/>
          </p:nvSpPr>
          <p:spPr>
            <a:xfrm rot="432986" flipH="1">
              <a:off x="8653672" y="2331248"/>
              <a:ext cx="410716" cy="1014727"/>
            </a:xfrm>
            <a:custGeom>
              <a:avLst/>
              <a:gdLst>
                <a:gd name="connsiteX0" fmla="*/ 0 w 791570"/>
                <a:gd name="connsiteY0" fmla="*/ 1014727 h 1014727"/>
                <a:gd name="connsiteX1" fmla="*/ 518615 w 791570"/>
                <a:gd name="connsiteY1" fmla="*/ 59384 h 1014727"/>
                <a:gd name="connsiteX2" fmla="*/ 791570 w 791570"/>
                <a:gd name="connsiteY2" fmla="*/ 182213 h 1014727"/>
              </a:gdLst>
              <a:ahLst/>
              <a:cxnLst>
                <a:cxn ang="0">
                  <a:pos x="connsiteX0" y="connsiteY0"/>
                </a:cxn>
                <a:cxn ang="0">
                  <a:pos x="connsiteX1" y="connsiteY1"/>
                </a:cxn>
                <a:cxn ang="0">
                  <a:pos x="connsiteX2" y="connsiteY2"/>
                </a:cxn>
              </a:cxnLst>
              <a:rect l="l" t="t" r="r" b="b"/>
              <a:pathLst>
                <a:path w="791570" h="1014727">
                  <a:moveTo>
                    <a:pt x="0" y="1014727"/>
                  </a:moveTo>
                  <a:cubicBezTo>
                    <a:pt x="193343" y="606431"/>
                    <a:pt x="386687" y="198136"/>
                    <a:pt x="518615" y="59384"/>
                  </a:cubicBezTo>
                  <a:cubicBezTo>
                    <a:pt x="650543" y="-79368"/>
                    <a:pt x="721056" y="51422"/>
                    <a:pt x="791570" y="182213"/>
                  </a:cubicBezTo>
                </a:path>
              </a:pathLst>
            </a:custGeom>
            <a:noFill/>
            <a:ln w="444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E00EEDD0-2A88-AD22-24A1-715C100B4E74}"/>
                </a:ext>
              </a:extLst>
            </p:cNvPr>
            <p:cNvSpPr/>
            <p:nvPr/>
          </p:nvSpPr>
          <p:spPr>
            <a:xfrm rot="899010" flipH="1">
              <a:off x="8735562" y="2385837"/>
              <a:ext cx="410716" cy="1014727"/>
            </a:xfrm>
            <a:custGeom>
              <a:avLst/>
              <a:gdLst>
                <a:gd name="connsiteX0" fmla="*/ 0 w 791570"/>
                <a:gd name="connsiteY0" fmla="*/ 1014727 h 1014727"/>
                <a:gd name="connsiteX1" fmla="*/ 518615 w 791570"/>
                <a:gd name="connsiteY1" fmla="*/ 59384 h 1014727"/>
                <a:gd name="connsiteX2" fmla="*/ 791570 w 791570"/>
                <a:gd name="connsiteY2" fmla="*/ 182213 h 1014727"/>
              </a:gdLst>
              <a:ahLst/>
              <a:cxnLst>
                <a:cxn ang="0">
                  <a:pos x="connsiteX0" y="connsiteY0"/>
                </a:cxn>
                <a:cxn ang="0">
                  <a:pos x="connsiteX1" y="connsiteY1"/>
                </a:cxn>
                <a:cxn ang="0">
                  <a:pos x="connsiteX2" y="connsiteY2"/>
                </a:cxn>
              </a:cxnLst>
              <a:rect l="l" t="t" r="r" b="b"/>
              <a:pathLst>
                <a:path w="791570" h="1014727">
                  <a:moveTo>
                    <a:pt x="0" y="1014727"/>
                  </a:moveTo>
                  <a:cubicBezTo>
                    <a:pt x="193343" y="606431"/>
                    <a:pt x="386687" y="198136"/>
                    <a:pt x="518615" y="59384"/>
                  </a:cubicBezTo>
                  <a:cubicBezTo>
                    <a:pt x="650543" y="-79368"/>
                    <a:pt x="721056" y="51422"/>
                    <a:pt x="791570" y="182213"/>
                  </a:cubicBezTo>
                </a:path>
              </a:pathLst>
            </a:custGeom>
            <a:noFill/>
            <a:ln w="444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C91141EB-0283-FE91-3B0C-57668A067854}"/>
                </a:ext>
              </a:extLst>
            </p:cNvPr>
            <p:cNvSpPr/>
            <p:nvPr/>
          </p:nvSpPr>
          <p:spPr>
            <a:xfrm rot="1941938" flipH="1">
              <a:off x="8899334" y="2344895"/>
              <a:ext cx="410716" cy="1014727"/>
            </a:xfrm>
            <a:custGeom>
              <a:avLst/>
              <a:gdLst>
                <a:gd name="connsiteX0" fmla="*/ 0 w 791570"/>
                <a:gd name="connsiteY0" fmla="*/ 1014727 h 1014727"/>
                <a:gd name="connsiteX1" fmla="*/ 518615 w 791570"/>
                <a:gd name="connsiteY1" fmla="*/ 59384 h 1014727"/>
                <a:gd name="connsiteX2" fmla="*/ 791570 w 791570"/>
                <a:gd name="connsiteY2" fmla="*/ 182213 h 1014727"/>
              </a:gdLst>
              <a:ahLst/>
              <a:cxnLst>
                <a:cxn ang="0">
                  <a:pos x="connsiteX0" y="connsiteY0"/>
                </a:cxn>
                <a:cxn ang="0">
                  <a:pos x="connsiteX1" y="connsiteY1"/>
                </a:cxn>
                <a:cxn ang="0">
                  <a:pos x="connsiteX2" y="connsiteY2"/>
                </a:cxn>
              </a:cxnLst>
              <a:rect l="l" t="t" r="r" b="b"/>
              <a:pathLst>
                <a:path w="791570" h="1014727">
                  <a:moveTo>
                    <a:pt x="0" y="1014727"/>
                  </a:moveTo>
                  <a:cubicBezTo>
                    <a:pt x="193343" y="606431"/>
                    <a:pt x="386687" y="198136"/>
                    <a:pt x="518615" y="59384"/>
                  </a:cubicBezTo>
                  <a:cubicBezTo>
                    <a:pt x="650543" y="-79368"/>
                    <a:pt x="721056" y="51422"/>
                    <a:pt x="791570" y="182213"/>
                  </a:cubicBezTo>
                </a:path>
              </a:pathLst>
            </a:custGeom>
            <a:noFill/>
            <a:ln w="444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5A7359AE-329A-8367-9B75-36E56CD7DD71}"/>
                </a:ext>
              </a:extLst>
            </p:cNvPr>
            <p:cNvSpPr/>
            <p:nvPr/>
          </p:nvSpPr>
          <p:spPr>
            <a:xfrm rot="1154715" flipH="1">
              <a:off x="8817449" y="2399485"/>
              <a:ext cx="410716" cy="1014727"/>
            </a:xfrm>
            <a:custGeom>
              <a:avLst/>
              <a:gdLst>
                <a:gd name="connsiteX0" fmla="*/ 0 w 791570"/>
                <a:gd name="connsiteY0" fmla="*/ 1014727 h 1014727"/>
                <a:gd name="connsiteX1" fmla="*/ 518615 w 791570"/>
                <a:gd name="connsiteY1" fmla="*/ 59384 h 1014727"/>
                <a:gd name="connsiteX2" fmla="*/ 791570 w 791570"/>
                <a:gd name="connsiteY2" fmla="*/ 182213 h 1014727"/>
              </a:gdLst>
              <a:ahLst/>
              <a:cxnLst>
                <a:cxn ang="0">
                  <a:pos x="connsiteX0" y="connsiteY0"/>
                </a:cxn>
                <a:cxn ang="0">
                  <a:pos x="connsiteX1" y="connsiteY1"/>
                </a:cxn>
                <a:cxn ang="0">
                  <a:pos x="connsiteX2" y="connsiteY2"/>
                </a:cxn>
              </a:cxnLst>
              <a:rect l="l" t="t" r="r" b="b"/>
              <a:pathLst>
                <a:path w="791570" h="1014727">
                  <a:moveTo>
                    <a:pt x="0" y="1014727"/>
                  </a:moveTo>
                  <a:cubicBezTo>
                    <a:pt x="193343" y="606431"/>
                    <a:pt x="386687" y="198136"/>
                    <a:pt x="518615" y="59384"/>
                  </a:cubicBezTo>
                  <a:cubicBezTo>
                    <a:pt x="650543" y="-79368"/>
                    <a:pt x="721056" y="51422"/>
                    <a:pt x="791570" y="182213"/>
                  </a:cubicBezTo>
                </a:path>
              </a:pathLst>
            </a:custGeom>
            <a:noFill/>
            <a:ln w="444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7" name="Group 46">
            <a:extLst>
              <a:ext uri="{FF2B5EF4-FFF2-40B4-BE49-F238E27FC236}">
                <a16:creationId xmlns:a16="http://schemas.microsoft.com/office/drawing/2014/main" id="{E142C400-D3C2-1666-74BD-B756251C0976}"/>
              </a:ext>
            </a:extLst>
          </p:cNvPr>
          <p:cNvGrpSpPr/>
          <p:nvPr/>
        </p:nvGrpSpPr>
        <p:grpSpPr>
          <a:xfrm>
            <a:off x="4802777" y="2254260"/>
            <a:ext cx="724149" cy="365515"/>
            <a:chOff x="10851888" y="2324600"/>
            <a:chExt cx="724149" cy="365515"/>
          </a:xfrm>
        </p:grpSpPr>
        <p:sp>
          <p:nvSpPr>
            <p:cNvPr id="48" name="Trapezoid 47">
              <a:extLst>
                <a:ext uri="{FF2B5EF4-FFF2-40B4-BE49-F238E27FC236}">
                  <a16:creationId xmlns:a16="http://schemas.microsoft.com/office/drawing/2014/main" id="{E9B8C0CB-663B-A2A2-D074-2A00E43197D6}"/>
                </a:ext>
              </a:extLst>
            </p:cNvPr>
            <p:cNvSpPr/>
            <p:nvPr/>
          </p:nvSpPr>
          <p:spPr>
            <a:xfrm>
              <a:off x="10851888" y="2436620"/>
              <a:ext cx="724149" cy="195595"/>
            </a:xfrm>
            <a:prstGeom prst="trapezoid">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Oval 48">
              <a:extLst>
                <a:ext uri="{FF2B5EF4-FFF2-40B4-BE49-F238E27FC236}">
                  <a16:creationId xmlns:a16="http://schemas.microsoft.com/office/drawing/2014/main" id="{70B574D7-0D10-D4BA-AF01-FA42B73304AC}"/>
                </a:ext>
              </a:extLst>
            </p:cNvPr>
            <p:cNvSpPr/>
            <p:nvPr/>
          </p:nvSpPr>
          <p:spPr>
            <a:xfrm>
              <a:off x="10919061" y="2582772"/>
              <a:ext cx="99947" cy="95618"/>
            </a:xfrm>
            <a:prstGeom prst="ellipse">
              <a:avLst/>
            </a:prstGeom>
            <a:no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Oval 49">
              <a:extLst>
                <a:ext uri="{FF2B5EF4-FFF2-40B4-BE49-F238E27FC236}">
                  <a16:creationId xmlns:a16="http://schemas.microsoft.com/office/drawing/2014/main" id="{4B42E91B-04F3-7D42-E83C-945FA51CAA3F}"/>
                </a:ext>
              </a:extLst>
            </p:cNvPr>
            <p:cNvSpPr/>
            <p:nvPr/>
          </p:nvSpPr>
          <p:spPr>
            <a:xfrm>
              <a:off x="11380951" y="2594497"/>
              <a:ext cx="99947" cy="95618"/>
            </a:xfrm>
            <a:prstGeom prst="ellipse">
              <a:avLst/>
            </a:prstGeom>
            <a:no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Trapezoid 50">
              <a:extLst>
                <a:ext uri="{FF2B5EF4-FFF2-40B4-BE49-F238E27FC236}">
                  <a16:creationId xmlns:a16="http://schemas.microsoft.com/office/drawing/2014/main" id="{BA1F9FE3-55B9-05CC-0B65-835EFAE75970}"/>
                </a:ext>
              </a:extLst>
            </p:cNvPr>
            <p:cNvSpPr/>
            <p:nvPr/>
          </p:nvSpPr>
          <p:spPr>
            <a:xfrm>
              <a:off x="11141179" y="2324600"/>
              <a:ext cx="337822" cy="133595"/>
            </a:xfrm>
            <a:prstGeom prst="trapezoid">
              <a:avLst/>
            </a:prstGeom>
            <a:noFill/>
            <a:ln w="508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1" name="Group 40">
            <a:extLst>
              <a:ext uri="{FF2B5EF4-FFF2-40B4-BE49-F238E27FC236}">
                <a16:creationId xmlns:a16="http://schemas.microsoft.com/office/drawing/2014/main" id="{F3DB774C-9BC5-3418-75EC-3649FA0E6737}"/>
              </a:ext>
            </a:extLst>
          </p:cNvPr>
          <p:cNvGrpSpPr/>
          <p:nvPr/>
        </p:nvGrpSpPr>
        <p:grpSpPr>
          <a:xfrm>
            <a:off x="5395431" y="2208096"/>
            <a:ext cx="805569" cy="444508"/>
            <a:chOff x="1878505" y="2236232"/>
            <a:chExt cx="805569" cy="444508"/>
          </a:xfrm>
        </p:grpSpPr>
        <p:sp>
          <p:nvSpPr>
            <p:cNvPr id="42" name="Rectangle: Rounded Corners 41">
              <a:extLst>
                <a:ext uri="{FF2B5EF4-FFF2-40B4-BE49-F238E27FC236}">
                  <a16:creationId xmlns:a16="http://schemas.microsoft.com/office/drawing/2014/main" id="{B9A5BACD-8725-A155-66BE-0B822E95C016}"/>
                </a:ext>
              </a:extLst>
            </p:cNvPr>
            <p:cNvSpPr/>
            <p:nvPr/>
          </p:nvSpPr>
          <p:spPr>
            <a:xfrm>
              <a:off x="1878505" y="2236232"/>
              <a:ext cx="548640" cy="41091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Rounded Corners 42">
              <a:extLst>
                <a:ext uri="{FF2B5EF4-FFF2-40B4-BE49-F238E27FC236}">
                  <a16:creationId xmlns:a16="http://schemas.microsoft.com/office/drawing/2014/main" id="{B68044F5-D052-2B49-B894-6E0B6FF7502A}"/>
                </a:ext>
              </a:extLst>
            </p:cNvPr>
            <p:cNvSpPr/>
            <p:nvPr/>
          </p:nvSpPr>
          <p:spPr>
            <a:xfrm>
              <a:off x="2416409" y="2432384"/>
              <a:ext cx="255945" cy="210862"/>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Rounded Corners 43">
              <a:extLst>
                <a:ext uri="{FF2B5EF4-FFF2-40B4-BE49-F238E27FC236}">
                  <a16:creationId xmlns:a16="http://schemas.microsoft.com/office/drawing/2014/main" id="{35410AFF-CDEA-F3EE-0313-959430CAC531}"/>
                </a:ext>
              </a:extLst>
            </p:cNvPr>
            <p:cNvSpPr/>
            <p:nvPr/>
          </p:nvSpPr>
          <p:spPr>
            <a:xfrm>
              <a:off x="2428129" y="2335279"/>
              <a:ext cx="255945" cy="119026"/>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Oval 44">
              <a:extLst>
                <a:ext uri="{FF2B5EF4-FFF2-40B4-BE49-F238E27FC236}">
                  <a16:creationId xmlns:a16="http://schemas.microsoft.com/office/drawing/2014/main" id="{10ACA074-763F-2C88-DF70-DD2EDE886B2F}"/>
                </a:ext>
              </a:extLst>
            </p:cNvPr>
            <p:cNvSpPr/>
            <p:nvPr/>
          </p:nvSpPr>
          <p:spPr>
            <a:xfrm>
              <a:off x="2016552" y="2585122"/>
              <a:ext cx="99947" cy="95618"/>
            </a:xfrm>
            <a:prstGeom prst="ellipse">
              <a:avLst/>
            </a:prstGeom>
            <a:no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Oval 45">
              <a:extLst>
                <a:ext uri="{FF2B5EF4-FFF2-40B4-BE49-F238E27FC236}">
                  <a16:creationId xmlns:a16="http://schemas.microsoft.com/office/drawing/2014/main" id="{6C1C4CAE-F533-E850-D810-F4AA5C0A360E}"/>
                </a:ext>
              </a:extLst>
            </p:cNvPr>
            <p:cNvSpPr/>
            <p:nvPr/>
          </p:nvSpPr>
          <p:spPr>
            <a:xfrm>
              <a:off x="2450307" y="2582774"/>
              <a:ext cx="99947" cy="95618"/>
            </a:xfrm>
            <a:prstGeom prst="ellipse">
              <a:avLst/>
            </a:prstGeom>
            <a:no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54" name="Graphic 53" descr="Car with solid fill">
            <a:extLst>
              <a:ext uri="{FF2B5EF4-FFF2-40B4-BE49-F238E27FC236}">
                <a16:creationId xmlns:a16="http://schemas.microsoft.com/office/drawing/2014/main" id="{0826B97B-F480-45A8-01F1-543520A6059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63461" y="2131828"/>
            <a:ext cx="755703" cy="755703"/>
          </a:xfrm>
          <a:prstGeom prst="rect">
            <a:avLst/>
          </a:prstGeom>
        </p:spPr>
      </p:pic>
      <p:pic>
        <p:nvPicPr>
          <p:cNvPr id="56" name="Graphic 55" descr="Woman with baby with solid fill">
            <a:extLst>
              <a:ext uri="{FF2B5EF4-FFF2-40B4-BE49-F238E27FC236}">
                <a16:creationId xmlns:a16="http://schemas.microsoft.com/office/drawing/2014/main" id="{DAD02F39-D0F2-CE61-DD47-BB1278A5CE4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83615" y="4689289"/>
            <a:ext cx="687003" cy="687003"/>
          </a:xfrm>
          <a:prstGeom prst="rect">
            <a:avLst/>
          </a:prstGeom>
        </p:spPr>
      </p:pic>
      <p:pic>
        <p:nvPicPr>
          <p:cNvPr id="57" name="Graphic 56" descr="Man with kid with solid fill">
            <a:extLst>
              <a:ext uri="{FF2B5EF4-FFF2-40B4-BE49-F238E27FC236}">
                <a16:creationId xmlns:a16="http://schemas.microsoft.com/office/drawing/2014/main" id="{637E2B13-13AE-AE86-10DF-E9E13AE3B0C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909192" y="3282591"/>
            <a:ext cx="687003" cy="687003"/>
          </a:xfrm>
          <a:prstGeom prst="rect">
            <a:avLst/>
          </a:prstGeom>
        </p:spPr>
      </p:pic>
      <p:sp>
        <p:nvSpPr>
          <p:cNvPr id="58" name="Rectangle 57">
            <a:extLst>
              <a:ext uri="{FF2B5EF4-FFF2-40B4-BE49-F238E27FC236}">
                <a16:creationId xmlns:a16="http://schemas.microsoft.com/office/drawing/2014/main" id="{F40AE6E1-DBD3-7A51-4168-4C3E283FC5B1}"/>
              </a:ext>
            </a:extLst>
          </p:cNvPr>
          <p:cNvSpPr/>
          <p:nvPr/>
        </p:nvSpPr>
        <p:spPr>
          <a:xfrm rot="706386">
            <a:off x="6336794" y="3812192"/>
            <a:ext cx="27088" cy="12340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Rectangle 58">
            <a:extLst>
              <a:ext uri="{FF2B5EF4-FFF2-40B4-BE49-F238E27FC236}">
                <a16:creationId xmlns:a16="http://schemas.microsoft.com/office/drawing/2014/main" id="{53D62B70-207E-545E-AD41-404714C1E18A}"/>
              </a:ext>
            </a:extLst>
          </p:cNvPr>
          <p:cNvSpPr/>
          <p:nvPr/>
        </p:nvSpPr>
        <p:spPr>
          <a:xfrm rot="1096648">
            <a:off x="6386162" y="3539588"/>
            <a:ext cx="27088" cy="12340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Rectangle 59">
            <a:extLst>
              <a:ext uri="{FF2B5EF4-FFF2-40B4-BE49-F238E27FC236}">
                <a16:creationId xmlns:a16="http://schemas.microsoft.com/office/drawing/2014/main" id="{5651EF2E-9BD7-274C-581B-1C9597F584AA}"/>
              </a:ext>
            </a:extLst>
          </p:cNvPr>
          <p:cNvSpPr/>
          <p:nvPr/>
        </p:nvSpPr>
        <p:spPr>
          <a:xfrm rot="1916294">
            <a:off x="6502073" y="3269132"/>
            <a:ext cx="27088" cy="12340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Rectangle 60">
            <a:extLst>
              <a:ext uri="{FF2B5EF4-FFF2-40B4-BE49-F238E27FC236}">
                <a16:creationId xmlns:a16="http://schemas.microsoft.com/office/drawing/2014/main" id="{21BD1168-4F11-B63B-3D14-85258DE42FE5}"/>
              </a:ext>
            </a:extLst>
          </p:cNvPr>
          <p:cNvSpPr/>
          <p:nvPr/>
        </p:nvSpPr>
        <p:spPr>
          <a:xfrm rot="1980932">
            <a:off x="6658972" y="3060901"/>
            <a:ext cx="22386" cy="1019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Rectangle 61">
            <a:extLst>
              <a:ext uri="{FF2B5EF4-FFF2-40B4-BE49-F238E27FC236}">
                <a16:creationId xmlns:a16="http://schemas.microsoft.com/office/drawing/2014/main" id="{CC4271AF-BBCC-1E95-7517-22529C865C14}"/>
              </a:ext>
            </a:extLst>
          </p:cNvPr>
          <p:cNvSpPr/>
          <p:nvPr/>
        </p:nvSpPr>
        <p:spPr>
          <a:xfrm rot="2492226">
            <a:off x="6811372" y="2904205"/>
            <a:ext cx="22386" cy="1019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Rectangle 62">
            <a:extLst>
              <a:ext uri="{FF2B5EF4-FFF2-40B4-BE49-F238E27FC236}">
                <a16:creationId xmlns:a16="http://schemas.microsoft.com/office/drawing/2014/main" id="{C458F578-CE08-B15A-7D94-64944BA7CD91}"/>
              </a:ext>
            </a:extLst>
          </p:cNvPr>
          <p:cNvSpPr/>
          <p:nvPr/>
        </p:nvSpPr>
        <p:spPr>
          <a:xfrm rot="847371">
            <a:off x="7048041" y="4390086"/>
            <a:ext cx="151485" cy="6057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3" name="Group 22">
            <a:extLst>
              <a:ext uri="{FF2B5EF4-FFF2-40B4-BE49-F238E27FC236}">
                <a16:creationId xmlns:a16="http://schemas.microsoft.com/office/drawing/2014/main" id="{5536CE91-516A-6E9F-C632-F14CBF976E1D}"/>
              </a:ext>
            </a:extLst>
          </p:cNvPr>
          <p:cNvGrpSpPr/>
          <p:nvPr/>
        </p:nvGrpSpPr>
        <p:grpSpPr>
          <a:xfrm rot="20414694">
            <a:off x="6742835" y="3918244"/>
            <a:ext cx="850588" cy="540103"/>
            <a:chOff x="2477670" y="1673370"/>
            <a:chExt cx="850588" cy="540103"/>
          </a:xfrm>
        </p:grpSpPr>
        <p:sp>
          <p:nvSpPr>
            <p:cNvPr id="22" name="Rectangle: Rounded Corners 21">
              <a:extLst>
                <a:ext uri="{FF2B5EF4-FFF2-40B4-BE49-F238E27FC236}">
                  <a16:creationId xmlns:a16="http://schemas.microsoft.com/office/drawing/2014/main" id="{7DC5F475-7C30-348F-C2F3-FDEA0B95EFD1}"/>
                </a:ext>
              </a:extLst>
            </p:cNvPr>
            <p:cNvSpPr/>
            <p:nvPr/>
          </p:nvSpPr>
          <p:spPr>
            <a:xfrm>
              <a:off x="3135054" y="2094891"/>
              <a:ext cx="148886" cy="11858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Rounded Corners 20">
              <a:extLst>
                <a:ext uri="{FF2B5EF4-FFF2-40B4-BE49-F238E27FC236}">
                  <a16:creationId xmlns:a16="http://schemas.microsoft.com/office/drawing/2014/main" id="{370ECA70-D821-E93D-6AC8-9A30FCAE8107}"/>
                </a:ext>
              </a:extLst>
            </p:cNvPr>
            <p:cNvSpPr/>
            <p:nvPr/>
          </p:nvSpPr>
          <p:spPr>
            <a:xfrm>
              <a:off x="2518631" y="2092619"/>
              <a:ext cx="148886" cy="11858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Rounded Corners 16">
              <a:extLst>
                <a:ext uri="{FF2B5EF4-FFF2-40B4-BE49-F238E27FC236}">
                  <a16:creationId xmlns:a16="http://schemas.microsoft.com/office/drawing/2014/main" id="{BAC687B8-AFF1-24CF-679E-8B76017567F3}"/>
                </a:ext>
              </a:extLst>
            </p:cNvPr>
            <p:cNvSpPr/>
            <p:nvPr/>
          </p:nvSpPr>
          <p:spPr>
            <a:xfrm>
              <a:off x="2477670" y="1878551"/>
              <a:ext cx="850588" cy="214397"/>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rapezoid 18">
              <a:extLst>
                <a:ext uri="{FF2B5EF4-FFF2-40B4-BE49-F238E27FC236}">
                  <a16:creationId xmlns:a16="http://schemas.microsoft.com/office/drawing/2014/main" id="{0A08BFB6-6317-FFAA-D2F6-74BD78DAA848}"/>
                </a:ext>
              </a:extLst>
            </p:cNvPr>
            <p:cNvSpPr/>
            <p:nvPr/>
          </p:nvSpPr>
          <p:spPr>
            <a:xfrm>
              <a:off x="2557807" y="1673370"/>
              <a:ext cx="703959" cy="215329"/>
            </a:xfrm>
            <a:prstGeom prst="trapezoid">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64" name="Graphic 63" descr="Run with solid fill">
            <a:extLst>
              <a:ext uri="{FF2B5EF4-FFF2-40B4-BE49-F238E27FC236}">
                <a16:creationId xmlns:a16="http://schemas.microsoft.com/office/drawing/2014/main" id="{C5F85A7E-F751-AFE8-70BA-B84FD6FD3B7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4591764" y="3290734"/>
            <a:ext cx="610842" cy="621418"/>
          </a:xfrm>
          <a:prstGeom prst="rect">
            <a:avLst/>
          </a:prstGeom>
        </p:spPr>
      </p:pic>
      <p:pic>
        <p:nvPicPr>
          <p:cNvPr id="65" name="Graphic 64" descr="Run with solid fill">
            <a:extLst>
              <a:ext uri="{FF2B5EF4-FFF2-40B4-BE49-F238E27FC236}">
                <a16:creationId xmlns:a16="http://schemas.microsoft.com/office/drawing/2014/main" id="{A8FE93C4-7130-573E-A220-A79F17EA91A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4902941" y="3436787"/>
            <a:ext cx="344805" cy="350774"/>
          </a:xfrm>
          <a:prstGeom prst="rect">
            <a:avLst/>
          </a:prstGeom>
        </p:spPr>
      </p:pic>
    </p:spTree>
    <p:extLst>
      <p:ext uri="{BB962C8B-B14F-4D97-AF65-F5344CB8AC3E}">
        <p14:creationId xmlns:p14="http://schemas.microsoft.com/office/powerpoint/2010/main" val="5626406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0">
        <p159:morph option="byObjec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remove"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00"/>
                                        <p:tgtEl>
                                          <p:spTgt spid="3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wipe(down)">
                                      <p:cBhvr>
                                        <p:cTn id="11" dur="500"/>
                                        <p:tgtEl>
                                          <p:spTgt spid="37"/>
                                        </p:tgtEl>
                                      </p:cBhvr>
                                    </p:animEffect>
                                  </p:childTnLst>
                                </p:cTn>
                              </p:par>
                              <p:par>
                                <p:cTn id="12" presetID="1" presetClass="entr" presetSubtype="0" fill="hold" nodeType="withEffect">
                                  <p:stCondLst>
                                    <p:cond delay="0"/>
                                  </p:stCondLst>
                                  <p:childTnLst>
                                    <p:set>
                                      <p:cBhvr>
                                        <p:cTn id="13" dur="1" fill="hold">
                                          <p:stCondLst>
                                            <p:cond delay="0"/>
                                          </p:stCondLst>
                                        </p:cTn>
                                        <p:tgtEl>
                                          <p:spTgt spid="64"/>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65"/>
                                        </p:tgtEl>
                                        <p:attrNameLst>
                                          <p:attrName>style.visibility</p:attrName>
                                        </p:attrNameLst>
                                      </p:cBhvr>
                                      <p:to>
                                        <p:strVal val="visible"/>
                                      </p:to>
                                    </p:set>
                                  </p:childTnLst>
                                </p:cTn>
                              </p:par>
                              <p:par>
                                <p:cTn id="16" presetID="1" presetClass="exit" presetSubtype="0" fill="hold" nodeType="withEffect">
                                  <p:stCondLst>
                                    <p:cond delay="0"/>
                                  </p:stCondLst>
                                  <p:childTnLst>
                                    <p:set>
                                      <p:cBhvr>
                                        <p:cTn id="17" dur="1" fill="hold">
                                          <p:stCondLst>
                                            <p:cond delay="0"/>
                                          </p:stCondLst>
                                        </p:cTn>
                                        <p:tgtEl>
                                          <p:spTgt spid="5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F11A0F67-DC32-706D-6916-BC8A0E528BE1}"/>
              </a:ext>
            </a:extLst>
          </p:cNvPr>
          <p:cNvSpPr/>
          <p:nvPr/>
        </p:nvSpPr>
        <p:spPr>
          <a:xfrm>
            <a:off x="3361386" y="2567652"/>
            <a:ext cx="4419160" cy="4481848"/>
          </a:xfrm>
          <a:custGeom>
            <a:avLst/>
            <a:gdLst>
              <a:gd name="connsiteX0" fmla="*/ 0 w 4419160"/>
              <a:gd name="connsiteY0" fmla="*/ 4340181 h 4481848"/>
              <a:gd name="connsiteX1" fmla="*/ 0 w 4419160"/>
              <a:gd name="connsiteY1" fmla="*/ 4340181 h 4481848"/>
              <a:gd name="connsiteX2" fmla="*/ 154546 w 4419160"/>
              <a:gd name="connsiteY2" fmla="*/ 4185634 h 4481848"/>
              <a:gd name="connsiteX3" fmla="*/ 193183 w 4419160"/>
              <a:gd name="connsiteY3" fmla="*/ 4134119 h 4481848"/>
              <a:gd name="connsiteX4" fmla="*/ 231820 w 4419160"/>
              <a:gd name="connsiteY4" fmla="*/ 4069724 h 4481848"/>
              <a:gd name="connsiteX5" fmla="*/ 270456 w 4419160"/>
              <a:gd name="connsiteY5" fmla="*/ 4031088 h 4481848"/>
              <a:gd name="connsiteX6" fmla="*/ 296214 w 4419160"/>
              <a:gd name="connsiteY6" fmla="*/ 3992451 h 4481848"/>
              <a:gd name="connsiteX7" fmla="*/ 373487 w 4419160"/>
              <a:gd name="connsiteY7" fmla="*/ 3902299 h 4481848"/>
              <a:gd name="connsiteX8" fmla="*/ 463639 w 4419160"/>
              <a:gd name="connsiteY8" fmla="*/ 3786389 h 4481848"/>
              <a:gd name="connsiteX9" fmla="*/ 618186 w 4419160"/>
              <a:gd name="connsiteY9" fmla="*/ 3631843 h 4481848"/>
              <a:gd name="connsiteX10" fmla="*/ 669701 w 4419160"/>
              <a:gd name="connsiteY10" fmla="*/ 3580327 h 4481848"/>
              <a:gd name="connsiteX11" fmla="*/ 708338 w 4419160"/>
              <a:gd name="connsiteY11" fmla="*/ 3541690 h 4481848"/>
              <a:gd name="connsiteX12" fmla="*/ 811369 w 4419160"/>
              <a:gd name="connsiteY12" fmla="*/ 3387144 h 4481848"/>
              <a:gd name="connsiteX13" fmla="*/ 837127 w 4419160"/>
              <a:gd name="connsiteY13" fmla="*/ 3348507 h 4481848"/>
              <a:gd name="connsiteX14" fmla="*/ 927279 w 4419160"/>
              <a:gd name="connsiteY14" fmla="*/ 3271234 h 4481848"/>
              <a:gd name="connsiteX15" fmla="*/ 965915 w 4419160"/>
              <a:gd name="connsiteY15" fmla="*/ 3232597 h 4481848"/>
              <a:gd name="connsiteX16" fmla="*/ 1030310 w 4419160"/>
              <a:gd name="connsiteY16" fmla="*/ 3181082 h 4481848"/>
              <a:gd name="connsiteX17" fmla="*/ 1120462 w 4419160"/>
              <a:gd name="connsiteY17" fmla="*/ 3090930 h 4481848"/>
              <a:gd name="connsiteX18" fmla="*/ 1326524 w 4419160"/>
              <a:gd name="connsiteY18" fmla="*/ 2936383 h 4481848"/>
              <a:gd name="connsiteX19" fmla="*/ 1481070 w 4419160"/>
              <a:gd name="connsiteY19" fmla="*/ 2794716 h 4481848"/>
              <a:gd name="connsiteX20" fmla="*/ 1519707 w 4419160"/>
              <a:gd name="connsiteY20" fmla="*/ 2743200 h 4481848"/>
              <a:gd name="connsiteX21" fmla="*/ 1571222 w 4419160"/>
              <a:gd name="connsiteY21" fmla="*/ 2717443 h 4481848"/>
              <a:gd name="connsiteX22" fmla="*/ 1725769 w 4419160"/>
              <a:gd name="connsiteY22" fmla="*/ 2601533 h 4481848"/>
              <a:gd name="connsiteX23" fmla="*/ 1893194 w 4419160"/>
              <a:gd name="connsiteY23" fmla="*/ 2408350 h 4481848"/>
              <a:gd name="connsiteX24" fmla="*/ 1931831 w 4419160"/>
              <a:gd name="connsiteY24" fmla="*/ 2369713 h 4481848"/>
              <a:gd name="connsiteX25" fmla="*/ 1983346 w 4419160"/>
              <a:gd name="connsiteY25" fmla="*/ 2253803 h 4481848"/>
              <a:gd name="connsiteX26" fmla="*/ 2009104 w 4419160"/>
              <a:gd name="connsiteY26" fmla="*/ 2176530 h 4481848"/>
              <a:gd name="connsiteX27" fmla="*/ 2034862 w 4419160"/>
              <a:gd name="connsiteY27" fmla="*/ 2137893 h 4481848"/>
              <a:gd name="connsiteX28" fmla="*/ 2073499 w 4419160"/>
              <a:gd name="connsiteY28" fmla="*/ 2047741 h 4481848"/>
              <a:gd name="connsiteX29" fmla="*/ 2099256 w 4419160"/>
              <a:gd name="connsiteY29" fmla="*/ 2009105 h 4481848"/>
              <a:gd name="connsiteX30" fmla="*/ 2137893 w 4419160"/>
              <a:gd name="connsiteY30" fmla="*/ 1931831 h 4481848"/>
              <a:gd name="connsiteX31" fmla="*/ 2150772 w 4419160"/>
              <a:gd name="connsiteY31" fmla="*/ 1893195 h 4481848"/>
              <a:gd name="connsiteX32" fmla="*/ 2176529 w 4419160"/>
              <a:gd name="connsiteY32" fmla="*/ 1854558 h 4481848"/>
              <a:gd name="connsiteX33" fmla="*/ 2253803 w 4419160"/>
              <a:gd name="connsiteY33" fmla="*/ 1635617 h 4481848"/>
              <a:gd name="connsiteX34" fmla="*/ 2279560 w 4419160"/>
              <a:gd name="connsiteY34" fmla="*/ 1506828 h 4481848"/>
              <a:gd name="connsiteX35" fmla="*/ 2305318 w 4419160"/>
              <a:gd name="connsiteY35" fmla="*/ 1416676 h 4481848"/>
              <a:gd name="connsiteX36" fmla="*/ 2318197 w 4419160"/>
              <a:gd name="connsiteY36" fmla="*/ 1365161 h 4481848"/>
              <a:gd name="connsiteX37" fmla="*/ 2369713 w 4419160"/>
              <a:gd name="connsiteY37" fmla="*/ 1262130 h 4481848"/>
              <a:gd name="connsiteX38" fmla="*/ 2395470 w 4419160"/>
              <a:gd name="connsiteY38" fmla="*/ 1197735 h 4481848"/>
              <a:gd name="connsiteX39" fmla="*/ 2511380 w 4419160"/>
              <a:gd name="connsiteY39" fmla="*/ 927279 h 4481848"/>
              <a:gd name="connsiteX40" fmla="*/ 2550017 w 4419160"/>
              <a:gd name="connsiteY40" fmla="*/ 862885 h 4481848"/>
              <a:gd name="connsiteX41" fmla="*/ 2627290 w 4419160"/>
              <a:gd name="connsiteY41" fmla="*/ 682581 h 4481848"/>
              <a:gd name="connsiteX42" fmla="*/ 2665927 w 4419160"/>
              <a:gd name="connsiteY42" fmla="*/ 656823 h 4481848"/>
              <a:gd name="connsiteX43" fmla="*/ 2730321 w 4419160"/>
              <a:gd name="connsiteY43" fmla="*/ 553792 h 4481848"/>
              <a:gd name="connsiteX44" fmla="*/ 2807594 w 4419160"/>
              <a:gd name="connsiteY44" fmla="*/ 425003 h 4481848"/>
              <a:gd name="connsiteX45" fmla="*/ 2910625 w 4419160"/>
              <a:gd name="connsiteY45" fmla="*/ 334851 h 4481848"/>
              <a:gd name="connsiteX46" fmla="*/ 3026535 w 4419160"/>
              <a:gd name="connsiteY46" fmla="*/ 257578 h 4481848"/>
              <a:gd name="connsiteX47" fmla="*/ 3129566 w 4419160"/>
              <a:gd name="connsiteY47" fmla="*/ 193183 h 4481848"/>
              <a:gd name="connsiteX48" fmla="*/ 3219718 w 4419160"/>
              <a:gd name="connsiteY48" fmla="*/ 128789 h 4481848"/>
              <a:gd name="connsiteX49" fmla="*/ 3258355 w 4419160"/>
              <a:gd name="connsiteY49" fmla="*/ 115910 h 4481848"/>
              <a:gd name="connsiteX50" fmla="*/ 3296991 w 4419160"/>
              <a:gd name="connsiteY50" fmla="*/ 90152 h 4481848"/>
              <a:gd name="connsiteX51" fmla="*/ 3335628 w 4419160"/>
              <a:gd name="connsiteY51" fmla="*/ 51516 h 4481848"/>
              <a:gd name="connsiteX52" fmla="*/ 3387144 w 4419160"/>
              <a:gd name="connsiteY52" fmla="*/ 38637 h 4481848"/>
              <a:gd name="connsiteX53" fmla="*/ 3812146 w 4419160"/>
              <a:gd name="connsiteY53" fmla="*/ 90152 h 4481848"/>
              <a:gd name="connsiteX54" fmla="*/ 3889420 w 4419160"/>
              <a:gd name="connsiteY54" fmla="*/ 77274 h 4481848"/>
              <a:gd name="connsiteX55" fmla="*/ 3966693 w 4419160"/>
              <a:gd name="connsiteY55" fmla="*/ 38637 h 4481848"/>
              <a:gd name="connsiteX56" fmla="*/ 4250028 w 4419160"/>
              <a:gd name="connsiteY56" fmla="*/ 0 h 4481848"/>
              <a:gd name="connsiteX57" fmla="*/ 4417453 w 4419160"/>
              <a:gd name="connsiteY57" fmla="*/ 38637 h 4481848"/>
              <a:gd name="connsiteX58" fmla="*/ 4391696 w 4419160"/>
              <a:gd name="connsiteY58" fmla="*/ 77274 h 4481848"/>
              <a:gd name="connsiteX59" fmla="*/ 4340180 w 4419160"/>
              <a:gd name="connsiteY59" fmla="*/ 103031 h 4481848"/>
              <a:gd name="connsiteX60" fmla="*/ 4288665 w 4419160"/>
              <a:gd name="connsiteY60" fmla="*/ 154547 h 4481848"/>
              <a:gd name="connsiteX61" fmla="*/ 4250028 w 4419160"/>
              <a:gd name="connsiteY61" fmla="*/ 180305 h 4481848"/>
              <a:gd name="connsiteX62" fmla="*/ 4224270 w 4419160"/>
              <a:gd name="connsiteY62" fmla="*/ 218941 h 4481848"/>
              <a:gd name="connsiteX63" fmla="*/ 4121239 w 4419160"/>
              <a:gd name="connsiteY63" fmla="*/ 321972 h 4481848"/>
              <a:gd name="connsiteX64" fmla="*/ 4108360 w 4419160"/>
              <a:gd name="connsiteY64" fmla="*/ 373488 h 4481848"/>
              <a:gd name="connsiteX65" fmla="*/ 4018208 w 4419160"/>
              <a:gd name="connsiteY65" fmla="*/ 463640 h 4481848"/>
              <a:gd name="connsiteX66" fmla="*/ 3889420 w 4419160"/>
              <a:gd name="connsiteY66" fmla="*/ 579550 h 4481848"/>
              <a:gd name="connsiteX67" fmla="*/ 3850783 w 4419160"/>
              <a:gd name="connsiteY67" fmla="*/ 592428 h 4481848"/>
              <a:gd name="connsiteX68" fmla="*/ 3760631 w 4419160"/>
              <a:gd name="connsiteY68" fmla="*/ 656823 h 4481848"/>
              <a:gd name="connsiteX69" fmla="*/ 3670479 w 4419160"/>
              <a:gd name="connsiteY69" fmla="*/ 734096 h 4481848"/>
              <a:gd name="connsiteX70" fmla="*/ 3606084 w 4419160"/>
              <a:gd name="connsiteY70" fmla="*/ 837127 h 4481848"/>
              <a:gd name="connsiteX71" fmla="*/ 3618963 w 4419160"/>
              <a:gd name="connsiteY71" fmla="*/ 1159099 h 4481848"/>
              <a:gd name="connsiteX72" fmla="*/ 3644721 w 4419160"/>
              <a:gd name="connsiteY72" fmla="*/ 1236372 h 4481848"/>
              <a:gd name="connsiteX73" fmla="*/ 3657600 w 4419160"/>
              <a:gd name="connsiteY73" fmla="*/ 1300766 h 4481848"/>
              <a:gd name="connsiteX74" fmla="*/ 3683358 w 4419160"/>
              <a:gd name="connsiteY74" fmla="*/ 1571223 h 4481848"/>
              <a:gd name="connsiteX75" fmla="*/ 3721994 w 4419160"/>
              <a:gd name="connsiteY75" fmla="*/ 1687133 h 4481848"/>
              <a:gd name="connsiteX76" fmla="*/ 3734873 w 4419160"/>
              <a:gd name="connsiteY76" fmla="*/ 1828800 h 4481848"/>
              <a:gd name="connsiteX77" fmla="*/ 3760631 w 4419160"/>
              <a:gd name="connsiteY77" fmla="*/ 1931831 h 4481848"/>
              <a:gd name="connsiteX78" fmla="*/ 3773510 w 4419160"/>
              <a:gd name="connsiteY78" fmla="*/ 2060620 h 4481848"/>
              <a:gd name="connsiteX79" fmla="*/ 3747752 w 4419160"/>
              <a:gd name="connsiteY79" fmla="*/ 2202288 h 4481848"/>
              <a:gd name="connsiteX80" fmla="*/ 3709115 w 4419160"/>
              <a:gd name="connsiteY80" fmla="*/ 2253803 h 4481848"/>
              <a:gd name="connsiteX81" fmla="*/ 3657600 w 4419160"/>
              <a:gd name="connsiteY81" fmla="*/ 2343955 h 4481848"/>
              <a:gd name="connsiteX82" fmla="*/ 3606084 w 4419160"/>
              <a:gd name="connsiteY82" fmla="*/ 2395471 h 4481848"/>
              <a:gd name="connsiteX83" fmla="*/ 3567448 w 4419160"/>
              <a:gd name="connsiteY83" fmla="*/ 2459865 h 4481848"/>
              <a:gd name="connsiteX84" fmla="*/ 3541690 w 4419160"/>
              <a:gd name="connsiteY84" fmla="*/ 2498502 h 4481848"/>
              <a:gd name="connsiteX85" fmla="*/ 3528811 w 4419160"/>
              <a:gd name="connsiteY85" fmla="*/ 2537138 h 4481848"/>
              <a:gd name="connsiteX86" fmla="*/ 3503053 w 4419160"/>
              <a:gd name="connsiteY86" fmla="*/ 2575775 h 4481848"/>
              <a:gd name="connsiteX87" fmla="*/ 3477296 w 4419160"/>
              <a:gd name="connsiteY87" fmla="*/ 2627290 h 4481848"/>
              <a:gd name="connsiteX88" fmla="*/ 3438659 w 4419160"/>
              <a:gd name="connsiteY88" fmla="*/ 2665927 h 4481848"/>
              <a:gd name="connsiteX89" fmla="*/ 3374265 w 4419160"/>
              <a:gd name="connsiteY89" fmla="*/ 2768958 h 4481848"/>
              <a:gd name="connsiteX90" fmla="*/ 3335628 w 4419160"/>
              <a:gd name="connsiteY90" fmla="*/ 2807595 h 4481848"/>
              <a:gd name="connsiteX91" fmla="*/ 3258355 w 4419160"/>
              <a:gd name="connsiteY91" fmla="*/ 2923505 h 4481848"/>
              <a:gd name="connsiteX92" fmla="*/ 3232597 w 4419160"/>
              <a:gd name="connsiteY92" fmla="*/ 2962141 h 4481848"/>
              <a:gd name="connsiteX93" fmla="*/ 3193960 w 4419160"/>
              <a:gd name="connsiteY93" fmla="*/ 3026535 h 4481848"/>
              <a:gd name="connsiteX94" fmla="*/ 3155324 w 4419160"/>
              <a:gd name="connsiteY94" fmla="*/ 3065172 h 4481848"/>
              <a:gd name="connsiteX95" fmla="*/ 3142445 w 4419160"/>
              <a:gd name="connsiteY95" fmla="*/ 3103809 h 4481848"/>
              <a:gd name="connsiteX96" fmla="*/ 3052293 w 4419160"/>
              <a:gd name="connsiteY96" fmla="*/ 3232597 h 4481848"/>
              <a:gd name="connsiteX97" fmla="*/ 3013656 w 4419160"/>
              <a:gd name="connsiteY97" fmla="*/ 3335628 h 4481848"/>
              <a:gd name="connsiteX98" fmla="*/ 2936383 w 4419160"/>
              <a:gd name="connsiteY98" fmla="*/ 3438659 h 4481848"/>
              <a:gd name="connsiteX99" fmla="*/ 2884868 w 4419160"/>
              <a:gd name="connsiteY99" fmla="*/ 3541690 h 4481848"/>
              <a:gd name="connsiteX100" fmla="*/ 2871989 w 4419160"/>
              <a:gd name="connsiteY100" fmla="*/ 3606085 h 4481848"/>
              <a:gd name="connsiteX101" fmla="*/ 2846231 w 4419160"/>
              <a:gd name="connsiteY101" fmla="*/ 3709116 h 4481848"/>
              <a:gd name="connsiteX102" fmla="*/ 2884868 w 4419160"/>
              <a:gd name="connsiteY102" fmla="*/ 4288665 h 4481848"/>
              <a:gd name="connsiteX103" fmla="*/ 2897746 w 4419160"/>
              <a:gd name="connsiteY103" fmla="*/ 4327302 h 4481848"/>
              <a:gd name="connsiteX104" fmla="*/ 2833352 w 4419160"/>
              <a:gd name="connsiteY104" fmla="*/ 4340181 h 4481848"/>
              <a:gd name="connsiteX105" fmla="*/ 2743200 w 4419160"/>
              <a:gd name="connsiteY105" fmla="*/ 4314423 h 4481848"/>
              <a:gd name="connsiteX106" fmla="*/ 2691684 w 4419160"/>
              <a:gd name="connsiteY106" fmla="*/ 4301544 h 4481848"/>
              <a:gd name="connsiteX107" fmla="*/ 2524259 w 4419160"/>
              <a:gd name="connsiteY107" fmla="*/ 4327302 h 4481848"/>
              <a:gd name="connsiteX108" fmla="*/ 2318197 w 4419160"/>
              <a:gd name="connsiteY108" fmla="*/ 4378817 h 4481848"/>
              <a:gd name="connsiteX109" fmla="*/ 2228045 w 4419160"/>
              <a:gd name="connsiteY109" fmla="*/ 4404575 h 4481848"/>
              <a:gd name="connsiteX110" fmla="*/ 2189408 w 4419160"/>
              <a:gd name="connsiteY110" fmla="*/ 4417454 h 4481848"/>
              <a:gd name="connsiteX111" fmla="*/ 2099256 w 4419160"/>
              <a:gd name="connsiteY111" fmla="*/ 4430333 h 4481848"/>
              <a:gd name="connsiteX112" fmla="*/ 1970468 w 4419160"/>
              <a:gd name="connsiteY112" fmla="*/ 4468969 h 4481848"/>
              <a:gd name="connsiteX113" fmla="*/ 1918952 w 4419160"/>
              <a:gd name="connsiteY113" fmla="*/ 4481848 h 4481848"/>
              <a:gd name="connsiteX114" fmla="*/ 1751527 w 4419160"/>
              <a:gd name="connsiteY114" fmla="*/ 4468969 h 4481848"/>
              <a:gd name="connsiteX115" fmla="*/ 1468191 w 4419160"/>
              <a:gd name="connsiteY115" fmla="*/ 4365938 h 4481848"/>
              <a:gd name="connsiteX116" fmla="*/ 1326524 w 4419160"/>
              <a:gd name="connsiteY116" fmla="*/ 4288665 h 4481848"/>
              <a:gd name="connsiteX117" fmla="*/ 1236372 w 4419160"/>
              <a:gd name="connsiteY117" fmla="*/ 4262907 h 4481848"/>
              <a:gd name="connsiteX118" fmla="*/ 927279 w 4419160"/>
              <a:gd name="connsiteY118" fmla="*/ 4327302 h 4481848"/>
              <a:gd name="connsiteX119" fmla="*/ 888642 w 4419160"/>
              <a:gd name="connsiteY119" fmla="*/ 4353059 h 4481848"/>
              <a:gd name="connsiteX120" fmla="*/ 759853 w 4419160"/>
              <a:gd name="connsiteY120" fmla="*/ 4378817 h 4481848"/>
              <a:gd name="connsiteX121" fmla="*/ 656822 w 4419160"/>
              <a:gd name="connsiteY121" fmla="*/ 4417454 h 4481848"/>
              <a:gd name="connsiteX122" fmla="*/ 347729 w 4419160"/>
              <a:gd name="connsiteY122" fmla="*/ 4468969 h 4481848"/>
              <a:gd name="connsiteX123" fmla="*/ 218941 w 4419160"/>
              <a:gd name="connsiteY123" fmla="*/ 4456090 h 4481848"/>
              <a:gd name="connsiteX124" fmla="*/ 193183 w 4419160"/>
              <a:gd name="connsiteY124" fmla="*/ 4417454 h 4481848"/>
              <a:gd name="connsiteX125" fmla="*/ 103031 w 4419160"/>
              <a:gd name="connsiteY125" fmla="*/ 4340181 h 4481848"/>
              <a:gd name="connsiteX126" fmla="*/ 77273 w 4419160"/>
              <a:gd name="connsiteY126" fmla="*/ 4340181 h 4481848"/>
              <a:gd name="connsiteX127" fmla="*/ 90152 w 4419160"/>
              <a:gd name="connsiteY127" fmla="*/ 4301544 h 4481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419160" h="4481848">
                <a:moveTo>
                  <a:pt x="0" y="4340181"/>
                </a:moveTo>
                <a:lnTo>
                  <a:pt x="0" y="4340181"/>
                </a:lnTo>
                <a:cubicBezTo>
                  <a:pt x="51515" y="4288665"/>
                  <a:pt x="110833" y="4243917"/>
                  <a:pt x="154546" y="4185634"/>
                </a:cubicBezTo>
                <a:cubicBezTo>
                  <a:pt x="167425" y="4168462"/>
                  <a:pt x="181276" y="4151979"/>
                  <a:pt x="193183" y="4134119"/>
                </a:cubicBezTo>
                <a:cubicBezTo>
                  <a:pt x="207068" y="4113291"/>
                  <a:pt x="216801" y="4089750"/>
                  <a:pt x="231820" y="4069724"/>
                </a:cubicBezTo>
                <a:cubicBezTo>
                  <a:pt x="242748" y="4055153"/>
                  <a:pt x="258796" y="4045080"/>
                  <a:pt x="270456" y="4031088"/>
                </a:cubicBezTo>
                <a:cubicBezTo>
                  <a:pt x="280365" y="4019197"/>
                  <a:pt x="286545" y="4004538"/>
                  <a:pt x="296214" y="3992451"/>
                </a:cubicBezTo>
                <a:cubicBezTo>
                  <a:pt x="320939" y="3961545"/>
                  <a:pt x="348762" y="3933205"/>
                  <a:pt x="373487" y="3902299"/>
                </a:cubicBezTo>
                <a:cubicBezTo>
                  <a:pt x="457520" y="3797257"/>
                  <a:pt x="303391" y="3958964"/>
                  <a:pt x="463639" y="3786389"/>
                </a:cubicBezTo>
                <a:cubicBezTo>
                  <a:pt x="463682" y="3786342"/>
                  <a:pt x="592406" y="3657623"/>
                  <a:pt x="618186" y="3631843"/>
                </a:cubicBezTo>
                <a:lnTo>
                  <a:pt x="669701" y="3580327"/>
                </a:lnTo>
                <a:cubicBezTo>
                  <a:pt x="682580" y="3567448"/>
                  <a:pt x="699493" y="3557612"/>
                  <a:pt x="708338" y="3541690"/>
                </a:cubicBezTo>
                <a:cubicBezTo>
                  <a:pt x="838111" y="3308099"/>
                  <a:pt x="718182" y="3498968"/>
                  <a:pt x="811369" y="3387144"/>
                </a:cubicBezTo>
                <a:cubicBezTo>
                  <a:pt x="821278" y="3375253"/>
                  <a:pt x="827054" y="3360259"/>
                  <a:pt x="837127" y="3348507"/>
                </a:cubicBezTo>
                <a:cubicBezTo>
                  <a:pt x="914519" y="3258216"/>
                  <a:pt x="858919" y="3328202"/>
                  <a:pt x="927279" y="3271234"/>
                </a:cubicBezTo>
                <a:cubicBezTo>
                  <a:pt x="941271" y="3259574"/>
                  <a:pt x="952208" y="3244591"/>
                  <a:pt x="965915" y="3232597"/>
                </a:cubicBezTo>
                <a:cubicBezTo>
                  <a:pt x="986602" y="3214496"/>
                  <a:pt x="1010047" y="3199657"/>
                  <a:pt x="1030310" y="3181082"/>
                </a:cubicBezTo>
                <a:cubicBezTo>
                  <a:pt x="1061638" y="3152365"/>
                  <a:pt x="1086464" y="3116429"/>
                  <a:pt x="1120462" y="3090930"/>
                </a:cubicBezTo>
                <a:cubicBezTo>
                  <a:pt x="1189149" y="3039414"/>
                  <a:pt x="1258585" y="2988881"/>
                  <a:pt x="1326524" y="2936383"/>
                </a:cubicBezTo>
                <a:cubicBezTo>
                  <a:pt x="1382409" y="2893199"/>
                  <a:pt x="1433727" y="2847319"/>
                  <a:pt x="1481070" y="2794716"/>
                </a:cubicBezTo>
                <a:cubicBezTo>
                  <a:pt x="1495429" y="2778761"/>
                  <a:pt x="1503410" y="2757169"/>
                  <a:pt x="1519707" y="2743200"/>
                </a:cubicBezTo>
                <a:cubicBezTo>
                  <a:pt x="1534284" y="2730706"/>
                  <a:pt x="1555025" y="2727750"/>
                  <a:pt x="1571222" y="2717443"/>
                </a:cubicBezTo>
                <a:cubicBezTo>
                  <a:pt x="1604930" y="2695993"/>
                  <a:pt x="1691201" y="2632260"/>
                  <a:pt x="1725769" y="2601533"/>
                </a:cubicBezTo>
                <a:cubicBezTo>
                  <a:pt x="1830265" y="2508647"/>
                  <a:pt x="1737189" y="2564355"/>
                  <a:pt x="1893194" y="2408350"/>
                </a:cubicBezTo>
                <a:lnTo>
                  <a:pt x="1931831" y="2369713"/>
                </a:lnTo>
                <a:cubicBezTo>
                  <a:pt x="1949003" y="2331076"/>
                  <a:pt x="1967643" y="2293060"/>
                  <a:pt x="1983346" y="2253803"/>
                </a:cubicBezTo>
                <a:cubicBezTo>
                  <a:pt x="1993430" y="2228594"/>
                  <a:pt x="1998077" y="2201341"/>
                  <a:pt x="2009104" y="2176530"/>
                </a:cubicBezTo>
                <a:cubicBezTo>
                  <a:pt x="2015391" y="2162385"/>
                  <a:pt x="2027182" y="2151332"/>
                  <a:pt x="2034862" y="2137893"/>
                </a:cubicBezTo>
                <a:cubicBezTo>
                  <a:pt x="2142044" y="1950326"/>
                  <a:pt x="2001265" y="2192210"/>
                  <a:pt x="2073499" y="2047741"/>
                </a:cubicBezTo>
                <a:cubicBezTo>
                  <a:pt x="2080421" y="2033897"/>
                  <a:pt x="2091739" y="2022635"/>
                  <a:pt x="2099256" y="2009105"/>
                </a:cubicBezTo>
                <a:cubicBezTo>
                  <a:pt x="2113242" y="1983931"/>
                  <a:pt x="2126197" y="1958147"/>
                  <a:pt x="2137893" y="1931831"/>
                </a:cubicBezTo>
                <a:cubicBezTo>
                  <a:pt x="2143407" y="1919426"/>
                  <a:pt x="2144701" y="1905337"/>
                  <a:pt x="2150772" y="1893195"/>
                </a:cubicBezTo>
                <a:cubicBezTo>
                  <a:pt x="2157694" y="1879351"/>
                  <a:pt x="2167943" y="1867437"/>
                  <a:pt x="2176529" y="1854558"/>
                </a:cubicBezTo>
                <a:cubicBezTo>
                  <a:pt x="2211778" y="1678315"/>
                  <a:pt x="2151861" y="1956009"/>
                  <a:pt x="2253803" y="1635617"/>
                </a:cubicBezTo>
                <a:cubicBezTo>
                  <a:pt x="2267077" y="1593898"/>
                  <a:pt x="2269533" y="1549444"/>
                  <a:pt x="2279560" y="1506828"/>
                </a:cubicBezTo>
                <a:cubicBezTo>
                  <a:pt x="2286718" y="1476406"/>
                  <a:pt x="2297095" y="1446828"/>
                  <a:pt x="2305318" y="1416676"/>
                </a:cubicBezTo>
                <a:cubicBezTo>
                  <a:pt x="2309975" y="1399600"/>
                  <a:pt x="2313334" y="1382180"/>
                  <a:pt x="2318197" y="1365161"/>
                </a:cubicBezTo>
                <a:cubicBezTo>
                  <a:pt x="2337560" y="1297393"/>
                  <a:pt x="2326732" y="1348092"/>
                  <a:pt x="2369713" y="1262130"/>
                </a:cubicBezTo>
                <a:cubicBezTo>
                  <a:pt x="2380052" y="1241452"/>
                  <a:pt x="2387833" y="1219555"/>
                  <a:pt x="2395470" y="1197735"/>
                </a:cubicBezTo>
                <a:cubicBezTo>
                  <a:pt x="2488754" y="931208"/>
                  <a:pt x="2413503" y="1081086"/>
                  <a:pt x="2511380" y="927279"/>
                </a:cubicBezTo>
                <a:cubicBezTo>
                  <a:pt x="2524819" y="906160"/>
                  <a:pt x="2539527" y="885613"/>
                  <a:pt x="2550017" y="862885"/>
                </a:cubicBezTo>
                <a:cubicBezTo>
                  <a:pt x="2571935" y="815397"/>
                  <a:pt x="2593315" y="727881"/>
                  <a:pt x="2627290" y="682581"/>
                </a:cubicBezTo>
                <a:cubicBezTo>
                  <a:pt x="2636577" y="670198"/>
                  <a:pt x="2653048" y="665409"/>
                  <a:pt x="2665927" y="656823"/>
                </a:cubicBezTo>
                <a:cubicBezTo>
                  <a:pt x="2687392" y="622479"/>
                  <a:pt x="2709914" y="588775"/>
                  <a:pt x="2730321" y="553792"/>
                </a:cubicBezTo>
                <a:cubicBezTo>
                  <a:pt x="2773532" y="479715"/>
                  <a:pt x="2739610" y="509982"/>
                  <a:pt x="2807594" y="425003"/>
                </a:cubicBezTo>
                <a:cubicBezTo>
                  <a:pt x="2887853" y="324680"/>
                  <a:pt x="2827692" y="417785"/>
                  <a:pt x="2910625" y="334851"/>
                </a:cubicBezTo>
                <a:cubicBezTo>
                  <a:pt x="2993015" y="252461"/>
                  <a:pt x="2894162" y="301701"/>
                  <a:pt x="3026535" y="257578"/>
                </a:cubicBezTo>
                <a:cubicBezTo>
                  <a:pt x="3094329" y="189784"/>
                  <a:pt x="3032002" y="241964"/>
                  <a:pt x="3129566" y="193183"/>
                </a:cubicBezTo>
                <a:cubicBezTo>
                  <a:pt x="3169454" y="173239"/>
                  <a:pt x="3178852" y="152141"/>
                  <a:pt x="3219718" y="128789"/>
                </a:cubicBezTo>
                <a:cubicBezTo>
                  <a:pt x="3231505" y="122054"/>
                  <a:pt x="3245476" y="120203"/>
                  <a:pt x="3258355" y="115910"/>
                </a:cubicBezTo>
                <a:cubicBezTo>
                  <a:pt x="3271234" y="107324"/>
                  <a:pt x="3285100" y="100061"/>
                  <a:pt x="3296991" y="90152"/>
                </a:cubicBezTo>
                <a:cubicBezTo>
                  <a:pt x="3310983" y="78492"/>
                  <a:pt x="3319814" y="60552"/>
                  <a:pt x="3335628" y="51516"/>
                </a:cubicBezTo>
                <a:cubicBezTo>
                  <a:pt x="3350996" y="42734"/>
                  <a:pt x="3369972" y="42930"/>
                  <a:pt x="3387144" y="38637"/>
                </a:cubicBezTo>
                <a:cubicBezTo>
                  <a:pt x="3778237" y="79095"/>
                  <a:pt x="3639207" y="46920"/>
                  <a:pt x="3812146" y="90152"/>
                </a:cubicBezTo>
                <a:cubicBezTo>
                  <a:pt x="3837904" y="85859"/>
                  <a:pt x="3864647" y="85532"/>
                  <a:pt x="3889420" y="77274"/>
                </a:cubicBezTo>
                <a:cubicBezTo>
                  <a:pt x="4040854" y="26797"/>
                  <a:pt x="3824347" y="71486"/>
                  <a:pt x="3966693" y="38637"/>
                </a:cubicBezTo>
                <a:cubicBezTo>
                  <a:pt x="4108716" y="5862"/>
                  <a:pt x="4096081" y="12829"/>
                  <a:pt x="4250028" y="0"/>
                </a:cubicBezTo>
                <a:cubicBezTo>
                  <a:pt x="4257261" y="904"/>
                  <a:pt x="4400234" y="9939"/>
                  <a:pt x="4417453" y="38637"/>
                </a:cubicBezTo>
                <a:cubicBezTo>
                  <a:pt x="4425417" y="51910"/>
                  <a:pt x="4403587" y="67365"/>
                  <a:pt x="4391696" y="77274"/>
                </a:cubicBezTo>
                <a:cubicBezTo>
                  <a:pt x="4376947" y="89565"/>
                  <a:pt x="4357352" y="94445"/>
                  <a:pt x="4340180" y="103031"/>
                </a:cubicBezTo>
                <a:cubicBezTo>
                  <a:pt x="4323008" y="120203"/>
                  <a:pt x="4307103" y="138743"/>
                  <a:pt x="4288665" y="154547"/>
                </a:cubicBezTo>
                <a:cubicBezTo>
                  <a:pt x="4276913" y="164620"/>
                  <a:pt x="4260973" y="169360"/>
                  <a:pt x="4250028" y="180305"/>
                </a:cubicBezTo>
                <a:cubicBezTo>
                  <a:pt x="4239083" y="191250"/>
                  <a:pt x="4234682" y="207488"/>
                  <a:pt x="4224270" y="218941"/>
                </a:cubicBezTo>
                <a:cubicBezTo>
                  <a:pt x="4191599" y="254879"/>
                  <a:pt x="4121239" y="321972"/>
                  <a:pt x="4121239" y="321972"/>
                </a:cubicBezTo>
                <a:cubicBezTo>
                  <a:pt x="4116946" y="339144"/>
                  <a:pt x="4115332" y="357219"/>
                  <a:pt x="4108360" y="373488"/>
                </a:cubicBezTo>
                <a:cubicBezTo>
                  <a:pt x="4088362" y="420152"/>
                  <a:pt x="4057383" y="428818"/>
                  <a:pt x="4018208" y="463640"/>
                </a:cubicBezTo>
                <a:cubicBezTo>
                  <a:pt x="3957486" y="517615"/>
                  <a:pt x="3965327" y="528946"/>
                  <a:pt x="3889420" y="579550"/>
                </a:cubicBezTo>
                <a:cubicBezTo>
                  <a:pt x="3878124" y="587080"/>
                  <a:pt x="3863662" y="588135"/>
                  <a:pt x="3850783" y="592428"/>
                </a:cubicBezTo>
                <a:cubicBezTo>
                  <a:pt x="3759727" y="653132"/>
                  <a:pt x="3872453" y="576949"/>
                  <a:pt x="3760631" y="656823"/>
                </a:cubicBezTo>
                <a:cubicBezTo>
                  <a:pt x="3708520" y="694046"/>
                  <a:pt x="3722378" y="674783"/>
                  <a:pt x="3670479" y="734096"/>
                </a:cubicBezTo>
                <a:cubicBezTo>
                  <a:pt x="3631469" y="778679"/>
                  <a:pt x="3631472" y="786352"/>
                  <a:pt x="3606084" y="837127"/>
                </a:cubicBezTo>
                <a:cubicBezTo>
                  <a:pt x="3610377" y="944451"/>
                  <a:pt x="3608617" y="1052189"/>
                  <a:pt x="3618963" y="1159099"/>
                </a:cubicBezTo>
                <a:cubicBezTo>
                  <a:pt x="3621578" y="1186124"/>
                  <a:pt x="3639396" y="1209748"/>
                  <a:pt x="3644721" y="1236372"/>
                </a:cubicBezTo>
                <a:lnTo>
                  <a:pt x="3657600" y="1300766"/>
                </a:lnTo>
                <a:cubicBezTo>
                  <a:pt x="3664623" y="1420153"/>
                  <a:pt x="3654418" y="1477166"/>
                  <a:pt x="3683358" y="1571223"/>
                </a:cubicBezTo>
                <a:cubicBezTo>
                  <a:pt x="3695335" y="1610149"/>
                  <a:pt x="3721994" y="1687133"/>
                  <a:pt x="3721994" y="1687133"/>
                </a:cubicBezTo>
                <a:cubicBezTo>
                  <a:pt x="3726287" y="1734355"/>
                  <a:pt x="3727478" y="1781963"/>
                  <a:pt x="3734873" y="1828800"/>
                </a:cubicBezTo>
                <a:cubicBezTo>
                  <a:pt x="3740394" y="1863767"/>
                  <a:pt x="3754811" y="1896912"/>
                  <a:pt x="3760631" y="1931831"/>
                </a:cubicBezTo>
                <a:cubicBezTo>
                  <a:pt x="3767724" y="1974388"/>
                  <a:pt x="3769217" y="2017690"/>
                  <a:pt x="3773510" y="2060620"/>
                </a:cubicBezTo>
                <a:cubicBezTo>
                  <a:pt x="3771095" y="2079938"/>
                  <a:pt x="3766811" y="2168935"/>
                  <a:pt x="3747752" y="2202288"/>
                </a:cubicBezTo>
                <a:cubicBezTo>
                  <a:pt x="3737102" y="2220925"/>
                  <a:pt x="3720491" y="2235601"/>
                  <a:pt x="3709115" y="2253803"/>
                </a:cubicBezTo>
                <a:cubicBezTo>
                  <a:pt x="3681000" y="2298787"/>
                  <a:pt x="3690328" y="2305773"/>
                  <a:pt x="3657600" y="2343955"/>
                </a:cubicBezTo>
                <a:cubicBezTo>
                  <a:pt x="3641796" y="2362393"/>
                  <a:pt x="3620993" y="2376302"/>
                  <a:pt x="3606084" y="2395471"/>
                </a:cubicBezTo>
                <a:cubicBezTo>
                  <a:pt x="3590716" y="2415230"/>
                  <a:pt x="3580715" y="2438638"/>
                  <a:pt x="3567448" y="2459865"/>
                </a:cubicBezTo>
                <a:cubicBezTo>
                  <a:pt x="3559244" y="2472991"/>
                  <a:pt x="3548612" y="2484658"/>
                  <a:pt x="3541690" y="2498502"/>
                </a:cubicBezTo>
                <a:cubicBezTo>
                  <a:pt x="3535619" y="2510644"/>
                  <a:pt x="3534882" y="2524996"/>
                  <a:pt x="3528811" y="2537138"/>
                </a:cubicBezTo>
                <a:cubicBezTo>
                  <a:pt x="3521889" y="2550982"/>
                  <a:pt x="3510733" y="2562336"/>
                  <a:pt x="3503053" y="2575775"/>
                </a:cubicBezTo>
                <a:cubicBezTo>
                  <a:pt x="3493528" y="2592444"/>
                  <a:pt x="3488455" y="2611668"/>
                  <a:pt x="3477296" y="2627290"/>
                </a:cubicBezTo>
                <a:cubicBezTo>
                  <a:pt x="3466710" y="2642111"/>
                  <a:pt x="3449372" y="2651197"/>
                  <a:pt x="3438659" y="2665927"/>
                </a:cubicBezTo>
                <a:cubicBezTo>
                  <a:pt x="3414838" y="2698681"/>
                  <a:pt x="3402903" y="2740320"/>
                  <a:pt x="3374265" y="2768958"/>
                </a:cubicBezTo>
                <a:cubicBezTo>
                  <a:pt x="3361386" y="2781837"/>
                  <a:pt x="3346556" y="2793024"/>
                  <a:pt x="3335628" y="2807595"/>
                </a:cubicBezTo>
                <a:cubicBezTo>
                  <a:pt x="3307767" y="2844743"/>
                  <a:pt x="3284113" y="2884868"/>
                  <a:pt x="3258355" y="2923505"/>
                </a:cubicBezTo>
                <a:cubicBezTo>
                  <a:pt x="3249769" y="2936384"/>
                  <a:pt x="3240561" y="2948868"/>
                  <a:pt x="3232597" y="2962141"/>
                </a:cubicBezTo>
                <a:cubicBezTo>
                  <a:pt x="3219718" y="2983606"/>
                  <a:pt x="3208979" y="3006509"/>
                  <a:pt x="3193960" y="3026535"/>
                </a:cubicBezTo>
                <a:cubicBezTo>
                  <a:pt x="3183032" y="3041106"/>
                  <a:pt x="3168203" y="3052293"/>
                  <a:pt x="3155324" y="3065172"/>
                </a:cubicBezTo>
                <a:cubicBezTo>
                  <a:pt x="3151031" y="3078051"/>
                  <a:pt x="3149180" y="3092022"/>
                  <a:pt x="3142445" y="3103809"/>
                </a:cubicBezTo>
                <a:cubicBezTo>
                  <a:pt x="3115195" y="3151496"/>
                  <a:pt x="3072504" y="3178701"/>
                  <a:pt x="3052293" y="3232597"/>
                </a:cubicBezTo>
                <a:cubicBezTo>
                  <a:pt x="3039414" y="3266941"/>
                  <a:pt x="3031638" y="3303659"/>
                  <a:pt x="3013656" y="3335628"/>
                </a:cubicBezTo>
                <a:cubicBezTo>
                  <a:pt x="2992609" y="3373044"/>
                  <a:pt x="2936383" y="3438659"/>
                  <a:pt x="2936383" y="3438659"/>
                </a:cubicBezTo>
                <a:cubicBezTo>
                  <a:pt x="2897021" y="3596107"/>
                  <a:pt x="2959926" y="3372808"/>
                  <a:pt x="2884868" y="3541690"/>
                </a:cubicBezTo>
                <a:cubicBezTo>
                  <a:pt x="2875978" y="3561693"/>
                  <a:pt x="2876911" y="3584755"/>
                  <a:pt x="2871989" y="3606085"/>
                </a:cubicBezTo>
                <a:cubicBezTo>
                  <a:pt x="2864029" y="3640579"/>
                  <a:pt x="2854817" y="3674772"/>
                  <a:pt x="2846231" y="3709116"/>
                </a:cubicBezTo>
                <a:cubicBezTo>
                  <a:pt x="2859110" y="3902299"/>
                  <a:pt x="2868790" y="4095722"/>
                  <a:pt x="2884868" y="4288665"/>
                </a:cubicBezTo>
                <a:cubicBezTo>
                  <a:pt x="2885995" y="4302194"/>
                  <a:pt x="2907345" y="4317703"/>
                  <a:pt x="2897746" y="4327302"/>
                </a:cubicBezTo>
                <a:cubicBezTo>
                  <a:pt x="2882268" y="4342780"/>
                  <a:pt x="2854817" y="4335888"/>
                  <a:pt x="2833352" y="4340181"/>
                </a:cubicBezTo>
                <a:lnTo>
                  <a:pt x="2743200" y="4314423"/>
                </a:lnTo>
                <a:cubicBezTo>
                  <a:pt x="2726123" y="4309766"/>
                  <a:pt x="2709354" y="4300505"/>
                  <a:pt x="2691684" y="4301544"/>
                </a:cubicBezTo>
                <a:cubicBezTo>
                  <a:pt x="2635316" y="4304860"/>
                  <a:pt x="2580067" y="4318716"/>
                  <a:pt x="2524259" y="4327302"/>
                </a:cubicBezTo>
                <a:cubicBezTo>
                  <a:pt x="2397302" y="4378084"/>
                  <a:pt x="2519980" y="4333976"/>
                  <a:pt x="2318197" y="4378817"/>
                </a:cubicBezTo>
                <a:cubicBezTo>
                  <a:pt x="2287688" y="4385597"/>
                  <a:pt x="2257980" y="4395594"/>
                  <a:pt x="2228045" y="4404575"/>
                </a:cubicBezTo>
                <a:cubicBezTo>
                  <a:pt x="2215042" y="4408476"/>
                  <a:pt x="2202720" y="4414792"/>
                  <a:pt x="2189408" y="4417454"/>
                </a:cubicBezTo>
                <a:cubicBezTo>
                  <a:pt x="2159642" y="4423407"/>
                  <a:pt x="2129307" y="4426040"/>
                  <a:pt x="2099256" y="4430333"/>
                </a:cubicBezTo>
                <a:lnTo>
                  <a:pt x="1970468" y="4468969"/>
                </a:lnTo>
                <a:cubicBezTo>
                  <a:pt x="1953449" y="4473832"/>
                  <a:pt x="1936652" y="4481848"/>
                  <a:pt x="1918952" y="4481848"/>
                </a:cubicBezTo>
                <a:cubicBezTo>
                  <a:pt x="1862979" y="4481848"/>
                  <a:pt x="1807335" y="4473262"/>
                  <a:pt x="1751527" y="4468969"/>
                </a:cubicBezTo>
                <a:cubicBezTo>
                  <a:pt x="1657082" y="4434625"/>
                  <a:pt x="1555446" y="4415798"/>
                  <a:pt x="1468191" y="4365938"/>
                </a:cubicBezTo>
                <a:cubicBezTo>
                  <a:pt x="1458948" y="4360656"/>
                  <a:pt x="1354869" y="4298973"/>
                  <a:pt x="1326524" y="4288665"/>
                </a:cubicBezTo>
                <a:cubicBezTo>
                  <a:pt x="1297153" y="4277984"/>
                  <a:pt x="1266423" y="4271493"/>
                  <a:pt x="1236372" y="4262907"/>
                </a:cubicBezTo>
                <a:cubicBezTo>
                  <a:pt x="1133341" y="4284372"/>
                  <a:pt x="1029154" y="4300890"/>
                  <a:pt x="927279" y="4327302"/>
                </a:cubicBezTo>
                <a:cubicBezTo>
                  <a:pt x="912296" y="4331186"/>
                  <a:pt x="902869" y="4346962"/>
                  <a:pt x="888642" y="4353059"/>
                </a:cubicBezTo>
                <a:cubicBezTo>
                  <a:pt x="864188" y="4363539"/>
                  <a:pt x="777288" y="4375911"/>
                  <a:pt x="759853" y="4378817"/>
                </a:cubicBezTo>
                <a:cubicBezTo>
                  <a:pt x="725509" y="4391696"/>
                  <a:pt x="692293" y="4408119"/>
                  <a:pt x="656822" y="4417454"/>
                </a:cubicBezTo>
                <a:cubicBezTo>
                  <a:pt x="606345" y="4430738"/>
                  <a:pt x="389957" y="4462473"/>
                  <a:pt x="347729" y="4468969"/>
                </a:cubicBezTo>
                <a:cubicBezTo>
                  <a:pt x="304800" y="4464676"/>
                  <a:pt x="259870" y="4469733"/>
                  <a:pt x="218941" y="4456090"/>
                </a:cubicBezTo>
                <a:cubicBezTo>
                  <a:pt x="204257" y="4451195"/>
                  <a:pt x="203256" y="4429206"/>
                  <a:pt x="193183" y="4417454"/>
                </a:cubicBezTo>
                <a:cubicBezTo>
                  <a:pt x="176409" y="4397885"/>
                  <a:pt x="132755" y="4352070"/>
                  <a:pt x="103031" y="4340181"/>
                </a:cubicBezTo>
                <a:cubicBezTo>
                  <a:pt x="95059" y="4336992"/>
                  <a:pt x="85859" y="4340181"/>
                  <a:pt x="77273" y="4340181"/>
                </a:cubicBezTo>
                <a:lnTo>
                  <a:pt x="90152" y="4301544"/>
                </a:lnTo>
              </a:path>
            </a:pathLst>
          </a:cu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6" name="Rectangle 85">
            <a:extLst>
              <a:ext uri="{FF2B5EF4-FFF2-40B4-BE49-F238E27FC236}">
                <a16:creationId xmlns:a16="http://schemas.microsoft.com/office/drawing/2014/main" id="{9F1B0A94-F109-4B5D-A893-D31FC53D7A9B}"/>
              </a:ext>
            </a:extLst>
          </p:cNvPr>
          <p:cNvSpPr/>
          <p:nvPr/>
        </p:nvSpPr>
        <p:spPr>
          <a:xfrm rot="847371">
            <a:off x="7048041" y="4390086"/>
            <a:ext cx="151485" cy="6057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7DCF0081-8EF1-6E87-E80A-485FCE02E76D}"/>
              </a:ext>
            </a:extLst>
          </p:cNvPr>
          <p:cNvSpPr/>
          <p:nvPr/>
        </p:nvSpPr>
        <p:spPr>
          <a:xfrm>
            <a:off x="0" y="0"/>
            <a:ext cx="12192000" cy="263307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36027B48-D653-3114-2708-C5C50F0ED40F}"/>
              </a:ext>
            </a:extLst>
          </p:cNvPr>
          <p:cNvSpPr/>
          <p:nvPr/>
        </p:nvSpPr>
        <p:spPr>
          <a:xfrm rot="1795663">
            <a:off x="5434125" y="5526385"/>
            <a:ext cx="70261" cy="3200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00C5F664-92DA-3969-36B9-9CB2CD0B57C7}"/>
              </a:ext>
            </a:extLst>
          </p:cNvPr>
          <p:cNvSpPr/>
          <p:nvPr/>
        </p:nvSpPr>
        <p:spPr>
          <a:xfrm rot="1654577">
            <a:off x="5179097" y="5976647"/>
            <a:ext cx="85016" cy="38729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887F4BB6-BD23-217E-20CE-23CE43F7119E}"/>
              </a:ext>
            </a:extLst>
          </p:cNvPr>
          <p:cNvSpPr/>
          <p:nvPr/>
        </p:nvSpPr>
        <p:spPr>
          <a:xfrm rot="1241612">
            <a:off x="4895850" y="6576060"/>
            <a:ext cx="102870" cy="46863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7B908294-37CA-6E44-6B53-A19B5984E873}"/>
              </a:ext>
            </a:extLst>
          </p:cNvPr>
          <p:cNvSpPr/>
          <p:nvPr/>
        </p:nvSpPr>
        <p:spPr>
          <a:xfrm rot="1812787">
            <a:off x="5925206" y="4801466"/>
            <a:ext cx="47989" cy="2186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E5CE3C7F-57D7-BB1E-DA99-433C421F572D}"/>
              </a:ext>
            </a:extLst>
          </p:cNvPr>
          <p:cNvSpPr/>
          <p:nvPr/>
        </p:nvSpPr>
        <p:spPr>
          <a:xfrm rot="1913654">
            <a:off x="5699813" y="5139552"/>
            <a:ext cx="58067" cy="26452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E5F94D1B-7CA3-E061-A5A1-046249D23684}"/>
              </a:ext>
            </a:extLst>
          </p:cNvPr>
          <p:cNvSpPr/>
          <p:nvPr/>
        </p:nvSpPr>
        <p:spPr>
          <a:xfrm rot="827509">
            <a:off x="6233066" y="4071840"/>
            <a:ext cx="32777" cy="1493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61EEA6E5-0227-2853-03C1-45EF0CCDCF59}"/>
              </a:ext>
            </a:extLst>
          </p:cNvPr>
          <p:cNvSpPr/>
          <p:nvPr/>
        </p:nvSpPr>
        <p:spPr>
          <a:xfrm rot="1053972">
            <a:off x="6108013" y="4389908"/>
            <a:ext cx="39660" cy="18067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3B79009F-1D78-2536-E928-B18DCD191AAC}"/>
              </a:ext>
            </a:extLst>
          </p:cNvPr>
          <p:cNvGrpSpPr/>
          <p:nvPr/>
        </p:nvGrpSpPr>
        <p:grpSpPr>
          <a:xfrm rot="1041345">
            <a:off x="7455840" y="3717622"/>
            <a:ext cx="342571" cy="386943"/>
            <a:chOff x="9416312" y="2622380"/>
            <a:chExt cx="734331" cy="912390"/>
          </a:xfrm>
        </p:grpSpPr>
        <p:sp>
          <p:nvSpPr>
            <p:cNvPr id="3" name="Rectangle 2">
              <a:extLst>
                <a:ext uri="{FF2B5EF4-FFF2-40B4-BE49-F238E27FC236}">
                  <a16:creationId xmlns:a16="http://schemas.microsoft.com/office/drawing/2014/main" id="{F47AABAF-777C-6105-7948-69947A6D431C}"/>
                </a:ext>
              </a:extLst>
            </p:cNvPr>
            <p:cNvSpPr/>
            <p:nvPr/>
          </p:nvSpPr>
          <p:spPr>
            <a:xfrm>
              <a:off x="9594376" y="2879678"/>
              <a:ext cx="382137" cy="65509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Flowchart: Delay 5">
              <a:extLst>
                <a:ext uri="{FF2B5EF4-FFF2-40B4-BE49-F238E27FC236}">
                  <a16:creationId xmlns:a16="http://schemas.microsoft.com/office/drawing/2014/main" id="{498FEA67-B52F-5020-15CD-82A1002E43AF}"/>
                </a:ext>
              </a:extLst>
            </p:cNvPr>
            <p:cNvSpPr/>
            <p:nvPr/>
          </p:nvSpPr>
          <p:spPr>
            <a:xfrm rot="16200000">
              <a:off x="9657287" y="2572069"/>
              <a:ext cx="259211" cy="359833"/>
            </a:xfrm>
            <a:prstGeom prst="flowChartDela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lowchart: Delay 7">
              <a:extLst>
                <a:ext uri="{FF2B5EF4-FFF2-40B4-BE49-F238E27FC236}">
                  <a16:creationId xmlns:a16="http://schemas.microsoft.com/office/drawing/2014/main" id="{7B8C6712-4913-84F1-5397-BD02AD64CB68}"/>
                </a:ext>
              </a:extLst>
            </p:cNvPr>
            <p:cNvSpPr/>
            <p:nvPr/>
          </p:nvSpPr>
          <p:spPr>
            <a:xfrm>
              <a:off x="9973598" y="2878521"/>
              <a:ext cx="177045" cy="297383"/>
            </a:xfrm>
            <a:prstGeom prst="flowChartDela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lowchart: Delay 17">
              <a:extLst>
                <a:ext uri="{FF2B5EF4-FFF2-40B4-BE49-F238E27FC236}">
                  <a16:creationId xmlns:a16="http://schemas.microsoft.com/office/drawing/2014/main" id="{7C348BEB-D1C8-8883-3264-10E2A92302A8}"/>
                </a:ext>
              </a:extLst>
            </p:cNvPr>
            <p:cNvSpPr/>
            <p:nvPr/>
          </p:nvSpPr>
          <p:spPr>
            <a:xfrm rot="10800000">
              <a:off x="9416312" y="2894443"/>
              <a:ext cx="177045" cy="297383"/>
            </a:xfrm>
            <a:prstGeom prst="flowChartDela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9" name="Rectangle 38">
            <a:extLst>
              <a:ext uri="{FF2B5EF4-FFF2-40B4-BE49-F238E27FC236}">
                <a16:creationId xmlns:a16="http://schemas.microsoft.com/office/drawing/2014/main" id="{9E1A6018-5E3C-0962-8B33-8CB960ECB635}"/>
              </a:ext>
            </a:extLst>
          </p:cNvPr>
          <p:cNvSpPr/>
          <p:nvPr/>
        </p:nvSpPr>
        <p:spPr>
          <a:xfrm>
            <a:off x="0" y="2567652"/>
            <a:ext cx="12192000" cy="174052"/>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0" name="Group 19">
            <a:extLst>
              <a:ext uri="{FF2B5EF4-FFF2-40B4-BE49-F238E27FC236}">
                <a16:creationId xmlns:a16="http://schemas.microsoft.com/office/drawing/2014/main" id="{BFA5E190-6B1B-C116-B145-BC37E712AB95}"/>
              </a:ext>
            </a:extLst>
          </p:cNvPr>
          <p:cNvGrpSpPr/>
          <p:nvPr/>
        </p:nvGrpSpPr>
        <p:grpSpPr>
          <a:xfrm>
            <a:off x="7221758" y="2623640"/>
            <a:ext cx="1268251" cy="1164852"/>
            <a:chOff x="8574059" y="2331248"/>
            <a:chExt cx="1268251" cy="1164852"/>
          </a:xfrm>
        </p:grpSpPr>
        <p:sp>
          <p:nvSpPr>
            <p:cNvPr id="24" name="Freeform: Shape 23">
              <a:extLst>
                <a:ext uri="{FF2B5EF4-FFF2-40B4-BE49-F238E27FC236}">
                  <a16:creationId xmlns:a16="http://schemas.microsoft.com/office/drawing/2014/main" id="{26AB14B2-329C-3854-D82B-01AD86DA3AF6}"/>
                </a:ext>
              </a:extLst>
            </p:cNvPr>
            <p:cNvSpPr/>
            <p:nvPr/>
          </p:nvSpPr>
          <p:spPr>
            <a:xfrm>
              <a:off x="8939284" y="2424509"/>
              <a:ext cx="791570" cy="1014727"/>
            </a:xfrm>
            <a:custGeom>
              <a:avLst/>
              <a:gdLst>
                <a:gd name="connsiteX0" fmla="*/ 0 w 791570"/>
                <a:gd name="connsiteY0" fmla="*/ 1014727 h 1014727"/>
                <a:gd name="connsiteX1" fmla="*/ 518615 w 791570"/>
                <a:gd name="connsiteY1" fmla="*/ 59384 h 1014727"/>
                <a:gd name="connsiteX2" fmla="*/ 791570 w 791570"/>
                <a:gd name="connsiteY2" fmla="*/ 182213 h 1014727"/>
              </a:gdLst>
              <a:ahLst/>
              <a:cxnLst>
                <a:cxn ang="0">
                  <a:pos x="connsiteX0" y="connsiteY0"/>
                </a:cxn>
                <a:cxn ang="0">
                  <a:pos x="connsiteX1" y="connsiteY1"/>
                </a:cxn>
                <a:cxn ang="0">
                  <a:pos x="connsiteX2" y="connsiteY2"/>
                </a:cxn>
              </a:cxnLst>
              <a:rect l="l" t="t" r="r" b="b"/>
              <a:pathLst>
                <a:path w="791570" h="1014727">
                  <a:moveTo>
                    <a:pt x="0" y="1014727"/>
                  </a:moveTo>
                  <a:cubicBezTo>
                    <a:pt x="193343" y="606431"/>
                    <a:pt x="386687" y="198136"/>
                    <a:pt x="518615" y="59384"/>
                  </a:cubicBezTo>
                  <a:cubicBezTo>
                    <a:pt x="650543" y="-79368"/>
                    <a:pt x="721056" y="51422"/>
                    <a:pt x="791570" y="182213"/>
                  </a:cubicBezTo>
                </a:path>
              </a:pathLst>
            </a:custGeom>
            <a:noFill/>
            <a:ln w="444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1118A204-CC14-E259-750B-2F0B3F38F9B6}"/>
                </a:ext>
              </a:extLst>
            </p:cNvPr>
            <p:cNvSpPr/>
            <p:nvPr/>
          </p:nvSpPr>
          <p:spPr>
            <a:xfrm>
              <a:off x="9009796" y="2426781"/>
              <a:ext cx="791570" cy="1014727"/>
            </a:xfrm>
            <a:custGeom>
              <a:avLst/>
              <a:gdLst>
                <a:gd name="connsiteX0" fmla="*/ 0 w 791570"/>
                <a:gd name="connsiteY0" fmla="*/ 1014727 h 1014727"/>
                <a:gd name="connsiteX1" fmla="*/ 518615 w 791570"/>
                <a:gd name="connsiteY1" fmla="*/ 59384 h 1014727"/>
                <a:gd name="connsiteX2" fmla="*/ 791570 w 791570"/>
                <a:gd name="connsiteY2" fmla="*/ 182213 h 1014727"/>
              </a:gdLst>
              <a:ahLst/>
              <a:cxnLst>
                <a:cxn ang="0">
                  <a:pos x="connsiteX0" y="connsiteY0"/>
                </a:cxn>
                <a:cxn ang="0">
                  <a:pos x="connsiteX1" y="connsiteY1"/>
                </a:cxn>
                <a:cxn ang="0">
                  <a:pos x="connsiteX2" y="connsiteY2"/>
                </a:cxn>
              </a:cxnLst>
              <a:rect l="l" t="t" r="r" b="b"/>
              <a:pathLst>
                <a:path w="791570" h="1014727">
                  <a:moveTo>
                    <a:pt x="0" y="1014727"/>
                  </a:moveTo>
                  <a:cubicBezTo>
                    <a:pt x="193343" y="606431"/>
                    <a:pt x="386687" y="198136"/>
                    <a:pt x="518615" y="59384"/>
                  </a:cubicBezTo>
                  <a:cubicBezTo>
                    <a:pt x="650543" y="-79368"/>
                    <a:pt x="721056" y="51422"/>
                    <a:pt x="791570" y="182213"/>
                  </a:cubicBezTo>
                </a:path>
              </a:pathLst>
            </a:custGeom>
            <a:noFill/>
            <a:ln w="444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A713492F-6659-1C7C-53D1-23950A4CC34F}"/>
                </a:ext>
              </a:extLst>
            </p:cNvPr>
            <p:cNvSpPr/>
            <p:nvPr/>
          </p:nvSpPr>
          <p:spPr>
            <a:xfrm rot="421275">
              <a:off x="9023444" y="2426781"/>
              <a:ext cx="791570" cy="1014727"/>
            </a:xfrm>
            <a:custGeom>
              <a:avLst/>
              <a:gdLst>
                <a:gd name="connsiteX0" fmla="*/ 0 w 791570"/>
                <a:gd name="connsiteY0" fmla="*/ 1014727 h 1014727"/>
                <a:gd name="connsiteX1" fmla="*/ 518615 w 791570"/>
                <a:gd name="connsiteY1" fmla="*/ 59384 h 1014727"/>
                <a:gd name="connsiteX2" fmla="*/ 791570 w 791570"/>
                <a:gd name="connsiteY2" fmla="*/ 182213 h 1014727"/>
              </a:gdLst>
              <a:ahLst/>
              <a:cxnLst>
                <a:cxn ang="0">
                  <a:pos x="connsiteX0" y="connsiteY0"/>
                </a:cxn>
                <a:cxn ang="0">
                  <a:pos x="connsiteX1" y="connsiteY1"/>
                </a:cxn>
                <a:cxn ang="0">
                  <a:pos x="connsiteX2" y="connsiteY2"/>
                </a:cxn>
              </a:cxnLst>
              <a:rect l="l" t="t" r="r" b="b"/>
              <a:pathLst>
                <a:path w="791570" h="1014727">
                  <a:moveTo>
                    <a:pt x="0" y="1014727"/>
                  </a:moveTo>
                  <a:cubicBezTo>
                    <a:pt x="193343" y="606431"/>
                    <a:pt x="386687" y="198136"/>
                    <a:pt x="518615" y="59384"/>
                  </a:cubicBezTo>
                  <a:cubicBezTo>
                    <a:pt x="650543" y="-79368"/>
                    <a:pt x="721056" y="51422"/>
                    <a:pt x="791570" y="182213"/>
                  </a:cubicBezTo>
                </a:path>
              </a:pathLst>
            </a:custGeom>
            <a:noFill/>
            <a:ln w="444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ADBB26C2-50B7-1443-F340-0692DD6A7954}"/>
                </a:ext>
              </a:extLst>
            </p:cNvPr>
            <p:cNvSpPr/>
            <p:nvPr/>
          </p:nvSpPr>
          <p:spPr>
            <a:xfrm>
              <a:off x="9009796" y="2426781"/>
              <a:ext cx="791570" cy="1014727"/>
            </a:xfrm>
            <a:custGeom>
              <a:avLst/>
              <a:gdLst>
                <a:gd name="connsiteX0" fmla="*/ 0 w 791570"/>
                <a:gd name="connsiteY0" fmla="*/ 1014727 h 1014727"/>
                <a:gd name="connsiteX1" fmla="*/ 518615 w 791570"/>
                <a:gd name="connsiteY1" fmla="*/ 59384 h 1014727"/>
                <a:gd name="connsiteX2" fmla="*/ 791570 w 791570"/>
                <a:gd name="connsiteY2" fmla="*/ 182213 h 1014727"/>
              </a:gdLst>
              <a:ahLst/>
              <a:cxnLst>
                <a:cxn ang="0">
                  <a:pos x="connsiteX0" y="connsiteY0"/>
                </a:cxn>
                <a:cxn ang="0">
                  <a:pos x="connsiteX1" y="connsiteY1"/>
                </a:cxn>
                <a:cxn ang="0">
                  <a:pos x="connsiteX2" y="connsiteY2"/>
                </a:cxn>
              </a:cxnLst>
              <a:rect l="l" t="t" r="r" b="b"/>
              <a:pathLst>
                <a:path w="791570" h="1014727">
                  <a:moveTo>
                    <a:pt x="0" y="1014727"/>
                  </a:moveTo>
                  <a:cubicBezTo>
                    <a:pt x="193343" y="606431"/>
                    <a:pt x="386687" y="198136"/>
                    <a:pt x="518615" y="59384"/>
                  </a:cubicBezTo>
                  <a:cubicBezTo>
                    <a:pt x="650543" y="-79368"/>
                    <a:pt x="721056" y="51422"/>
                    <a:pt x="791570" y="182213"/>
                  </a:cubicBezTo>
                </a:path>
              </a:pathLst>
            </a:custGeom>
            <a:noFill/>
            <a:ln w="444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D283F8F6-5745-5E33-78F7-0B5BA2913870}"/>
                </a:ext>
              </a:extLst>
            </p:cNvPr>
            <p:cNvSpPr/>
            <p:nvPr/>
          </p:nvSpPr>
          <p:spPr>
            <a:xfrm rot="361948">
              <a:off x="9050740" y="2454077"/>
              <a:ext cx="791570" cy="1014727"/>
            </a:xfrm>
            <a:custGeom>
              <a:avLst/>
              <a:gdLst>
                <a:gd name="connsiteX0" fmla="*/ 0 w 791570"/>
                <a:gd name="connsiteY0" fmla="*/ 1014727 h 1014727"/>
                <a:gd name="connsiteX1" fmla="*/ 518615 w 791570"/>
                <a:gd name="connsiteY1" fmla="*/ 59384 h 1014727"/>
                <a:gd name="connsiteX2" fmla="*/ 791570 w 791570"/>
                <a:gd name="connsiteY2" fmla="*/ 182213 h 1014727"/>
              </a:gdLst>
              <a:ahLst/>
              <a:cxnLst>
                <a:cxn ang="0">
                  <a:pos x="connsiteX0" y="connsiteY0"/>
                </a:cxn>
                <a:cxn ang="0">
                  <a:pos x="connsiteX1" y="connsiteY1"/>
                </a:cxn>
                <a:cxn ang="0">
                  <a:pos x="connsiteX2" y="connsiteY2"/>
                </a:cxn>
              </a:cxnLst>
              <a:rect l="l" t="t" r="r" b="b"/>
              <a:pathLst>
                <a:path w="791570" h="1014727">
                  <a:moveTo>
                    <a:pt x="0" y="1014727"/>
                  </a:moveTo>
                  <a:cubicBezTo>
                    <a:pt x="193343" y="606431"/>
                    <a:pt x="386687" y="198136"/>
                    <a:pt x="518615" y="59384"/>
                  </a:cubicBezTo>
                  <a:cubicBezTo>
                    <a:pt x="650543" y="-79368"/>
                    <a:pt x="721056" y="51422"/>
                    <a:pt x="791570" y="182213"/>
                  </a:cubicBezTo>
                </a:path>
              </a:pathLst>
            </a:custGeom>
            <a:noFill/>
            <a:ln w="444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250B3F0A-24A7-8125-95F2-16163C2344E1}"/>
                </a:ext>
              </a:extLst>
            </p:cNvPr>
            <p:cNvSpPr/>
            <p:nvPr/>
          </p:nvSpPr>
          <p:spPr>
            <a:xfrm flipH="1">
              <a:off x="8680968" y="2481373"/>
              <a:ext cx="410716" cy="1014727"/>
            </a:xfrm>
            <a:custGeom>
              <a:avLst/>
              <a:gdLst>
                <a:gd name="connsiteX0" fmla="*/ 0 w 791570"/>
                <a:gd name="connsiteY0" fmla="*/ 1014727 h 1014727"/>
                <a:gd name="connsiteX1" fmla="*/ 518615 w 791570"/>
                <a:gd name="connsiteY1" fmla="*/ 59384 h 1014727"/>
                <a:gd name="connsiteX2" fmla="*/ 791570 w 791570"/>
                <a:gd name="connsiteY2" fmla="*/ 182213 h 1014727"/>
              </a:gdLst>
              <a:ahLst/>
              <a:cxnLst>
                <a:cxn ang="0">
                  <a:pos x="connsiteX0" y="connsiteY0"/>
                </a:cxn>
                <a:cxn ang="0">
                  <a:pos x="connsiteX1" y="connsiteY1"/>
                </a:cxn>
                <a:cxn ang="0">
                  <a:pos x="connsiteX2" y="connsiteY2"/>
                </a:cxn>
              </a:cxnLst>
              <a:rect l="l" t="t" r="r" b="b"/>
              <a:pathLst>
                <a:path w="791570" h="1014727">
                  <a:moveTo>
                    <a:pt x="0" y="1014727"/>
                  </a:moveTo>
                  <a:cubicBezTo>
                    <a:pt x="193343" y="606431"/>
                    <a:pt x="386687" y="198136"/>
                    <a:pt x="518615" y="59384"/>
                  </a:cubicBezTo>
                  <a:cubicBezTo>
                    <a:pt x="650543" y="-79368"/>
                    <a:pt x="721056" y="51422"/>
                    <a:pt x="791570" y="182213"/>
                  </a:cubicBezTo>
                </a:path>
              </a:pathLst>
            </a:custGeom>
            <a:noFill/>
            <a:ln w="444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D4B562EB-B7F6-CFF1-BE95-19945AF88E81}"/>
                </a:ext>
              </a:extLst>
            </p:cNvPr>
            <p:cNvSpPr/>
            <p:nvPr/>
          </p:nvSpPr>
          <p:spPr>
            <a:xfrm flipH="1">
              <a:off x="8574059" y="2415406"/>
              <a:ext cx="410716" cy="1014727"/>
            </a:xfrm>
            <a:custGeom>
              <a:avLst/>
              <a:gdLst>
                <a:gd name="connsiteX0" fmla="*/ 0 w 791570"/>
                <a:gd name="connsiteY0" fmla="*/ 1014727 h 1014727"/>
                <a:gd name="connsiteX1" fmla="*/ 518615 w 791570"/>
                <a:gd name="connsiteY1" fmla="*/ 59384 h 1014727"/>
                <a:gd name="connsiteX2" fmla="*/ 791570 w 791570"/>
                <a:gd name="connsiteY2" fmla="*/ 182213 h 1014727"/>
              </a:gdLst>
              <a:ahLst/>
              <a:cxnLst>
                <a:cxn ang="0">
                  <a:pos x="connsiteX0" y="connsiteY0"/>
                </a:cxn>
                <a:cxn ang="0">
                  <a:pos x="connsiteX1" y="connsiteY1"/>
                </a:cxn>
                <a:cxn ang="0">
                  <a:pos x="connsiteX2" y="connsiteY2"/>
                </a:cxn>
              </a:cxnLst>
              <a:rect l="l" t="t" r="r" b="b"/>
              <a:pathLst>
                <a:path w="791570" h="1014727">
                  <a:moveTo>
                    <a:pt x="0" y="1014727"/>
                  </a:moveTo>
                  <a:cubicBezTo>
                    <a:pt x="193343" y="606431"/>
                    <a:pt x="386687" y="198136"/>
                    <a:pt x="518615" y="59384"/>
                  </a:cubicBezTo>
                  <a:cubicBezTo>
                    <a:pt x="650543" y="-79368"/>
                    <a:pt x="721056" y="51422"/>
                    <a:pt x="791570" y="182213"/>
                  </a:cubicBezTo>
                </a:path>
              </a:pathLst>
            </a:custGeom>
            <a:noFill/>
            <a:ln w="444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4B9A0924-A790-709F-9446-1209D0183808}"/>
                </a:ext>
              </a:extLst>
            </p:cNvPr>
            <p:cNvSpPr/>
            <p:nvPr/>
          </p:nvSpPr>
          <p:spPr>
            <a:xfrm flipH="1">
              <a:off x="8653672" y="2372194"/>
              <a:ext cx="410716" cy="1014727"/>
            </a:xfrm>
            <a:custGeom>
              <a:avLst/>
              <a:gdLst>
                <a:gd name="connsiteX0" fmla="*/ 0 w 791570"/>
                <a:gd name="connsiteY0" fmla="*/ 1014727 h 1014727"/>
                <a:gd name="connsiteX1" fmla="*/ 518615 w 791570"/>
                <a:gd name="connsiteY1" fmla="*/ 59384 h 1014727"/>
                <a:gd name="connsiteX2" fmla="*/ 791570 w 791570"/>
                <a:gd name="connsiteY2" fmla="*/ 182213 h 1014727"/>
              </a:gdLst>
              <a:ahLst/>
              <a:cxnLst>
                <a:cxn ang="0">
                  <a:pos x="connsiteX0" y="connsiteY0"/>
                </a:cxn>
                <a:cxn ang="0">
                  <a:pos x="connsiteX1" y="connsiteY1"/>
                </a:cxn>
                <a:cxn ang="0">
                  <a:pos x="connsiteX2" y="connsiteY2"/>
                </a:cxn>
              </a:cxnLst>
              <a:rect l="l" t="t" r="r" b="b"/>
              <a:pathLst>
                <a:path w="791570" h="1014727">
                  <a:moveTo>
                    <a:pt x="0" y="1014727"/>
                  </a:moveTo>
                  <a:cubicBezTo>
                    <a:pt x="193343" y="606431"/>
                    <a:pt x="386687" y="198136"/>
                    <a:pt x="518615" y="59384"/>
                  </a:cubicBezTo>
                  <a:cubicBezTo>
                    <a:pt x="650543" y="-79368"/>
                    <a:pt x="721056" y="51422"/>
                    <a:pt x="791570" y="182213"/>
                  </a:cubicBezTo>
                </a:path>
              </a:pathLst>
            </a:custGeom>
            <a:noFill/>
            <a:ln w="444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AA3ECE4D-EBBF-9573-812B-B405942F9BED}"/>
                </a:ext>
              </a:extLst>
            </p:cNvPr>
            <p:cNvSpPr/>
            <p:nvPr/>
          </p:nvSpPr>
          <p:spPr>
            <a:xfrm rot="432986" flipH="1">
              <a:off x="8653672" y="2331248"/>
              <a:ext cx="410716" cy="1014727"/>
            </a:xfrm>
            <a:custGeom>
              <a:avLst/>
              <a:gdLst>
                <a:gd name="connsiteX0" fmla="*/ 0 w 791570"/>
                <a:gd name="connsiteY0" fmla="*/ 1014727 h 1014727"/>
                <a:gd name="connsiteX1" fmla="*/ 518615 w 791570"/>
                <a:gd name="connsiteY1" fmla="*/ 59384 h 1014727"/>
                <a:gd name="connsiteX2" fmla="*/ 791570 w 791570"/>
                <a:gd name="connsiteY2" fmla="*/ 182213 h 1014727"/>
              </a:gdLst>
              <a:ahLst/>
              <a:cxnLst>
                <a:cxn ang="0">
                  <a:pos x="connsiteX0" y="connsiteY0"/>
                </a:cxn>
                <a:cxn ang="0">
                  <a:pos x="connsiteX1" y="connsiteY1"/>
                </a:cxn>
                <a:cxn ang="0">
                  <a:pos x="connsiteX2" y="connsiteY2"/>
                </a:cxn>
              </a:cxnLst>
              <a:rect l="l" t="t" r="r" b="b"/>
              <a:pathLst>
                <a:path w="791570" h="1014727">
                  <a:moveTo>
                    <a:pt x="0" y="1014727"/>
                  </a:moveTo>
                  <a:cubicBezTo>
                    <a:pt x="193343" y="606431"/>
                    <a:pt x="386687" y="198136"/>
                    <a:pt x="518615" y="59384"/>
                  </a:cubicBezTo>
                  <a:cubicBezTo>
                    <a:pt x="650543" y="-79368"/>
                    <a:pt x="721056" y="51422"/>
                    <a:pt x="791570" y="182213"/>
                  </a:cubicBezTo>
                </a:path>
              </a:pathLst>
            </a:custGeom>
            <a:noFill/>
            <a:ln w="444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AD030C41-1921-CE5A-7EDF-F3DC81EE9AE8}"/>
                </a:ext>
              </a:extLst>
            </p:cNvPr>
            <p:cNvSpPr/>
            <p:nvPr/>
          </p:nvSpPr>
          <p:spPr>
            <a:xfrm rot="899010" flipH="1">
              <a:off x="8735562" y="2385837"/>
              <a:ext cx="410716" cy="1014727"/>
            </a:xfrm>
            <a:custGeom>
              <a:avLst/>
              <a:gdLst>
                <a:gd name="connsiteX0" fmla="*/ 0 w 791570"/>
                <a:gd name="connsiteY0" fmla="*/ 1014727 h 1014727"/>
                <a:gd name="connsiteX1" fmla="*/ 518615 w 791570"/>
                <a:gd name="connsiteY1" fmla="*/ 59384 h 1014727"/>
                <a:gd name="connsiteX2" fmla="*/ 791570 w 791570"/>
                <a:gd name="connsiteY2" fmla="*/ 182213 h 1014727"/>
              </a:gdLst>
              <a:ahLst/>
              <a:cxnLst>
                <a:cxn ang="0">
                  <a:pos x="connsiteX0" y="connsiteY0"/>
                </a:cxn>
                <a:cxn ang="0">
                  <a:pos x="connsiteX1" y="connsiteY1"/>
                </a:cxn>
                <a:cxn ang="0">
                  <a:pos x="connsiteX2" y="connsiteY2"/>
                </a:cxn>
              </a:cxnLst>
              <a:rect l="l" t="t" r="r" b="b"/>
              <a:pathLst>
                <a:path w="791570" h="1014727">
                  <a:moveTo>
                    <a:pt x="0" y="1014727"/>
                  </a:moveTo>
                  <a:cubicBezTo>
                    <a:pt x="193343" y="606431"/>
                    <a:pt x="386687" y="198136"/>
                    <a:pt x="518615" y="59384"/>
                  </a:cubicBezTo>
                  <a:cubicBezTo>
                    <a:pt x="650543" y="-79368"/>
                    <a:pt x="721056" y="51422"/>
                    <a:pt x="791570" y="182213"/>
                  </a:cubicBezTo>
                </a:path>
              </a:pathLst>
            </a:custGeom>
            <a:noFill/>
            <a:ln w="444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E5ED8363-DF0A-FD8B-2E59-265869ECE4EC}"/>
                </a:ext>
              </a:extLst>
            </p:cNvPr>
            <p:cNvSpPr/>
            <p:nvPr/>
          </p:nvSpPr>
          <p:spPr>
            <a:xfrm rot="1941938" flipH="1">
              <a:off x="8899334" y="2344895"/>
              <a:ext cx="410716" cy="1014727"/>
            </a:xfrm>
            <a:custGeom>
              <a:avLst/>
              <a:gdLst>
                <a:gd name="connsiteX0" fmla="*/ 0 w 791570"/>
                <a:gd name="connsiteY0" fmla="*/ 1014727 h 1014727"/>
                <a:gd name="connsiteX1" fmla="*/ 518615 w 791570"/>
                <a:gd name="connsiteY1" fmla="*/ 59384 h 1014727"/>
                <a:gd name="connsiteX2" fmla="*/ 791570 w 791570"/>
                <a:gd name="connsiteY2" fmla="*/ 182213 h 1014727"/>
              </a:gdLst>
              <a:ahLst/>
              <a:cxnLst>
                <a:cxn ang="0">
                  <a:pos x="connsiteX0" y="connsiteY0"/>
                </a:cxn>
                <a:cxn ang="0">
                  <a:pos x="connsiteX1" y="connsiteY1"/>
                </a:cxn>
                <a:cxn ang="0">
                  <a:pos x="connsiteX2" y="connsiteY2"/>
                </a:cxn>
              </a:cxnLst>
              <a:rect l="l" t="t" r="r" b="b"/>
              <a:pathLst>
                <a:path w="791570" h="1014727">
                  <a:moveTo>
                    <a:pt x="0" y="1014727"/>
                  </a:moveTo>
                  <a:cubicBezTo>
                    <a:pt x="193343" y="606431"/>
                    <a:pt x="386687" y="198136"/>
                    <a:pt x="518615" y="59384"/>
                  </a:cubicBezTo>
                  <a:cubicBezTo>
                    <a:pt x="650543" y="-79368"/>
                    <a:pt x="721056" y="51422"/>
                    <a:pt x="791570" y="182213"/>
                  </a:cubicBezTo>
                </a:path>
              </a:pathLst>
            </a:custGeom>
            <a:noFill/>
            <a:ln w="444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712EC9FE-8FCB-180B-344F-0F7A3E30FA24}"/>
                </a:ext>
              </a:extLst>
            </p:cNvPr>
            <p:cNvSpPr/>
            <p:nvPr/>
          </p:nvSpPr>
          <p:spPr>
            <a:xfrm rot="1154715" flipH="1">
              <a:off x="8817449" y="2399485"/>
              <a:ext cx="410716" cy="1014727"/>
            </a:xfrm>
            <a:custGeom>
              <a:avLst/>
              <a:gdLst>
                <a:gd name="connsiteX0" fmla="*/ 0 w 791570"/>
                <a:gd name="connsiteY0" fmla="*/ 1014727 h 1014727"/>
                <a:gd name="connsiteX1" fmla="*/ 518615 w 791570"/>
                <a:gd name="connsiteY1" fmla="*/ 59384 h 1014727"/>
                <a:gd name="connsiteX2" fmla="*/ 791570 w 791570"/>
                <a:gd name="connsiteY2" fmla="*/ 182213 h 1014727"/>
              </a:gdLst>
              <a:ahLst/>
              <a:cxnLst>
                <a:cxn ang="0">
                  <a:pos x="connsiteX0" y="connsiteY0"/>
                </a:cxn>
                <a:cxn ang="0">
                  <a:pos x="connsiteX1" y="connsiteY1"/>
                </a:cxn>
                <a:cxn ang="0">
                  <a:pos x="connsiteX2" y="connsiteY2"/>
                </a:cxn>
              </a:cxnLst>
              <a:rect l="l" t="t" r="r" b="b"/>
              <a:pathLst>
                <a:path w="791570" h="1014727">
                  <a:moveTo>
                    <a:pt x="0" y="1014727"/>
                  </a:moveTo>
                  <a:cubicBezTo>
                    <a:pt x="193343" y="606431"/>
                    <a:pt x="386687" y="198136"/>
                    <a:pt x="518615" y="59384"/>
                  </a:cubicBezTo>
                  <a:cubicBezTo>
                    <a:pt x="650543" y="-79368"/>
                    <a:pt x="721056" y="51422"/>
                    <a:pt x="791570" y="182213"/>
                  </a:cubicBezTo>
                </a:path>
              </a:pathLst>
            </a:custGeom>
            <a:noFill/>
            <a:ln w="444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5" name="Group 44">
            <a:extLst>
              <a:ext uri="{FF2B5EF4-FFF2-40B4-BE49-F238E27FC236}">
                <a16:creationId xmlns:a16="http://schemas.microsoft.com/office/drawing/2014/main" id="{A3A057BA-0965-F735-5D12-1C9D84BD4F8E}"/>
              </a:ext>
            </a:extLst>
          </p:cNvPr>
          <p:cNvGrpSpPr/>
          <p:nvPr/>
        </p:nvGrpSpPr>
        <p:grpSpPr>
          <a:xfrm>
            <a:off x="8856084" y="2208096"/>
            <a:ext cx="805569" cy="444508"/>
            <a:chOff x="1878505" y="2236232"/>
            <a:chExt cx="805569" cy="444508"/>
          </a:xfrm>
        </p:grpSpPr>
        <p:sp>
          <p:nvSpPr>
            <p:cNvPr id="40" name="Rectangle: Rounded Corners 39">
              <a:extLst>
                <a:ext uri="{FF2B5EF4-FFF2-40B4-BE49-F238E27FC236}">
                  <a16:creationId xmlns:a16="http://schemas.microsoft.com/office/drawing/2014/main" id="{DEABBD66-5AA3-7947-E46D-8F34784A7D55}"/>
                </a:ext>
              </a:extLst>
            </p:cNvPr>
            <p:cNvSpPr/>
            <p:nvPr/>
          </p:nvSpPr>
          <p:spPr>
            <a:xfrm>
              <a:off x="1878505" y="2236232"/>
              <a:ext cx="548640" cy="41091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Rounded Corners 40">
              <a:extLst>
                <a:ext uri="{FF2B5EF4-FFF2-40B4-BE49-F238E27FC236}">
                  <a16:creationId xmlns:a16="http://schemas.microsoft.com/office/drawing/2014/main" id="{A77A62E2-176D-A458-2D88-C8116F8A4FA7}"/>
                </a:ext>
              </a:extLst>
            </p:cNvPr>
            <p:cNvSpPr/>
            <p:nvPr/>
          </p:nvSpPr>
          <p:spPr>
            <a:xfrm>
              <a:off x="2416409" y="2432384"/>
              <a:ext cx="255945" cy="210862"/>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Rounded Corners 41">
              <a:extLst>
                <a:ext uri="{FF2B5EF4-FFF2-40B4-BE49-F238E27FC236}">
                  <a16:creationId xmlns:a16="http://schemas.microsoft.com/office/drawing/2014/main" id="{7A475F6B-4393-6959-6DCF-FFC8632D8873}"/>
                </a:ext>
              </a:extLst>
            </p:cNvPr>
            <p:cNvSpPr/>
            <p:nvPr/>
          </p:nvSpPr>
          <p:spPr>
            <a:xfrm>
              <a:off x="2428129" y="2335279"/>
              <a:ext cx="255945" cy="119026"/>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Oval 42">
              <a:extLst>
                <a:ext uri="{FF2B5EF4-FFF2-40B4-BE49-F238E27FC236}">
                  <a16:creationId xmlns:a16="http://schemas.microsoft.com/office/drawing/2014/main" id="{A5EA0FD5-1022-D885-7C4C-E6F310188400}"/>
                </a:ext>
              </a:extLst>
            </p:cNvPr>
            <p:cNvSpPr/>
            <p:nvPr/>
          </p:nvSpPr>
          <p:spPr>
            <a:xfrm>
              <a:off x="2016552" y="2585122"/>
              <a:ext cx="99947" cy="95618"/>
            </a:xfrm>
            <a:prstGeom prst="ellipse">
              <a:avLst/>
            </a:prstGeom>
            <a:no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Oval 43">
              <a:extLst>
                <a:ext uri="{FF2B5EF4-FFF2-40B4-BE49-F238E27FC236}">
                  <a16:creationId xmlns:a16="http://schemas.microsoft.com/office/drawing/2014/main" id="{6AAD6838-5C42-2C09-B4EC-B54FD64AA2BD}"/>
                </a:ext>
              </a:extLst>
            </p:cNvPr>
            <p:cNvSpPr/>
            <p:nvPr/>
          </p:nvSpPr>
          <p:spPr>
            <a:xfrm>
              <a:off x="2450307" y="2582774"/>
              <a:ext cx="99947" cy="95618"/>
            </a:xfrm>
            <a:prstGeom prst="ellipse">
              <a:avLst/>
            </a:prstGeom>
            <a:no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51" name="Group 50">
            <a:extLst>
              <a:ext uri="{FF2B5EF4-FFF2-40B4-BE49-F238E27FC236}">
                <a16:creationId xmlns:a16="http://schemas.microsoft.com/office/drawing/2014/main" id="{DA48A4D9-2433-6808-0248-C27D40A17AD1}"/>
              </a:ext>
            </a:extLst>
          </p:cNvPr>
          <p:cNvGrpSpPr/>
          <p:nvPr/>
        </p:nvGrpSpPr>
        <p:grpSpPr>
          <a:xfrm>
            <a:off x="920093" y="2254260"/>
            <a:ext cx="724149" cy="365515"/>
            <a:chOff x="10851888" y="2324600"/>
            <a:chExt cx="724149" cy="365515"/>
          </a:xfrm>
        </p:grpSpPr>
        <p:sp>
          <p:nvSpPr>
            <p:cNvPr id="47" name="Trapezoid 46">
              <a:extLst>
                <a:ext uri="{FF2B5EF4-FFF2-40B4-BE49-F238E27FC236}">
                  <a16:creationId xmlns:a16="http://schemas.microsoft.com/office/drawing/2014/main" id="{53F34CDA-C04A-320A-EA3E-A0EC8F613740}"/>
                </a:ext>
              </a:extLst>
            </p:cNvPr>
            <p:cNvSpPr/>
            <p:nvPr/>
          </p:nvSpPr>
          <p:spPr>
            <a:xfrm>
              <a:off x="10851888" y="2436620"/>
              <a:ext cx="724149" cy="195595"/>
            </a:xfrm>
            <a:prstGeom prst="trapezoid">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Oval 47">
              <a:extLst>
                <a:ext uri="{FF2B5EF4-FFF2-40B4-BE49-F238E27FC236}">
                  <a16:creationId xmlns:a16="http://schemas.microsoft.com/office/drawing/2014/main" id="{17FA9D9F-E8F6-6943-0660-A1971D9249AE}"/>
                </a:ext>
              </a:extLst>
            </p:cNvPr>
            <p:cNvSpPr/>
            <p:nvPr/>
          </p:nvSpPr>
          <p:spPr>
            <a:xfrm>
              <a:off x="10919061" y="2582772"/>
              <a:ext cx="99947" cy="95618"/>
            </a:xfrm>
            <a:prstGeom prst="ellipse">
              <a:avLst/>
            </a:prstGeom>
            <a:no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Oval 48">
              <a:extLst>
                <a:ext uri="{FF2B5EF4-FFF2-40B4-BE49-F238E27FC236}">
                  <a16:creationId xmlns:a16="http://schemas.microsoft.com/office/drawing/2014/main" id="{5A019873-8E1A-0CFC-476F-107BA3CBA368}"/>
                </a:ext>
              </a:extLst>
            </p:cNvPr>
            <p:cNvSpPr/>
            <p:nvPr/>
          </p:nvSpPr>
          <p:spPr>
            <a:xfrm>
              <a:off x="11380951" y="2594497"/>
              <a:ext cx="99947" cy="95618"/>
            </a:xfrm>
            <a:prstGeom prst="ellipse">
              <a:avLst/>
            </a:prstGeom>
            <a:no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Trapezoid 49">
              <a:extLst>
                <a:ext uri="{FF2B5EF4-FFF2-40B4-BE49-F238E27FC236}">
                  <a16:creationId xmlns:a16="http://schemas.microsoft.com/office/drawing/2014/main" id="{7AB9E043-DE30-6501-0E2F-8E689C950D3A}"/>
                </a:ext>
              </a:extLst>
            </p:cNvPr>
            <p:cNvSpPr/>
            <p:nvPr/>
          </p:nvSpPr>
          <p:spPr>
            <a:xfrm>
              <a:off x="11141179" y="2324600"/>
              <a:ext cx="337822" cy="133595"/>
            </a:xfrm>
            <a:prstGeom prst="trapezoid">
              <a:avLst/>
            </a:prstGeom>
            <a:noFill/>
            <a:ln w="508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61" name="Graphic 60" descr="Car with solid fill">
            <a:extLst>
              <a:ext uri="{FF2B5EF4-FFF2-40B4-BE49-F238E27FC236}">
                <a16:creationId xmlns:a16="http://schemas.microsoft.com/office/drawing/2014/main" id="{668A072E-F784-0FD9-A6E0-C12B5D1F949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46672" y="2131828"/>
            <a:ext cx="755703" cy="755703"/>
          </a:xfrm>
          <a:prstGeom prst="rect">
            <a:avLst/>
          </a:prstGeom>
        </p:spPr>
      </p:pic>
      <p:pic>
        <p:nvPicPr>
          <p:cNvPr id="65" name="Graphic 64" descr="Woman with baby with solid fill">
            <a:extLst>
              <a:ext uri="{FF2B5EF4-FFF2-40B4-BE49-F238E27FC236}">
                <a16:creationId xmlns:a16="http://schemas.microsoft.com/office/drawing/2014/main" id="{7CC685A0-D63B-4793-E131-70E5D78645F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83615" y="4689289"/>
            <a:ext cx="687003" cy="687003"/>
          </a:xfrm>
          <a:prstGeom prst="rect">
            <a:avLst/>
          </a:prstGeom>
        </p:spPr>
      </p:pic>
      <p:sp>
        <p:nvSpPr>
          <p:cNvPr id="81" name="Rectangle 80">
            <a:extLst>
              <a:ext uri="{FF2B5EF4-FFF2-40B4-BE49-F238E27FC236}">
                <a16:creationId xmlns:a16="http://schemas.microsoft.com/office/drawing/2014/main" id="{E0B4FA91-D77F-C47B-A00E-30A8E8BF13E8}"/>
              </a:ext>
            </a:extLst>
          </p:cNvPr>
          <p:cNvSpPr/>
          <p:nvPr/>
        </p:nvSpPr>
        <p:spPr>
          <a:xfrm rot="706386">
            <a:off x="6336794" y="3812192"/>
            <a:ext cx="27088" cy="12340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Rectangle 81">
            <a:extLst>
              <a:ext uri="{FF2B5EF4-FFF2-40B4-BE49-F238E27FC236}">
                <a16:creationId xmlns:a16="http://schemas.microsoft.com/office/drawing/2014/main" id="{0666B903-7FE3-9549-A9FC-DB2063D6EF7C}"/>
              </a:ext>
            </a:extLst>
          </p:cNvPr>
          <p:cNvSpPr/>
          <p:nvPr/>
        </p:nvSpPr>
        <p:spPr>
          <a:xfrm rot="1096648">
            <a:off x="6386162" y="3539588"/>
            <a:ext cx="27088" cy="12340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Rectangle 82">
            <a:extLst>
              <a:ext uri="{FF2B5EF4-FFF2-40B4-BE49-F238E27FC236}">
                <a16:creationId xmlns:a16="http://schemas.microsoft.com/office/drawing/2014/main" id="{7327358A-B947-FF85-BD90-6DA8D25BDB71}"/>
              </a:ext>
            </a:extLst>
          </p:cNvPr>
          <p:cNvSpPr/>
          <p:nvPr/>
        </p:nvSpPr>
        <p:spPr>
          <a:xfrm rot="1916294">
            <a:off x="6502073" y="3269132"/>
            <a:ext cx="27088" cy="12340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4" name="Rectangle 83">
            <a:extLst>
              <a:ext uri="{FF2B5EF4-FFF2-40B4-BE49-F238E27FC236}">
                <a16:creationId xmlns:a16="http://schemas.microsoft.com/office/drawing/2014/main" id="{FAF9FDD3-1ADA-8BD5-B785-349117331E1C}"/>
              </a:ext>
            </a:extLst>
          </p:cNvPr>
          <p:cNvSpPr/>
          <p:nvPr/>
        </p:nvSpPr>
        <p:spPr>
          <a:xfrm rot="1980932">
            <a:off x="6658972" y="3060901"/>
            <a:ext cx="22386" cy="1019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 name="Rectangle 84">
            <a:extLst>
              <a:ext uri="{FF2B5EF4-FFF2-40B4-BE49-F238E27FC236}">
                <a16:creationId xmlns:a16="http://schemas.microsoft.com/office/drawing/2014/main" id="{B6127F1F-7398-BA49-C65F-0EFDE12481C7}"/>
              </a:ext>
            </a:extLst>
          </p:cNvPr>
          <p:cNvSpPr/>
          <p:nvPr/>
        </p:nvSpPr>
        <p:spPr>
          <a:xfrm rot="2492226">
            <a:off x="6811372" y="2904205"/>
            <a:ext cx="22386" cy="1019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3" name="Group 22">
            <a:extLst>
              <a:ext uri="{FF2B5EF4-FFF2-40B4-BE49-F238E27FC236}">
                <a16:creationId xmlns:a16="http://schemas.microsoft.com/office/drawing/2014/main" id="{5536CE91-516A-6E9F-C632-F14CBF976E1D}"/>
              </a:ext>
            </a:extLst>
          </p:cNvPr>
          <p:cNvGrpSpPr/>
          <p:nvPr/>
        </p:nvGrpSpPr>
        <p:grpSpPr>
          <a:xfrm rot="815567">
            <a:off x="5858249" y="2797692"/>
            <a:ext cx="702965" cy="446366"/>
            <a:chOff x="2477670" y="1673370"/>
            <a:chExt cx="850588" cy="540103"/>
          </a:xfrm>
        </p:grpSpPr>
        <p:sp>
          <p:nvSpPr>
            <p:cNvPr id="22" name="Rectangle: Rounded Corners 21">
              <a:extLst>
                <a:ext uri="{FF2B5EF4-FFF2-40B4-BE49-F238E27FC236}">
                  <a16:creationId xmlns:a16="http://schemas.microsoft.com/office/drawing/2014/main" id="{7DC5F475-7C30-348F-C2F3-FDEA0B95EFD1}"/>
                </a:ext>
              </a:extLst>
            </p:cNvPr>
            <p:cNvSpPr/>
            <p:nvPr/>
          </p:nvSpPr>
          <p:spPr>
            <a:xfrm>
              <a:off x="3135054" y="2094891"/>
              <a:ext cx="148886" cy="11858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Rounded Corners 20">
              <a:extLst>
                <a:ext uri="{FF2B5EF4-FFF2-40B4-BE49-F238E27FC236}">
                  <a16:creationId xmlns:a16="http://schemas.microsoft.com/office/drawing/2014/main" id="{370ECA70-D821-E93D-6AC8-9A30FCAE8107}"/>
                </a:ext>
              </a:extLst>
            </p:cNvPr>
            <p:cNvSpPr/>
            <p:nvPr/>
          </p:nvSpPr>
          <p:spPr>
            <a:xfrm>
              <a:off x="2518631" y="2092619"/>
              <a:ext cx="148886" cy="11858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Rounded Corners 16">
              <a:extLst>
                <a:ext uri="{FF2B5EF4-FFF2-40B4-BE49-F238E27FC236}">
                  <a16:creationId xmlns:a16="http://schemas.microsoft.com/office/drawing/2014/main" id="{BAC687B8-AFF1-24CF-679E-8B76017567F3}"/>
                </a:ext>
              </a:extLst>
            </p:cNvPr>
            <p:cNvSpPr/>
            <p:nvPr/>
          </p:nvSpPr>
          <p:spPr>
            <a:xfrm>
              <a:off x="2477670" y="1878551"/>
              <a:ext cx="850588" cy="214397"/>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rapezoid 18">
              <a:extLst>
                <a:ext uri="{FF2B5EF4-FFF2-40B4-BE49-F238E27FC236}">
                  <a16:creationId xmlns:a16="http://schemas.microsoft.com/office/drawing/2014/main" id="{0A08BFB6-6317-FFAA-D2F6-74BD78DAA848}"/>
                </a:ext>
              </a:extLst>
            </p:cNvPr>
            <p:cNvSpPr/>
            <p:nvPr/>
          </p:nvSpPr>
          <p:spPr>
            <a:xfrm>
              <a:off x="2557807" y="1673370"/>
              <a:ext cx="703959" cy="215329"/>
            </a:xfrm>
            <a:prstGeom prst="trapezoid">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8" name="TextBox 87">
            <a:extLst>
              <a:ext uri="{FF2B5EF4-FFF2-40B4-BE49-F238E27FC236}">
                <a16:creationId xmlns:a16="http://schemas.microsoft.com/office/drawing/2014/main" id="{68E47F6D-5AC7-504A-677B-CC6EE2088F3B}"/>
              </a:ext>
            </a:extLst>
          </p:cNvPr>
          <p:cNvSpPr txBox="1"/>
          <p:nvPr/>
        </p:nvSpPr>
        <p:spPr>
          <a:xfrm>
            <a:off x="98639" y="3119148"/>
            <a:ext cx="5004558" cy="33547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Call the Police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Not out of vindictiveness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Not because I’m angry</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Not to teach right &amp; wrong</a:t>
            </a:r>
            <a:endPar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Galatians 6:1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Palatino Linotype" panose="02040502050505030304" pitchFamily="18" charset="0"/>
                <a:ea typeface="+mn-ea"/>
                <a:cs typeface="+mn-cs"/>
              </a:rPr>
              <a:t>You who are </a:t>
            </a:r>
            <a:r>
              <a:rPr kumimoji="0" lang="en-US" sz="3200" b="1"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Palatino Linotype" panose="02040502050505030304" pitchFamily="18" charset="0"/>
                <a:ea typeface="+mn-ea"/>
                <a:cs typeface="+mn-cs"/>
              </a:rPr>
              <a:t>spiritual…</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Palatino Linotype" panose="02040502050505030304" pitchFamily="18" charset="0"/>
                <a:ea typeface="+mn-ea"/>
                <a:cs typeface="+mn-cs"/>
              </a:rPr>
              <a:t>!</a:t>
            </a: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Palatino Linotype" panose="02040502050505030304" pitchFamily="18" charset="0"/>
              <a:ea typeface="+mn-ea"/>
              <a:cs typeface="+mn-cs"/>
            </a:endParaRPr>
          </a:p>
        </p:txBody>
      </p:sp>
      <p:pic>
        <p:nvPicPr>
          <p:cNvPr id="91" name="Graphic 90" descr="Run with solid fill">
            <a:extLst>
              <a:ext uri="{FF2B5EF4-FFF2-40B4-BE49-F238E27FC236}">
                <a16:creationId xmlns:a16="http://schemas.microsoft.com/office/drawing/2014/main" id="{F48FE354-5812-2993-DD54-8BBE7C2F5E8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4398579" y="3290734"/>
            <a:ext cx="610842" cy="621418"/>
          </a:xfrm>
          <a:prstGeom prst="rect">
            <a:avLst/>
          </a:prstGeom>
        </p:spPr>
      </p:pic>
      <p:pic>
        <p:nvPicPr>
          <p:cNvPr id="92" name="Graphic 91" descr="Run with solid fill">
            <a:extLst>
              <a:ext uri="{FF2B5EF4-FFF2-40B4-BE49-F238E27FC236}">
                <a16:creationId xmlns:a16="http://schemas.microsoft.com/office/drawing/2014/main" id="{23973923-5E96-42ED-6B17-4BF45731922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4709756" y="3436787"/>
            <a:ext cx="344805" cy="350774"/>
          </a:xfrm>
          <a:prstGeom prst="rect">
            <a:avLst/>
          </a:prstGeom>
        </p:spPr>
      </p:pic>
      <p:sp>
        <p:nvSpPr>
          <p:cNvPr id="12" name="TextBox 11">
            <a:extLst>
              <a:ext uri="{FF2B5EF4-FFF2-40B4-BE49-F238E27FC236}">
                <a16:creationId xmlns:a16="http://schemas.microsoft.com/office/drawing/2014/main" id="{5180FAF6-4F7D-DF9C-4FB4-B5805B3ECB6C}"/>
              </a:ext>
            </a:extLst>
          </p:cNvPr>
          <p:cNvSpPr txBox="1"/>
          <p:nvPr/>
        </p:nvSpPr>
        <p:spPr>
          <a:xfrm>
            <a:off x="98639" y="5356087"/>
            <a:ext cx="6180032" cy="954107"/>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1 Cor 6:4 “Do you set them to judge who are of no account in the church”</a:t>
            </a:r>
          </a:p>
        </p:txBody>
      </p:sp>
    </p:spTree>
    <p:extLst>
      <p:ext uri="{BB962C8B-B14F-4D97-AF65-F5344CB8AC3E}">
        <p14:creationId xmlns:p14="http://schemas.microsoft.com/office/powerpoint/2010/main" val="18001989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8">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D684465A-05B0-95FF-4F3F-560B6C7D5C35}"/>
              </a:ext>
            </a:extLst>
          </p:cNvPr>
          <p:cNvSpPr/>
          <p:nvPr/>
        </p:nvSpPr>
        <p:spPr>
          <a:xfrm>
            <a:off x="0" y="0"/>
            <a:ext cx="12192000" cy="263307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3D1492E4-DFDA-9767-94F3-27372EBD1D10}"/>
              </a:ext>
            </a:extLst>
          </p:cNvPr>
          <p:cNvSpPr/>
          <p:nvPr/>
        </p:nvSpPr>
        <p:spPr>
          <a:xfrm>
            <a:off x="3361386" y="2567652"/>
            <a:ext cx="4419160" cy="4481848"/>
          </a:xfrm>
          <a:custGeom>
            <a:avLst/>
            <a:gdLst>
              <a:gd name="connsiteX0" fmla="*/ 0 w 4419160"/>
              <a:gd name="connsiteY0" fmla="*/ 4340181 h 4481848"/>
              <a:gd name="connsiteX1" fmla="*/ 0 w 4419160"/>
              <a:gd name="connsiteY1" fmla="*/ 4340181 h 4481848"/>
              <a:gd name="connsiteX2" fmla="*/ 154546 w 4419160"/>
              <a:gd name="connsiteY2" fmla="*/ 4185634 h 4481848"/>
              <a:gd name="connsiteX3" fmla="*/ 193183 w 4419160"/>
              <a:gd name="connsiteY3" fmla="*/ 4134119 h 4481848"/>
              <a:gd name="connsiteX4" fmla="*/ 231820 w 4419160"/>
              <a:gd name="connsiteY4" fmla="*/ 4069724 h 4481848"/>
              <a:gd name="connsiteX5" fmla="*/ 270456 w 4419160"/>
              <a:gd name="connsiteY5" fmla="*/ 4031088 h 4481848"/>
              <a:gd name="connsiteX6" fmla="*/ 296214 w 4419160"/>
              <a:gd name="connsiteY6" fmla="*/ 3992451 h 4481848"/>
              <a:gd name="connsiteX7" fmla="*/ 373487 w 4419160"/>
              <a:gd name="connsiteY7" fmla="*/ 3902299 h 4481848"/>
              <a:gd name="connsiteX8" fmla="*/ 463639 w 4419160"/>
              <a:gd name="connsiteY8" fmla="*/ 3786389 h 4481848"/>
              <a:gd name="connsiteX9" fmla="*/ 618186 w 4419160"/>
              <a:gd name="connsiteY9" fmla="*/ 3631843 h 4481848"/>
              <a:gd name="connsiteX10" fmla="*/ 669701 w 4419160"/>
              <a:gd name="connsiteY10" fmla="*/ 3580327 h 4481848"/>
              <a:gd name="connsiteX11" fmla="*/ 708338 w 4419160"/>
              <a:gd name="connsiteY11" fmla="*/ 3541690 h 4481848"/>
              <a:gd name="connsiteX12" fmla="*/ 811369 w 4419160"/>
              <a:gd name="connsiteY12" fmla="*/ 3387144 h 4481848"/>
              <a:gd name="connsiteX13" fmla="*/ 837127 w 4419160"/>
              <a:gd name="connsiteY13" fmla="*/ 3348507 h 4481848"/>
              <a:gd name="connsiteX14" fmla="*/ 927279 w 4419160"/>
              <a:gd name="connsiteY14" fmla="*/ 3271234 h 4481848"/>
              <a:gd name="connsiteX15" fmla="*/ 965915 w 4419160"/>
              <a:gd name="connsiteY15" fmla="*/ 3232597 h 4481848"/>
              <a:gd name="connsiteX16" fmla="*/ 1030310 w 4419160"/>
              <a:gd name="connsiteY16" fmla="*/ 3181082 h 4481848"/>
              <a:gd name="connsiteX17" fmla="*/ 1120462 w 4419160"/>
              <a:gd name="connsiteY17" fmla="*/ 3090930 h 4481848"/>
              <a:gd name="connsiteX18" fmla="*/ 1326524 w 4419160"/>
              <a:gd name="connsiteY18" fmla="*/ 2936383 h 4481848"/>
              <a:gd name="connsiteX19" fmla="*/ 1481070 w 4419160"/>
              <a:gd name="connsiteY19" fmla="*/ 2794716 h 4481848"/>
              <a:gd name="connsiteX20" fmla="*/ 1519707 w 4419160"/>
              <a:gd name="connsiteY20" fmla="*/ 2743200 h 4481848"/>
              <a:gd name="connsiteX21" fmla="*/ 1571222 w 4419160"/>
              <a:gd name="connsiteY21" fmla="*/ 2717443 h 4481848"/>
              <a:gd name="connsiteX22" fmla="*/ 1725769 w 4419160"/>
              <a:gd name="connsiteY22" fmla="*/ 2601533 h 4481848"/>
              <a:gd name="connsiteX23" fmla="*/ 1893194 w 4419160"/>
              <a:gd name="connsiteY23" fmla="*/ 2408350 h 4481848"/>
              <a:gd name="connsiteX24" fmla="*/ 1931831 w 4419160"/>
              <a:gd name="connsiteY24" fmla="*/ 2369713 h 4481848"/>
              <a:gd name="connsiteX25" fmla="*/ 1983346 w 4419160"/>
              <a:gd name="connsiteY25" fmla="*/ 2253803 h 4481848"/>
              <a:gd name="connsiteX26" fmla="*/ 2009104 w 4419160"/>
              <a:gd name="connsiteY26" fmla="*/ 2176530 h 4481848"/>
              <a:gd name="connsiteX27" fmla="*/ 2034862 w 4419160"/>
              <a:gd name="connsiteY27" fmla="*/ 2137893 h 4481848"/>
              <a:gd name="connsiteX28" fmla="*/ 2073499 w 4419160"/>
              <a:gd name="connsiteY28" fmla="*/ 2047741 h 4481848"/>
              <a:gd name="connsiteX29" fmla="*/ 2099256 w 4419160"/>
              <a:gd name="connsiteY29" fmla="*/ 2009105 h 4481848"/>
              <a:gd name="connsiteX30" fmla="*/ 2137893 w 4419160"/>
              <a:gd name="connsiteY30" fmla="*/ 1931831 h 4481848"/>
              <a:gd name="connsiteX31" fmla="*/ 2150772 w 4419160"/>
              <a:gd name="connsiteY31" fmla="*/ 1893195 h 4481848"/>
              <a:gd name="connsiteX32" fmla="*/ 2176529 w 4419160"/>
              <a:gd name="connsiteY32" fmla="*/ 1854558 h 4481848"/>
              <a:gd name="connsiteX33" fmla="*/ 2253803 w 4419160"/>
              <a:gd name="connsiteY33" fmla="*/ 1635617 h 4481848"/>
              <a:gd name="connsiteX34" fmla="*/ 2279560 w 4419160"/>
              <a:gd name="connsiteY34" fmla="*/ 1506828 h 4481848"/>
              <a:gd name="connsiteX35" fmla="*/ 2305318 w 4419160"/>
              <a:gd name="connsiteY35" fmla="*/ 1416676 h 4481848"/>
              <a:gd name="connsiteX36" fmla="*/ 2318197 w 4419160"/>
              <a:gd name="connsiteY36" fmla="*/ 1365161 h 4481848"/>
              <a:gd name="connsiteX37" fmla="*/ 2369713 w 4419160"/>
              <a:gd name="connsiteY37" fmla="*/ 1262130 h 4481848"/>
              <a:gd name="connsiteX38" fmla="*/ 2395470 w 4419160"/>
              <a:gd name="connsiteY38" fmla="*/ 1197735 h 4481848"/>
              <a:gd name="connsiteX39" fmla="*/ 2511380 w 4419160"/>
              <a:gd name="connsiteY39" fmla="*/ 927279 h 4481848"/>
              <a:gd name="connsiteX40" fmla="*/ 2550017 w 4419160"/>
              <a:gd name="connsiteY40" fmla="*/ 862885 h 4481848"/>
              <a:gd name="connsiteX41" fmla="*/ 2627290 w 4419160"/>
              <a:gd name="connsiteY41" fmla="*/ 682581 h 4481848"/>
              <a:gd name="connsiteX42" fmla="*/ 2665927 w 4419160"/>
              <a:gd name="connsiteY42" fmla="*/ 656823 h 4481848"/>
              <a:gd name="connsiteX43" fmla="*/ 2730321 w 4419160"/>
              <a:gd name="connsiteY43" fmla="*/ 553792 h 4481848"/>
              <a:gd name="connsiteX44" fmla="*/ 2807594 w 4419160"/>
              <a:gd name="connsiteY44" fmla="*/ 425003 h 4481848"/>
              <a:gd name="connsiteX45" fmla="*/ 2910625 w 4419160"/>
              <a:gd name="connsiteY45" fmla="*/ 334851 h 4481848"/>
              <a:gd name="connsiteX46" fmla="*/ 3026535 w 4419160"/>
              <a:gd name="connsiteY46" fmla="*/ 257578 h 4481848"/>
              <a:gd name="connsiteX47" fmla="*/ 3129566 w 4419160"/>
              <a:gd name="connsiteY47" fmla="*/ 193183 h 4481848"/>
              <a:gd name="connsiteX48" fmla="*/ 3219718 w 4419160"/>
              <a:gd name="connsiteY48" fmla="*/ 128789 h 4481848"/>
              <a:gd name="connsiteX49" fmla="*/ 3258355 w 4419160"/>
              <a:gd name="connsiteY49" fmla="*/ 115910 h 4481848"/>
              <a:gd name="connsiteX50" fmla="*/ 3296991 w 4419160"/>
              <a:gd name="connsiteY50" fmla="*/ 90152 h 4481848"/>
              <a:gd name="connsiteX51" fmla="*/ 3335628 w 4419160"/>
              <a:gd name="connsiteY51" fmla="*/ 51516 h 4481848"/>
              <a:gd name="connsiteX52" fmla="*/ 3387144 w 4419160"/>
              <a:gd name="connsiteY52" fmla="*/ 38637 h 4481848"/>
              <a:gd name="connsiteX53" fmla="*/ 3812146 w 4419160"/>
              <a:gd name="connsiteY53" fmla="*/ 90152 h 4481848"/>
              <a:gd name="connsiteX54" fmla="*/ 3889420 w 4419160"/>
              <a:gd name="connsiteY54" fmla="*/ 77274 h 4481848"/>
              <a:gd name="connsiteX55" fmla="*/ 3966693 w 4419160"/>
              <a:gd name="connsiteY55" fmla="*/ 38637 h 4481848"/>
              <a:gd name="connsiteX56" fmla="*/ 4250028 w 4419160"/>
              <a:gd name="connsiteY56" fmla="*/ 0 h 4481848"/>
              <a:gd name="connsiteX57" fmla="*/ 4417453 w 4419160"/>
              <a:gd name="connsiteY57" fmla="*/ 38637 h 4481848"/>
              <a:gd name="connsiteX58" fmla="*/ 4391696 w 4419160"/>
              <a:gd name="connsiteY58" fmla="*/ 77274 h 4481848"/>
              <a:gd name="connsiteX59" fmla="*/ 4340180 w 4419160"/>
              <a:gd name="connsiteY59" fmla="*/ 103031 h 4481848"/>
              <a:gd name="connsiteX60" fmla="*/ 4288665 w 4419160"/>
              <a:gd name="connsiteY60" fmla="*/ 154547 h 4481848"/>
              <a:gd name="connsiteX61" fmla="*/ 4250028 w 4419160"/>
              <a:gd name="connsiteY61" fmla="*/ 180305 h 4481848"/>
              <a:gd name="connsiteX62" fmla="*/ 4224270 w 4419160"/>
              <a:gd name="connsiteY62" fmla="*/ 218941 h 4481848"/>
              <a:gd name="connsiteX63" fmla="*/ 4121239 w 4419160"/>
              <a:gd name="connsiteY63" fmla="*/ 321972 h 4481848"/>
              <a:gd name="connsiteX64" fmla="*/ 4108360 w 4419160"/>
              <a:gd name="connsiteY64" fmla="*/ 373488 h 4481848"/>
              <a:gd name="connsiteX65" fmla="*/ 4018208 w 4419160"/>
              <a:gd name="connsiteY65" fmla="*/ 463640 h 4481848"/>
              <a:gd name="connsiteX66" fmla="*/ 3889420 w 4419160"/>
              <a:gd name="connsiteY66" fmla="*/ 579550 h 4481848"/>
              <a:gd name="connsiteX67" fmla="*/ 3850783 w 4419160"/>
              <a:gd name="connsiteY67" fmla="*/ 592428 h 4481848"/>
              <a:gd name="connsiteX68" fmla="*/ 3760631 w 4419160"/>
              <a:gd name="connsiteY68" fmla="*/ 656823 h 4481848"/>
              <a:gd name="connsiteX69" fmla="*/ 3670479 w 4419160"/>
              <a:gd name="connsiteY69" fmla="*/ 734096 h 4481848"/>
              <a:gd name="connsiteX70" fmla="*/ 3606084 w 4419160"/>
              <a:gd name="connsiteY70" fmla="*/ 837127 h 4481848"/>
              <a:gd name="connsiteX71" fmla="*/ 3618963 w 4419160"/>
              <a:gd name="connsiteY71" fmla="*/ 1159099 h 4481848"/>
              <a:gd name="connsiteX72" fmla="*/ 3644721 w 4419160"/>
              <a:gd name="connsiteY72" fmla="*/ 1236372 h 4481848"/>
              <a:gd name="connsiteX73" fmla="*/ 3657600 w 4419160"/>
              <a:gd name="connsiteY73" fmla="*/ 1300766 h 4481848"/>
              <a:gd name="connsiteX74" fmla="*/ 3683358 w 4419160"/>
              <a:gd name="connsiteY74" fmla="*/ 1571223 h 4481848"/>
              <a:gd name="connsiteX75" fmla="*/ 3721994 w 4419160"/>
              <a:gd name="connsiteY75" fmla="*/ 1687133 h 4481848"/>
              <a:gd name="connsiteX76" fmla="*/ 3734873 w 4419160"/>
              <a:gd name="connsiteY76" fmla="*/ 1828800 h 4481848"/>
              <a:gd name="connsiteX77" fmla="*/ 3760631 w 4419160"/>
              <a:gd name="connsiteY77" fmla="*/ 1931831 h 4481848"/>
              <a:gd name="connsiteX78" fmla="*/ 3773510 w 4419160"/>
              <a:gd name="connsiteY78" fmla="*/ 2060620 h 4481848"/>
              <a:gd name="connsiteX79" fmla="*/ 3747752 w 4419160"/>
              <a:gd name="connsiteY79" fmla="*/ 2202288 h 4481848"/>
              <a:gd name="connsiteX80" fmla="*/ 3709115 w 4419160"/>
              <a:gd name="connsiteY80" fmla="*/ 2253803 h 4481848"/>
              <a:gd name="connsiteX81" fmla="*/ 3657600 w 4419160"/>
              <a:gd name="connsiteY81" fmla="*/ 2343955 h 4481848"/>
              <a:gd name="connsiteX82" fmla="*/ 3606084 w 4419160"/>
              <a:gd name="connsiteY82" fmla="*/ 2395471 h 4481848"/>
              <a:gd name="connsiteX83" fmla="*/ 3567448 w 4419160"/>
              <a:gd name="connsiteY83" fmla="*/ 2459865 h 4481848"/>
              <a:gd name="connsiteX84" fmla="*/ 3541690 w 4419160"/>
              <a:gd name="connsiteY84" fmla="*/ 2498502 h 4481848"/>
              <a:gd name="connsiteX85" fmla="*/ 3528811 w 4419160"/>
              <a:gd name="connsiteY85" fmla="*/ 2537138 h 4481848"/>
              <a:gd name="connsiteX86" fmla="*/ 3503053 w 4419160"/>
              <a:gd name="connsiteY86" fmla="*/ 2575775 h 4481848"/>
              <a:gd name="connsiteX87" fmla="*/ 3477296 w 4419160"/>
              <a:gd name="connsiteY87" fmla="*/ 2627290 h 4481848"/>
              <a:gd name="connsiteX88" fmla="*/ 3438659 w 4419160"/>
              <a:gd name="connsiteY88" fmla="*/ 2665927 h 4481848"/>
              <a:gd name="connsiteX89" fmla="*/ 3374265 w 4419160"/>
              <a:gd name="connsiteY89" fmla="*/ 2768958 h 4481848"/>
              <a:gd name="connsiteX90" fmla="*/ 3335628 w 4419160"/>
              <a:gd name="connsiteY90" fmla="*/ 2807595 h 4481848"/>
              <a:gd name="connsiteX91" fmla="*/ 3258355 w 4419160"/>
              <a:gd name="connsiteY91" fmla="*/ 2923505 h 4481848"/>
              <a:gd name="connsiteX92" fmla="*/ 3232597 w 4419160"/>
              <a:gd name="connsiteY92" fmla="*/ 2962141 h 4481848"/>
              <a:gd name="connsiteX93" fmla="*/ 3193960 w 4419160"/>
              <a:gd name="connsiteY93" fmla="*/ 3026535 h 4481848"/>
              <a:gd name="connsiteX94" fmla="*/ 3155324 w 4419160"/>
              <a:gd name="connsiteY94" fmla="*/ 3065172 h 4481848"/>
              <a:gd name="connsiteX95" fmla="*/ 3142445 w 4419160"/>
              <a:gd name="connsiteY95" fmla="*/ 3103809 h 4481848"/>
              <a:gd name="connsiteX96" fmla="*/ 3052293 w 4419160"/>
              <a:gd name="connsiteY96" fmla="*/ 3232597 h 4481848"/>
              <a:gd name="connsiteX97" fmla="*/ 3013656 w 4419160"/>
              <a:gd name="connsiteY97" fmla="*/ 3335628 h 4481848"/>
              <a:gd name="connsiteX98" fmla="*/ 2936383 w 4419160"/>
              <a:gd name="connsiteY98" fmla="*/ 3438659 h 4481848"/>
              <a:gd name="connsiteX99" fmla="*/ 2884868 w 4419160"/>
              <a:gd name="connsiteY99" fmla="*/ 3541690 h 4481848"/>
              <a:gd name="connsiteX100" fmla="*/ 2871989 w 4419160"/>
              <a:gd name="connsiteY100" fmla="*/ 3606085 h 4481848"/>
              <a:gd name="connsiteX101" fmla="*/ 2846231 w 4419160"/>
              <a:gd name="connsiteY101" fmla="*/ 3709116 h 4481848"/>
              <a:gd name="connsiteX102" fmla="*/ 2884868 w 4419160"/>
              <a:gd name="connsiteY102" fmla="*/ 4288665 h 4481848"/>
              <a:gd name="connsiteX103" fmla="*/ 2897746 w 4419160"/>
              <a:gd name="connsiteY103" fmla="*/ 4327302 h 4481848"/>
              <a:gd name="connsiteX104" fmla="*/ 2833352 w 4419160"/>
              <a:gd name="connsiteY104" fmla="*/ 4340181 h 4481848"/>
              <a:gd name="connsiteX105" fmla="*/ 2743200 w 4419160"/>
              <a:gd name="connsiteY105" fmla="*/ 4314423 h 4481848"/>
              <a:gd name="connsiteX106" fmla="*/ 2691684 w 4419160"/>
              <a:gd name="connsiteY106" fmla="*/ 4301544 h 4481848"/>
              <a:gd name="connsiteX107" fmla="*/ 2524259 w 4419160"/>
              <a:gd name="connsiteY107" fmla="*/ 4327302 h 4481848"/>
              <a:gd name="connsiteX108" fmla="*/ 2318197 w 4419160"/>
              <a:gd name="connsiteY108" fmla="*/ 4378817 h 4481848"/>
              <a:gd name="connsiteX109" fmla="*/ 2228045 w 4419160"/>
              <a:gd name="connsiteY109" fmla="*/ 4404575 h 4481848"/>
              <a:gd name="connsiteX110" fmla="*/ 2189408 w 4419160"/>
              <a:gd name="connsiteY110" fmla="*/ 4417454 h 4481848"/>
              <a:gd name="connsiteX111" fmla="*/ 2099256 w 4419160"/>
              <a:gd name="connsiteY111" fmla="*/ 4430333 h 4481848"/>
              <a:gd name="connsiteX112" fmla="*/ 1970468 w 4419160"/>
              <a:gd name="connsiteY112" fmla="*/ 4468969 h 4481848"/>
              <a:gd name="connsiteX113" fmla="*/ 1918952 w 4419160"/>
              <a:gd name="connsiteY113" fmla="*/ 4481848 h 4481848"/>
              <a:gd name="connsiteX114" fmla="*/ 1751527 w 4419160"/>
              <a:gd name="connsiteY114" fmla="*/ 4468969 h 4481848"/>
              <a:gd name="connsiteX115" fmla="*/ 1468191 w 4419160"/>
              <a:gd name="connsiteY115" fmla="*/ 4365938 h 4481848"/>
              <a:gd name="connsiteX116" fmla="*/ 1326524 w 4419160"/>
              <a:gd name="connsiteY116" fmla="*/ 4288665 h 4481848"/>
              <a:gd name="connsiteX117" fmla="*/ 1236372 w 4419160"/>
              <a:gd name="connsiteY117" fmla="*/ 4262907 h 4481848"/>
              <a:gd name="connsiteX118" fmla="*/ 927279 w 4419160"/>
              <a:gd name="connsiteY118" fmla="*/ 4327302 h 4481848"/>
              <a:gd name="connsiteX119" fmla="*/ 888642 w 4419160"/>
              <a:gd name="connsiteY119" fmla="*/ 4353059 h 4481848"/>
              <a:gd name="connsiteX120" fmla="*/ 759853 w 4419160"/>
              <a:gd name="connsiteY120" fmla="*/ 4378817 h 4481848"/>
              <a:gd name="connsiteX121" fmla="*/ 656822 w 4419160"/>
              <a:gd name="connsiteY121" fmla="*/ 4417454 h 4481848"/>
              <a:gd name="connsiteX122" fmla="*/ 347729 w 4419160"/>
              <a:gd name="connsiteY122" fmla="*/ 4468969 h 4481848"/>
              <a:gd name="connsiteX123" fmla="*/ 218941 w 4419160"/>
              <a:gd name="connsiteY123" fmla="*/ 4456090 h 4481848"/>
              <a:gd name="connsiteX124" fmla="*/ 193183 w 4419160"/>
              <a:gd name="connsiteY124" fmla="*/ 4417454 h 4481848"/>
              <a:gd name="connsiteX125" fmla="*/ 103031 w 4419160"/>
              <a:gd name="connsiteY125" fmla="*/ 4340181 h 4481848"/>
              <a:gd name="connsiteX126" fmla="*/ 77273 w 4419160"/>
              <a:gd name="connsiteY126" fmla="*/ 4340181 h 4481848"/>
              <a:gd name="connsiteX127" fmla="*/ 90152 w 4419160"/>
              <a:gd name="connsiteY127" fmla="*/ 4301544 h 4481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419160" h="4481848">
                <a:moveTo>
                  <a:pt x="0" y="4340181"/>
                </a:moveTo>
                <a:lnTo>
                  <a:pt x="0" y="4340181"/>
                </a:lnTo>
                <a:cubicBezTo>
                  <a:pt x="51515" y="4288665"/>
                  <a:pt x="110833" y="4243917"/>
                  <a:pt x="154546" y="4185634"/>
                </a:cubicBezTo>
                <a:cubicBezTo>
                  <a:pt x="167425" y="4168462"/>
                  <a:pt x="181276" y="4151979"/>
                  <a:pt x="193183" y="4134119"/>
                </a:cubicBezTo>
                <a:cubicBezTo>
                  <a:pt x="207068" y="4113291"/>
                  <a:pt x="216801" y="4089750"/>
                  <a:pt x="231820" y="4069724"/>
                </a:cubicBezTo>
                <a:cubicBezTo>
                  <a:pt x="242748" y="4055153"/>
                  <a:pt x="258796" y="4045080"/>
                  <a:pt x="270456" y="4031088"/>
                </a:cubicBezTo>
                <a:cubicBezTo>
                  <a:pt x="280365" y="4019197"/>
                  <a:pt x="286545" y="4004538"/>
                  <a:pt x="296214" y="3992451"/>
                </a:cubicBezTo>
                <a:cubicBezTo>
                  <a:pt x="320939" y="3961545"/>
                  <a:pt x="348762" y="3933205"/>
                  <a:pt x="373487" y="3902299"/>
                </a:cubicBezTo>
                <a:cubicBezTo>
                  <a:pt x="457520" y="3797257"/>
                  <a:pt x="303391" y="3958964"/>
                  <a:pt x="463639" y="3786389"/>
                </a:cubicBezTo>
                <a:cubicBezTo>
                  <a:pt x="463682" y="3786342"/>
                  <a:pt x="592406" y="3657623"/>
                  <a:pt x="618186" y="3631843"/>
                </a:cubicBezTo>
                <a:lnTo>
                  <a:pt x="669701" y="3580327"/>
                </a:lnTo>
                <a:cubicBezTo>
                  <a:pt x="682580" y="3567448"/>
                  <a:pt x="699493" y="3557612"/>
                  <a:pt x="708338" y="3541690"/>
                </a:cubicBezTo>
                <a:cubicBezTo>
                  <a:pt x="838111" y="3308099"/>
                  <a:pt x="718182" y="3498968"/>
                  <a:pt x="811369" y="3387144"/>
                </a:cubicBezTo>
                <a:cubicBezTo>
                  <a:pt x="821278" y="3375253"/>
                  <a:pt x="827054" y="3360259"/>
                  <a:pt x="837127" y="3348507"/>
                </a:cubicBezTo>
                <a:cubicBezTo>
                  <a:pt x="914519" y="3258216"/>
                  <a:pt x="858919" y="3328202"/>
                  <a:pt x="927279" y="3271234"/>
                </a:cubicBezTo>
                <a:cubicBezTo>
                  <a:pt x="941271" y="3259574"/>
                  <a:pt x="952208" y="3244591"/>
                  <a:pt x="965915" y="3232597"/>
                </a:cubicBezTo>
                <a:cubicBezTo>
                  <a:pt x="986602" y="3214496"/>
                  <a:pt x="1010047" y="3199657"/>
                  <a:pt x="1030310" y="3181082"/>
                </a:cubicBezTo>
                <a:cubicBezTo>
                  <a:pt x="1061638" y="3152365"/>
                  <a:pt x="1086464" y="3116429"/>
                  <a:pt x="1120462" y="3090930"/>
                </a:cubicBezTo>
                <a:cubicBezTo>
                  <a:pt x="1189149" y="3039414"/>
                  <a:pt x="1258585" y="2988881"/>
                  <a:pt x="1326524" y="2936383"/>
                </a:cubicBezTo>
                <a:cubicBezTo>
                  <a:pt x="1382409" y="2893199"/>
                  <a:pt x="1433727" y="2847319"/>
                  <a:pt x="1481070" y="2794716"/>
                </a:cubicBezTo>
                <a:cubicBezTo>
                  <a:pt x="1495429" y="2778761"/>
                  <a:pt x="1503410" y="2757169"/>
                  <a:pt x="1519707" y="2743200"/>
                </a:cubicBezTo>
                <a:cubicBezTo>
                  <a:pt x="1534284" y="2730706"/>
                  <a:pt x="1555025" y="2727750"/>
                  <a:pt x="1571222" y="2717443"/>
                </a:cubicBezTo>
                <a:cubicBezTo>
                  <a:pt x="1604930" y="2695993"/>
                  <a:pt x="1691201" y="2632260"/>
                  <a:pt x="1725769" y="2601533"/>
                </a:cubicBezTo>
                <a:cubicBezTo>
                  <a:pt x="1830265" y="2508647"/>
                  <a:pt x="1737189" y="2564355"/>
                  <a:pt x="1893194" y="2408350"/>
                </a:cubicBezTo>
                <a:lnTo>
                  <a:pt x="1931831" y="2369713"/>
                </a:lnTo>
                <a:cubicBezTo>
                  <a:pt x="1949003" y="2331076"/>
                  <a:pt x="1967643" y="2293060"/>
                  <a:pt x="1983346" y="2253803"/>
                </a:cubicBezTo>
                <a:cubicBezTo>
                  <a:pt x="1993430" y="2228594"/>
                  <a:pt x="1998077" y="2201341"/>
                  <a:pt x="2009104" y="2176530"/>
                </a:cubicBezTo>
                <a:cubicBezTo>
                  <a:pt x="2015391" y="2162385"/>
                  <a:pt x="2027182" y="2151332"/>
                  <a:pt x="2034862" y="2137893"/>
                </a:cubicBezTo>
                <a:cubicBezTo>
                  <a:pt x="2142044" y="1950326"/>
                  <a:pt x="2001265" y="2192210"/>
                  <a:pt x="2073499" y="2047741"/>
                </a:cubicBezTo>
                <a:cubicBezTo>
                  <a:pt x="2080421" y="2033897"/>
                  <a:pt x="2091739" y="2022635"/>
                  <a:pt x="2099256" y="2009105"/>
                </a:cubicBezTo>
                <a:cubicBezTo>
                  <a:pt x="2113242" y="1983931"/>
                  <a:pt x="2126197" y="1958147"/>
                  <a:pt x="2137893" y="1931831"/>
                </a:cubicBezTo>
                <a:cubicBezTo>
                  <a:pt x="2143407" y="1919426"/>
                  <a:pt x="2144701" y="1905337"/>
                  <a:pt x="2150772" y="1893195"/>
                </a:cubicBezTo>
                <a:cubicBezTo>
                  <a:pt x="2157694" y="1879351"/>
                  <a:pt x="2167943" y="1867437"/>
                  <a:pt x="2176529" y="1854558"/>
                </a:cubicBezTo>
                <a:cubicBezTo>
                  <a:pt x="2211778" y="1678315"/>
                  <a:pt x="2151861" y="1956009"/>
                  <a:pt x="2253803" y="1635617"/>
                </a:cubicBezTo>
                <a:cubicBezTo>
                  <a:pt x="2267077" y="1593898"/>
                  <a:pt x="2269533" y="1549444"/>
                  <a:pt x="2279560" y="1506828"/>
                </a:cubicBezTo>
                <a:cubicBezTo>
                  <a:pt x="2286718" y="1476406"/>
                  <a:pt x="2297095" y="1446828"/>
                  <a:pt x="2305318" y="1416676"/>
                </a:cubicBezTo>
                <a:cubicBezTo>
                  <a:pt x="2309975" y="1399600"/>
                  <a:pt x="2313334" y="1382180"/>
                  <a:pt x="2318197" y="1365161"/>
                </a:cubicBezTo>
                <a:cubicBezTo>
                  <a:pt x="2337560" y="1297393"/>
                  <a:pt x="2326732" y="1348092"/>
                  <a:pt x="2369713" y="1262130"/>
                </a:cubicBezTo>
                <a:cubicBezTo>
                  <a:pt x="2380052" y="1241452"/>
                  <a:pt x="2387833" y="1219555"/>
                  <a:pt x="2395470" y="1197735"/>
                </a:cubicBezTo>
                <a:cubicBezTo>
                  <a:pt x="2488754" y="931208"/>
                  <a:pt x="2413503" y="1081086"/>
                  <a:pt x="2511380" y="927279"/>
                </a:cubicBezTo>
                <a:cubicBezTo>
                  <a:pt x="2524819" y="906160"/>
                  <a:pt x="2539527" y="885613"/>
                  <a:pt x="2550017" y="862885"/>
                </a:cubicBezTo>
                <a:cubicBezTo>
                  <a:pt x="2571935" y="815397"/>
                  <a:pt x="2593315" y="727881"/>
                  <a:pt x="2627290" y="682581"/>
                </a:cubicBezTo>
                <a:cubicBezTo>
                  <a:pt x="2636577" y="670198"/>
                  <a:pt x="2653048" y="665409"/>
                  <a:pt x="2665927" y="656823"/>
                </a:cubicBezTo>
                <a:cubicBezTo>
                  <a:pt x="2687392" y="622479"/>
                  <a:pt x="2709914" y="588775"/>
                  <a:pt x="2730321" y="553792"/>
                </a:cubicBezTo>
                <a:cubicBezTo>
                  <a:pt x="2773532" y="479715"/>
                  <a:pt x="2739610" y="509982"/>
                  <a:pt x="2807594" y="425003"/>
                </a:cubicBezTo>
                <a:cubicBezTo>
                  <a:pt x="2887853" y="324680"/>
                  <a:pt x="2827692" y="417785"/>
                  <a:pt x="2910625" y="334851"/>
                </a:cubicBezTo>
                <a:cubicBezTo>
                  <a:pt x="2993015" y="252461"/>
                  <a:pt x="2894162" y="301701"/>
                  <a:pt x="3026535" y="257578"/>
                </a:cubicBezTo>
                <a:cubicBezTo>
                  <a:pt x="3094329" y="189784"/>
                  <a:pt x="3032002" y="241964"/>
                  <a:pt x="3129566" y="193183"/>
                </a:cubicBezTo>
                <a:cubicBezTo>
                  <a:pt x="3169454" y="173239"/>
                  <a:pt x="3178852" y="152141"/>
                  <a:pt x="3219718" y="128789"/>
                </a:cubicBezTo>
                <a:cubicBezTo>
                  <a:pt x="3231505" y="122054"/>
                  <a:pt x="3245476" y="120203"/>
                  <a:pt x="3258355" y="115910"/>
                </a:cubicBezTo>
                <a:cubicBezTo>
                  <a:pt x="3271234" y="107324"/>
                  <a:pt x="3285100" y="100061"/>
                  <a:pt x="3296991" y="90152"/>
                </a:cubicBezTo>
                <a:cubicBezTo>
                  <a:pt x="3310983" y="78492"/>
                  <a:pt x="3319814" y="60552"/>
                  <a:pt x="3335628" y="51516"/>
                </a:cubicBezTo>
                <a:cubicBezTo>
                  <a:pt x="3350996" y="42734"/>
                  <a:pt x="3369972" y="42930"/>
                  <a:pt x="3387144" y="38637"/>
                </a:cubicBezTo>
                <a:cubicBezTo>
                  <a:pt x="3778237" y="79095"/>
                  <a:pt x="3639207" y="46920"/>
                  <a:pt x="3812146" y="90152"/>
                </a:cubicBezTo>
                <a:cubicBezTo>
                  <a:pt x="3837904" y="85859"/>
                  <a:pt x="3864647" y="85532"/>
                  <a:pt x="3889420" y="77274"/>
                </a:cubicBezTo>
                <a:cubicBezTo>
                  <a:pt x="4040854" y="26797"/>
                  <a:pt x="3824347" y="71486"/>
                  <a:pt x="3966693" y="38637"/>
                </a:cubicBezTo>
                <a:cubicBezTo>
                  <a:pt x="4108716" y="5862"/>
                  <a:pt x="4096081" y="12829"/>
                  <a:pt x="4250028" y="0"/>
                </a:cubicBezTo>
                <a:cubicBezTo>
                  <a:pt x="4257261" y="904"/>
                  <a:pt x="4400234" y="9939"/>
                  <a:pt x="4417453" y="38637"/>
                </a:cubicBezTo>
                <a:cubicBezTo>
                  <a:pt x="4425417" y="51910"/>
                  <a:pt x="4403587" y="67365"/>
                  <a:pt x="4391696" y="77274"/>
                </a:cubicBezTo>
                <a:cubicBezTo>
                  <a:pt x="4376947" y="89565"/>
                  <a:pt x="4357352" y="94445"/>
                  <a:pt x="4340180" y="103031"/>
                </a:cubicBezTo>
                <a:cubicBezTo>
                  <a:pt x="4323008" y="120203"/>
                  <a:pt x="4307103" y="138743"/>
                  <a:pt x="4288665" y="154547"/>
                </a:cubicBezTo>
                <a:cubicBezTo>
                  <a:pt x="4276913" y="164620"/>
                  <a:pt x="4260973" y="169360"/>
                  <a:pt x="4250028" y="180305"/>
                </a:cubicBezTo>
                <a:cubicBezTo>
                  <a:pt x="4239083" y="191250"/>
                  <a:pt x="4234682" y="207488"/>
                  <a:pt x="4224270" y="218941"/>
                </a:cubicBezTo>
                <a:cubicBezTo>
                  <a:pt x="4191599" y="254879"/>
                  <a:pt x="4121239" y="321972"/>
                  <a:pt x="4121239" y="321972"/>
                </a:cubicBezTo>
                <a:cubicBezTo>
                  <a:pt x="4116946" y="339144"/>
                  <a:pt x="4115332" y="357219"/>
                  <a:pt x="4108360" y="373488"/>
                </a:cubicBezTo>
                <a:cubicBezTo>
                  <a:pt x="4088362" y="420152"/>
                  <a:pt x="4057383" y="428818"/>
                  <a:pt x="4018208" y="463640"/>
                </a:cubicBezTo>
                <a:cubicBezTo>
                  <a:pt x="3957486" y="517615"/>
                  <a:pt x="3965327" y="528946"/>
                  <a:pt x="3889420" y="579550"/>
                </a:cubicBezTo>
                <a:cubicBezTo>
                  <a:pt x="3878124" y="587080"/>
                  <a:pt x="3863662" y="588135"/>
                  <a:pt x="3850783" y="592428"/>
                </a:cubicBezTo>
                <a:cubicBezTo>
                  <a:pt x="3759727" y="653132"/>
                  <a:pt x="3872453" y="576949"/>
                  <a:pt x="3760631" y="656823"/>
                </a:cubicBezTo>
                <a:cubicBezTo>
                  <a:pt x="3708520" y="694046"/>
                  <a:pt x="3722378" y="674783"/>
                  <a:pt x="3670479" y="734096"/>
                </a:cubicBezTo>
                <a:cubicBezTo>
                  <a:pt x="3631469" y="778679"/>
                  <a:pt x="3631472" y="786352"/>
                  <a:pt x="3606084" y="837127"/>
                </a:cubicBezTo>
                <a:cubicBezTo>
                  <a:pt x="3610377" y="944451"/>
                  <a:pt x="3608617" y="1052189"/>
                  <a:pt x="3618963" y="1159099"/>
                </a:cubicBezTo>
                <a:cubicBezTo>
                  <a:pt x="3621578" y="1186124"/>
                  <a:pt x="3639396" y="1209748"/>
                  <a:pt x="3644721" y="1236372"/>
                </a:cubicBezTo>
                <a:lnTo>
                  <a:pt x="3657600" y="1300766"/>
                </a:lnTo>
                <a:cubicBezTo>
                  <a:pt x="3664623" y="1420153"/>
                  <a:pt x="3654418" y="1477166"/>
                  <a:pt x="3683358" y="1571223"/>
                </a:cubicBezTo>
                <a:cubicBezTo>
                  <a:pt x="3695335" y="1610149"/>
                  <a:pt x="3721994" y="1687133"/>
                  <a:pt x="3721994" y="1687133"/>
                </a:cubicBezTo>
                <a:cubicBezTo>
                  <a:pt x="3726287" y="1734355"/>
                  <a:pt x="3727478" y="1781963"/>
                  <a:pt x="3734873" y="1828800"/>
                </a:cubicBezTo>
                <a:cubicBezTo>
                  <a:pt x="3740394" y="1863767"/>
                  <a:pt x="3754811" y="1896912"/>
                  <a:pt x="3760631" y="1931831"/>
                </a:cubicBezTo>
                <a:cubicBezTo>
                  <a:pt x="3767724" y="1974388"/>
                  <a:pt x="3769217" y="2017690"/>
                  <a:pt x="3773510" y="2060620"/>
                </a:cubicBezTo>
                <a:cubicBezTo>
                  <a:pt x="3771095" y="2079938"/>
                  <a:pt x="3766811" y="2168935"/>
                  <a:pt x="3747752" y="2202288"/>
                </a:cubicBezTo>
                <a:cubicBezTo>
                  <a:pt x="3737102" y="2220925"/>
                  <a:pt x="3720491" y="2235601"/>
                  <a:pt x="3709115" y="2253803"/>
                </a:cubicBezTo>
                <a:cubicBezTo>
                  <a:pt x="3681000" y="2298787"/>
                  <a:pt x="3690328" y="2305773"/>
                  <a:pt x="3657600" y="2343955"/>
                </a:cubicBezTo>
                <a:cubicBezTo>
                  <a:pt x="3641796" y="2362393"/>
                  <a:pt x="3620993" y="2376302"/>
                  <a:pt x="3606084" y="2395471"/>
                </a:cubicBezTo>
                <a:cubicBezTo>
                  <a:pt x="3590716" y="2415230"/>
                  <a:pt x="3580715" y="2438638"/>
                  <a:pt x="3567448" y="2459865"/>
                </a:cubicBezTo>
                <a:cubicBezTo>
                  <a:pt x="3559244" y="2472991"/>
                  <a:pt x="3548612" y="2484658"/>
                  <a:pt x="3541690" y="2498502"/>
                </a:cubicBezTo>
                <a:cubicBezTo>
                  <a:pt x="3535619" y="2510644"/>
                  <a:pt x="3534882" y="2524996"/>
                  <a:pt x="3528811" y="2537138"/>
                </a:cubicBezTo>
                <a:cubicBezTo>
                  <a:pt x="3521889" y="2550982"/>
                  <a:pt x="3510733" y="2562336"/>
                  <a:pt x="3503053" y="2575775"/>
                </a:cubicBezTo>
                <a:cubicBezTo>
                  <a:pt x="3493528" y="2592444"/>
                  <a:pt x="3488455" y="2611668"/>
                  <a:pt x="3477296" y="2627290"/>
                </a:cubicBezTo>
                <a:cubicBezTo>
                  <a:pt x="3466710" y="2642111"/>
                  <a:pt x="3449372" y="2651197"/>
                  <a:pt x="3438659" y="2665927"/>
                </a:cubicBezTo>
                <a:cubicBezTo>
                  <a:pt x="3414838" y="2698681"/>
                  <a:pt x="3402903" y="2740320"/>
                  <a:pt x="3374265" y="2768958"/>
                </a:cubicBezTo>
                <a:cubicBezTo>
                  <a:pt x="3361386" y="2781837"/>
                  <a:pt x="3346556" y="2793024"/>
                  <a:pt x="3335628" y="2807595"/>
                </a:cubicBezTo>
                <a:cubicBezTo>
                  <a:pt x="3307767" y="2844743"/>
                  <a:pt x="3284113" y="2884868"/>
                  <a:pt x="3258355" y="2923505"/>
                </a:cubicBezTo>
                <a:cubicBezTo>
                  <a:pt x="3249769" y="2936384"/>
                  <a:pt x="3240561" y="2948868"/>
                  <a:pt x="3232597" y="2962141"/>
                </a:cubicBezTo>
                <a:cubicBezTo>
                  <a:pt x="3219718" y="2983606"/>
                  <a:pt x="3208979" y="3006509"/>
                  <a:pt x="3193960" y="3026535"/>
                </a:cubicBezTo>
                <a:cubicBezTo>
                  <a:pt x="3183032" y="3041106"/>
                  <a:pt x="3168203" y="3052293"/>
                  <a:pt x="3155324" y="3065172"/>
                </a:cubicBezTo>
                <a:cubicBezTo>
                  <a:pt x="3151031" y="3078051"/>
                  <a:pt x="3149180" y="3092022"/>
                  <a:pt x="3142445" y="3103809"/>
                </a:cubicBezTo>
                <a:cubicBezTo>
                  <a:pt x="3115195" y="3151496"/>
                  <a:pt x="3072504" y="3178701"/>
                  <a:pt x="3052293" y="3232597"/>
                </a:cubicBezTo>
                <a:cubicBezTo>
                  <a:pt x="3039414" y="3266941"/>
                  <a:pt x="3031638" y="3303659"/>
                  <a:pt x="3013656" y="3335628"/>
                </a:cubicBezTo>
                <a:cubicBezTo>
                  <a:pt x="2992609" y="3373044"/>
                  <a:pt x="2936383" y="3438659"/>
                  <a:pt x="2936383" y="3438659"/>
                </a:cubicBezTo>
                <a:cubicBezTo>
                  <a:pt x="2897021" y="3596107"/>
                  <a:pt x="2959926" y="3372808"/>
                  <a:pt x="2884868" y="3541690"/>
                </a:cubicBezTo>
                <a:cubicBezTo>
                  <a:pt x="2875978" y="3561693"/>
                  <a:pt x="2876911" y="3584755"/>
                  <a:pt x="2871989" y="3606085"/>
                </a:cubicBezTo>
                <a:cubicBezTo>
                  <a:pt x="2864029" y="3640579"/>
                  <a:pt x="2854817" y="3674772"/>
                  <a:pt x="2846231" y="3709116"/>
                </a:cubicBezTo>
                <a:cubicBezTo>
                  <a:pt x="2859110" y="3902299"/>
                  <a:pt x="2868790" y="4095722"/>
                  <a:pt x="2884868" y="4288665"/>
                </a:cubicBezTo>
                <a:cubicBezTo>
                  <a:pt x="2885995" y="4302194"/>
                  <a:pt x="2907345" y="4317703"/>
                  <a:pt x="2897746" y="4327302"/>
                </a:cubicBezTo>
                <a:cubicBezTo>
                  <a:pt x="2882268" y="4342780"/>
                  <a:pt x="2854817" y="4335888"/>
                  <a:pt x="2833352" y="4340181"/>
                </a:cubicBezTo>
                <a:lnTo>
                  <a:pt x="2743200" y="4314423"/>
                </a:lnTo>
                <a:cubicBezTo>
                  <a:pt x="2726123" y="4309766"/>
                  <a:pt x="2709354" y="4300505"/>
                  <a:pt x="2691684" y="4301544"/>
                </a:cubicBezTo>
                <a:cubicBezTo>
                  <a:pt x="2635316" y="4304860"/>
                  <a:pt x="2580067" y="4318716"/>
                  <a:pt x="2524259" y="4327302"/>
                </a:cubicBezTo>
                <a:cubicBezTo>
                  <a:pt x="2397302" y="4378084"/>
                  <a:pt x="2519980" y="4333976"/>
                  <a:pt x="2318197" y="4378817"/>
                </a:cubicBezTo>
                <a:cubicBezTo>
                  <a:pt x="2287688" y="4385597"/>
                  <a:pt x="2257980" y="4395594"/>
                  <a:pt x="2228045" y="4404575"/>
                </a:cubicBezTo>
                <a:cubicBezTo>
                  <a:pt x="2215042" y="4408476"/>
                  <a:pt x="2202720" y="4414792"/>
                  <a:pt x="2189408" y="4417454"/>
                </a:cubicBezTo>
                <a:cubicBezTo>
                  <a:pt x="2159642" y="4423407"/>
                  <a:pt x="2129307" y="4426040"/>
                  <a:pt x="2099256" y="4430333"/>
                </a:cubicBezTo>
                <a:lnTo>
                  <a:pt x="1970468" y="4468969"/>
                </a:lnTo>
                <a:cubicBezTo>
                  <a:pt x="1953449" y="4473832"/>
                  <a:pt x="1936652" y="4481848"/>
                  <a:pt x="1918952" y="4481848"/>
                </a:cubicBezTo>
                <a:cubicBezTo>
                  <a:pt x="1862979" y="4481848"/>
                  <a:pt x="1807335" y="4473262"/>
                  <a:pt x="1751527" y="4468969"/>
                </a:cubicBezTo>
                <a:cubicBezTo>
                  <a:pt x="1657082" y="4434625"/>
                  <a:pt x="1555446" y="4415798"/>
                  <a:pt x="1468191" y="4365938"/>
                </a:cubicBezTo>
                <a:cubicBezTo>
                  <a:pt x="1458948" y="4360656"/>
                  <a:pt x="1354869" y="4298973"/>
                  <a:pt x="1326524" y="4288665"/>
                </a:cubicBezTo>
                <a:cubicBezTo>
                  <a:pt x="1297153" y="4277984"/>
                  <a:pt x="1266423" y="4271493"/>
                  <a:pt x="1236372" y="4262907"/>
                </a:cubicBezTo>
                <a:cubicBezTo>
                  <a:pt x="1133341" y="4284372"/>
                  <a:pt x="1029154" y="4300890"/>
                  <a:pt x="927279" y="4327302"/>
                </a:cubicBezTo>
                <a:cubicBezTo>
                  <a:pt x="912296" y="4331186"/>
                  <a:pt x="902869" y="4346962"/>
                  <a:pt x="888642" y="4353059"/>
                </a:cubicBezTo>
                <a:cubicBezTo>
                  <a:pt x="864188" y="4363539"/>
                  <a:pt x="777288" y="4375911"/>
                  <a:pt x="759853" y="4378817"/>
                </a:cubicBezTo>
                <a:cubicBezTo>
                  <a:pt x="725509" y="4391696"/>
                  <a:pt x="692293" y="4408119"/>
                  <a:pt x="656822" y="4417454"/>
                </a:cubicBezTo>
                <a:cubicBezTo>
                  <a:pt x="606345" y="4430738"/>
                  <a:pt x="389957" y="4462473"/>
                  <a:pt x="347729" y="4468969"/>
                </a:cubicBezTo>
                <a:cubicBezTo>
                  <a:pt x="304800" y="4464676"/>
                  <a:pt x="259870" y="4469733"/>
                  <a:pt x="218941" y="4456090"/>
                </a:cubicBezTo>
                <a:cubicBezTo>
                  <a:pt x="204257" y="4451195"/>
                  <a:pt x="203256" y="4429206"/>
                  <a:pt x="193183" y="4417454"/>
                </a:cubicBezTo>
                <a:cubicBezTo>
                  <a:pt x="176409" y="4397885"/>
                  <a:pt x="132755" y="4352070"/>
                  <a:pt x="103031" y="4340181"/>
                </a:cubicBezTo>
                <a:cubicBezTo>
                  <a:pt x="95059" y="4336992"/>
                  <a:pt x="85859" y="4340181"/>
                  <a:pt x="77273" y="4340181"/>
                </a:cubicBezTo>
                <a:lnTo>
                  <a:pt x="90152" y="4301544"/>
                </a:lnTo>
              </a:path>
            </a:pathLst>
          </a:cu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36027B48-D653-3114-2708-C5C50F0ED40F}"/>
              </a:ext>
            </a:extLst>
          </p:cNvPr>
          <p:cNvSpPr/>
          <p:nvPr/>
        </p:nvSpPr>
        <p:spPr>
          <a:xfrm rot="1795663">
            <a:off x="5434125" y="5526385"/>
            <a:ext cx="70261" cy="3200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00C5F664-92DA-3969-36B9-9CB2CD0B57C7}"/>
              </a:ext>
            </a:extLst>
          </p:cNvPr>
          <p:cNvSpPr/>
          <p:nvPr/>
        </p:nvSpPr>
        <p:spPr>
          <a:xfrm rot="1654577">
            <a:off x="5179097" y="5976647"/>
            <a:ext cx="85016" cy="38729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887F4BB6-BD23-217E-20CE-23CE43F7119E}"/>
              </a:ext>
            </a:extLst>
          </p:cNvPr>
          <p:cNvSpPr/>
          <p:nvPr/>
        </p:nvSpPr>
        <p:spPr>
          <a:xfrm rot="1241612">
            <a:off x="4895850" y="6576060"/>
            <a:ext cx="102870" cy="46863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7B908294-37CA-6E44-6B53-A19B5984E873}"/>
              </a:ext>
            </a:extLst>
          </p:cNvPr>
          <p:cNvSpPr/>
          <p:nvPr/>
        </p:nvSpPr>
        <p:spPr>
          <a:xfrm rot="1812787">
            <a:off x="5989601" y="4801466"/>
            <a:ext cx="47989" cy="2186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E5CE3C7F-57D7-BB1E-DA99-433C421F572D}"/>
              </a:ext>
            </a:extLst>
          </p:cNvPr>
          <p:cNvSpPr/>
          <p:nvPr/>
        </p:nvSpPr>
        <p:spPr>
          <a:xfrm rot="2455152">
            <a:off x="5764208" y="5139552"/>
            <a:ext cx="58067" cy="26452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E5F94D1B-7CA3-E061-A5A1-046249D23684}"/>
              </a:ext>
            </a:extLst>
          </p:cNvPr>
          <p:cNvSpPr/>
          <p:nvPr/>
        </p:nvSpPr>
        <p:spPr>
          <a:xfrm rot="706386">
            <a:off x="6284582" y="4071840"/>
            <a:ext cx="32777" cy="1493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61EEA6E5-0227-2853-03C1-45EF0CCDCF59}"/>
              </a:ext>
            </a:extLst>
          </p:cNvPr>
          <p:cNvSpPr/>
          <p:nvPr/>
        </p:nvSpPr>
        <p:spPr>
          <a:xfrm rot="1053972">
            <a:off x="6172408" y="4389908"/>
            <a:ext cx="39660" cy="18067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4" name="Group 23">
            <a:extLst>
              <a:ext uri="{FF2B5EF4-FFF2-40B4-BE49-F238E27FC236}">
                <a16:creationId xmlns:a16="http://schemas.microsoft.com/office/drawing/2014/main" id="{DFF7ACF2-48B5-55E6-96EE-5A548CAE9B68}"/>
              </a:ext>
            </a:extLst>
          </p:cNvPr>
          <p:cNvGrpSpPr/>
          <p:nvPr/>
        </p:nvGrpSpPr>
        <p:grpSpPr>
          <a:xfrm>
            <a:off x="7455840" y="3717622"/>
            <a:ext cx="342571" cy="386943"/>
            <a:chOff x="9416312" y="2622380"/>
            <a:chExt cx="734331" cy="912390"/>
          </a:xfrm>
        </p:grpSpPr>
        <p:sp>
          <p:nvSpPr>
            <p:cNvPr id="25" name="Rectangle 24">
              <a:extLst>
                <a:ext uri="{FF2B5EF4-FFF2-40B4-BE49-F238E27FC236}">
                  <a16:creationId xmlns:a16="http://schemas.microsoft.com/office/drawing/2014/main" id="{F6AD82D4-C0D9-2AE2-081D-6CC4C1DBAD22}"/>
                </a:ext>
              </a:extLst>
            </p:cNvPr>
            <p:cNvSpPr/>
            <p:nvPr/>
          </p:nvSpPr>
          <p:spPr>
            <a:xfrm>
              <a:off x="9594376" y="2879678"/>
              <a:ext cx="382137" cy="65509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lowchart: Delay 25">
              <a:extLst>
                <a:ext uri="{FF2B5EF4-FFF2-40B4-BE49-F238E27FC236}">
                  <a16:creationId xmlns:a16="http://schemas.microsoft.com/office/drawing/2014/main" id="{161DA3AE-1159-74CA-CD93-DF1D36BEDD56}"/>
                </a:ext>
              </a:extLst>
            </p:cNvPr>
            <p:cNvSpPr/>
            <p:nvPr/>
          </p:nvSpPr>
          <p:spPr>
            <a:xfrm rot="16200000">
              <a:off x="9657287" y="2572069"/>
              <a:ext cx="259211" cy="359833"/>
            </a:xfrm>
            <a:prstGeom prst="flowChartDela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lowchart: Delay 26">
              <a:extLst>
                <a:ext uri="{FF2B5EF4-FFF2-40B4-BE49-F238E27FC236}">
                  <a16:creationId xmlns:a16="http://schemas.microsoft.com/office/drawing/2014/main" id="{6794B84A-5C17-30E4-9890-71CFD372657A}"/>
                </a:ext>
              </a:extLst>
            </p:cNvPr>
            <p:cNvSpPr/>
            <p:nvPr/>
          </p:nvSpPr>
          <p:spPr>
            <a:xfrm>
              <a:off x="9973598" y="2878521"/>
              <a:ext cx="177045" cy="297383"/>
            </a:xfrm>
            <a:prstGeom prst="flowChartDela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lowchart: Delay 27">
              <a:extLst>
                <a:ext uri="{FF2B5EF4-FFF2-40B4-BE49-F238E27FC236}">
                  <a16:creationId xmlns:a16="http://schemas.microsoft.com/office/drawing/2014/main" id="{68E6853A-F6E2-3B37-9D1E-54686EFED82F}"/>
                </a:ext>
              </a:extLst>
            </p:cNvPr>
            <p:cNvSpPr/>
            <p:nvPr/>
          </p:nvSpPr>
          <p:spPr>
            <a:xfrm rot="10800000">
              <a:off x="9416312" y="2894443"/>
              <a:ext cx="177045" cy="297383"/>
            </a:xfrm>
            <a:prstGeom prst="flowChartDela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1" name="Rectangle 30">
            <a:extLst>
              <a:ext uri="{FF2B5EF4-FFF2-40B4-BE49-F238E27FC236}">
                <a16:creationId xmlns:a16="http://schemas.microsoft.com/office/drawing/2014/main" id="{46FF7BB7-9411-A6AD-B07A-5D2A403493BD}"/>
              </a:ext>
            </a:extLst>
          </p:cNvPr>
          <p:cNvSpPr/>
          <p:nvPr/>
        </p:nvSpPr>
        <p:spPr>
          <a:xfrm>
            <a:off x="0" y="2567652"/>
            <a:ext cx="12192000" cy="174052"/>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8" name="Group 37">
            <a:extLst>
              <a:ext uri="{FF2B5EF4-FFF2-40B4-BE49-F238E27FC236}">
                <a16:creationId xmlns:a16="http://schemas.microsoft.com/office/drawing/2014/main" id="{E6484284-51E7-18FD-ECAF-28103038BDF0}"/>
              </a:ext>
            </a:extLst>
          </p:cNvPr>
          <p:cNvGrpSpPr/>
          <p:nvPr/>
        </p:nvGrpSpPr>
        <p:grpSpPr>
          <a:xfrm>
            <a:off x="10823753" y="2254260"/>
            <a:ext cx="724149" cy="365515"/>
            <a:chOff x="10851888" y="2324600"/>
            <a:chExt cx="724149" cy="365515"/>
          </a:xfrm>
        </p:grpSpPr>
        <p:sp>
          <p:nvSpPr>
            <p:cNvPr id="39" name="Trapezoid 38">
              <a:extLst>
                <a:ext uri="{FF2B5EF4-FFF2-40B4-BE49-F238E27FC236}">
                  <a16:creationId xmlns:a16="http://schemas.microsoft.com/office/drawing/2014/main" id="{8CF1B339-CFB2-AD4E-77B7-A4402B1FEE7B}"/>
                </a:ext>
              </a:extLst>
            </p:cNvPr>
            <p:cNvSpPr/>
            <p:nvPr/>
          </p:nvSpPr>
          <p:spPr>
            <a:xfrm>
              <a:off x="10851888" y="2436620"/>
              <a:ext cx="724149" cy="195595"/>
            </a:xfrm>
            <a:prstGeom prst="trapezoid">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Oval 39">
              <a:extLst>
                <a:ext uri="{FF2B5EF4-FFF2-40B4-BE49-F238E27FC236}">
                  <a16:creationId xmlns:a16="http://schemas.microsoft.com/office/drawing/2014/main" id="{A681AF4A-94A6-E752-A18F-32D3D46F9248}"/>
                </a:ext>
              </a:extLst>
            </p:cNvPr>
            <p:cNvSpPr/>
            <p:nvPr/>
          </p:nvSpPr>
          <p:spPr>
            <a:xfrm>
              <a:off x="10919061" y="2582772"/>
              <a:ext cx="99947" cy="95618"/>
            </a:xfrm>
            <a:prstGeom prst="ellipse">
              <a:avLst/>
            </a:prstGeom>
            <a:no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Oval 40">
              <a:extLst>
                <a:ext uri="{FF2B5EF4-FFF2-40B4-BE49-F238E27FC236}">
                  <a16:creationId xmlns:a16="http://schemas.microsoft.com/office/drawing/2014/main" id="{C2EDEB59-B6FE-FABC-00C2-500C4847E291}"/>
                </a:ext>
              </a:extLst>
            </p:cNvPr>
            <p:cNvSpPr/>
            <p:nvPr/>
          </p:nvSpPr>
          <p:spPr>
            <a:xfrm>
              <a:off x="11380951" y="2594497"/>
              <a:ext cx="99947" cy="95618"/>
            </a:xfrm>
            <a:prstGeom prst="ellipse">
              <a:avLst/>
            </a:prstGeom>
            <a:no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Trapezoid 41">
              <a:extLst>
                <a:ext uri="{FF2B5EF4-FFF2-40B4-BE49-F238E27FC236}">
                  <a16:creationId xmlns:a16="http://schemas.microsoft.com/office/drawing/2014/main" id="{52A079A0-45A6-6E6B-BCDD-D7C7F8C76B93}"/>
                </a:ext>
              </a:extLst>
            </p:cNvPr>
            <p:cNvSpPr/>
            <p:nvPr/>
          </p:nvSpPr>
          <p:spPr>
            <a:xfrm>
              <a:off x="11141179" y="2324600"/>
              <a:ext cx="337822" cy="133595"/>
            </a:xfrm>
            <a:prstGeom prst="trapezoid">
              <a:avLst/>
            </a:prstGeom>
            <a:noFill/>
            <a:ln w="508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2" name="Group 31">
            <a:extLst>
              <a:ext uri="{FF2B5EF4-FFF2-40B4-BE49-F238E27FC236}">
                <a16:creationId xmlns:a16="http://schemas.microsoft.com/office/drawing/2014/main" id="{D00CBE88-6A53-6DFD-6565-916F9836A91F}"/>
              </a:ext>
            </a:extLst>
          </p:cNvPr>
          <p:cNvGrpSpPr/>
          <p:nvPr/>
        </p:nvGrpSpPr>
        <p:grpSpPr>
          <a:xfrm>
            <a:off x="893767" y="2208096"/>
            <a:ext cx="805569" cy="444508"/>
            <a:chOff x="1878505" y="2236232"/>
            <a:chExt cx="805569" cy="444508"/>
          </a:xfrm>
        </p:grpSpPr>
        <p:sp>
          <p:nvSpPr>
            <p:cNvPr id="33" name="Rectangle: Rounded Corners 32">
              <a:extLst>
                <a:ext uri="{FF2B5EF4-FFF2-40B4-BE49-F238E27FC236}">
                  <a16:creationId xmlns:a16="http://schemas.microsoft.com/office/drawing/2014/main" id="{DE8A0D3A-1C0D-4298-6375-780CF3DE67FB}"/>
                </a:ext>
              </a:extLst>
            </p:cNvPr>
            <p:cNvSpPr/>
            <p:nvPr/>
          </p:nvSpPr>
          <p:spPr>
            <a:xfrm>
              <a:off x="1878505" y="2236232"/>
              <a:ext cx="548640" cy="41091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Rounded Corners 33">
              <a:extLst>
                <a:ext uri="{FF2B5EF4-FFF2-40B4-BE49-F238E27FC236}">
                  <a16:creationId xmlns:a16="http://schemas.microsoft.com/office/drawing/2014/main" id="{18DBA87F-9190-A24F-5C52-4773A9E41947}"/>
                </a:ext>
              </a:extLst>
            </p:cNvPr>
            <p:cNvSpPr/>
            <p:nvPr/>
          </p:nvSpPr>
          <p:spPr>
            <a:xfrm>
              <a:off x="2416409" y="2432384"/>
              <a:ext cx="255945" cy="210862"/>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Rounded Corners 34">
              <a:extLst>
                <a:ext uri="{FF2B5EF4-FFF2-40B4-BE49-F238E27FC236}">
                  <a16:creationId xmlns:a16="http://schemas.microsoft.com/office/drawing/2014/main" id="{488BF649-15DB-5059-994D-0EC0579F3065}"/>
                </a:ext>
              </a:extLst>
            </p:cNvPr>
            <p:cNvSpPr/>
            <p:nvPr/>
          </p:nvSpPr>
          <p:spPr>
            <a:xfrm>
              <a:off x="2428129" y="2335279"/>
              <a:ext cx="255945" cy="119026"/>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Oval 35">
              <a:extLst>
                <a:ext uri="{FF2B5EF4-FFF2-40B4-BE49-F238E27FC236}">
                  <a16:creationId xmlns:a16="http://schemas.microsoft.com/office/drawing/2014/main" id="{C362DBD8-7324-5FB7-F549-706707F11044}"/>
                </a:ext>
              </a:extLst>
            </p:cNvPr>
            <p:cNvSpPr/>
            <p:nvPr/>
          </p:nvSpPr>
          <p:spPr>
            <a:xfrm>
              <a:off x="2016552" y="2585122"/>
              <a:ext cx="99947" cy="95618"/>
            </a:xfrm>
            <a:prstGeom prst="ellipse">
              <a:avLst/>
            </a:prstGeom>
            <a:no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Oval 36">
              <a:extLst>
                <a:ext uri="{FF2B5EF4-FFF2-40B4-BE49-F238E27FC236}">
                  <a16:creationId xmlns:a16="http://schemas.microsoft.com/office/drawing/2014/main" id="{64F4187C-E833-59F8-2D48-6468FC510716}"/>
                </a:ext>
              </a:extLst>
            </p:cNvPr>
            <p:cNvSpPr/>
            <p:nvPr/>
          </p:nvSpPr>
          <p:spPr>
            <a:xfrm>
              <a:off x="2450307" y="2582774"/>
              <a:ext cx="99947" cy="95618"/>
            </a:xfrm>
            <a:prstGeom prst="ellipse">
              <a:avLst/>
            </a:prstGeom>
            <a:no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45" name="Graphic 44" descr="Car with solid fill">
            <a:extLst>
              <a:ext uri="{FF2B5EF4-FFF2-40B4-BE49-F238E27FC236}">
                <a16:creationId xmlns:a16="http://schemas.microsoft.com/office/drawing/2014/main" id="{5C773E41-32F0-98A1-BDD9-00D13DB7A59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092" y="2131828"/>
            <a:ext cx="755703" cy="755703"/>
          </a:xfrm>
          <a:prstGeom prst="rect">
            <a:avLst/>
          </a:prstGeom>
        </p:spPr>
      </p:pic>
      <p:pic>
        <p:nvPicPr>
          <p:cNvPr id="47" name="Graphic 46" descr="Woman with baby with solid fill">
            <a:extLst>
              <a:ext uri="{FF2B5EF4-FFF2-40B4-BE49-F238E27FC236}">
                <a16:creationId xmlns:a16="http://schemas.microsoft.com/office/drawing/2014/main" id="{11E0F1AF-8AA2-BBBE-B841-9D666BE46E2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83615" y="4689289"/>
            <a:ext cx="687003" cy="687003"/>
          </a:xfrm>
          <a:prstGeom prst="rect">
            <a:avLst/>
          </a:prstGeom>
        </p:spPr>
      </p:pic>
      <p:pic>
        <p:nvPicPr>
          <p:cNvPr id="48" name="Graphic 47" descr="Man with kid with solid fill">
            <a:extLst>
              <a:ext uri="{FF2B5EF4-FFF2-40B4-BE49-F238E27FC236}">
                <a16:creationId xmlns:a16="http://schemas.microsoft.com/office/drawing/2014/main" id="{C4A4EB9F-37B4-F5D2-2592-2E88DCDEAF7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909192" y="3282591"/>
            <a:ext cx="687003" cy="687003"/>
          </a:xfrm>
          <a:prstGeom prst="rect">
            <a:avLst/>
          </a:prstGeom>
        </p:spPr>
      </p:pic>
      <p:sp>
        <p:nvSpPr>
          <p:cNvPr id="49" name="Rectangle 48">
            <a:extLst>
              <a:ext uri="{FF2B5EF4-FFF2-40B4-BE49-F238E27FC236}">
                <a16:creationId xmlns:a16="http://schemas.microsoft.com/office/drawing/2014/main" id="{749B7ECE-4324-B7E7-56CE-8490D72BF156}"/>
              </a:ext>
            </a:extLst>
          </p:cNvPr>
          <p:cNvSpPr/>
          <p:nvPr/>
        </p:nvSpPr>
        <p:spPr>
          <a:xfrm rot="706386">
            <a:off x="6336794" y="3812192"/>
            <a:ext cx="27088" cy="12340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Rectangle 49">
            <a:extLst>
              <a:ext uri="{FF2B5EF4-FFF2-40B4-BE49-F238E27FC236}">
                <a16:creationId xmlns:a16="http://schemas.microsoft.com/office/drawing/2014/main" id="{B602CF6C-04CC-B763-260D-C2649AB6EC16}"/>
              </a:ext>
            </a:extLst>
          </p:cNvPr>
          <p:cNvSpPr/>
          <p:nvPr/>
        </p:nvSpPr>
        <p:spPr>
          <a:xfrm rot="1096648">
            <a:off x="6386162" y="3539588"/>
            <a:ext cx="27088" cy="12340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Rectangle 50">
            <a:extLst>
              <a:ext uri="{FF2B5EF4-FFF2-40B4-BE49-F238E27FC236}">
                <a16:creationId xmlns:a16="http://schemas.microsoft.com/office/drawing/2014/main" id="{0C487CE3-964F-61A4-33AE-31B439178027}"/>
              </a:ext>
            </a:extLst>
          </p:cNvPr>
          <p:cNvSpPr/>
          <p:nvPr/>
        </p:nvSpPr>
        <p:spPr>
          <a:xfrm rot="1916294">
            <a:off x="6502073" y="3269132"/>
            <a:ext cx="27088" cy="12340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51">
            <a:extLst>
              <a:ext uri="{FF2B5EF4-FFF2-40B4-BE49-F238E27FC236}">
                <a16:creationId xmlns:a16="http://schemas.microsoft.com/office/drawing/2014/main" id="{6E25325A-EAC9-CD2E-26BB-317B69CB7118}"/>
              </a:ext>
            </a:extLst>
          </p:cNvPr>
          <p:cNvSpPr/>
          <p:nvPr/>
        </p:nvSpPr>
        <p:spPr>
          <a:xfrm rot="1980932">
            <a:off x="6658972" y="3060901"/>
            <a:ext cx="22386" cy="1019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Rectangle 52">
            <a:extLst>
              <a:ext uri="{FF2B5EF4-FFF2-40B4-BE49-F238E27FC236}">
                <a16:creationId xmlns:a16="http://schemas.microsoft.com/office/drawing/2014/main" id="{B8639BD3-C4AA-CC06-E820-9E4F821360CB}"/>
              </a:ext>
            </a:extLst>
          </p:cNvPr>
          <p:cNvSpPr/>
          <p:nvPr/>
        </p:nvSpPr>
        <p:spPr>
          <a:xfrm rot="2492226">
            <a:off x="6811372" y="2904205"/>
            <a:ext cx="22386" cy="1019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Rectangle 53">
            <a:extLst>
              <a:ext uri="{FF2B5EF4-FFF2-40B4-BE49-F238E27FC236}">
                <a16:creationId xmlns:a16="http://schemas.microsoft.com/office/drawing/2014/main" id="{DBCE656C-E534-5DBE-B82D-8C445190BE0E}"/>
              </a:ext>
            </a:extLst>
          </p:cNvPr>
          <p:cNvSpPr/>
          <p:nvPr/>
        </p:nvSpPr>
        <p:spPr>
          <a:xfrm rot="847371">
            <a:off x="7048041" y="4390086"/>
            <a:ext cx="151485" cy="6057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3" name="Group 22">
            <a:extLst>
              <a:ext uri="{FF2B5EF4-FFF2-40B4-BE49-F238E27FC236}">
                <a16:creationId xmlns:a16="http://schemas.microsoft.com/office/drawing/2014/main" id="{5536CE91-516A-6E9F-C632-F14CBF976E1D}"/>
              </a:ext>
            </a:extLst>
          </p:cNvPr>
          <p:cNvGrpSpPr/>
          <p:nvPr/>
        </p:nvGrpSpPr>
        <p:grpSpPr>
          <a:xfrm rot="853142">
            <a:off x="5605589" y="5751598"/>
            <a:ext cx="850588" cy="540103"/>
            <a:chOff x="2477670" y="1673370"/>
            <a:chExt cx="850588" cy="540103"/>
          </a:xfrm>
        </p:grpSpPr>
        <p:sp>
          <p:nvSpPr>
            <p:cNvPr id="22" name="Rectangle: Rounded Corners 21">
              <a:extLst>
                <a:ext uri="{FF2B5EF4-FFF2-40B4-BE49-F238E27FC236}">
                  <a16:creationId xmlns:a16="http://schemas.microsoft.com/office/drawing/2014/main" id="{7DC5F475-7C30-348F-C2F3-FDEA0B95EFD1}"/>
                </a:ext>
              </a:extLst>
            </p:cNvPr>
            <p:cNvSpPr/>
            <p:nvPr/>
          </p:nvSpPr>
          <p:spPr>
            <a:xfrm>
              <a:off x="3135054" y="2094891"/>
              <a:ext cx="148886" cy="11858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Rounded Corners 20">
              <a:extLst>
                <a:ext uri="{FF2B5EF4-FFF2-40B4-BE49-F238E27FC236}">
                  <a16:creationId xmlns:a16="http://schemas.microsoft.com/office/drawing/2014/main" id="{370ECA70-D821-E93D-6AC8-9A30FCAE8107}"/>
                </a:ext>
              </a:extLst>
            </p:cNvPr>
            <p:cNvSpPr/>
            <p:nvPr/>
          </p:nvSpPr>
          <p:spPr>
            <a:xfrm>
              <a:off x="2518631" y="2092619"/>
              <a:ext cx="148886" cy="11858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Rounded Corners 16">
              <a:extLst>
                <a:ext uri="{FF2B5EF4-FFF2-40B4-BE49-F238E27FC236}">
                  <a16:creationId xmlns:a16="http://schemas.microsoft.com/office/drawing/2014/main" id="{BAC687B8-AFF1-24CF-679E-8B76017567F3}"/>
                </a:ext>
              </a:extLst>
            </p:cNvPr>
            <p:cNvSpPr/>
            <p:nvPr/>
          </p:nvSpPr>
          <p:spPr>
            <a:xfrm>
              <a:off x="2477670" y="1878551"/>
              <a:ext cx="850588" cy="214397"/>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rapezoid 18">
              <a:extLst>
                <a:ext uri="{FF2B5EF4-FFF2-40B4-BE49-F238E27FC236}">
                  <a16:creationId xmlns:a16="http://schemas.microsoft.com/office/drawing/2014/main" id="{0A08BFB6-6317-FFAA-D2F6-74BD78DAA848}"/>
                </a:ext>
              </a:extLst>
            </p:cNvPr>
            <p:cNvSpPr/>
            <p:nvPr/>
          </p:nvSpPr>
          <p:spPr>
            <a:xfrm>
              <a:off x="2557807" y="1673370"/>
              <a:ext cx="703959" cy="215329"/>
            </a:xfrm>
            <a:prstGeom prst="trapezoid">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Oval 1">
            <a:extLst>
              <a:ext uri="{FF2B5EF4-FFF2-40B4-BE49-F238E27FC236}">
                <a16:creationId xmlns:a16="http://schemas.microsoft.com/office/drawing/2014/main" id="{81891182-EE70-3560-B5BE-06619467B164}"/>
              </a:ext>
            </a:extLst>
          </p:cNvPr>
          <p:cNvSpPr/>
          <p:nvPr/>
        </p:nvSpPr>
        <p:spPr>
          <a:xfrm>
            <a:off x="6752236" y="4392764"/>
            <a:ext cx="1311247" cy="1292286"/>
          </a:xfrm>
          <a:prstGeom prst="ellipse">
            <a:avLst/>
          </a:prstGeom>
          <a:solidFill>
            <a:schemeClr val="bg1">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73E628BA-0D42-5C2F-7564-50F4B2FDE704}"/>
              </a:ext>
            </a:extLst>
          </p:cNvPr>
          <p:cNvSpPr txBox="1"/>
          <p:nvPr/>
        </p:nvSpPr>
        <p:spPr>
          <a:xfrm>
            <a:off x="8024279" y="5005183"/>
            <a:ext cx="416772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My Wife &amp; Daughter</a:t>
            </a: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186781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141A436-0AB6-1E58-A736-1E14A8ADF471}"/>
              </a:ext>
            </a:extLst>
          </p:cNvPr>
          <p:cNvSpPr txBox="1"/>
          <p:nvPr/>
        </p:nvSpPr>
        <p:spPr>
          <a:xfrm>
            <a:off x="855345" y="5790545"/>
            <a:ext cx="9909810" cy="954107"/>
          </a:xfrm>
          <a:prstGeom prst="rect">
            <a:avLst/>
          </a:prstGeom>
          <a:noFill/>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But the Church &amp; Civil Government are not Parallel Institutions,</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	one spiritual and one secular</a:t>
            </a:r>
          </a:p>
        </p:txBody>
      </p:sp>
      <p:pic>
        <p:nvPicPr>
          <p:cNvPr id="9" name="Picture 8" descr="A white cloud with black background&#10;&#10;Description automatically generated">
            <a:extLst>
              <a:ext uri="{FF2B5EF4-FFF2-40B4-BE49-F238E27FC236}">
                <a16:creationId xmlns:a16="http://schemas.microsoft.com/office/drawing/2014/main" id="{12D848E2-CCCB-C0DB-3205-EA020D7703B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42900" y="827397"/>
            <a:ext cx="5154930" cy="3447359"/>
          </a:xfrm>
          <a:prstGeom prst="rect">
            <a:avLst/>
          </a:prstGeom>
        </p:spPr>
      </p:pic>
      <p:pic>
        <p:nvPicPr>
          <p:cNvPr id="11" name="Picture 10" descr="A black and white image of a building&#10;&#10;Description automatically generated">
            <a:extLst>
              <a:ext uri="{FF2B5EF4-FFF2-40B4-BE49-F238E27FC236}">
                <a16:creationId xmlns:a16="http://schemas.microsoft.com/office/drawing/2014/main" id="{6FC1E04F-C570-A90D-4053-5E9688ED71E5}"/>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951473" y="258748"/>
            <a:ext cx="2312668" cy="1927224"/>
          </a:xfrm>
          <a:prstGeom prst="rect">
            <a:avLst/>
          </a:prstGeom>
          <a:effectLst>
            <a:outerShdw blurRad="50800" dist="190500" dir="5400000" algn="t" rotWithShape="0">
              <a:schemeClr val="bg1">
                <a:lumMod val="50000"/>
                <a:alpha val="40000"/>
              </a:schemeClr>
            </a:outerShdw>
          </a:effectLst>
        </p:spPr>
      </p:pic>
      <p:sp>
        <p:nvSpPr>
          <p:cNvPr id="13" name="Rectangle 12">
            <a:extLst>
              <a:ext uri="{FF2B5EF4-FFF2-40B4-BE49-F238E27FC236}">
                <a16:creationId xmlns:a16="http://schemas.microsoft.com/office/drawing/2014/main" id="{662BD544-160F-E0D3-2903-55E50C324F12}"/>
              </a:ext>
            </a:extLst>
          </p:cNvPr>
          <p:cNvSpPr/>
          <p:nvPr/>
        </p:nvSpPr>
        <p:spPr>
          <a:xfrm>
            <a:off x="6694172" y="2011680"/>
            <a:ext cx="4850128" cy="1826346"/>
          </a:xfrm>
          <a:prstGeom prst="rect">
            <a:avLst/>
          </a:prstGeom>
          <a:solidFill>
            <a:schemeClr val="bg1"/>
          </a:solidFill>
          <a:ln w="53975">
            <a:solidFill>
              <a:schemeClr val="tx1"/>
            </a:solidFill>
          </a:ln>
          <a:effectLst>
            <a:outerShdw blurRad="50800" dist="190500" dir="5400000" algn="t" rotWithShape="0">
              <a:schemeClr val="bg1">
                <a:lumMod val="50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Civil Government</a:t>
            </a:r>
          </a:p>
        </p:txBody>
      </p:sp>
      <p:sp>
        <p:nvSpPr>
          <p:cNvPr id="14" name="TextBox 13">
            <a:extLst>
              <a:ext uri="{FF2B5EF4-FFF2-40B4-BE49-F238E27FC236}">
                <a16:creationId xmlns:a16="http://schemas.microsoft.com/office/drawing/2014/main" id="{F12A2F46-9B18-B208-B871-EDEB5B699BCF}"/>
              </a:ext>
            </a:extLst>
          </p:cNvPr>
          <p:cNvSpPr txBox="1"/>
          <p:nvPr/>
        </p:nvSpPr>
        <p:spPr>
          <a:xfrm>
            <a:off x="855346" y="2632465"/>
            <a:ext cx="378489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Kingdom of Heaven</a:t>
            </a:r>
          </a:p>
        </p:txBody>
      </p:sp>
      <p:sp>
        <p:nvSpPr>
          <p:cNvPr id="15" name="TextBox 14">
            <a:extLst>
              <a:ext uri="{FF2B5EF4-FFF2-40B4-BE49-F238E27FC236}">
                <a16:creationId xmlns:a16="http://schemas.microsoft.com/office/drawing/2014/main" id="{2502AB68-85CD-EE33-AB81-66ACEF504DEF}"/>
              </a:ext>
            </a:extLst>
          </p:cNvPr>
          <p:cNvSpPr txBox="1"/>
          <p:nvPr/>
        </p:nvSpPr>
        <p:spPr>
          <a:xfrm>
            <a:off x="1058581" y="5022308"/>
            <a:ext cx="401042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Spiritual Life</a:t>
            </a:r>
          </a:p>
        </p:txBody>
      </p:sp>
      <p:sp>
        <p:nvSpPr>
          <p:cNvPr id="16" name="TextBox 15">
            <a:extLst>
              <a:ext uri="{FF2B5EF4-FFF2-40B4-BE49-F238E27FC236}">
                <a16:creationId xmlns:a16="http://schemas.microsoft.com/office/drawing/2014/main" id="{7D3FFDD9-2AC4-721B-21E3-3722D2283F4D}"/>
              </a:ext>
            </a:extLst>
          </p:cNvPr>
          <p:cNvSpPr txBox="1"/>
          <p:nvPr/>
        </p:nvSpPr>
        <p:spPr>
          <a:xfrm>
            <a:off x="7065883" y="5010932"/>
            <a:ext cx="401042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Secular Life</a:t>
            </a:r>
          </a:p>
        </p:txBody>
      </p:sp>
      <p:sp>
        <p:nvSpPr>
          <p:cNvPr id="17" name="&quot;Not Allowed&quot; Symbol 16">
            <a:extLst>
              <a:ext uri="{FF2B5EF4-FFF2-40B4-BE49-F238E27FC236}">
                <a16:creationId xmlns:a16="http://schemas.microsoft.com/office/drawing/2014/main" id="{8E51C6E6-FA30-D8B6-D408-F3D59BE5029F}"/>
              </a:ext>
            </a:extLst>
          </p:cNvPr>
          <p:cNvSpPr/>
          <p:nvPr/>
        </p:nvSpPr>
        <p:spPr>
          <a:xfrm>
            <a:off x="2786419" y="-13203"/>
            <a:ext cx="6332817" cy="5771855"/>
          </a:xfrm>
          <a:prstGeom prst="noSmoking">
            <a:avLst>
              <a:gd name="adj" fmla="val 10443"/>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4833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5CE07487-F262-4D91-6F48-6D1F3C3D534D}"/>
              </a:ext>
            </a:extLst>
          </p:cNvPr>
          <p:cNvSpPr/>
          <p:nvPr/>
        </p:nvSpPr>
        <p:spPr>
          <a:xfrm>
            <a:off x="0" y="0"/>
            <a:ext cx="12192000" cy="263307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303C762B-57A9-8930-690B-1089C4735793}"/>
              </a:ext>
            </a:extLst>
          </p:cNvPr>
          <p:cNvSpPr/>
          <p:nvPr/>
        </p:nvSpPr>
        <p:spPr>
          <a:xfrm>
            <a:off x="3361386" y="2567652"/>
            <a:ext cx="4419160" cy="4481848"/>
          </a:xfrm>
          <a:custGeom>
            <a:avLst/>
            <a:gdLst>
              <a:gd name="connsiteX0" fmla="*/ 0 w 4419160"/>
              <a:gd name="connsiteY0" fmla="*/ 4340181 h 4481848"/>
              <a:gd name="connsiteX1" fmla="*/ 0 w 4419160"/>
              <a:gd name="connsiteY1" fmla="*/ 4340181 h 4481848"/>
              <a:gd name="connsiteX2" fmla="*/ 154546 w 4419160"/>
              <a:gd name="connsiteY2" fmla="*/ 4185634 h 4481848"/>
              <a:gd name="connsiteX3" fmla="*/ 193183 w 4419160"/>
              <a:gd name="connsiteY3" fmla="*/ 4134119 h 4481848"/>
              <a:gd name="connsiteX4" fmla="*/ 231820 w 4419160"/>
              <a:gd name="connsiteY4" fmla="*/ 4069724 h 4481848"/>
              <a:gd name="connsiteX5" fmla="*/ 270456 w 4419160"/>
              <a:gd name="connsiteY5" fmla="*/ 4031088 h 4481848"/>
              <a:gd name="connsiteX6" fmla="*/ 296214 w 4419160"/>
              <a:gd name="connsiteY6" fmla="*/ 3992451 h 4481848"/>
              <a:gd name="connsiteX7" fmla="*/ 373487 w 4419160"/>
              <a:gd name="connsiteY7" fmla="*/ 3902299 h 4481848"/>
              <a:gd name="connsiteX8" fmla="*/ 463639 w 4419160"/>
              <a:gd name="connsiteY8" fmla="*/ 3786389 h 4481848"/>
              <a:gd name="connsiteX9" fmla="*/ 618186 w 4419160"/>
              <a:gd name="connsiteY9" fmla="*/ 3631843 h 4481848"/>
              <a:gd name="connsiteX10" fmla="*/ 669701 w 4419160"/>
              <a:gd name="connsiteY10" fmla="*/ 3580327 h 4481848"/>
              <a:gd name="connsiteX11" fmla="*/ 708338 w 4419160"/>
              <a:gd name="connsiteY11" fmla="*/ 3541690 h 4481848"/>
              <a:gd name="connsiteX12" fmla="*/ 811369 w 4419160"/>
              <a:gd name="connsiteY12" fmla="*/ 3387144 h 4481848"/>
              <a:gd name="connsiteX13" fmla="*/ 837127 w 4419160"/>
              <a:gd name="connsiteY13" fmla="*/ 3348507 h 4481848"/>
              <a:gd name="connsiteX14" fmla="*/ 927279 w 4419160"/>
              <a:gd name="connsiteY14" fmla="*/ 3271234 h 4481848"/>
              <a:gd name="connsiteX15" fmla="*/ 965915 w 4419160"/>
              <a:gd name="connsiteY15" fmla="*/ 3232597 h 4481848"/>
              <a:gd name="connsiteX16" fmla="*/ 1030310 w 4419160"/>
              <a:gd name="connsiteY16" fmla="*/ 3181082 h 4481848"/>
              <a:gd name="connsiteX17" fmla="*/ 1120462 w 4419160"/>
              <a:gd name="connsiteY17" fmla="*/ 3090930 h 4481848"/>
              <a:gd name="connsiteX18" fmla="*/ 1326524 w 4419160"/>
              <a:gd name="connsiteY18" fmla="*/ 2936383 h 4481848"/>
              <a:gd name="connsiteX19" fmla="*/ 1481070 w 4419160"/>
              <a:gd name="connsiteY19" fmla="*/ 2794716 h 4481848"/>
              <a:gd name="connsiteX20" fmla="*/ 1519707 w 4419160"/>
              <a:gd name="connsiteY20" fmla="*/ 2743200 h 4481848"/>
              <a:gd name="connsiteX21" fmla="*/ 1571222 w 4419160"/>
              <a:gd name="connsiteY21" fmla="*/ 2717443 h 4481848"/>
              <a:gd name="connsiteX22" fmla="*/ 1725769 w 4419160"/>
              <a:gd name="connsiteY22" fmla="*/ 2601533 h 4481848"/>
              <a:gd name="connsiteX23" fmla="*/ 1893194 w 4419160"/>
              <a:gd name="connsiteY23" fmla="*/ 2408350 h 4481848"/>
              <a:gd name="connsiteX24" fmla="*/ 1931831 w 4419160"/>
              <a:gd name="connsiteY24" fmla="*/ 2369713 h 4481848"/>
              <a:gd name="connsiteX25" fmla="*/ 1983346 w 4419160"/>
              <a:gd name="connsiteY25" fmla="*/ 2253803 h 4481848"/>
              <a:gd name="connsiteX26" fmla="*/ 2009104 w 4419160"/>
              <a:gd name="connsiteY26" fmla="*/ 2176530 h 4481848"/>
              <a:gd name="connsiteX27" fmla="*/ 2034862 w 4419160"/>
              <a:gd name="connsiteY27" fmla="*/ 2137893 h 4481848"/>
              <a:gd name="connsiteX28" fmla="*/ 2073499 w 4419160"/>
              <a:gd name="connsiteY28" fmla="*/ 2047741 h 4481848"/>
              <a:gd name="connsiteX29" fmla="*/ 2099256 w 4419160"/>
              <a:gd name="connsiteY29" fmla="*/ 2009105 h 4481848"/>
              <a:gd name="connsiteX30" fmla="*/ 2137893 w 4419160"/>
              <a:gd name="connsiteY30" fmla="*/ 1931831 h 4481848"/>
              <a:gd name="connsiteX31" fmla="*/ 2150772 w 4419160"/>
              <a:gd name="connsiteY31" fmla="*/ 1893195 h 4481848"/>
              <a:gd name="connsiteX32" fmla="*/ 2176529 w 4419160"/>
              <a:gd name="connsiteY32" fmla="*/ 1854558 h 4481848"/>
              <a:gd name="connsiteX33" fmla="*/ 2253803 w 4419160"/>
              <a:gd name="connsiteY33" fmla="*/ 1635617 h 4481848"/>
              <a:gd name="connsiteX34" fmla="*/ 2279560 w 4419160"/>
              <a:gd name="connsiteY34" fmla="*/ 1506828 h 4481848"/>
              <a:gd name="connsiteX35" fmla="*/ 2305318 w 4419160"/>
              <a:gd name="connsiteY35" fmla="*/ 1416676 h 4481848"/>
              <a:gd name="connsiteX36" fmla="*/ 2318197 w 4419160"/>
              <a:gd name="connsiteY36" fmla="*/ 1365161 h 4481848"/>
              <a:gd name="connsiteX37" fmla="*/ 2369713 w 4419160"/>
              <a:gd name="connsiteY37" fmla="*/ 1262130 h 4481848"/>
              <a:gd name="connsiteX38" fmla="*/ 2395470 w 4419160"/>
              <a:gd name="connsiteY38" fmla="*/ 1197735 h 4481848"/>
              <a:gd name="connsiteX39" fmla="*/ 2511380 w 4419160"/>
              <a:gd name="connsiteY39" fmla="*/ 927279 h 4481848"/>
              <a:gd name="connsiteX40" fmla="*/ 2550017 w 4419160"/>
              <a:gd name="connsiteY40" fmla="*/ 862885 h 4481848"/>
              <a:gd name="connsiteX41" fmla="*/ 2627290 w 4419160"/>
              <a:gd name="connsiteY41" fmla="*/ 682581 h 4481848"/>
              <a:gd name="connsiteX42" fmla="*/ 2665927 w 4419160"/>
              <a:gd name="connsiteY42" fmla="*/ 656823 h 4481848"/>
              <a:gd name="connsiteX43" fmla="*/ 2730321 w 4419160"/>
              <a:gd name="connsiteY43" fmla="*/ 553792 h 4481848"/>
              <a:gd name="connsiteX44" fmla="*/ 2807594 w 4419160"/>
              <a:gd name="connsiteY44" fmla="*/ 425003 h 4481848"/>
              <a:gd name="connsiteX45" fmla="*/ 2910625 w 4419160"/>
              <a:gd name="connsiteY45" fmla="*/ 334851 h 4481848"/>
              <a:gd name="connsiteX46" fmla="*/ 3026535 w 4419160"/>
              <a:gd name="connsiteY46" fmla="*/ 257578 h 4481848"/>
              <a:gd name="connsiteX47" fmla="*/ 3129566 w 4419160"/>
              <a:gd name="connsiteY47" fmla="*/ 193183 h 4481848"/>
              <a:gd name="connsiteX48" fmla="*/ 3219718 w 4419160"/>
              <a:gd name="connsiteY48" fmla="*/ 128789 h 4481848"/>
              <a:gd name="connsiteX49" fmla="*/ 3258355 w 4419160"/>
              <a:gd name="connsiteY49" fmla="*/ 115910 h 4481848"/>
              <a:gd name="connsiteX50" fmla="*/ 3296991 w 4419160"/>
              <a:gd name="connsiteY50" fmla="*/ 90152 h 4481848"/>
              <a:gd name="connsiteX51" fmla="*/ 3335628 w 4419160"/>
              <a:gd name="connsiteY51" fmla="*/ 51516 h 4481848"/>
              <a:gd name="connsiteX52" fmla="*/ 3387144 w 4419160"/>
              <a:gd name="connsiteY52" fmla="*/ 38637 h 4481848"/>
              <a:gd name="connsiteX53" fmla="*/ 3812146 w 4419160"/>
              <a:gd name="connsiteY53" fmla="*/ 90152 h 4481848"/>
              <a:gd name="connsiteX54" fmla="*/ 3889420 w 4419160"/>
              <a:gd name="connsiteY54" fmla="*/ 77274 h 4481848"/>
              <a:gd name="connsiteX55" fmla="*/ 3966693 w 4419160"/>
              <a:gd name="connsiteY55" fmla="*/ 38637 h 4481848"/>
              <a:gd name="connsiteX56" fmla="*/ 4250028 w 4419160"/>
              <a:gd name="connsiteY56" fmla="*/ 0 h 4481848"/>
              <a:gd name="connsiteX57" fmla="*/ 4417453 w 4419160"/>
              <a:gd name="connsiteY57" fmla="*/ 38637 h 4481848"/>
              <a:gd name="connsiteX58" fmla="*/ 4391696 w 4419160"/>
              <a:gd name="connsiteY58" fmla="*/ 77274 h 4481848"/>
              <a:gd name="connsiteX59" fmla="*/ 4340180 w 4419160"/>
              <a:gd name="connsiteY59" fmla="*/ 103031 h 4481848"/>
              <a:gd name="connsiteX60" fmla="*/ 4288665 w 4419160"/>
              <a:gd name="connsiteY60" fmla="*/ 154547 h 4481848"/>
              <a:gd name="connsiteX61" fmla="*/ 4250028 w 4419160"/>
              <a:gd name="connsiteY61" fmla="*/ 180305 h 4481848"/>
              <a:gd name="connsiteX62" fmla="*/ 4224270 w 4419160"/>
              <a:gd name="connsiteY62" fmla="*/ 218941 h 4481848"/>
              <a:gd name="connsiteX63" fmla="*/ 4121239 w 4419160"/>
              <a:gd name="connsiteY63" fmla="*/ 321972 h 4481848"/>
              <a:gd name="connsiteX64" fmla="*/ 4108360 w 4419160"/>
              <a:gd name="connsiteY64" fmla="*/ 373488 h 4481848"/>
              <a:gd name="connsiteX65" fmla="*/ 4018208 w 4419160"/>
              <a:gd name="connsiteY65" fmla="*/ 463640 h 4481848"/>
              <a:gd name="connsiteX66" fmla="*/ 3889420 w 4419160"/>
              <a:gd name="connsiteY66" fmla="*/ 579550 h 4481848"/>
              <a:gd name="connsiteX67" fmla="*/ 3850783 w 4419160"/>
              <a:gd name="connsiteY67" fmla="*/ 592428 h 4481848"/>
              <a:gd name="connsiteX68" fmla="*/ 3760631 w 4419160"/>
              <a:gd name="connsiteY68" fmla="*/ 656823 h 4481848"/>
              <a:gd name="connsiteX69" fmla="*/ 3670479 w 4419160"/>
              <a:gd name="connsiteY69" fmla="*/ 734096 h 4481848"/>
              <a:gd name="connsiteX70" fmla="*/ 3606084 w 4419160"/>
              <a:gd name="connsiteY70" fmla="*/ 837127 h 4481848"/>
              <a:gd name="connsiteX71" fmla="*/ 3618963 w 4419160"/>
              <a:gd name="connsiteY71" fmla="*/ 1159099 h 4481848"/>
              <a:gd name="connsiteX72" fmla="*/ 3644721 w 4419160"/>
              <a:gd name="connsiteY72" fmla="*/ 1236372 h 4481848"/>
              <a:gd name="connsiteX73" fmla="*/ 3657600 w 4419160"/>
              <a:gd name="connsiteY73" fmla="*/ 1300766 h 4481848"/>
              <a:gd name="connsiteX74" fmla="*/ 3683358 w 4419160"/>
              <a:gd name="connsiteY74" fmla="*/ 1571223 h 4481848"/>
              <a:gd name="connsiteX75" fmla="*/ 3721994 w 4419160"/>
              <a:gd name="connsiteY75" fmla="*/ 1687133 h 4481848"/>
              <a:gd name="connsiteX76" fmla="*/ 3734873 w 4419160"/>
              <a:gd name="connsiteY76" fmla="*/ 1828800 h 4481848"/>
              <a:gd name="connsiteX77" fmla="*/ 3760631 w 4419160"/>
              <a:gd name="connsiteY77" fmla="*/ 1931831 h 4481848"/>
              <a:gd name="connsiteX78" fmla="*/ 3773510 w 4419160"/>
              <a:gd name="connsiteY78" fmla="*/ 2060620 h 4481848"/>
              <a:gd name="connsiteX79" fmla="*/ 3747752 w 4419160"/>
              <a:gd name="connsiteY79" fmla="*/ 2202288 h 4481848"/>
              <a:gd name="connsiteX80" fmla="*/ 3709115 w 4419160"/>
              <a:gd name="connsiteY80" fmla="*/ 2253803 h 4481848"/>
              <a:gd name="connsiteX81" fmla="*/ 3657600 w 4419160"/>
              <a:gd name="connsiteY81" fmla="*/ 2343955 h 4481848"/>
              <a:gd name="connsiteX82" fmla="*/ 3606084 w 4419160"/>
              <a:gd name="connsiteY82" fmla="*/ 2395471 h 4481848"/>
              <a:gd name="connsiteX83" fmla="*/ 3567448 w 4419160"/>
              <a:gd name="connsiteY83" fmla="*/ 2459865 h 4481848"/>
              <a:gd name="connsiteX84" fmla="*/ 3541690 w 4419160"/>
              <a:gd name="connsiteY84" fmla="*/ 2498502 h 4481848"/>
              <a:gd name="connsiteX85" fmla="*/ 3528811 w 4419160"/>
              <a:gd name="connsiteY85" fmla="*/ 2537138 h 4481848"/>
              <a:gd name="connsiteX86" fmla="*/ 3503053 w 4419160"/>
              <a:gd name="connsiteY86" fmla="*/ 2575775 h 4481848"/>
              <a:gd name="connsiteX87" fmla="*/ 3477296 w 4419160"/>
              <a:gd name="connsiteY87" fmla="*/ 2627290 h 4481848"/>
              <a:gd name="connsiteX88" fmla="*/ 3438659 w 4419160"/>
              <a:gd name="connsiteY88" fmla="*/ 2665927 h 4481848"/>
              <a:gd name="connsiteX89" fmla="*/ 3374265 w 4419160"/>
              <a:gd name="connsiteY89" fmla="*/ 2768958 h 4481848"/>
              <a:gd name="connsiteX90" fmla="*/ 3335628 w 4419160"/>
              <a:gd name="connsiteY90" fmla="*/ 2807595 h 4481848"/>
              <a:gd name="connsiteX91" fmla="*/ 3258355 w 4419160"/>
              <a:gd name="connsiteY91" fmla="*/ 2923505 h 4481848"/>
              <a:gd name="connsiteX92" fmla="*/ 3232597 w 4419160"/>
              <a:gd name="connsiteY92" fmla="*/ 2962141 h 4481848"/>
              <a:gd name="connsiteX93" fmla="*/ 3193960 w 4419160"/>
              <a:gd name="connsiteY93" fmla="*/ 3026535 h 4481848"/>
              <a:gd name="connsiteX94" fmla="*/ 3155324 w 4419160"/>
              <a:gd name="connsiteY94" fmla="*/ 3065172 h 4481848"/>
              <a:gd name="connsiteX95" fmla="*/ 3142445 w 4419160"/>
              <a:gd name="connsiteY95" fmla="*/ 3103809 h 4481848"/>
              <a:gd name="connsiteX96" fmla="*/ 3052293 w 4419160"/>
              <a:gd name="connsiteY96" fmla="*/ 3232597 h 4481848"/>
              <a:gd name="connsiteX97" fmla="*/ 3013656 w 4419160"/>
              <a:gd name="connsiteY97" fmla="*/ 3335628 h 4481848"/>
              <a:gd name="connsiteX98" fmla="*/ 2936383 w 4419160"/>
              <a:gd name="connsiteY98" fmla="*/ 3438659 h 4481848"/>
              <a:gd name="connsiteX99" fmla="*/ 2884868 w 4419160"/>
              <a:gd name="connsiteY99" fmla="*/ 3541690 h 4481848"/>
              <a:gd name="connsiteX100" fmla="*/ 2871989 w 4419160"/>
              <a:gd name="connsiteY100" fmla="*/ 3606085 h 4481848"/>
              <a:gd name="connsiteX101" fmla="*/ 2846231 w 4419160"/>
              <a:gd name="connsiteY101" fmla="*/ 3709116 h 4481848"/>
              <a:gd name="connsiteX102" fmla="*/ 2884868 w 4419160"/>
              <a:gd name="connsiteY102" fmla="*/ 4288665 h 4481848"/>
              <a:gd name="connsiteX103" fmla="*/ 2897746 w 4419160"/>
              <a:gd name="connsiteY103" fmla="*/ 4327302 h 4481848"/>
              <a:gd name="connsiteX104" fmla="*/ 2833352 w 4419160"/>
              <a:gd name="connsiteY104" fmla="*/ 4340181 h 4481848"/>
              <a:gd name="connsiteX105" fmla="*/ 2743200 w 4419160"/>
              <a:gd name="connsiteY105" fmla="*/ 4314423 h 4481848"/>
              <a:gd name="connsiteX106" fmla="*/ 2691684 w 4419160"/>
              <a:gd name="connsiteY106" fmla="*/ 4301544 h 4481848"/>
              <a:gd name="connsiteX107" fmla="*/ 2524259 w 4419160"/>
              <a:gd name="connsiteY107" fmla="*/ 4327302 h 4481848"/>
              <a:gd name="connsiteX108" fmla="*/ 2318197 w 4419160"/>
              <a:gd name="connsiteY108" fmla="*/ 4378817 h 4481848"/>
              <a:gd name="connsiteX109" fmla="*/ 2228045 w 4419160"/>
              <a:gd name="connsiteY109" fmla="*/ 4404575 h 4481848"/>
              <a:gd name="connsiteX110" fmla="*/ 2189408 w 4419160"/>
              <a:gd name="connsiteY110" fmla="*/ 4417454 h 4481848"/>
              <a:gd name="connsiteX111" fmla="*/ 2099256 w 4419160"/>
              <a:gd name="connsiteY111" fmla="*/ 4430333 h 4481848"/>
              <a:gd name="connsiteX112" fmla="*/ 1970468 w 4419160"/>
              <a:gd name="connsiteY112" fmla="*/ 4468969 h 4481848"/>
              <a:gd name="connsiteX113" fmla="*/ 1918952 w 4419160"/>
              <a:gd name="connsiteY113" fmla="*/ 4481848 h 4481848"/>
              <a:gd name="connsiteX114" fmla="*/ 1751527 w 4419160"/>
              <a:gd name="connsiteY114" fmla="*/ 4468969 h 4481848"/>
              <a:gd name="connsiteX115" fmla="*/ 1468191 w 4419160"/>
              <a:gd name="connsiteY115" fmla="*/ 4365938 h 4481848"/>
              <a:gd name="connsiteX116" fmla="*/ 1326524 w 4419160"/>
              <a:gd name="connsiteY116" fmla="*/ 4288665 h 4481848"/>
              <a:gd name="connsiteX117" fmla="*/ 1236372 w 4419160"/>
              <a:gd name="connsiteY117" fmla="*/ 4262907 h 4481848"/>
              <a:gd name="connsiteX118" fmla="*/ 927279 w 4419160"/>
              <a:gd name="connsiteY118" fmla="*/ 4327302 h 4481848"/>
              <a:gd name="connsiteX119" fmla="*/ 888642 w 4419160"/>
              <a:gd name="connsiteY119" fmla="*/ 4353059 h 4481848"/>
              <a:gd name="connsiteX120" fmla="*/ 759853 w 4419160"/>
              <a:gd name="connsiteY120" fmla="*/ 4378817 h 4481848"/>
              <a:gd name="connsiteX121" fmla="*/ 656822 w 4419160"/>
              <a:gd name="connsiteY121" fmla="*/ 4417454 h 4481848"/>
              <a:gd name="connsiteX122" fmla="*/ 347729 w 4419160"/>
              <a:gd name="connsiteY122" fmla="*/ 4468969 h 4481848"/>
              <a:gd name="connsiteX123" fmla="*/ 218941 w 4419160"/>
              <a:gd name="connsiteY123" fmla="*/ 4456090 h 4481848"/>
              <a:gd name="connsiteX124" fmla="*/ 193183 w 4419160"/>
              <a:gd name="connsiteY124" fmla="*/ 4417454 h 4481848"/>
              <a:gd name="connsiteX125" fmla="*/ 103031 w 4419160"/>
              <a:gd name="connsiteY125" fmla="*/ 4340181 h 4481848"/>
              <a:gd name="connsiteX126" fmla="*/ 77273 w 4419160"/>
              <a:gd name="connsiteY126" fmla="*/ 4340181 h 4481848"/>
              <a:gd name="connsiteX127" fmla="*/ 90152 w 4419160"/>
              <a:gd name="connsiteY127" fmla="*/ 4301544 h 4481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419160" h="4481848">
                <a:moveTo>
                  <a:pt x="0" y="4340181"/>
                </a:moveTo>
                <a:lnTo>
                  <a:pt x="0" y="4340181"/>
                </a:lnTo>
                <a:cubicBezTo>
                  <a:pt x="51515" y="4288665"/>
                  <a:pt x="110833" y="4243917"/>
                  <a:pt x="154546" y="4185634"/>
                </a:cubicBezTo>
                <a:cubicBezTo>
                  <a:pt x="167425" y="4168462"/>
                  <a:pt x="181276" y="4151979"/>
                  <a:pt x="193183" y="4134119"/>
                </a:cubicBezTo>
                <a:cubicBezTo>
                  <a:pt x="207068" y="4113291"/>
                  <a:pt x="216801" y="4089750"/>
                  <a:pt x="231820" y="4069724"/>
                </a:cubicBezTo>
                <a:cubicBezTo>
                  <a:pt x="242748" y="4055153"/>
                  <a:pt x="258796" y="4045080"/>
                  <a:pt x="270456" y="4031088"/>
                </a:cubicBezTo>
                <a:cubicBezTo>
                  <a:pt x="280365" y="4019197"/>
                  <a:pt x="286545" y="4004538"/>
                  <a:pt x="296214" y="3992451"/>
                </a:cubicBezTo>
                <a:cubicBezTo>
                  <a:pt x="320939" y="3961545"/>
                  <a:pt x="348762" y="3933205"/>
                  <a:pt x="373487" y="3902299"/>
                </a:cubicBezTo>
                <a:cubicBezTo>
                  <a:pt x="457520" y="3797257"/>
                  <a:pt x="303391" y="3958964"/>
                  <a:pt x="463639" y="3786389"/>
                </a:cubicBezTo>
                <a:cubicBezTo>
                  <a:pt x="463682" y="3786342"/>
                  <a:pt x="592406" y="3657623"/>
                  <a:pt x="618186" y="3631843"/>
                </a:cubicBezTo>
                <a:lnTo>
                  <a:pt x="669701" y="3580327"/>
                </a:lnTo>
                <a:cubicBezTo>
                  <a:pt x="682580" y="3567448"/>
                  <a:pt x="699493" y="3557612"/>
                  <a:pt x="708338" y="3541690"/>
                </a:cubicBezTo>
                <a:cubicBezTo>
                  <a:pt x="838111" y="3308099"/>
                  <a:pt x="718182" y="3498968"/>
                  <a:pt x="811369" y="3387144"/>
                </a:cubicBezTo>
                <a:cubicBezTo>
                  <a:pt x="821278" y="3375253"/>
                  <a:pt x="827054" y="3360259"/>
                  <a:pt x="837127" y="3348507"/>
                </a:cubicBezTo>
                <a:cubicBezTo>
                  <a:pt x="914519" y="3258216"/>
                  <a:pt x="858919" y="3328202"/>
                  <a:pt x="927279" y="3271234"/>
                </a:cubicBezTo>
                <a:cubicBezTo>
                  <a:pt x="941271" y="3259574"/>
                  <a:pt x="952208" y="3244591"/>
                  <a:pt x="965915" y="3232597"/>
                </a:cubicBezTo>
                <a:cubicBezTo>
                  <a:pt x="986602" y="3214496"/>
                  <a:pt x="1010047" y="3199657"/>
                  <a:pt x="1030310" y="3181082"/>
                </a:cubicBezTo>
                <a:cubicBezTo>
                  <a:pt x="1061638" y="3152365"/>
                  <a:pt x="1086464" y="3116429"/>
                  <a:pt x="1120462" y="3090930"/>
                </a:cubicBezTo>
                <a:cubicBezTo>
                  <a:pt x="1189149" y="3039414"/>
                  <a:pt x="1258585" y="2988881"/>
                  <a:pt x="1326524" y="2936383"/>
                </a:cubicBezTo>
                <a:cubicBezTo>
                  <a:pt x="1382409" y="2893199"/>
                  <a:pt x="1433727" y="2847319"/>
                  <a:pt x="1481070" y="2794716"/>
                </a:cubicBezTo>
                <a:cubicBezTo>
                  <a:pt x="1495429" y="2778761"/>
                  <a:pt x="1503410" y="2757169"/>
                  <a:pt x="1519707" y="2743200"/>
                </a:cubicBezTo>
                <a:cubicBezTo>
                  <a:pt x="1534284" y="2730706"/>
                  <a:pt x="1555025" y="2727750"/>
                  <a:pt x="1571222" y="2717443"/>
                </a:cubicBezTo>
                <a:cubicBezTo>
                  <a:pt x="1604930" y="2695993"/>
                  <a:pt x="1691201" y="2632260"/>
                  <a:pt x="1725769" y="2601533"/>
                </a:cubicBezTo>
                <a:cubicBezTo>
                  <a:pt x="1830265" y="2508647"/>
                  <a:pt x="1737189" y="2564355"/>
                  <a:pt x="1893194" y="2408350"/>
                </a:cubicBezTo>
                <a:lnTo>
                  <a:pt x="1931831" y="2369713"/>
                </a:lnTo>
                <a:cubicBezTo>
                  <a:pt x="1949003" y="2331076"/>
                  <a:pt x="1967643" y="2293060"/>
                  <a:pt x="1983346" y="2253803"/>
                </a:cubicBezTo>
                <a:cubicBezTo>
                  <a:pt x="1993430" y="2228594"/>
                  <a:pt x="1998077" y="2201341"/>
                  <a:pt x="2009104" y="2176530"/>
                </a:cubicBezTo>
                <a:cubicBezTo>
                  <a:pt x="2015391" y="2162385"/>
                  <a:pt x="2027182" y="2151332"/>
                  <a:pt x="2034862" y="2137893"/>
                </a:cubicBezTo>
                <a:cubicBezTo>
                  <a:pt x="2142044" y="1950326"/>
                  <a:pt x="2001265" y="2192210"/>
                  <a:pt x="2073499" y="2047741"/>
                </a:cubicBezTo>
                <a:cubicBezTo>
                  <a:pt x="2080421" y="2033897"/>
                  <a:pt x="2091739" y="2022635"/>
                  <a:pt x="2099256" y="2009105"/>
                </a:cubicBezTo>
                <a:cubicBezTo>
                  <a:pt x="2113242" y="1983931"/>
                  <a:pt x="2126197" y="1958147"/>
                  <a:pt x="2137893" y="1931831"/>
                </a:cubicBezTo>
                <a:cubicBezTo>
                  <a:pt x="2143407" y="1919426"/>
                  <a:pt x="2144701" y="1905337"/>
                  <a:pt x="2150772" y="1893195"/>
                </a:cubicBezTo>
                <a:cubicBezTo>
                  <a:pt x="2157694" y="1879351"/>
                  <a:pt x="2167943" y="1867437"/>
                  <a:pt x="2176529" y="1854558"/>
                </a:cubicBezTo>
                <a:cubicBezTo>
                  <a:pt x="2211778" y="1678315"/>
                  <a:pt x="2151861" y="1956009"/>
                  <a:pt x="2253803" y="1635617"/>
                </a:cubicBezTo>
                <a:cubicBezTo>
                  <a:pt x="2267077" y="1593898"/>
                  <a:pt x="2269533" y="1549444"/>
                  <a:pt x="2279560" y="1506828"/>
                </a:cubicBezTo>
                <a:cubicBezTo>
                  <a:pt x="2286718" y="1476406"/>
                  <a:pt x="2297095" y="1446828"/>
                  <a:pt x="2305318" y="1416676"/>
                </a:cubicBezTo>
                <a:cubicBezTo>
                  <a:pt x="2309975" y="1399600"/>
                  <a:pt x="2313334" y="1382180"/>
                  <a:pt x="2318197" y="1365161"/>
                </a:cubicBezTo>
                <a:cubicBezTo>
                  <a:pt x="2337560" y="1297393"/>
                  <a:pt x="2326732" y="1348092"/>
                  <a:pt x="2369713" y="1262130"/>
                </a:cubicBezTo>
                <a:cubicBezTo>
                  <a:pt x="2380052" y="1241452"/>
                  <a:pt x="2387833" y="1219555"/>
                  <a:pt x="2395470" y="1197735"/>
                </a:cubicBezTo>
                <a:cubicBezTo>
                  <a:pt x="2488754" y="931208"/>
                  <a:pt x="2413503" y="1081086"/>
                  <a:pt x="2511380" y="927279"/>
                </a:cubicBezTo>
                <a:cubicBezTo>
                  <a:pt x="2524819" y="906160"/>
                  <a:pt x="2539527" y="885613"/>
                  <a:pt x="2550017" y="862885"/>
                </a:cubicBezTo>
                <a:cubicBezTo>
                  <a:pt x="2571935" y="815397"/>
                  <a:pt x="2593315" y="727881"/>
                  <a:pt x="2627290" y="682581"/>
                </a:cubicBezTo>
                <a:cubicBezTo>
                  <a:pt x="2636577" y="670198"/>
                  <a:pt x="2653048" y="665409"/>
                  <a:pt x="2665927" y="656823"/>
                </a:cubicBezTo>
                <a:cubicBezTo>
                  <a:pt x="2687392" y="622479"/>
                  <a:pt x="2709914" y="588775"/>
                  <a:pt x="2730321" y="553792"/>
                </a:cubicBezTo>
                <a:cubicBezTo>
                  <a:pt x="2773532" y="479715"/>
                  <a:pt x="2739610" y="509982"/>
                  <a:pt x="2807594" y="425003"/>
                </a:cubicBezTo>
                <a:cubicBezTo>
                  <a:pt x="2887853" y="324680"/>
                  <a:pt x="2827692" y="417785"/>
                  <a:pt x="2910625" y="334851"/>
                </a:cubicBezTo>
                <a:cubicBezTo>
                  <a:pt x="2993015" y="252461"/>
                  <a:pt x="2894162" y="301701"/>
                  <a:pt x="3026535" y="257578"/>
                </a:cubicBezTo>
                <a:cubicBezTo>
                  <a:pt x="3094329" y="189784"/>
                  <a:pt x="3032002" y="241964"/>
                  <a:pt x="3129566" y="193183"/>
                </a:cubicBezTo>
                <a:cubicBezTo>
                  <a:pt x="3169454" y="173239"/>
                  <a:pt x="3178852" y="152141"/>
                  <a:pt x="3219718" y="128789"/>
                </a:cubicBezTo>
                <a:cubicBezTo>
                  <a:pt x="3231505" y="122054"/>
                  <a:pt x="3245476" y="120203"/>
                  <a:pt x="3258355" y="115910"/>
                </a:cubicBezTo>
                <a:cubicBezTo>
                  <a:pt x="3271234" y="107324"/>
                  <a:pt x="3285100" y="100061"/>
                  <a:pt x="3296991" y="90152"/>
                </a:cubicBezTo>
                <a:cubicBezTo>
                  <a:pt x="3310983" y="78492"/>
                  <a:pt x="3319814" y="60552"/>
                  <a:pt x="3335628" y="51516"/>
                </a:cubicBezTo>
                <a:cubicBezTo>
                  <a:pt x="3350996" y="42734"/>
                  <a:pt x="3369972" y="42930"/>
                  <a:pt x="3387144" y="38637"/>
                </a:cubicBezTo>
                <a:cubicBezTo>
                  <a:pt x="3778237" y="79095"/>
                  <a:pt x="3639207" y="46920"/>
                  <a:pt x="3812146" y="90152"/>
                </a:cubicBezTo>
                <a:cubicBezTo>
                  <a:pt x="3837904" y="85859"/>
                  <a:pt x="3864647" y="85532"/>
                  <a:pt x="3889420" y="77274"/>
                </a:cubicBezTo>
                <a:cubicBezTo>
                  <a:pt x="4040854" y="26797"/>
                  <a:pt x="3824347" y="71486"/>
                  <a:pt x="3966693" y="38637"/>
                </a:cubicBezTo>
                <a:cubicBezTo>
                  <a:pt x="4108716" y="5862"/>
                  <a:pt x="4096081" y="12829"/>
                  <a:pt x="4250028" y="0"/>
                </a:cubicBezTo>
                <a:cubicBezTo>
                  <a:pt x="4257261" y="904"/>
                  <a:pt x="4400234" y="9939"/>
                  <a:pt x="4417453" y="38637"/>
                </a:cubicBezTo>
                <a:cubicBezTo>
                  <a:pt x="4425417" y="51910"/>
                  <a:pt x="4403587" y="67365"/>
                  <a:pt x="4391696" y="77274"/>
                </a:cubicBezTo>
                <a:cubicBezTo>
                  <a:pt x="4376947" y="89565"/>
                  <a:pt x="4357352" y="94445"/>
                  <a:pt x="4340180" y="103031"/>
                </a:cubicBezTo>
                <a:cubicBezTo>
                  <a:pt x="4323008" y="120203"/>
                  <a:pt x="4307103" y="138743"/>
                  <a:pt x="4288665" y="154547"/>
                </a:cubicBezTo>
                <a:cubicBezTo>
                  <a:pt x="4276913" y="164620"/>
                  <a:pt x="4260973" y="169360"/>
                  <a:pt x="4250028" y="180305"/>
                </a:cubicBezTo>
                <a:cubicBezTo>
                  <a:pt x="4239083" y="191250"/>
                  <a:pt x="4234682" y="207488"/>
                  <a:pt x="4224270" y="218941"/>
                </a:cubicBezTo>
                <a:cubicBezTo>
                  <a:pt x="4191599" y="254879"/>
                  <a:pt x="4121239" y="321972"/>
                  <a:pt x="4121239" y="321972"/>
                </a:cubicBezTo>
                <a:cubicBezTo>
                  <a:pt x="4116946" y="339144"/>
                  <a:pt x="4115332" y="357219"/>
                  <a:pt x="4108360" y="373488"/>
                </a:cubicBezTo>
                <a:cubicBezTo>
                  <a:pt x="4088362" y="420152"/>
                  <a:pt x="4057383" y="428818"/>
                  <a:pt x="4018208" y="463640"/>
                </a:cubicBezTo>
                <a:cubicBezTo>
                  <a:pt x="3957486" y="517615"/>
                  <a:pt x="3965327" y="528946"/>
                  <a:pt x="3889420" y="579550"/>
                </a:cubicBezTo>
                <a:cubicBezTo>
                  <a:pt x="3878124" y="587080"/>
                  <a:pt x="3863662" y="588135"/>
                  <a:pt x="3850783" y="592428"/>
                </a:cubicBezTo>
                <a:cubicBezTo>
                  <a:pt x="3759727" y="653132"/>
                  <a:pt x="3872453" y="576949"/>
                  <a:pt x="3760631" y="656823"/>
                </a:cubicBezTo>
                <a:cubicBezTo>
                  <a:pt x="3708520" y="694046"/>
                  <a:pt x="3722378" y="674783"/>
                  <a:pt x="3670479" y="734096"/>
                </a:cubicBezTo>
                <a:cubicBezTo>
                  <a:pt x="3631469" y="778679"/>
                  <a:pt x="3631472" y="786352"/>
                  <a:pt x="3606084" y="837127"/>
                </a:cubicBezTo>
                <a:cubicBezTo>
                  <a:pt x="3610377" y="944451"/>
                  <a:pt x="3608617" y="1052189"/>
                  <a:pt x="3618963" y="1159099"/>
                </a:cubicBezTo>
                <a:cubicBezTo>
                  <a:pt x="3621578" y="1186124"/>
                  <a:pt x="3639396" y="1209748"/>
                  <a:pt x="3644721" y="1236372"/>
                </a:cubicBezTo>
                <a:lnTo>
                  <a:pt x="3657600" y="1300766"/>
                </a:lnTo>
                <a:cubicBezTo>
                  <a:pt x="3664623" y="1420153"/>
                  <a:pt x="3654418" y="1477166"/>
                  <a:pt x="3683358" y="1571223"/>
                </a:cubicBezTo>
                <a:cubicBezTo>
                  <a:pt x="3695335" y="1610149"/>
                  <a:pt x="3721994" y="1687133"/>
                  <a:pt x="3721994" y="1687133"/>
                </a:cubicBezTo>
                <a:cubicBezTo>
                  <a:pt x="3726287" y="1734355"/>
                  <a:pt x="3727478" y="1781963"/>
                  <a:pt x="3734873" y="1828800"/>
                </a:cubicBezTo>
                <a:cubicBezTo>
                  <a:pt x="3740394" y="1863767"/>
                  <a:pt x="3754811" y="1896912"/>
                  <a:pt x="3760631" y="1931831"/>
                </a:cubicBezTo>
                <a:cubicBezTo>
                  <a:pt x="3767724" y="1974388"/>
                  <a:pt x="3769217" y="2017690"/>
                  <a:pt x="3773510" y="2060620"/>
                </a:cubicBezTo>
                <a:cubicBezTo>
                  <a:pt x="3771095" y="2079938"/>
                  <a:pt x="3766811" y="2168935"/>
                  <a:pt x="3747752" y="2202288"/>
                </a:cubicBezTo>
                <a:cubicBezTo>
                  <a:pt x="3737102" y="2220925"/>
                  <a:pt x="3720491" y="2235601"/>
                  <a:pt x="3709115" y="2253803"/>
                </a:cubicBezTo>
                <a:cubicBezTo>
                  <a:pt x="3681000" y="2298787"/>
                  <a:pt x="3690328" y="2305773"/>
                  <a:pt x="3657600" y="2343955"/>
                </a:cubicBezTo>
                <a:cubicBezTo>
                  <a:pt x="3641796" y="2362393"/>
                  <a:pt x="3620993" y="2376302"/>
                  <a:pt x="3606084" y="2395471"/>
                </a:cubicBezTo>
                <a:cubicBezTo>
                  <a:pt x="3590716" y="2415230"/>
                  <a:pt x="3580715" y="2438638"/>
                  <a:pt x="3567448" y="2459865"/>
                </a:cubicBezTo>
                <a:cubicBezTo>
                  <a:pt x="3559244" y="2472991"/>
                  <a:pt x="3548612" y="2484658"/>
                  <a:pt x="3541690" y="2498502"/>
                </a:cubicBezTo>
                <a:cubicBezTo>
                  <a:pt x="3535619" y="2510644"/>
                  <a:pt x="3534882" y="2524996"/>
                  <a:pt x="3528811" y="2537138"/>
                </a:cubicBezTo>
                <a:cubicBezTo>
                  <a:pt x="3521889" y="2550982"/>
                  <a:pt x="3510733" y="2562336"/>
                  <a:pt x="3503053" y="2575775"/>
                </a:cubicBezTo>
                <a:cubicBezTo>
                  <a:pt x="3493528" y="2592444"/>
                  <a:pt x="3488455" y="2611668"/>
                  <a:pt x="3477296" y="2627290"/>
                </a:cubicBezTo>
                <a:cubicBezTo>
                  <a:pt x="3466710" y="2642111"/>
                  <a:pt x="3449372" y="2651197"/>
                  <a:pt x="3438659" y="2665927"/>
                </a:cubicBezTo>
                <a:cubicBezTo>
                  <a:pt x="3414838" y="2698681"/>
                  <a:pt x="3402903" y="2740320"/>
                  <a:pt x="3374265" y="2768958"/>
                </a:cubicBezTo>
                <a:cubicBezTo>
                  <a:pt x="3361386" y="2781837"/>
                  <a:pt x="3346556" y="2793024"/>
                  <a:pt x="3335628" y="2807595"/>
                </a:cubicBezTo>
                <a:cubicBezTo>
                  <a:pt x="3307767" y="2844743"/>
                  <a:pt x="3284113" y="2884868"/>
                  <a:pt x="3258355" y="2923505"/>
                </a:cubicBezTo>
                <a:cubicBezTo>
                  <a:pt x="3249769" y="2936384"/>
                  <a:pt x="3240561" y="2948868"/>
                  <a:pt x="3232597" y="2962141"/>
                </a:cubicBezTo>
                <a:cubicBezTo>
                  <a:pt x="3219718" y="2983606"/>
                  <a:pt x="3208979" y="3006509"/>
                  <a:pt x="3193960" y="3026535"/>
                </a:cubicBezTo>
                <a:cubicBezTo>
                  <a:pt x="3183032" y="3041106"/>
                  <a:pt x="3168203" y="3052293"/>
                  <a:pt x="3155324" y="3065172"/>
                </a:cubicBezTo>
                <a:cubicBezTo>
                  <a:pt x="3151031" y="3078051"/>
                  <a:pt x="3149180" y="3092022"/>
                  <a:pt x="3142445" y="3103809"/>
                </a:cubicBezTo>
                <a:cubicBezTo>
                  <a:pt x="3115195" y="3151496"/>
                  <a:pt x="3072504" y="3178701"/>
                  <a:pt x="3052293" y="3232597"/>
                </a:cubicBezTo>
                <a:cubicBezTo>
                  <a:pt x="3039414" y="3266941"/>
                  <a:pt x="3031638" y="3303659"/>
                  <a:pt x="3013656" y="3335628"/>
                </a:cubicBezTo>
                <a:cubicBezTo>
                  <a:pt x="2992609" y="3373044"/>
                  <a:pt x="2936383" y="3438659"/>
                  <a:pt x="2936383" y="3438659"/>
                </a:cubicBezTo>
                <a:cubicBezTo>
                  <a:pt x="2897021" y="3596107"/>
                  <a:pt x="2959926" y="3372808"/>
                  <a:pt x="2884868" y="3541690"/>
                </a:cubicBezTo>
                <a:cubicBezTo>
                  <a:pt x="2875978" y="3561693"/>
                  <a:pt x="2876911" y="3584755"/>
                  <a:pt x="2871989" y="3606085"/>
                </a:cubicBezTo>
                <a:cubicBezTo>
                  <a:pt x="2864029" y="3640579"/>
                  <a:pt x="2854817" y="3674772"/>
                  <a:pt x="2846231" y="3709116"/>
                </a:cubicBezTo>
                <a:cubicBezTo>
                  <a:pt x="2859110" y="3902299"/>
                  <a:pt x="2868790" y="4095722"/>
                  <a:pt x="2884868" y="4288665"/>
                </a:cubicBezTo>
                <a:cubicBezTo>
                  <a:pt x="2885995" y="4302194"/>
                  <a:pt x="2907345" y="4317703"/>
                  <a:pt x="2897746" y="4327302"/>
                </a:cubicBezTo>
                <a:cubicBezTo>
                  <a:pt x="2882268" y="4342780"/>
                  <a:pt x="2854817" y="4335888"/>
                  <a:pt x="2833352" y="4340181"/>
                </a:cubicBezTo>
                <a:lnTo>
                  <a:pt x="2743200" y="4314423"/>
                </a:lnTo>
                <a:cubicBezTo>
                  <a:pt x="2726123" y="4309766"/>
                  <a:pt x="2709354" y="4300505"/>
                  <a:pt x="2691684" y="4301544"/>
                </a:cubicBezTo>
                <a:cubicBezTo>
                  <a:pt x="2635316" y="4304860"/>
                  <a:pt x="2580067" y="4318716"/>
                  <a:pt x="2524259" y="4327302"/>
                </a:cubicBezTo>
                <a:cubicBezTo>
                  <a:pt x="2397302" y="4378084"/>
                  <a:pt x="2519980" y="4333976"/>
                  <a:pt x="2318197" y="4378817"/>
                </a:cubicBezTo>
                <a:cubicBezTo>
                  <a:pt x="2287688" y="4385597"/>
                  <a:pt x="2257980" y="4395594"/>
                  <a:pt x="2228045" y="4404575"/>
                </a:cubicBezTo>
                <a:cubicBezTo>
                  <a:pt x="2215042" y="4408476"/>
                  <a:pt x="2202720" y="4414792"/>
                  <a:pt x="2189408" y="4417454"/>
                </a:cubicBezTo>
                <a:cubicBezTo>
                  <a:pt x="2159642" y="4423407"/>
                  <a:pt x="2129307" y="4426040"/>
                  <a:pt x="2099256" y="4430333"/>
                </a:cubicBezTo>
                <a:lnTo>
                  <a:pt x="1970468" y="4468969"/>
                </a:lnTo>
                <a:cubicBezTo>
                  <a:pt x="1953449" y="4473832"/>
                  <a:pt x="1936652" y="4481848"/>
                  <a:pt x="1918952" y="4481848"/>
                </a:cubicBezTo>
                <a:cubicBezTo>
                  <a:pt x="1862979" y="4481848"/>
                  <a:pt x="1807335" y="4473262"/>
                  <a:pt x="1751527" y="4468969"/>
                </a:cubicBezTo>
                <a:cubicBezTo>
                  <a:pt x="1657082" y="4434625"/>
                  <a:pt x="1555446" y="4415798"/>
                  <a:pt x="1468191" y="4365938"/>
                </a:cubicBezTo>
                <a:cubicBezTo>
                  <a:pt x="1458948" y="4360656"/>
                  <a:pt x="1354869" y="4298973"/>
                  <a:pt x="1326524" y="4288665"/>
                </a:cubicBezTo>
                <a:cubicBezTo>
                  <a:pt x="1297153" y="4277984"/>
                  <a:pt x="1266423" y="4271493"/>
                  <a:pt x="1236372" y="4262907"/>
                </a:cubicBezTo>
                <a:cubicBezTo>
                  <a:pt x="1133341" y="4284372"/>
                  <a:pt x="1029154" y="4300890"/>
                  <a:pt x="927279" y="4327302"/>
                </a:cubicBezTo>
                <a:cubicBezTo>
                  <a:pt x="912296" y="4331186"/>
                  <a:pt x="902869" y="4346962"/>
                  <a:pt x="888642" y="4353059"/>
                </a:cubicBezTo>
                <a:cubicBezTo>
                  <a:pt x="864188" y="4363539"/>
                  <a:pt x="777288" y="4375911"/>
                  <a:pt x="759853" y="4378817"/>
                </a:cubicBezTo>
                <a:cubicBezTo>
                  <a:pt x="725509" y="4391696"/>
                  <a:pt x="692293" y="4408119"/>
                  <a:pt x="656822" y="4417454"/>
                </a:cubicBezTo>
                <a:cubicBezTo>
                  <a:pt x="606345" y="4430738"/>
                  <a:pt x="389957" y="4462473"/>
                  <a:pt x="347729" y="4468969"/>
                </a:cubicBezTo>
                <a:cubicBezTo>
                  <a:pt x="304800" y="4464676"/>
                  <a:pt x="259870" y="4469733"/>
                  <a:pt x="218941" y="4456090"/>
                </a:cubicBezTo>
                <a:cubicBezTo>
                  <a:pt x="204257" y="4451195"/>
                  <a:pt x="203256" y="4429206"/>
                  <a:pt x="193183" y="4417454"/>
                </a:cubicBezTo>
                <a:cubicBezTo>
                  <a:pt x="176409" y="4397885"/>
                  <a:pt x="132755" y="4352070"/>
                  <a:pt x="103031" y="4340181"/>
                </a:cubicBezTo>
                <a:cubicBezTo>
                  <a:pt x="95059" y="4336992"/>
                  <a:pt x="85859" y="4340181"/>
                  <a:pt x="77273" y="4340181"/>
                </a:cubicBezTo>
                <a:lnTo>
                  <a:pt x="90152" y="4301544"/>
                </a:lnTo>
              </a:path>
            </a:pathLst>
          </a:cu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4" name="Group 23">
            <a:extLst>
              <a:ext uri="{FF2B5EF4-FFF2-40B4-BE49-F238E27FC236}">
                <a16:creationId xmlns:a16="http://schemas.microsoft.com/office/drawing/2014/main" id="{381EE43F-53A1-A597-CDF4-61C2B54A3C85}"/>
              </a:ext>
            </a:extLst>
          </p:cNvPr>
          <p:cNvGrpSpPr/>
          <p:nvPr/>
        </p:nvGrpSpPr>
        <p:grpSpPr>
          <a:xfrm>
            <a:off x="7455840" y="3717622"/>
            <a:ext cx="342571" cy="386943"/>
            <a:chOff x="9416312" y="2622380"/>
            <a:chExt cx="734331" cy="912390"/>
          </a:xfrm>
        </p:grpSpPr>
        <p:sp>
          <p:nvSpPr>
            <p:cNvPr id="2" name="Rectangle 1">
              <a:extLst>
                <a:ext uri="{FF2B5EF4-FFF2-40B4-BE49-F238E27FC236}">
                  <a16:creationId xmlns:a16="http://schemas.microsoft.com/office/drawing/2014/main" id="{A6088656-3960-9BBC-CDCA-013ACC50D743}"/>
                </a:ext>
              </a:extLst>
            </p:cNvPr>
            <p:cNvSpPr/>
            <p:nvPr/>
          </p:nvSpPr>
          <p:spPr>
            <a:xfrm>
              <a:off x="9594376" y="2879678"/>
              <a:ext cx="382137" cy="65509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Flowchart: Delay 5">
              <a:extLst>
                <a:ext uri="{FF2B5EF4-FFF2-40B4-BE49-F238E27FC236}">
                  <a16:creationId xmlns:a16="http://schemas.microsoft.com/office/drawing/2014/main" id="{03973517-F22D-58F4-3921-BC4223097CA6}"/>
                </a:ext>
              </a:extLst>
            </p:cNvPr>
            <p:cNvSpPr/>
            <p:nvPr/>
          </p:nvSpPr>
          <p:spPr>
            <a:xfrm rot="16200000">
              <a:off x="9657287" y="2572069"/>
              <a:ext cx="259211" cy="359833"/>
            </a:xfrm>
            <a:prstGeom prst="flowChartDela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lowchart: Delay 7">
              <a:extLst>
                <a:ext uri="{FF2B5EF4-FFF2-40B4-BE49-F238E27FC236}">
                  <a16:creationId xmlns:a16="http://schemas.microsoft.com/office/drawing/2014/main" id="{28DADDC8-82BB-B7CA-A992-51885A5D5C78}"/>
                </a:ext>
              </a:extLst>
            </p:cNvPr>
            <p:cNvSpPr/>
            <p:nvPr/>
          </p:nvSpPr>
          <p:spPr>
            <a:xfrm>
              <a:off x="9973598" y="2878521"/>
              <a:ext cx="177045" cy="297383"/>
            </a:xfrm>
            <a:prstGeom prst="flowChartDela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lowchart: Delay 19">
              <a:extLst>
                <a:ext uri="{FF2B5EF4-FFF2-40B4-BE49-F238E27FC236}">
                  <a16:creationId xmlns:a16="http://schemas.microsoft.com/office/drawing/2014/main" id="{F31A79A6-DC5A-58AA-B6F5-CB33EBAEB6B6}"/>
                </a:ext>
              </a:extLst>
            </p:cNvPr>
            <p:cNvSpPr/>
            <p:nvPr/>
          </p:nvSpPr>
          <p:spPr>
            <a:xfrm rot="10800000">
              <a:off x="9416312" y="2894443"/>
              <a:ext cx="177045" cy="297383"/>
            </a:xfrm>
            <a:prstGeom prst="flowChartDela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9" name="Rectangle 8">
            <a:extLst>
              <a:ext uri="{FF2B5EF4-FFF2-40B4-BE49-F238E27FC236}">
                <a16:creationId xmlns:a16="http://schemas.microsoft.com/office/drawing/2014/main" id="{36027B48-D653-3114-2708-C5C50F0ED40F}"/>
              </a:ext>
            </a:extLst>
          </p:cNvPr>
          <p:cNvSpPr/>
          <p:nvPr/>
        </p:nvSpPr>
        <p:spPr>
          <a:xfrm rot="1795663">
            <a:off x="5434125" y="5526385"/>
            <a:ext cx="70261" cy="3200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00C5F664-92DA-3969-36B9-9CB2CD0B57C7}"/>
              </a:ext>
            </a:extLst>
          </p:cNvPr>
          <p:cNvSpPr/>
          <p:nvPr/>
        </p:nvSpPr>
        <p:spPr>
          <a:xfrm rot="1654577">
            <a:off x="5179097" y="5976647"/>
            <a:ext cx="85016" cy="38729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887F4BB6-BD23-217E-20CE-23CE43F7119E}"/>
              </a:ext>
            </a:extLst>
          </p:cNvPr>
          <p:cNvSpPr/>
          <p:nvPr/>
        </p:nvSpPr>
        <p:spPr>
          <a:xfrm rot="1241612">
            <a:off x="4895850" y="6576060"/>
            <a:ext cx="102870" cy="46863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7B908294-37CA-6E44-6B53-A19B5984E873}"/>
              </a:ext>
            </a:extLst>
          </p:cNvPr>
          <p:cNvSpPr/>
          <p:nvPr/>
        </p:nvSpPr>
        <p:spPr>
          <a:xfrm rot="1812787">
            <a:off x="5925206" y="4801466"/>
            <a:ext cx="47989" cy="2186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E5CE3C7F-57D7-BB1E-DA99-433C421F572D}"/>
              </a:ext>
            </a:extLst>
          </p:cNvPr>
          <p:cNvSpPr/>
          <p:nvPr/>
        </p:nvSpPr>
        <p:spPr>
          <a:xfrm rot="1913654">
            <a:off x="5699813" y="5139552"/>
            <a:ext cx="58067" cy="26452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E5F94D1B-7CA3-E061-A5A1-046249D23684}"/>
              </a:ext>
            </a:extLst>
          </p:cNvPr>
          <p:cNvSpPr/>
          <p:nvPr/>
        </p:nvSpPr>
        <p:spPr>
          <a:xfrm rot="827509">
            <a:off x="6233066" y="4071840"/>
            <a:ext cx="32777" cy="1493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61EEA6E5-0227-2853-03C1-45EF0CCDCF59}"/>
              </a:ext>
            </a:extLst>
          </p:cNvPr>
          <p:cNvSpPr/>
          <p:nvPr/>
        </p:nvSpPr>
        <p:spPr>
          <a:xfrm rot="1053972">
            <a:off x="6108013" y="4389908"/>
            <a:ext cx="39660" cy="18067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B979451F-3B75-10DC-B08C-B31E26B7F885}"/>
              </a:ext>
            </a:extLst>
          </p:cNvPr>
          <p:cNvSpPr/>
          <p:nvPr/>
        </p:nvSpPr>
        <p:spPr>
          <a:xfrm>
            <a:off x="0" y="2567652"/>
            <a:ext cx="12192000" cy="174052"/>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7" name="Group 36">
            <a:extLst>
              <a:ext uri="{FF2B5EF4-FFF2-40B4-BE49-F238E27FC236}">
                <a16:creationId xmlns:a16="http://schemas.microsoft.com/office/drawing/2014/main" id="{04B9596B-6663-CEBA-96F9-6DA5D7E0F1E7}"/>
              </a:ext>
            </a:extLst>
          </p:cNvPr>
          <p:cNvGrpSpPr/>
          <p:nvPr/>
        </p:nvGrpSpPr>
        <p:grpSpPr>
          <a:xfrm>
            <a:off x="7221758" y="2623640"/>
            <a:ext cx="1268251" cy="1164852"/>
            <a:chOff x="8574059" y="2331248"/>
            <a:chExt cx="1268251" cy="1164852"/>
          </a:xfrm>
        </p:grpSpPr>
        <p:sp>
          <p:nvSpPr>
            <p:cNvPr id="25" name="Freeform: Shape 24">
              <a:extLst>
                <a:ext uri="{FF2B5EF4-FFF2-40B4-BE49-F238E27FC236}">
                  <a16:creationId xmlns:a16="http://schemas.microsoft.com/office/drawing/2014/main" id="{B8FA72C2-BE8D-DCAE-4FE3-B49BC939FA9D}"/>
                </a:ext>
              </a:extLst>
            </p:cNvPr>
            <p:cNvSpPr/>
            <p:nvPr/>
          </p:nvSpPr>
          <p:spPr>
            <a:xfrm>
              <a:off x="8939284" y="2424509"/>
              <a:ext cx="791570" cy="1014727"/>
            </a:xfrm>
            <a:custGeom>
              <a:avLst/>
              <a:gdLst>
                <a:gd name="connsiteX0" fmla="*/ 0 w 791570"/>
                <a:gd name="connsiteY0" fmla="*/ 1014727 h 1014727"/>
                <a:gd name="connsiteX1" fmla="*/ 518615 w 791570"/>
                <a:gd name="connsiteY1" fmla="*/ 59384 h 1014727"/>
                <a:gd name="connsiteX2" fmla="*/ 791570 w 791570"/>
                <a:gd name="connsiteY2" fmla="*/ 182213 h 1014727"/>
              </a:gdLst>
              <a:ahLst/>
              <a:cxnLst>
                <a:cxn ang="0">
                  <a:pos x="connsiteX0" y="connsiteY0"/>
                </a:cxn>
                <a:cxn ang="0">
                  <a:pos x="connsiteX1" y="connsiteY1"/>
                </a:cxn>
                <a:cxn ang="0">
                  <a:pos x="connsiteX2" y="connsiteY2"/>
                </a:cxn>
              </a:cxnLst>
              <a:rect l="l" t="t" r="r" b="b"/>
              <a:pathLst>
                <a:path w="791570" h="1014727">
                  <a:moveTo>
                    <a:pt x="0" y="1014727"/>
                  </a:moveTo>
                  <a:cubicBezTo>
                    <a:pt x="193343" y="606431"/>
                    <a:pt x="386687" y="198136"/>
                    <a:pt x="518615" y="59384"/>
                  </a:cubicBezTo>
                  <a:cubicBezTo>
                    <a:pt x="650543" y="-79368"/>
                    <a:pt x="721056" y="51422"/>
                    <a:pt x="791570" y="182213"/>
                  </a:cubicBezTo>
                </a:path>
              </a:pathLst>
            </a:custGeom>
            <a:noFill/>
            <a:ln w="444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84AAB0EB-A936-1297-25EF-1649D89BD4FB}"/>
                </a:ext>
              </a:extLst>
            </p:cNvPr>
            <p:cNvSpPr/>
            <p:nvPr/>
          </p:nvSpPr>
          <p:spPr>
            <a:xfrm>
              <a:off x="9009796" y="2426781"/>
              <a:ext cx="791570" cy="1014727"/>
            </a:xfrm>
            <a:custGeom>
              <a:avLst/>
              <a:gdLst>
                <a:gd name="connsiteX0" fmla="*/ 0 w 791570"/>
                <a:gd name="connsiteY0" fmla="*/ 1014727 h 1014727"/>
                <a:gd name="connsiteX1" fmla="*/ 518615 w 791570"/>
                <a:gd name="connsiteY1" fmla="*/ 59384 h 1014727"/>
                <a:gd name="connsiteX2" fmla="*/ 791570 w 791570"/>
                <a:gd name="connsiteY2" fmla="*/ 182213 h 1014727"/>
              </a:gdLst>
              <a:ahLst/>
              <a:cxnLst>
                <a:cxn ang="0">
                  <a:pos x="connsiteX0" y="connsiteY0"/>
                </a:cxn>
                <a:cxn ang="0">
                  <a:pos x="connsiteX1" y="connsiteY1"/>
                </a:cxn>
                <a:cxn ang="0">
                  <a:pos x="connsiteX2" y="connsiteY2"/>
                </a:cxn>
              </a:cxnLst>
              <a:rect l="l" t="t" r="r" b="b"/>
              <a:pathLst>
                <a:path w="791570" h="1014727">
                  <a:moveTo>
                    <a:pt x="0" y="1014727"/>
                  </a:moveTo>
                  <a:cubicBezTo>
                    <a:pt x="193343" y="606431"/>
                    <a:pt x="386687" y="198136"/>
                    <a:pt x="518615" y="59384"/>
                  </a:cubicBezTo>
                  <a:cubicBezTo>
                    <a:pt x="650543" y="-79368"/>
                    <a:pt x="721056" y="51422"/>
                    <a:pt x="791570" y="182213"/>
                  </a:cubicBezTo>
                </a:path>
              </a:pathLst>
            </a:custGeom>
            <a:noFill/>
            <a:ln w="444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25DE0E57-15DE-424F-925E-1CDB7B3598EA}"/>
                </a:ext>
              </a:extLst>
            </p:cNvPr>
            <p:cNvSpPr/>
            <p:nvPr/>
          </p:nvSpPr>
          <p:spPr>
            <a:xfrm rot="421275">
              <a:off x="9023444" y="2426781"/>
              <a:ext cx="791570" cy="1014727"/>
            </a:xfrm>
            <a:custGeom>
              <a:avLst/>
              <a:gdLst>
                <a:gd name="connsiteX0" fmla="*/ 0 w 791570"/>
                <a:gd name="connsiteY0" fmla="*/ 1014727 h 1014727"/>
                <a:gd name="connsiteX1" fmla="*/ 518615 w 791570"/>
                <a:gd name="connsiteY1" fmla="*/ 59384 h 1014727"/>
                <a:gd name="connsiteX2" fmla="*/ 791570 w 791570"/>
                <a:gd name="connsiteY2" fmla="*/ 182213 h 1014727"/>
              </a:gdLst>
              <a:ahLst/>
              <a:cxnLst>
                <a:cxn ang="0">
                  <a:pos x="connsiteX0" y="connsiteY0"/>
                </a:cxn>
                <a:cxn ang="0">
                  <a:pos x="connsiteX1" y="connsiteY1"/>
                </a:cxn>
                <a:cxn ang="0">
                  <a:pos x="connsiteX2" y="connsiteY2"/>
                </a:cxn>
              </a:cxnLst>
              <a:rect l="l" t="t" r="r" b="b"/>
              <a:pathLst>
                <a:path w="791570" h="1014727">
                  <a:moveTo>
                    <a:pt x="0" y="1014727"/>
                  </a:moveTo>
                  <a:cubicBezTo>
                    <a:pt x="193343" y="606431"/>
                    <a:pt x="386687" y="198136"/>
                    <a:pt x="518615" y="59384"/>
                  </a:cubicBezTo>
                  <a:cubicBezTo>
                    <a:pt x="650543" y="-79368"/>
                    <a:pt x="721056" y="51422"/>
                    <a:pt x="791570" y="182213"/>
                  </a:cubicBezTo>
                </a:path>
              </a:pathLst>
            </a:custGeom>
            <a:noFill/>
            <a:ln w="444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4735EA4D-1608-1C39-1F9A-9D2C1F219BBB}"/>
                </a:ext>
              </a:extLst>
            </p:cNvPr>
            <p:cNvSpPr/>
            <p:nvPr/>
          </p:nvSpPr>
          <p:spPr>
            <a:xfrm>
              <a:off x="9009796" y="2426781"/>
              <a:ext cx="791570" cy="1014727"/>
            </a:xfrm>
            <a:custGeom>
              <a:avLst/>
              <a:gdLst>
                <a:gd name="connsiteX0" fmla="*/ 0 w 791570"/>
                <a:gd name="connsiteY0" fmla="*/ 1014727 h 1014727"/>
                <a:gd name="connsiteX1" fmla="*/ 518615 w 791570"/>
                <a:gd name="connsiteY1" fmla="*/ 59384 h 1014727"/>
                <a:gd name="connsiteX2" fmla="*/ 791570 w 791570"/>
                <a:gd name="connsiteY2" fmla="*/ 182213 h 1014727"/>
              </a:gdLst>
              <a:ahLst/>
              <a:cxnLst>
                <a:cxn ang="0">
                  <a:pos x="connsiteX0" y="connsiteY0"/>
                </a:cxn>
                <a:cxn ang="0">
                  <a:pos x="connsiteX1" y="connsiteY1"/>
                </a:cxn>
                <a:cxn ang="0">
                  <a:pos x="connsiteX2" y="connsiteY2"/>
                </a:cxn>
              </a:cxnLst>
              <a:rect l="l" t="t" r="r" b="b"/>
              <a:pathLst>
                <a:path w="791570" h="1014727">
                  <a:moveTo>
                    <a:pt x="0" y="1014727"/>
                  </a:moveTo>
                  <a:cubicBezTo>
                    <a:pt x="193343" y="606431"/>
                    <a:pt x="386687" y="198136"/>
                    <a:pt x="518615" y="59384"/>
                  </a:cubicBezTo>
                  <a:cubicBezTo>
                    <a:pt x="650543" y="-79368"/>
                    <a:pt x="721056" y="51422"/>
                    <a:pt x="791570" y="182213"/>
                  </a:cubicBezTo>
                </a:path>
              </a:pathLst>
            </a:custGeom>
            <a:noFill/>
            <a:ln w="444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2E5EEA27-E054-05F2-161B-931A2955CFD8}"/>
                </a:ext>
              </a:extLst>
            </p:cNvPr>
            <p:cNvSpPr/>
            <p:nvPr/>
          </p:nvSpPr>
          <p:spPr>
            <a:xfrm rot="361948">
              <a:off x="9050740" y="2454077"/>
              <a:ext cx="791570" cy="1014727"/>
            </a:xfrm>
            <a:custGeom>
              <a:avLst/>
              <a:gdLst>
                <a:gd name="connsiteX0" fmla="*/ 0 w 791570"/>
                <a:gd name="connsiteY0" fmla="*/ 1014727 h 1014727"/>
                <a:gd name="connsiteX1" fmla="*/ 518615 w 791570"/>
                <a:gd name="connsiteY1" fmla="*/ 59384 h 1014727"/>
                <a:gd name="connsiteX2" fmla="*/ 791570 w 791570"/>
                <a:gd name="connsiteY2" fmla="*/ 182213 h 1014727"/>
              </a:gdLst>
              <a:ahLst/>
              <a:cxnLst>
                <a:cxn ang="0">
                  <a:pos x="connsiteX0" y="connsiteY0"/>
                </a:cxn>
                <a:cxn ang="0">
                  <a:pos x="connsiteX1" y="connsiteY1"/>
                </a:cxn>
                <a:cxn ang="0">
                  <a:pos x="connsiteX2" y="connsiteY2"/>
                </a:cxn>
              </a:cxnLst>
              <a:rect l="l" t="t" r="r" b="b"/>
              <a:pathLst>
                <a:path w="791570" h="1014727">
                  <a:moveTo>
                    <a:pt x="0" y="1014727"/>
                  </a:moveTo>
                  <a:cubicBezTo>
                    <a:pt x="193343" y="606431"/>
                    <a:pt x="386687" y="198136"/>
                    <a:pt x="518615" y="59384"/>
                  </a:cubicBezTo>
                  <a:cubicBezTo>
                    <a:pt x="650543" y="-79368"/>
                    <a:pt x="721056" y="51422"/>
                    <a:pt x="791570" y="182213"/>
                  </a:cubicBezTo>
                </a:path>
              </a:pathLst>
            </a:custGeom>
            <a:noFill/>
            <a:ln w="444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AA26F5FB-BBCA-8472-5E3C-976998D80298}"/>
                </a:ext>
              </a:extLst>
            </p:cNvPr>
            <p:cNvSpPr/>
            <p:nvPr/>
          </p:nvSpPr>
          <p:spPr>
            <a:xfrm flipH="1">
              <a:off x="8680968" y="2481373"/>
              <a:ext cx="410716" cy="1014727"/>
            </a:xfrm>
            <a:custGeom>
              <a:avLst/>
              <a:gdLst>
                <a:gd name="connsiteX0" fmla="*/ 0 w 791570"/>
                <a:gd name="connsiteY0" fmla="*/ 1014727 h 1014727"/>
                <a:gd name="connsiteX1" fmla="*/ 518615 w 791570"/>
                <a:gd name="connsiteY1" fmla="*/ 59384 h 1014727"/>
                <a:gd name="connsiteX2" fmla="*/ 791570 w 791570"/>
                <a:gd name="connsiteY2" fmla="*/ 182213 h 1014727"/>
              </a:gdLst>
              <a:ahLst/>
              <a:cxnLst>
                <a:cxn ang="0">
                  <a:pos x="connsiteX0" y="connsiteY0"/>
                </a:cxn>
                <a:cxn ang="0">
                  <a:pos x="connsiteX1" y="connsiteY1"/>
                </a:cxn>
                <a:cxn ang="0">
                  <a:pos x="connsiteX2" y="connsiteY2"/>
                </a:cxn>
              </a:cxnLst>
              <a:rect l="l" t="t" r="r" b="b"/>
              <a:pathLst>
                <a:path w="791570" h="1014727">
                  <a:moveTo>
                    <a:pt x="0" y="1014727"/>
                  </a:moveTo>
                  <a:cubicBezTo>
                    <a:pt x="193343" y="606431"/>
                    <a:pt x="386687" y="198136"/>
                    <a:pt x="518615" y="59384"/>
                  </a:cubicBezTo>
                  <a:cubicBezTo>
                    <a:pt x="650543" y="-79368"/>
                    <a:pt x="721056" y="51422"/>
                    <a:pt x="791570" y="182213"/>
                  </a:cubicBezTo>
                </a:path>
              </a:pathLst>
            </a:custGeom>
            <a:noFill/>
            <a:ln w="444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6EAD8B79-8860-A563-B8F5-06764244F8F1}"/>
                </a:ext>
              </a:extLst>
            </p:cNvPr>
            <p:cNvSpPr/>
            <p:nvPr/>
          </p:nvSpPr>
          <p:spPr>
            <a:xfrm flipH="1">
              <a:off x="8574059" y="2415406"/>
              <a:ext cx="410716" cy="1014727"/>
            </a:xfrm>
            <a:custGeom>
              <a:avLst/>
              <a:gdLst>
                <a:gd name="connsiteX0" fmla="*/ 0 w 791570"/>
                <a:gd name="connsiteY0" fmla="*/ 1014727 h 1014727"/>
                <a:gd name="connsiteX1" fmla="*/ 518615 w 791570"/>
                <a:gd name="connsiteY1" fmla="*/ 59384 h 1014727"/>
                <a:gd name="connsiteX2" fmla="*/ 791570 w 791570"/>
                <a:gd name="connsiteY2" fmla="*/ 182213 h 1014727"/>
              </a:gdLst>
              <a:ahLst/>
              <a:cxnLst>
                <a:cxn ang="0">
                  <a:pos x="connsiteX0" y="connsiteY0"/>
                </a:cxn>
                <a:cxn ang="0">
                  <a:pos x="connsiteX1" y="connsiteY1"/>
                </a:cxn>
                <a:cxn ang="0">
                  <a:pos x="connsiteX2" y="connsiteY2"/>
                </a:cxn>
              </a:cxnLst>
              <a:rect l="l" t="t" r="r" b="b"/>
              <a:pathLst>
                <a:path w="791570" h="1014727">
                  <a:moveTo>
                    <a:pt x="0" y="1014727"/>
                  </a:moveTo>
                  <a:cubicBezTo>
                    <a:pt x="193343" y="606431"/>
                    <a:pt x="386687" y="198136"/>
                    <a:pt x="518615" y="59384"/>
                  </a:cubicBezTo>
                  <a:cubicBezTo>
                    <a:pt x="650543" y="-79368"/>
                    <a:pt x="721056" y="51422"/>
                    <a:pt x="791570" y="182213"/>
                  </a:cubicBezTo>
                </a:path>
              </a:pathLst>
            </a:custGeom>
            <a:noFill/>
            <a:ln w="444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ED1D7312-7343-5633-D1C9-D8C482CF2DB8}"/>
                </a:ext>
              </a:extLst>
            </p:cNvPr>
            <p:cNvSpPr/>
            <p:nvPr/>
          </p:nvSpPr>
          <p:spPr>
            <a:xfrm flipH="1">
              <a:off x="8653672" y="2372194"/>
              <a:ext cx="410716" cy="1014727"/>
            </a:xfrm>
            <a:custGeom>
              <a:avLst/>
              <a:gdLst>
                <a:gd name="connsiteX0" fmla="*/ 0 w 791570"/>
                <a:gd name="connsiteY0" fmla="*/ 1014727 h 1014727"/>
                <a:gd name="connsiteX1" fmla="*/ 518615 w 791570"/>
                <a:gd name="connsiteY1" fmla="*/ 59384 h 1014727"/>
                <a:gd name="connsiteX2" fmla="*/ 791570 w 791570"/>
                <a:gd name="connsiteY2" fmla="*/ 182213 h 1014727"/>
              </a:gdLst>
              <a:ahLst/>
              <a:cxnLst>
                <a:cxn ang="0">
                  <a:pos x="connsiteX0" y="connsiteY0"/>
                </a:cxn>
                <a:cxn ang="0">
                  <a:pos x="connsiteX1" y="connsiteY1"/>
                </a:cxn>
                <a:cxn ang="0">
                  <a:pos x="connsiteX2" y="connsiteY2"/>
                </a:cxn>
              </a:cxnLst>
              <a:rect l="l" t="t" r="r" b="b"/>
              <a:pathLst>
                <a:path w="791570" h="1014727">
                  <a:moveTo>
                    <a:pt x="0" y="1014727"/>
                  </a:moveTo>
                  <a:cubicBezTo>
                    <a:pt x="193343" y="606431"/>
                    <a:pt x="386687" y="198136"/>
                    <a:pt x="518615" y="59384"/>
                  </a:cubicBezTo>
                  <a:cubicBezTo>
                    <a:pt x="650543" y="-79368"/>
                    <a:pt x="721056" y="51422"/>
                    <a:pt x="791570" y="182213"/>
                  </a:cubicBezTo>
                </a:path>
              </a:pathLst>
            </a:custGeom>
            <a:noFill/>
            <a:ln w="444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74554F14-B927-5DF9-0AB2-EF082FD6B251}"/>
                </a:ext>
              </a:extLst>
            </p:cNvPr>
            <p:cNvSpPr/>
            <p:nvPr/>
          </p:nvSpPr>
          <p:spPr>
            <a:xfrm rot="432986" flipH="1">
              <a:off x="8653672" y="2331248"/>
              <a:ext cx="410716" cy="1014727"/>
            </a:xfrm>
            <a:custGeom>
              <a:avLst/>
              <a:gdLst>
                <a:gd name="connsiteX0" fmla="*/ 0 w 791570"/>
                <a:gd name="connsiteY0" fmla="*/ 1014727 h 1014727"/>
                <a:gd name="connsiteX1" fmla="*/ 518615 w 791570"/>
                <a:gd name="connsiteY1" fmla="*/ 59384 h 1014727"/>
                <a:gd name="connsiteX2" fmla="*/ 791570 w 791570"/>
                <a:gd name="connsiteY2" fmla="*/ 182213 h 1014727"/>
              </a:gdLst>
              <a:ahLst/>
              <a:cxnLst>
                <a:cxn ang="0">
                  <a:pos x="connsiteX0" y="connsiteY0"/>
                </a:cxn>
                <a:cxn ang="0">
                  <a:pos x="connsiteX1" y="connsiteY1"/>
                </a:cxn>
                <a:cxn ang="0">
                  <a:pos x="connsiteX2" y="connsiteY2"/>
                </a:cxn>
              </a:cxnLst>
              <a:rect l="l" t="t" r="r" b="b"/>
              <a:pathLst>
                <a:path w="791570" h="1014727">
                  <a:moveTo>
                    <a:pt x="0" y="1014727"/>
                  </a:moveTo>
                  <a:cubicBezTo>
                    <a:pt x="193343" y="606431"/>
                    <a:pt x="386687" y="198136"/>
                    <a:pt x="518615" y="59384"/>
                  </a:cubicBezTo>
                  <a:cubicBezTo>
                    <a:pt x="650543" y="-79368"/>
                    <a:pt x="721056" y="51422"/>
                    <a:pt x="791570" y="182213"/>
                  </a:cubicBezTo>
                </a:path>
              </a:pathLst>
            </a:custGeom>
            <a:noFill/>
            <a:ln w="444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E00EEDD0-2A88-AD22-24A1-715C100B4E74}"/>
                </a:ext>
              </a:extLst>
            </p:cNvPr>
            <p:cNvSpPr/>
            <p:nvPr/>
          </p:nvSpPr>
          <p:spPr>
            <a:xfrm rot="899010" flipH="1">
              <a:off x="8735562" y="2385837"/>
              <a:ext cx="410716" cy="1014727"/>
            </a:xfrm>
            <a:custGeom>
              <a:avLst/>
              <a:gdLst>
                <a:gd name="connsiteX0" fmla="*/ 0 w 791570"/>
                <a:gd name="connsiteY0" fmla="*/ 1014727 h 1014727"/>
                <a:gd name="connsiteX1" fmla="*/ 518615 w 791570"/>
                <a:gd name="connsiteY1" fmla="*/ 59384 h 1014727"/>
                <a:gd name="connsiteX2" fmla="*/ 791570 w 791570"/>
                <a:gd name="connsiteY2" fmla="*/ 182213 h 1014727"/>
              </a:gdLst>
              <a:ahLst/>
              <a:cxnLst>
                <a:cxn ang="0">
                  <a:pos x="connsiteX0" y="connsiteY0"/>
                </a:cxn>
                <a:cxn ang="0">
                  <a:pos x="connsiteX1" y="connsiteY1"/>
                </a:cxn>
                <a:cxn ang="0">
                  <a:pos x="connsiteX2" y="connsiteY2"/>
                </a:cxn>
              </a:cxnLst>
              <a:rect l="l" t="t" r="r" b="b"/>
              <a:pathLst>
                <a:path w="791570" h="1014727">
                  <a:moveTo>
                    <a:pt x="0" y="1014727"/>
                  </a:moveTo>
                  <a:cubicBezTo>
                    <a:pt x="193343" y="606431"/>
                    <a:pt x="386687" y="198136"/>
                    <a:pt x="518615" y="59384"/>
                  </a:cubicBezTo>
                  <a:cubicBezTo>
                    <a:pt x="650543" y="-79368"/>
                    <a:pt x="721056" y="51422"/>
                    <a:pt x="791570" y="182213"/>
                  </a:cubicBezTo>
                </a:path>
              </a:pathLst>
            </a:custGeom>
            <a:noFill/>
            <a:ln w="444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C91141EB-0283-FE91-3B0C-57668A067854}"/>
                </a:ext>
              </a:extLst>
            </p:cNvPr>
            <p:cNvSpPr/>
            <p:nvPr/>
          </p:nvSpPr>
          <p:spPr>
            <a:xfrm rot="1941938" flipH="1">
              <a:off x="8899334" y="2344895"/>
              <a:ext cx="410716" cy="1014727"/>
            </a:xfrm>
            <a:custGeom>
              <a:avLst/>
              <a:gdLst>
                <a:gd name="connsiteX0" fmla="*/ 0 w 791570"/>
                <a:gd name="connsiteY0" fmla="*/ 1014727 h 1014727"/>
                <a:gd name="connsiteX1" fmla="*/ 518615 w 791570"/>
                <a:gd name="connsiteY1" fmla="*/ 59384 h 1014727"/>
                <a:gd name="connsiteX2" fmla="*/ 791570 w 791570"/>
                <a:gd name="connsiteY2" fmla="*/ 182213 h 1014727"/>
              </a:gdLst>
              <a:ahLst/>
              <a:cxnLst>
                <a:cxn ang="0">
                  <a:pos x="connsiteX0" y="connsiteY0"/>
                </a:cxn>
                <a:cxn ang="0">
                  <a:pos x="connsiteX1" y="connsiteY1"/>
                </a:cxn>
                <a:cxn ang="0">
                  <a:pos x="connsiteX2" y="connsiteY2"/>
                </a:cxn>
              </a:cxnLst>
              <a:rect l="l" t="t" r="r" b="b"/>
              <a:pathLst>
                <a:path w="791570" h="1014727">
                  <a:moveTo>
                    <a:pt x="0" y="1014727"/>
                  </a:moveTo>
                  <a:cubicBezTo>
                    <a:pt x="193343" y="606431"/>
                    <a:pt x="386687" y="198136"/>
                    <a:pt x="518615" y="59384"/>
                  </a:cubicBezTo>
                  <a:cubicBezTo>
                    <a:pt x="650543" y="-79368"/>
                    <a:pt x="721056" y="51422"/>
                    <a:pt x="791570" y="182213"/>
                  </a:cubicBezTo>
                </a:path>
              </a:pathLst>
            </a:custGeom>
            <a:noFill/>
            <a:ln w="444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5A7359AE-329A-8367-9B75-36E56CD7DD71}"/>
                </a:ext>
              </a:extLst>
            </p:cNvPr>
            <p:cNvSpPr/>
            <p:nvPr/>
          </p:nvSpPr>
          <p:spPr>
            <a:xfrm rot="1154715" flipH="1">
              <a:off x="8817449" y="2399485"/>
              <a:ext cx="410716" cy="1014727"/>
            </a:xfrm>
            <a:custGeom>
              <a:avLst/>
              <a:gdLst>
                <a:gd name="connsiteX0" fmla="*/ 0 w 791570"/>
                <a:gd name="connsiteY0" fmla="*/ 1014727 h 1014727"/>
                <a:gd name="connsiteX1" fmla="*/ 518615 w 791570"/>
                <a:gd name="connsiteY1" fmla="*/ 59384 h 1014727"/>
                <a:gd name="connsiteX2" fmla="*/ 791570 w 791570"/>
                <a:gd name="connsiteY2" fmla="*/ 182213 h 1014727"/>
              </a:gdLst>
              <a:ahLst/>
              <a:cxnLst>
                <a:cxn ang="0">
                  <a:pos x="connsiteX0" y="connsiteY0"/>
                </a:cxn>
                <a:cxn ang="0">
                  <a:pos x="connsiteX1" y="connsiteY1"/>
                </a:cxn>
                <a:cxn ang="0">
                  <a:pos x="connsiteX2" y="connsiteY2"/>
                </a:cxn>
              </a:cxnLst>
              <a:rect l="l" t="t" r="r" b="b"/>
              <a:pathLst>
                <a:path w="791570" h="1014727">
                  <a:moveTo>
                    <a:pt x="0" y="1014727"/>
                  </a:moveTo>
                  <a:cubicBezTo>
                    <a:pt x="193343" y="606431"/>
                    <a:pt x="386687" y="198136"/>
                    <a:pt x="518615" y="59384"/>
                  </a:cubicBezTo>
                  <a:cubicBezTo>
                    <a:pt x="650543" y="-79368"/>
                    <a:pt x="721056" y="51422"/>
                    <a:pt x="791570" y="182213"/>
                  </a:cubicBezTo>
                </a:path>
              </a:pathLst>
            </a:custGeom>
            <a:noFill/>
            <a:ln w="444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7" name="Group 46">
            <a:extLst>
              <a:ext uri="{FF2B5EF4-FFF2-40B4-BE49-F238E27FC236}">
                <a16:creationId xmlns:a16="http://schemas.microsoft.com/office/drawing/2014/main" id="{E142C400-D3C2-1666-74BD-B756251C0976}"/>
              </a:ext>
            </a:extLst>
          </p:cNvPr>
          <p:cNvGrpSpPr/>
          <p:nvPr/>
        </p:nvGrpSpPr>
        <p:grpSpPr>
          <a:xfrm>
            <a:off x="4802777" y="2254260"/>
            <a:ext cx="724149" cy="365515"/>
            <a:chOff x="10851888" y="2324600"/>
            <a:chExt cx="724149" cy="365515"/>
          </a:xfrm>
        </p:grpSpPr>
        <p:sp>
          <p:nvSpPr>
            <p:cNvPr id="48" name="Trapezoid 47">
              <a:extLst>
                <a:ext uri="{FF2B5EF4-FFF2-40B4-BE49-F238E27FC236}">
                  <a16:creationId xmlns:a16="http://schemas.microsoft.com/office/drawing/2014/main" id="{E9B8C0CB-663B-A2A2-D074-2A00E43197D6}"/>
                </a:ext>
              </a:extLst>
            </p:cNvPr>
            <p:cNvSpPr/>
            <p:nvPr/>
          </p:nvSpPr>
          <p:spPr>
            <a:xfrm>
              <a:off x="10851888" y="2436620"/>
              <a:ext cx="724149" cy="195595"/>
            </a:xfrm>
            <a:prstGeom prst="trapezoid">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Oval 48">
              <a:extLst>
                <a:ext uri="{FF2B5EF4-FFF2-40B4-BE49-F238E27FC236}">
                  <a16:creationId xmlns:a16="http://schemas.microsoft.com/office/drawing/2014/main" id="{70B574D7-0D10-D4BA-AF01-FA42B73304AC}"/>
                </a:ext>
              </a:extLst>
            </p:cNvPr>
            <p:cNvSpPr/>
            <p:nvPr/>
          </p:nvSpPr>
          <p:spPr>
            <a:xfrm>
              <a:off x="10919061" y="2582772"/>
              <a:ext cx="99947" cy="95618"/>
            </a:xfrm>
            <a:prstGeom prst="ellipse">
              <a:avLst/>
            </a:prstGeom>
            <a:no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Oval 49">
              <a:extLst>
                <a:ext uri="{FF2B5EF4-FFF2-40B4-BE49-F238E27FC236}">
                  <a16:creationId xmlns:a16="http://schemas.microsoft.com/office/drawing/2014/main" id="{4B42E91B-04F3-7D42-E83C-945FA51CAA3F}"/>
                </a:ext>
              </a:extLst>
            </p:cNvPr>
            <p:cNvSpPr/>
            <p:nvPr/>
          </p:nvSpPr>
          <p:spPr>
            <a:xfrm>
              <a:off x="11380951" y="2594497"/>
              <a:ext cx="99947" cy="95618"/>
            </a:xfrm>
            <a:prstGeom prst="ellipse">
              <a:avLst/>
            </a:prstGeom>
            <a:no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Trapezoid 50">
              <a:extLst>
                <a:ext uri="{FF2B5EF4-FFF2-40B4-BE49-F238E27FC236}">
                  <a16:creationId xmlns:a16="http://schemas.microsoft.com/office/drawing/2014/main" id="{BA1F9FE3-55B9-05CC-0B65-835EFAE75970}"/>
                </a:ext>
              </a:extLst>
            </p:cNvPr>
            <p:cNvSpPr/>
            <p:nvPr/>
          </p:nvSpPr>
          <p:spPr>
            <a:xfrm>
              <a:off x="11141179" y="2324600"/>
              <a:ext cx="337822" cy="133595"/>
            </a:xfrm>
            <a:prstGeom prst="trapezoid">
              <a:avLst/>
            </a:prstGeom>
            <a:noFill/>
            <a:ln w="508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1" name="Group 40">
            <a:extLst>
              <a:ext uri="{FF2B5EF4-FFF2-40B4-BE49-F238E27FC236}">
                <a16:creationId xmlns:a16="http://schemas.microsoft.com/office/drawing/2014/main" id="{F3DB774C-9BC5-3418-75EC-3649FA0E6737}"/>
              </a:ext>
            </a:extLst>
          </p:cNvPr>
          <p:cNvGrpSpPr/>
          <p:nvPr/>
        </p:nvGrpSpPr>
        <p:grpSpPr>
          <a:xfrm>
            <a:off x="5395431" y="2208096"/>
            <a:ext cx="805569" cy="444508"/>
            <a:chOff x="1878505" y="2236232"/>
            <a:chExt cx="805569" cy="444508"/>
          </a:xfrm>
        </p:grpSpPr>
        <p:sp>
          <p:nvSpPr>
            <p:cNvPr id="42" name="Rectangle: Rounded Corners 41">
              <a:extLst>
                <a:ext uri="{FF2B5EF4-FFF2-40B4-BE49-F238E27FC236}">
                  <a16:creationId xmlns:a16="http://schemas.microsoft.com/office/drawing/2014/main" id="{B9A5BACD-8725-A155-66BE-0B822E95C016}"/>
                </a:ext>
              </a:extLst>
            </p:cNvPr>
            <p:cNvSpPr/>
            <p:nvPr/>
          </p:nvSpPr>
          <p:spPr>
            <a:xfrm>
              <a:off x="1878505" y="2236232"/>
              <a:ext cx="548640" cy="41091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Rounded Corners 42">
              <a:extLst>
                <a:ext uri="{FF2B5EF4-FFF2-40B4-BE49-F238E27FC236}">
                  <a16:creationId xmlns:a16="http://schemas.microsoft.com/office/drawing/2014/main" id="{B68044F5-D052-2B49-B894-6E0B6FF7502A}"/>
                </a:ext>
              </a:extLst>
            </p:cNvPr>
            <p:cNvSpPr/>
            <p:nvPr/>
          </p:nvSpPr>
          <p:spPr>
            <a:xfrm>
              <a:off x="2416409" y="2432384"/>
              <a:ext cx="255945" cy="210862"/>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Rounded Corners 43">
              <a:extLst>
                <a:ext uri="{FF2B5EF4-FFF2-40B4-BE49-F238E27FC236}">
                  <a16:creationId xmlns:a16="http://schemas.microsoft.com/office/drawing/2014/main" id="{35410AFF-CDEA-F3EE-0313-959430CAC531}"/>
                </a:ext>
              </a:extLst>
            </p:cNvPr>
            <p:cNvSpPr/>
            <p:nvPr/>
          </p:nvSpPr>
          <p:spPr>
            <a:xfrm>
              <a:off x="2428129" y="2335279"/>
              <a:ext cx="255945" cy="119026"/>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Oval 44">
              <a:extLst>
                <a:ext uri="{FF2B5EF4-FFF2-40B4-BE49-F238E27FC236}">
                  <a16:creationId xmlns:a16="http://schemas.microsoft.com/office/drawing/2014/main" id="{10ACA074-763F-2C88-DF70-DD2EDE886B2F}"/>
                </a:ext>
              </a:extLst>
            </p:cNvPr>
            <p:cNvSpPr/>
            <p:nvPr/>
          </p:nvSpPr>
          <p:spPr>
            <a:xfrm>
              <a:off x="2016552" y="2585122"/>
              <a:ext cx="99947" cy="95618"/>
            </a:xfrm>
            <a:prstGeom prst="ellipse">
              <a:avLst/>
            </a:prstGeom>
            <a:no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Oval 45">
              <a:extLst>
                <a:ext uri="{FF2B5EF4-FFF2-40B4-BE49-F238E27FC236}">
                  <a16:creationId xmlns:a16="http://schemas.microsoft.com/office/drawing/2014/main" id="{6C1C4CAE-F533-E850-D810-F4AA5C0A360E}"/>
                </a:ext>
              </a:extLst>
            </p:cNvPr>
            <p:cNvSpPr/>
            <p:nvPr/>
          </p:nvSpPr>
          <p:spPr>
            <a:xfrm>
              <a:off x="2450307" y="2582774"/>
              <a:ext cx="99947" cy="95618"/>
            </a:xfrm>
            <a:prstGeom prst="ellipse">
              <a:avLst/>
            </a:prstGeom>
            <a:no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54" name="Graphic 53" descr="Car with solid fill">
            <a:extLst>
              <a:ext uri="{FF2B5EF4-FFF2-40B4-BE49-F238E27FC236}">
                <a16:creationId xmlns:a16="http://schemas.microsoft.com/office/drawing/2014/main" id="{0826B97B-F480-45A8-01F1-543520A6059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63461" y="2131828"/>
            <a:ext cx="755703" cy="755703"/>
          </a:xfrm>
          <a:prstGeom prst="rect">
            <a:avLst/>
          </a:prstGeom>
        </p:spPr>
      </p:pic>
      <p:pic>
        <p:nvPicPr>
          <p:cNvPr id="56" name="Graphic 55" descr="Woman with baby with solid fill">
            <a:extLst>
              <a:ext uri="{FF2B5EF4-FFF2-40B4-BE49-F238E27FC236}">
                <a16:creationId xmlns:a16="http://schemas.microsoft.com/office/drawing/2014/main" id="{DAD02F39-D0F2-CE61-DD47-BB1278A5CE4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83615" y="4689289"/>
            <a:ext cx="687003" cy="687003"/>
          </a:xfrm>
          <a:prstGeom prst="rect">
            <a:avLst/>
          </a:prstGeom>
        </p:spPr>
      </p:pic>
      <p:pic>
        <p:nvPicPr>
          <p:cNvPr id="57" name="Graphic 56" descr="Man with kid with solid fill">
            <a:extLst>
              <a:ext uri="{FF2B5EF4-FFF2-40B4-BE49-F238E27FC236}">
                <a16:creationId xmlns:a16="http://schemas.microsoft.com/office/drawing/2014/main" id="{637E2B13-13AE-AE86-10DF-E9E13AE3B0C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909192" y="3282591"/>
            <a:ext cx="687003" cy="687003"/>
          </a:xfrm>
          <a:prstGeom prst="rect">
            <a:avLst/>
          </a:prstGeom>
        </p:spPr>
      </p:pic>
      <p:sp>
        <p:nvSpPr>
          <p:cNvPr id="58" name="Rectangle 57">
            <a:extLst>
              <a:ext uri="{FF2B5EF4-FFF2-40B4-BE49-F238E27FC236}">
                <a16:creationId xmlns:a16="http://schemas.microsoft.com/office/drawing/2014/main" id="{F40AE6E1-DBD3-7A51-4168-4C3E283FC5B1}"/>
              </a:ext>
            </a:extLst>
          </p:cNvPr>
          <p:cNvSpPr/>
          <p:nvPr/>
        </p:nvSpPr>
        <p:spPr>
          <a:xfrm rot="706386">
            <a:off x="6336794" y="3812192"/>
            <a:ext cx="27088" cy="12340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Rectangle 58">
            <a:extLst>
              <a:ext uri="{FF2B5EF4-FFF2-40B4-BE49-F238E27FC236}">
                <a16:creationId xmlns:a16="http://schemas.microsoft.com/office/drawing/2014/main" id="{53D62B70-207E-545E-AD41-404714C1E18A}"/>
              </a:ext>
            </a:extLst>
          </p:cNvPr>
          <p:cNvSpPr/>
          <p:nvPr/>
        </p:nvSpPr>
        <p:spPr>
          <a:xfrm rot="1096648">
            <a:off x="6386162" y="3539588"/>
            <a:ext cx="27088" cy="12340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Rectangle 59">
            <a:extLst>
              <a:ext uri="{FF2B5EF4-FFF2-40B4-BE49-F238E27FC236}">
                <a16:creationId xmlns:a16="http://schemas.microsoft.com/office/drawing/2014/main" id="{5651EF2E-9BD7-274C-581B-1C9597F584AA}"/>
              </a:ext>
            </a:extLst>
          </p:cNvPr>
          <p:cNvSpPr/>
          <p:nvPr/>
        </p:nvSpPr>
        <p:spPr>
          <a:xfrm rot="1916294">
            <a:off x="6502073" y="3269132"/>
            <a:ext cx="27088" cy="12340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Rectangle 60">
            <a:extLst>
              <a:ext uri="{FF2B5EF4-FFF2-40B4-BE49-F238E27FC236}">
                <a16:creationId xmlns:a16="http://schemas.microsoft.com/office/drawing/2014/main" id="{21BD1168-4F11-B63B-3D14-85258DE42FE5}"/>
              </a:ext>
            </a:extLst>
          </p:cNvPr>
          <p:cNvSpPr/>
          <p:nvPr/>
        </p:nvSpPr>
        <p:spPr>
          <a:xfrm rot="1980932">
            <a:off x="6658972" y="3060901"/>
            <a:ext cx="22386" cy="1019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Rectangle 61">
            <a:extLst>
              <a:ext uri="{FF2B5EF4-FFF2-40B4-BE49-F238E27FC236}">
                <a16:creationId xmlns:a16="http://schemas.microsoft.com/office/drawing/2014/main" id="{CC4271AF-BBCC-1E95-7517-22529C865C14}"/>
              </a:ext>
            </a:extLst>
          </p:cNvPr>
          <p:cNvSpPr/>
          <p:nvPr/>
        </p:nvSpPr>
        <p:spPr>
          <a:xfrm rot="2492226">
            <a:off x="6811372" y="2904205"/>
            <a:ext cx="22386" cy="1019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Rectangle 62">
            <a:extLst>
              <a:ext uri="{FF2B5EF4-FFF2-40B4-BE49-F238E27FC236}">
                <a16:creationId xmlns:a16="http://schemas.microsoft.com/office/drawing/2014/main" id="{C458F578-CE08-B15A-7D94-64944BA7CD91}"/>
              </a:ext>
            </a:extLst>
          </p:cNvPr>
          <p:cNvSpPr/>
          <p:nvPr/>
        </p:nvSpPr>
        <p:spPr>
          <a:xfrm rot="847371">
            <a:off x="7048041" y="4390086"/>
            <a:ext cx="151485" cy="6057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3" name="Group 22">
            <a:extLst>
              <a:ext uri="{FF2B5EF4-FFF2-40B4-BE49-F238E27FC236}">
                <a16:creationId xmlns:a16="http://schemas.microsoft.com/office/drawing/2014/main" id="{5536CE91-516A-6E9F-C632-F14CBF976E1D}"/>
              </a:ext>
            </a:extLst>
          </p:cNvPr>
          <p:cNvGrpSpPr/>
          <p:nvPr/>
        </p:nvGrpSpPr>
        <p:grpSpPr>
          <a:xfrm rot="20414694">
            <a:off x="6742835" y="3918244"/>
            <a:ext cx="850588" cy="540103"/>
            <a:chOff x="2477670" y="1673370"/>
            <a:chExt cx="850588" cy="540103"/>
          </a:xfrm>
        </p:grpSpPr>
        <p:sp>
          <p:nvSpPr>
            <p:cNvPr id="22" name="Rectangle: Rounded Corners 21">
              <a:extLst>
                <a:ext uri="{FF2B5EF4-FFF2-40B4-BE49-F238E27FC236}">
                  <a16:creationId xmlns:a16="http://schemas.microsoft.com/office/drawing/2014/main" id="{7DC5F475-7C30-348F-C2F3-FDEA0B95EFD1}"/>
                </a:ext>
              </a:extLst>
            </p:cNvPr>
            <p:cNvSpPr/>
            <p:nvPr/>
          </p:nvSpPr>
          <p:spPr>
            <a:xfrm>
              <a:off x="3135054" y="2094891"/>
              <a:ext cx="148886" cy="11858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Rounded Corners 20">
              <a:extLst>
                <a:ext uri="{FF2B5EF4-FFF2-40B4-BE49-F238E27FC236}">
                  <a16:creationId xmlns:a16="http://schemas.microsoft.com/office/drawing/2014/main" id="{370ECA70-D821-E93D-6AC8-9A30FCAE8107}"/>
                </a:ext>
              </a:extLst>
            </p:cNvPr>
            <p:cNvSpPr/>
            <p:nvPr/>
          </p:nvSpPr>
          <p:spPr>
            <a:xfrm>
              <a:off x="2518631" y="2092619"/>
              <a:ext cx="148886" cy="11858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Rounded Corners 16">
              <a:extLst>
                <a:ext uri="{FF2B5EF4-FFF2-40B4-BE49-F238E27FC236}">
                  <a16:creationId xmlns:a16="http://schemas.microsoft.com/office/drawing/2014/main" id="{BAC687B8-AFF1-24CF-679E-8B76017567F3}"/>
                </a:ext>
              </a:extLst>
            </p:cNvPr>
            <p:cNvSpPr/>
            <p:nvPr/>
          </p:nvSpPr>
          <p:spPr>
            <a:xfrm>
              <a:off x="2477670" y="1878551"/>
              <a:ext cx="850588" cy="214397"/>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rapezoid 18">
              <a:extLst>
                <a:ext uri="{FF2B5EF4-FFF2-40B4-BE49-F238E27FC236}">
                  <a16:creationId xmlns:a16="http://schemas.microsoft.com/office/drawing/2014/main" id="{0A08BFB6-6317-FFAA-D2F6-74BD78DAA848}"/>
                </a:ext>
              </a:extLst>
            </p:cNvPr>
            <p:cNvSpPr/>
            <p:nvPr/>
          </p:nvSpPr>
          <p:spPr>
            <a:xfrm>
              <a:off x="2557807" y="1673370"/>
              <a:ext cx="703959" cy="215329"/>
            </a:xfrm>
            <a:prstGeom prst="trapezoid">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64" name="Graphic 63" descr="Run with solid fill">
            <a:extLst>
              <a:ext uri="{FF2B5EF4-FFF2-40B4-BE49-F238E27FC236}">
                <a16:creationId xmlns:a16="http://schemas.microsoft.com/office/drawing/2014/main" id="{C5F85A7E-F751-AFE8-70BA-B84FD6FD3B7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4591764" y="3290734"/>
            <a:ext cx="610842" cy="621418"/>
          </a:xfrm>
          <a:prstGeom prst="rect">
            <a:avLst/>
          </a:prstGeom>
        </p:spPr>
      </p:pic>
      <p:pic>
        <p:nvPicPr>
          <p:cNvPr id="65" name="Graphic 64" descr="Run with solid fill">
            <a:extLst>
              <a:ext uri="{FF2B5EF4-FFF2-40B4-BE49-F238E27FC236}">
                <a16:creationId xmlns:a16="http://schemas.microsoft.com/office/drawing/2014/main" id="{A8FE93C4-7130-573E-A220-A79F17EA91A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4902941" y="3436787"/>
            <a:ext cx="344805" cy="350774"/>
          </a:xfrm>
          <a:prstGeom prst="rect">
            <a:avLst/>
          </a:prstGeom>
        </p:spPr>
      </p:pic>
      <p:sp>
        <p:nvSpPr>
          <p:cNvPr id="3" name="TextBox 2">
            <a:extLst>
              <a:ext uri="{FF2B5EF4-FFF2-40B4-BE49-F238E27FC236}">
                <a16:creationId xmlns:a16="http://schemas.microsoft.com/office/drawing/2014/main" id="{3865ECE4-78A6-BC77-7BE4-920F0DEA55EC}"/>
              </a:ext>
            </a:extLst>
          </p:cNvPr>
          <p:cNvSpPr txBox="1"/>
          <p:nvPr/>
        </p:nvSpPr>
        <p:spPr>
          <a:xfrm>
            <a:off x="8024279" y="5005183"/>
            <a:ext cx="416772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My Wife &amp; Daughter</a:t>
            </a: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40191650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0">
        <p159:morph option="byObjec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remove"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00"/>
                                        <p:tgtEl>
                                          <p:spTgt spid="3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wipe(down)">
                                      <p:cBhvr>
                                        <p:cTn id="11" dur="500"/>
                                        <p:tgtEl>
                                          <p:spTgt spid="37"/>
                                        </p:tgtEl>
                                      </p:cBhvr>
                                    </p:animEffect>
                                  </p:childTnLst>
                                </p:cTn>
                              </p:par>
                              <p:par>
                                <p:cTn id="12" presetID="1" presetClass="entr" presetSubtype="0" fill="hold" nodeType="withEffect">
                                  <p:stCondLst>
                                    <p:cond delay="0"/>
                                  </p:stCondLst>
                                  <p:childTnLst>
                                    <p:set>
                                      <p:cBhvr>
                                        <p:cTn id="13" dur="1" fill="hold">
                                          <p:stCondLst>
                                            <p:cond delay="0"/>
                                          </p:stCondLst>
                                        </p:cTn>
                                        <p:tgtEl>
                                          <p:spTgt spid="64"/>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65"/>
                                        </p:tgtEl>
                                        <p:attrNameLst>
                                          <p:attrName>style.visibility</p:attrName>
                                        </p:attrNameLst>
                                      </p:cBhvr>
                                      <p:to>
                                        <p:strVal val="visible"/>
                                      </p:to>
                                    </p:set>
                                  </p:childTnLst>
                                </p:cTn>
                              </p:par>
                              <p:par>
                                <p:cTn id="16" presetID="1" presetClass="exit" presetSubtype="0" fill="hold" nodeType="withEffect">
                                  <p:stCondLst>
                                    <p:cond delay="0"/>
                                  </p:stCondLst>
                                  <p:childTnLst>
                                    <p:set>
                                      <p:cBhvr>
                                        <p:cTn id="17" dur="1" fill="hold">
                                          <p:stCondLst>
                                            <p:cond delay="0"/>
                                          </p:stCondLst>
                                        </p:cTn>
                                        <p:tgtEl>
                                          <p:spTgt spid="5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F11A0F67-DC32-706D-6916-BC8A0E528BE1}"/>
              </a:ext>
            </a:extLst>
          </p:cNvPr>
          <p:cNvSpPr/>
          <p:nvPr/>
        </p:nvSpPr>
        <p:spPr>
          <a:xfrm>
            <a:off x="3361386" y="2567652"/>
            <a:ext cx="4419160" cy="4481848"/>
          </a:xfrm>
          <a:custGeom>
            <a:avLst/>
            <a:gdLst>
              <a:gd name="connsiteX0" fmla="*/ 0 w 4419160"/>
              <a:gd name="connsiteY0" fmla="*/ 4340181 h 4481848"/>
              <a:gd name="connsiteX1" fmla="*/ 0 w 4419160"/>
              <a:gd name="connsiteY1" fmla="*/ 4340181 h 4481848"/>
              <a:gd name="connsiteX2" fmla="*/ 154546 w 4419160"/>
              <a:gd name="connsiteY2" fmla="*/ 4185634 h 4481848"/>
              <a:gd name="connsiteX3" fmla="*/ 193183 w 4419160"/>
              <a:gd name="connsiteY3" fmla="*/ 4134119 h 4481848"/>
              <a:gd name="connsiteX4" fmla="*/ 231820 w 4419160"/>
              <a:gd name="connsiteY4" fmla="*/ 4069724 h 4481848"/>
              <a:gd name="connsiteX5" fmla="*/ 270456 w 4419160"/>
              <a:gd name="connsiteY5" fmla="*/ 4031088 h 4481848"/>
              <a:gd name="connsiteX6" fmla="*/ 296214 w 4419160"/>
              <a:gd name="connsiteY6" fmla="*/ 3992451 h 4481848"/>
              <a:gd name="connsiteX7" fmla="*/ 373487 w 4419160"/>
              <a:gd name="connsiteY7" fmla="*/ 3902299 h 4481848"/>
              <a:gd name="connsiteX8" fmla="*/ 463639 w 4419160"/>
              <a:gd name="connsiteY8" fmla="*/ 3786389 h 4481848"/>
              <a:gd name="connsiteX9" fmla="*/ 618186 w 4419160"/>
              <a:gd name="connsiteY9" fmla="*/ 3631843 h 4481848"/>
              <a:gd name="connsiteX10" fmla="*/ 669701 w 4419160"/>
              <a:gd name="connsiteY10" fmla="*/ 3580327 h 4481848"/>
              <a:gd name="connsiteX11" fmla="*/ 708338 w 4419160"/>
              <a:gd name="connsiteY11" fmla="*/ 3541690 h 4481848"/>
              <a:gd name="connsiteX12" fmla="*/ 811369 w 4419160"/>
              <a:gd name="connsiteY12" fmla="*/ 3387144 h 4481848"/>
              <a:gd name="connsiteX13" fmla="*/ 837127 w 4419160"/>
              <a:gd name="connsiteY13" fmla="*/ 3348507 h 4481848"/>
              <a:gd name="connsiteX14" fmla="*/ 927279 w 4419160"/>
              <a:gd name="connsiteY14" fmla="*/ 3271234 h 4481848"/>
              <a:gd name="connsiteX15" fmla="*/ 965915 w 4419160"/>
              <a:gd name="connsiteY15" fmla="*/ 3232597 h 4481848"/>
              <a:gd name="connsiteX16" fmla="*/ 1030310 w 4419160"/>
              <a:gd name="connsiteY16" fmla="*/ 3181082 h 4481848"/>
              <a:gd name="connsiteX17" fmla="*/ 1120462 w 4419160"/>
              <a:gd name="connsiteY17" fmla="*/ 3090930 h 4481848"/>
              <a:gd name="connsiteX18" fmla="*/ 1326524 w 4419160"/>
              <a:gd name="connsiteY18" fmla="*/ 2936383 h 4481848"/>
              <a:gd name="connsiteX19" fmla="*/ 1481070 w 4419160"/>
              <a:gd name="connsiteY19" fmla="*/ 2794716 h 4481848"/>
              <a:gd name="connsiteX20" fmla="*/ 1519707 w 4419160"/>
              <a:gd name="connsiteY20" fmla="*/ 2743200 h 4481848"/>
              <a:gd name="connsiteX21" fmla="*/ 1571222 w 4419160"/>
              <a:gd name="connsiteY21" fmla="*/ 2717443 h 4481848"/>
              <a:gd name="connsiteX22" fmla="*/ 1725769 w 4419160"/>
              <a:gd name="connsiteY22" fmla="*/ 2601533 h 4481848"/>
              <a:gd name="connsiteX23" fmla="*/ 1893194 w 4419160"/>
              <a:gd name="connsiteY23" fmla="*/ 2408350 h 4481848"/>
              <a:gd name="connsiteX24" fmla="*/ 1931831 w 4419160"/>
              <a:gd name="connsiteY24" fmla="*/ 2369713 h 4481848"/>
              <a:gd name="connsiteX25" fmla="*/ 1983346 w 4419160"/>
              <a:gd name="connsiteY25" fmla="*/ 2253803 h 4481848"/>
              <a:gd name="connsiteX26" fmla="*/ 2009104 w 4419160"/>
              <a:gd name="connsiteY26" fmla="*/ 2176530 h 4481848"/>
              <a:gd name="connsiteX27" fmla="*/ 2034862 w 4419160"/>
              <a:gd name="connsiteY27" fmla="*/ 2137893 h 4481848"/>
              <a:gd name="connsiteX28" fmla="*/ 2073499 w 4419160"/>
              <a:gd name="connsiteY28" fmla="*/ 2047741 h 4481848"/>
              <a:gd name="connsiteX29" fmla="*/ 2099256 w 4419160"/>
              <a:gd name="connsiteY29" fmla="*/ 2009105 h 4481848"/>
              <a:gd name="connsiteX30" fmla="*/ 2137893 w 4419160"/>
              <a:gd name="connsiteY30" fmla="*/ 1931831 h 4481848"/>
              <a:gd name="connsiteX31" fmla="*/ 2150772 w 4419160"/>
              <a:gd name="connsiteY31" fmla="*/ 1893195 h 4481848"/>
              <a:gd name="connsiteX32" fmla="*/ 2176529 w 4419160"/>
              <a:gd name="connsiteY32" fmla="*/ 1854558 h 4481848"/>
              <a:gd name="connsiteX33" fmla="*/ 2253803 w 4419160"/>
              <a:gd name="connsiteY33" fmla="*/ 1635617 h 4481848"/>
              <a:gd name="connsiteX34" fmla="*/ 2279560 w 4419160"/>
              <a:gd name="connsiteY34" fmla="*/ 1506828 h 4481848"/>
              <a:gd name="connsiteX35" fmla="*/ 2305318 w 4419160"/>
              <a:gd name="connsiteY35" fmla="*/ 1416676 h 4481848"/>
              <a:gd name="connsiteX36" fmla="*/ 2318197 w 4419160"/>
              <a:gd name="connsiteY36" fmla="*/ 1365161 h 4481848"/>
              <a:gd name="connsiteX37" fmla="*/ 2369713 w 4419160"/>
              <a:gd name="connsiteY37" fmla="*/ 1262130 h 4481848"/>
              <a:gd name="connsiteX38" fmla="*/ 2395470 w 4419160"/>
              <a:gd name="connsiteY38" fmla="*/ 1197735 h 4481848"/>
              <a:gd name="connsiteX39" fmla="*/ 2511380 w 4419160"/>
              <a:gd name="connsiteY39" fmla="*/ 927279 h 4481848"/>
              <a:gd name="connsiteX40" fmla="*/ 2550017 w 4419160"/>
              <a:gd name="connsiteY40" fmla="*/ 862885 h 4481848"/>
              <a:gd name="connsiteX41" fmla="*/ 2627290 w 4419160"/>
              <a:gd name="connsiteY41" fmla="*/ 682581 h 4481848"/>
              <a:gd name="connsiteX42" fmla="*/ 2665927 w 4419160"/>
              <a:gd name="connsiteY42" fmla="*/ 656823 h 4481848"/>
              <a:gd name="connsiteX43" fmla="*/ 2730321 w 4419160"/>
              <a:gd name="connsiteY43" fmla="*/ 553792 h 4481848"/>
              <a:gd name="connsiteX44" fmla="*/ 2807594 w 4419160"/>
              <a:gd name="connsiteY44" fmla="*/ 425003 h 4481848"/>
              <a:gd name="connsiteX45" fmla="*/ 2910625 w 4419160"/>
              <a:gd name="connsiteY45" fmla="*/ 334851 h 4481848"/>
              <a:gd name="connsiteX46" fmla="*/ 3026535 w 4419160"/>
              <a:gd name="connsiteY46" fmla="*/ 257578 h 4481848"/>
              <a:gd name="connsiteX47" fmla="*/ 3129566 w 4419160"/>
              <a:gd name="connsiteY47" fmla="*/ 193183 h 4481848"/>
              <a:gd name="connsiteX48" fmla="*/ 3219718 w 4419160"/>
              <a:gd name="connsiteY48" fmla="*/ 128789 h 4481848"/>
              <a:gd name="connsiteX49" fmla="*/ 3258355 w 4419160"/>
              <a:gd name="connsiteY49" fmla="*/ 115910 h 4481848"/>
              <a:gd name="connsiteX50" fmla="*/ 3296991 w 4419160"/>
              <a:gd name="connsiteY50" fmla="*/ 90152 h 4481848"/>
              <a:gd name="connsiteX51" fmla="*/ 3335628 w 4419160"/>
              <a:gd name="connsiteY51" fmla="*/ 51516 h 4481848"/>
              <a:gd name="connsiteX52" fmla="*/ 3387144 w 4419160"/>
              <a:gd name="connsiteY52" fmla="*/ 38637 h 4481848"/>
              <a:gd name="connsiteX53" fmla="*/ 3812146 w 4419160"/>
              <a:gd name="connsiteY53" fmla="*/ 90152 h 4481848"/>
              <a:gd name="connsiteX54" fmla="*/ 3889420 w 4419160"/>
              <a:gd name="connsiteY54" fmla="*/ 77274 h 4481848"/>
              <a:gd name="connsiteX55" fmla="*/ 3966693 w 4419160"/>
              <a:gd name="connsiteY55" fmla="*/ 38637 h 4481848"/>
              <a:gd name="connsiteX56" fmla="*/ 4250028 w 4419160"/>
              <a:gd name="connsiteY56" fmla="*/ 0 h 4481848"/>
              <a:gd name="connsiteX57" fmla="*/ 4417453 w 4419160"/>
              <a:gd name="connsiteY57" fmla="*/ 38637 h 4481848"/>
              <a:gd name="connsiteX58" fmla="*/ 4391696 w 4419160"/>
              <a:gd name="connsiteY58" fmla="*/ 77274 h 4481848"/>
              <a:gd name="connsiteX59" fmla="*/ 4340180 w 4419160"/>
              <a:gd name="connsiteY59" fmla="*/ 103031 h 4481848"/>
              <a:gd name="connsiteX60" fmla="*/ 4288665 w 4419160"/>
              <a:gd name="connsiteY60" fmla="*/ 154547 h 4481848"/>
              <a:gd name="connsiteX61" fmla="*/ 4250028 w 4419160"/>
              <a:gd name="connsiteY61" fmla="*/ 180305 h 4481848"/>
              <a:gd name="connsiteX62" fmla="*/ 4224270 w 4419160"/>
              <a:gd name="connsiteY62" fmla="*/ 218941 h 4481848"/>
              <a:gd name="connsiteX63" fmla="*/ 4121239 w 4419160"/>
              <a:gd name="connsiteY63" fmla="*/ 321972 h 4481848"/>
              <a:gd name="connsiteX64" fmla="*/ 4108360 w 4419160"/>
              <a:gd name="connsiteY64" fmla="*/ 373488 h 4481848"/>
              <a:gd name="connsiteX65" fmla="*/ 4018208 w 4419160"/>
              <a:gd name="connsiteY65" fmla="*/ 463640 h 4481848"/>
              <a:gd name="connsiteX66" fmla="*/ 3889420 w 4419160"/>
              <a:gd name="connsiteY66" fmla="*/ 579550 h 4481848"/>
              <a:gd name="connsiteX67" fmla="*/ 3850783 w 4419160"/>
              <a:gd name="connsiteY67" fmla="*/ 592428 h 4481848"/>
              <a:gd name="connsiteX68" fmla="*/ 3760631 w 4419160"/>
              <a:gd name="connsiteY68" fmla="*/ 656823 h 4481848"/>
              <a:gd name="connsiteX69" fmla="*/ 3670479 w 4419160"/>
              <a:gd name="connsiteY69" fmla="*/ 734096 h 4481848"/>
              <a:gd name="connsiteX70" fmla="*/ 3606084 w 4419160"/>
              <a:gd name="connsiteY70" fmla="*/ 837127 h 4481848"/>
              <a:gd name="connsiteX71" fmla="*/ 3618963 w 4419160"/>
              <a:gd name="connsiteY71" fmla="*/ 1159099 h 4481848"/>
              <a:gd name="connsiteX72" fmla="*/ 3644721 w 4419160"/>
              <a:gd name="connsiteY72" fmla="*/ 1236372 h 4481848"/>
              <a:gd name="connsiteX73" fmla="*/ 3657600 w 4419160"/>
              <a:gd name="connsiteY73" fmla="*/ 1300766 h 4481848"/>
              <a:gd name="connsiteX74" fmla="*/ 3683358 w 4419160"/>
              <a:gd name="connsiteY74" fmla="*/ 1571223 h 4481848"/>
              <a:gd name="connsiteX75" fmla="*/ 3721994 w 4419160"/>
              <a:gd name="connsiteY75" fmla="*/ 1687133 h 4481848"/>
              <a:gd name="connsiteX76" fmla="*/ 3734873 w 4419160"/>
              <a:gd name="connsiteY76" fmla="*/ 1828800 h 4481848"/>
              <a:gd name="connsiteX77" fmla="*/ 3760631 w 4419160"/>
              <a:gd name="connsiteY77" fmla="*/ 1931831 h 4481848"/>
              <a:gd name="connsiteX78" fmla="*/ 3773510 w 4419160"/>
              <a:gd name="connsiteY78" fmla="*/ 2060620 h 4481848"/>
              <a:gd name="connsiteX79" fmla="*/ 3747752 w 4419160"/>
              <a:gd name="connsiteY79" fmla="*/ 2202288 h 4481848"/>
              <a:gd name="connsiteX80" fmla="*/ 3709115 w 4419160"/>
              <a:gd name="connsiteY80" fmla="*/ 2253803 h 4481848"/>
              <a:gd name="connsiteX81" fmla="*/ 3657600 w 4419160"/>
              <a:gd name="connsiteY81" fmla="*/ 2343955 h 4481848"/>
              <a:gd name="connsiteX82" fmla="*/ 3606084 w 4419160"/>
              <a:gd name="connsiteY82" fmla="*/ 2395471 h 4481848"/>
              <a:gd name="connsiteX83" fmla="*/ 3567448 w 4419160"/>
              <a:gd name="connsiteY83" fmla="*/ 2459865 h 4481848"/>
              <a:gd name="connsiteX84" fmla="*/ 3541690 w 4419160"/>
              <a:gd name="connsiteY84" fmla="*/ 2498502 h 4481848"/>
              <a:gd name="connsiteX85" fmla="*/ 3528811 w 4419160"/>
              <a:gd name="connsiteY85" fmla="*/ 2537138 h 4481848"/>
              <a:gd name="connsiteX86" fmla="*/ 3503053 w 4419160"/>
              <a:gd name="connsiteY86" fmla="*/ 2575775 h 4481848"/>
              <a:gd name="connsiteX87" fmla="*/ 3477296 w 4419160"/>
              <a:gd name="connsiteY87" fmla="*/ 2627290 h 4481848"/>
              <a:gd name="connsiteX88" fmla="*/ 3438659 w 4419160"/>
              <a:gd name="connsiteY88" fmla="*/ 2665927 h 4481848"/>
              <a:gd name="connsiteX89" fmla="*/ 3374265 w 4419160"/>
              <a:gd name="connsiteY89" fmla="*/ 2768958 h 4481848"/>
              <a:gd name="connsiteX90" fmla="*/ 3335628 w 4419160"/>
              <a:gd name="connsiteY90" fmla="*/ 2807595 h 4481848"/>
              <a:gd name="connsiteX91" fmla="*/ 3258355 w 4419160"/>
              <a:gd name="connsiteY91" fmla="*/ 2923505 h 4481848"/>
              <a:gd name="connsiteX92" fmla="*/ 3232597 w 4419160"/>
              <a:gd name="connsiteY92" fmla="*/ 2962141 h 4481848"/>
              <a:gd name="connsiteX93" fmla="*/ 3193960 w 4419160"/>
              <a:gd name="connsiteY93" fmla="*/ 3026535 h 4481848"/>
              <a:gd name="connsiteX94" fmla="*/ 3155324 w 4419160"/>
              <a:gd name="connsiteY94" fmla="*/ 3065172 h 4481848"/>
              <a:gd name="connsiteX95" fmla="*/ 3142445 w 4419160"/>
              <a:gd name="connsiteY95" fmla="*/ 3103809 h 4481848"/>
              <a:gd name="connsiteX96" fmla="*/ 3052293 w 4419160"/>
              <a:gd name="connsiteY96" fmla="*/ 3232597 h 4481848"/>
              <a:gd name="connsiteX97" fmla="*/ 3013656 w 4419160"/>
              <a:gd name="connsiteY97" fmla="*/ 3335628 h 4481848"/>
              <a:gd name="connsiteX98" fmla="*/ 2936383 w 4419160"/>
              <a:gd name="connsiteY98" fmla="*/ 3438659 h 4481848"/>
              <a:gd name="connsiteX99" fmla="*/ 2884868 w 4419160"/>
              <a:gd name="connsiteY99" fmla="*/ 3541690 h 4481848"/>
              <a:gd name="connsiteX100" fmla="*/ 2871989 w 4419160"/>
              <a:gd name="connsiteY100" fmla="*/ 3606085 h 4481848"/>
              <a:gd name="connsiteX101" fmla="*/ 2846231 w 4419160"/>
              <a:gd name="connsiteY101" fmla="*/ 3709116 h 4481848"/>
              <a:gd name="connsiteX102" fmla="*/ 2884868 w 4419160"/>
              <a:gd name="connsiteY102" fmla="*/ 4288665 h 4481848"/>
              <a:gd name="connsiteX103" fmla="*/ 2897746 w 4419160"/>
              <a:gd name="connsiteY103" fmla="*/ 4327302 h 4481848"/>
              <a:gd name="connsiteX104" fmla="*/ 2833352 w 4419160"/>
              <a:gd name="connsiteY104" fmla="*/ 4340181 h 4481848"/>
              <a:gd name="connsiteX105" fmla="*/ 2743200 w 4419160"/>
              <a:gd name="connsiteY105" fmla="*/ 4314423 h 4481848"/>
              <a:gd name="connsiteX106" fmla="*/ 2691684 w 4419160"/>
              <a:gd name="connsiteY106" fmla="*/ 4301544 h 4481848"/>
              <a:gd name="connsiteX107" fmla="*/ 2524259 w 4419160"/>
              <a:gd name="connsiteY107" fmla="*/ 4327302 h 4481848"/>
              <a:gd name="connsiteX108" fmla="*/ 2318197 w 4419160"/>
              <a:gd name="connsiteY108" fmla="*/ 4378817 h 4481848"/>
              <a:gd name="connsiteX109" fmla="*/ 2228045 w 4419160"/>
              <a:gd name="connsiteY109" fmla="*/ 4404575 h 4481848"/>
              <a:gd name="connsiteX110" fmla="*/ 2189408 w 4419160"/>
              <a:gd name="connsiteY110" fmla="*/ 4417454 h 4481848"/>
              <a:gd name="connsiteX111" fmla="*/ 2099256 w 4419160"/>
              <a:gd name="connsiteY111" fmla="*/ 4430333 h 4481848"/>
              <a:gd name="connsiteX112" fmla="*/ 1970468 w 4419160"/>
              <a:gd name="connsiteY112" fmla="*/ 4468969 h 4481848"/>
              <a:gd name="connsiteX113" fmla="*/ 1918952 w 4419160"/>
              <a:gd name="connsiteY113" fmla="*/ 4481848 h 4481848"/>
              <a:gd name="connsiteX114" fmla="*/ 1751527 w 4419160"/>
              <a:gd name="connsiteY114" fmla="*/ 4468969 h 4481848"/>
              <a:gd name="connsiteX115" fmla="*/ 1468191 w 4419160"/>
              <a:gd name="connsiteY115" fmla="*/ 4365938 h 4481848"/>
              <a:gd name="connsiteX116" fmla="*/ 1326524 w 4419160"/>
              <a:gd name="connsiteY116" fmla="*/ 4288665 h 4481848"/>
              <a:gd name="connsiteX117" fmla="*/ 1236372 w 4419160"/>
              <a:gd name="connsiteY117" fmla="*/ 4262907 h 4481848"/>
              <a:gd name="connsiteX118" fmla="*/ 927279 w 4419160"/>
              <a:gd name="connsiteY118" fmla="*/ 4327302 h 4481848"/>
              <a:gd name="connsiteX119" fmla="*/ 888642 w 4419160"/>
              <a:gd name="connsiteY119" fmla="*/ 4353059 h 4481848"/>
              <a:gd name="connsiteX120" fmla="*/ 759853 w 4419160"/>
              <a:gd name="connsiteY120" fmla="*/ 4378817 h 4481848"/>
              <a:gd name="connsiteX121" fmla="*/ 656822 w 4419160"/>
              <a:gd name="connsiteY121" fmla="*/ 4417454 h 4481848"/>
              <a:gd name="connsiteX122" fmla="*/ 347729 w 4419160"/>
              <a:gd name="connsiteY122" fmla="*/ 4468969 h 4481848"/>
              <a:gd name="connsiteX123" fmla="*/ 218941 w 4419160"/>
              <a:gd name="connsiteY123" fmla="*/ 4456090 h 4481848"/>
              <a:gd name="connsiteX124" fmla="*/ 193183 w 4419160"/>
              <a:gd name="connsiteY124" fmla="*/ 4417454 h 4481848"/>
              <a:gd name="connsiteX125" fmla="*/ 103031 w 4419160"/>
              <a:gd name="connsiteY125" fmla="*/ 4340181 h 4481848"/>
              <a:gd name="connsiteX126" fmla="*/ 77273 w 4419160"/>
              <a:gd name="connsiteY126" fmla="*/ 4340181 h 4481848"/>
              <a:gd name="connsiteX127" fmla="*/ 90152 w 4419160"/>
              <a:gd name="connsiteY127" fmla="*/ 4301544 h 4481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419160" h="4481848">
                <a:moveTo>
                  <a:pt x="0" y="4340181"/>
                </a:moveTo>
                <a:lnTo>
                  <a:pt x="0" y="4340181"/>
                </a:lnTo>
                <a:cubicBezTo>
                  <a:pt x="51515" y="4288665"/>
                  <a:pt x="110833" y="4243917"/>
                  <a:pt x="154546" y="4185634"/>
                </a:cubicBezTo>
                <a:cubicBezTo>
                  <a:pt x="167425" y="4168462"/>
                  <a:pt x="181276" y="4151979"/>
                  <a:pt x="193183" y="4134119"/>
                </a:cubicBezTo>
                <a:cubicBezTo>
                  <a:pt x="207068" y="4113291"/>
                  <a:pt x="216801" y="4089750"/>
                  <a:pt x="231820" y="4069724"/>
                </a:cubicBezTo>
                <a:cubicBezTo>
                  <a:pt x="242748" y="4055153"/>
                  <a:pt x="258796" y="4045080"/>
                  <a:pt x="270456" y="4031088"/>
                </a:cubicBezTo>
                <a:cubicBezTo>
                  <a:pt x="280365" y="4019197"/>
                  <a:pt x="286545" y="4004538"/>
                  <a:pt x="296214" y="3992451"/>
                </a:cubicBezTo>
                <a:cubicBezTo>
                  <a:pt x="320939" y="3961545"/>
                  <a:pt x="348762" y="3933205"/>
                  <a:pt x="373487" y="3902299"/>
                </a:cubicBezTo>
                <a:cubicBezTo>
                  <a:pt x="457520" y="3797257"/>
                  <a:pt x="303391" y="3958964"/>
                  <a:pt x="463639" y="3786389"/>
                </a:cubicBezTo>
                <a:cubicBezTo>
                  <a:pt x="463682" y="3786342"/>
                  <a:pt x="592406" y="3657623"/>
                  <a:pt x="618186" y="3631843"/>
                </a:cubicBezTo>
                <a:lnTo>
                  <a:pt x="669701" y="3580327"/>
                </a:lnTo>
                <a:cubicBezTo>
                  <a:pt x="682580" y="3567448"/>
                  <a:pt x="699493" y="3557612"/>
                  <a:pt x="708338" y="3541690"/>
                </a:cubicBezTo>
                <a:cubicBezTo>
                  <a:pt x="838111" y="3308099"/>
                  <a:pt x="718182" y="3498968"/>
                  <a:pt x="811369" y="3387144"/>
                </a:cubicBezTo>
                <a:cubicBezTo>
                  <a:pt x="821278" y="3375253"/>
                  <a:pt x="827054" y="3360259"/>
                  <a:pt x="837127" y="3348507"/>
                </a:cubicBezTo>
                <a:cubicBezTo>
                  <a:pt x="914519" y="3258216"/>
                  <a:pt x="858919" y="3328202"/>
                  <a:pt x="927279" y="3271234"/>
                </a:cubicBezTo>
                <a:cubicBezTo>
                  <a:pt x="941271" y="3259574"/>
                  <a:pt x="952208" y="3244591"/>
                  <a:pt x="965915" y="3232597"/>
                </a:cubicBezTo>
                <a:cubicBezTo>
                  <a:pt x="986602" y="3214496"/>
                  <a:pt x="1010047" y="3199657"/>
                  <a:pt x="1030310" y="3181082"/>
                </a:cubicBezTo>
                <a:cubicBezTo>
                  <a:pt x="1061638" y="3152365"/>
                  <a:pt x="1086464" y="3116429"/>
                  <a:pt x="1120462" y="3090930"/>
                </a:cubicBezTo>
                <a:cubicBezTo>
                  <a:pt x="1189149" y="3039414"/>
                  <a:pt x="1258585" y="2988881"/>
                  <a:pt x="1326524" y="2936383"/>
                </a:cubicBezTo>
                <a:cubicBezTo>
                  <a:pt x="1382409" y="2893199"/>
                  <a:pt x="1433727" y="2847319"/>
                  <a:pt x="1481070" y="2794716"/>
                </a:cubicBezTo>
                <a:cubicBezTo>
                  <a:pt x="1495429" y="2778761"/>
                  <a:pt x="1503410" y="2757169"/>
                  <a:pt x="1519707" y="2743200"/>
                </a:cubicBezTo>
                <a:cubicBezTo>
                  <a:pt x="1534284" y="2730706"/>
                  <a:pt x="1555025" y="2727750"/>
                  <a:pt x="1571222" y="2717443"/>
                </a:cubicBezTo>
                <a:cubicBezTo>
                  <a:pt x="1604930" y="2695993"/>
                  <a:pt x="1691201" y="2632260"/>
                  <a:pt x="1725769" y="2601533"/>
                </a:cubicBezTo>
                <a:cubicBezTo>
                  <a:pt x="1830265" y="2508647"/>
                  <a:pt x="1737189" y="2564355"/>
                  <a:pt x="1893194" y="2408350"/>
                </a:cubicBezTo>
                <a:lnTo>
                  <a:pt x="1931831" y="2369713"/>
                </a:lnTo>
                <a:cubicBezTo>
                  <a:pt x="1949003" y="2331076"/>
                  <a:pt x="1967643" y="2293060"/>
                  <a:pt x="1983346" y="2253803"/>
                </a:cubicBezTo>
                <a:cubicBezTo>
                  <a:pt x="1993430" y="2228594"/>
                  <a:pt x="1998077" y="2201341"/>
                  <a:pt x="2009104" y="2176530"/>
                </a:cubicBezTo>
                <a:cubicBezTo>
                  <a:pt x="2015391" y="2162385"/>
                  <a:pt x="2027182" y="2151332"/>
                  <a:pt x="2034862" y="2137893"/>
                </a:cubicBezTo>
                <a:cubicBezTo>
                  <a:pt x="2142044" y="1950326"/>
                  <a:pt x="2001265" y="2192210"/>
                  <a:pt x="2073499" y="2047741"/>
                </a:cubicBezTo>
                <a:cubicBezTo>
                  <a:pt x="2080421" y="2033897"/>
                  <a:pt x="2091739" y="2022635"/>
                  <a:pt x="2099256" y="2009105"/>
                </a:cubicBezTo>
                <a:cubicBezTo>
                  <a:pt x="2113242" y="1983931"/>
                  <a:pt x="2126197" y="1958147"/>
                  <a:pt x="2137893" y="1931831"/>
                </a:cubicBezTo>
                <a:cubicBezTo>
                  <a:pt x="2143407" y="1919426"/>
                  <a:pt x="2144701" y="1905337"/>
                  <a:pt x="2150772" y="1893195"/>
                </a:cubicBezTo>
                <a:cubicBezTo>
                  <a:pt x="2157694" y="1879351"/>
                  <a:pt x="2167943" y="1867437"/>
                  <a:pt x="2176529" y="1854558"/>
                </a:cubicBezTo>
                <a:cubicBezTo>
                  <a:pt x="2211778" y="1678315"/>
                  <a:pt x="2151861" y="1956009"/>
                  <a:pt x="2253803" y="1635617"/>
                </a:cubicBezTo>
                <a:cubicBezTo>
                  <a:pt x="2267077" y="1593898"/>
                  <a:pt x="2269533" y="1549444"/>
                  <a:pt x="2279560" y="1506828"/>
                </a:cubicBezTo>
                <a:cubicBezTo>
                  <a:pt x="2286718" y="1476406"/>
                  <a:pt x="2297095" y="1446828"/>
                  <a:pt x="2305318" y="1416676"/>
                </a:cubicBezTo>
                <a:cubicBezTo>
                  <a:pt x="2309975" y="1399600"/>
                  <a:pt x="2313334" y="1382180"/>
                  <a:pt x="2318197" y="1365161"/>
                </a:cubicBezTo>
                <a:cubicBezTo>
                  <a:pt x="2337560" y="1297393"/>
                  <a:pt x="2326732" y="1348092"/>
                  <a:pt x="2369713" y="1262130"/>
                </a:cubicBezTo>
                <a:cubicBezTo>
                  <a:pt x="2380052" y="1241452"/>
                  <a:pt x="2387833" y="1219555"/>
                  <a:pt x="2395470" y="1197735"/>
                </a:cubicBezTo>
                <a:cubicBezTo>
                  <a:pt x="2488754" y="931208"/>
                  <a:pt x="2413503" y="1081086"/>
                  <a:pt x="2511380" y="927279"/>
                </a:cubicBezTo>
                <a:cubicBezTo>
                  <a:pt x="2524819" y="906160"/>
                  <a:pt x="2539527" y="885613"/>
                  <a:pt x="2550017" y="862885"/>
                </a:cubicBezTo>
                <a:cubicBezTo>
                  <a:pt x="2571935" y="815397"/>
                  <a:pt x="2593315" y="727881"/>
                  <a:pt x="2627290" y="682581"/>
                </a:cubicBezTo>
                <a:cubicBezTo>
                  <a:pt x="2636577" y="670198"/>
                  <a:pt x="2653048" y="665409"/>
                  <a:pt x="2665927" y="656823"/>
                </a:cubicBezTo>
                <a:cubicBezTo>
                  <a:pt x="2687392" y="622479"/>
                  <a:pt x="2709914" y="588775"/>
                  <a:pt x="2730321" y="553792"/>
                </a:cubicBezTo>
                <a:cubicBezTo>
                  <a:pt x="2773532" y="479715"/>
                  <a:pt x="2739610" y="509982"/>
                  <a:pt x="2807594" y="425003"/>
                </a:cubicBezTo>
                <a:cubicBezTo>
                  <a:pt x="2887853" y="324680"/>
                  <a:pt x="2827692" y="417785"/>
                  <a:pt x="2910625" y="334851"/>
                </a:cubicBezTo>
                <a:cubicBezTo>
                  <a:pt x="2993015" y="252461"/>
                  <a:pt x="2894162" y="301701"/>
                  <a:pt x="3026535" y="257578"/>
                </a:cubicBezTo>
                <a:cubicBezTo>
                  <a:pt x="3094329" y="189784"/>
                  <a:pt x="3032002" y="241964"/>
                  <a:pt x="3129566" y="193183"/>
                </a:cubicBezTo>
                <a:cubicBezTo>
                  <a:pt x="3169454" y="173239"/>
                  <a:pt x="3178852" y="152141"/>
                  <a:pt x="3219718" y="128789"/>
                </a:cubicBezTo>
                <a:cubicBezTo>
                  <a:pt x="3231505" y="122054"/>
                  <a:pt x="3245476" y="120203"/>
                  <a:pt x="3258355" y="115910"/>
                </a:cubicBezTo>
                <a:cubicBezTo>
                  <a:pt x="3271234" y="107324"/>
                  <a:pt x="3285100" y="100061"/>
                  <a:pt x="3296991" y="90152"/>
                </a:cubicBezTo>
                <a:cubicBezTo>
                  <a:pt x="3310983" y="78492"/>
                  <a:pt x="3319814" y="60552"/>
                  <a:pt x="3335628" y="51516"/>
                </a:cubicBezTo>
                <a:cubicBezTo>
                  <a:pt x="3350996" y="42734"/>
                  <a:pt x="3369972" y="42930"/>
                  <a:pt x="3387144" y="38637"/>
                </a:cubicBezTo>
                <a:cubicBezTo>
                  <a:pt x="3778237" y="79095"/>
                  <a:pt x="3639207" y="46920"/>
                  <a:pt x="3812146" y="90152"/>
                </a:cubicBezTo>
                <a:cubicBezTo>
                  <a:pt x="3837904" y="85859"/>
                  <a:pt x="3864647" y="85532"/>
                  <a:pt x="3889420" y="77274"/>
                </a:cubicBezTo>
                <a:cubicBezTo>
                  <a:pt x="4040854" y="26797"/>
                  <a:pt x="3824347" y="71486"/>
                  <a:pt x="3966693" y="38637"/>
                </a:cubicBezTo>
                <a:cubicBezTo>
                  <a:pt x="4108716" y="5862"/>
                  <a:pt x="4096081" y="12829"/>
                  <a:pt x="4250028" y="0"/>
                </a:cubicBezTo>
                <a:cubicBezTo>
                  <a:pt x="4257261" y="904"/>
                  <a:pt x="4400234" y="9939"/>
                  <a:pt x="4417453" y="38637"/>
                </a:cubicBezTo>
                <a:cubicBezTo>
                  <a:pt x="4425417" y="51910"/>
                  <a:pt x="4403587" y="67365"/>
                  <a:pt x="4391696" y="77274"/>
                </a:cubicBezTo>
                <a:cubicBezTo>
                  <a:pt x="4376947" y="89565"/>
                  <a:pt x="4357352" y="94445"/>
                  <a:pt x="4340180" y="103031"/>
                </a:cubicBezTo>
                <a:cubicBezTo>
                  <a:pt x="4323008" y="120203"/>
                  <a:pt x="4307103" y="138743"/>
                  <a:pt x="4288665" y="154547"/>
                </a:cubicBezTo>
                <a:cubicBezTo>
                  <a:pt x="4276913" y="164620"/>
                  <a:pt x="4260973" y="169360"/>
                  <a:pt x="4250028" y="180305"/>
                </a:cubicBezTo>
                <a:cubicBezTo>
                  <a:pt x="4239083" y="191250"/>
                  <a:pt x="4234682" y="207488"/>
                  <a:pt x="4224270" y="218941"/>
                </a:cubicBezTo>
                <a:cubicBezTo>
                  <a:pt x="4191599" y="254879"/>
                  <a:pt x="4121239" y="321972"/>
                  <a:pt x="4121239" y="321972"/>
                </a:cubicBezTo>
                <a:cubicBezTo>
                  <a:pt x="4116946" y="339144"/>
                  <a:pt x="4115332" y="357219"/>
                  <a:pt x="4108360" y="373488"/>
                </a:cubicBezTo>
                <a:cubicBezTo>
                  <a:pt x="4088362" y="420152"/>
                  <a:pt x="4057383" y="428818"/>
                  <a:pt x="4018208" y="463640"/>
                </a:cubicBezTo>
                <a:cubicBezTo>
                  <a:pt x="3957486" y="517615"/>
                  <a:pt x="3965327" y="528946"/>
                  <a:pt x="3889420" y="579550"/>
                </a:cubicBezTo>
                <a:cubicBezTo>
                  <a:pt x="3878124" y="587080"/>
                  <a:pt x="3863662" y="588135"/>
                  <a:pt x="3850783" y="592428"/>
                </a:cubicBezTo>
                <a:cubicBezTo>
                  <a:pt x="3759727" y="653132"/>
                  <a:pt x="3872453" y="576949"/>
                  <a:pt x="3760631" y="656823"/>
                </a:cubicBezTo>
                <a:cubicBezTo>
                  <a:pt x="3708520" y="694046"/>
                  <a:pt x="3722378" y="674783"/>
                  <a:pt x="3670479" y="734096"/>
                </a:cubicBezTo>
                <a:cubicBezTo>
                  <a:pt x="3631469" y="778679"/>
                  <a:pt x="3631472" y="786352"/>
                  <a:pt x="3606084" y="837127"/>
                </a:cubicBezTo>
                <a:cubicBezTo>
                  <a:pt x="3610377" y="944451"/>
                  <a:pt x="3608617" y="1052189"/>
                  <a:pt x="3618963" y="1159099"/>
                </a:cubicBezTo>
                <a:cubicBezTo>
                  <a:pt x="3621578" y="1186124"/>
                  <a:pt x="3639396" y="1209748"/>
                  <a:pt x="3644721" y="1236372"/>
                </a:cubicBezTo>
                <a:lnTo>
                  <a:pt x="3657600" y="1300766"/>
                </a:lnTo>
                <a:cubicBezTo>
                  <a:pt x="3664623" y="1420153"/>
                  <a:pt x="3654418" y="1477166"/>
                  <a:pt x="3683358" y="1571223"/>
                </a:cubicBezTo>
                <a:cubicBezTo>
                  <a:pt x="3695335" y="1610149"/>
                  <a:pt x="3721994" y="1687133"/>
                  <a:pt x="3721994" y="1687133"/>
                </a:cubicBezTo>
                <a:cubicBezTo>
                  <a:pt x="3726287" y="1734355"/>
                  <a:pt x="3727478" y="1781963"/>
                  <a:pt x="3734873" y="1828800"/>
                </a:cubicBezTo>
                <a:cubicBezTo>
                  <a:pt x="3740394" y="1863767"/>
                  <a:pt x="3754811" y="1896912"/>
                  <a:pt x="3760631" y="1931831"/>
                </a:cubicBezTo>
                <a:cubicBezTo>
                  <a:pt x="3767724" y="1974388"/>
                  <a:pt x="3769217" y="2017690"/>
                  <a:pt x="3773510" y="2060620"/>
                </a:cubicBezTo>
                <a:cubicBezTo>
                  <a:pt x="3771095" y="2079938"/>
                  <a:pt x="3766811" y="2168935"/>
                  <a:pt x="3747752" y="2202288"/>
                </a:cubicBezTo>
                <a:cubicBezTo>
                  <a:pt x="3737102" y="2220925"/>
                  <a:pt x="3720491" y="2235601"/>
                  <a:pt x="3709115" y="2253803"/>
                </a:cubicBezTo>
                <a:cubicBezTo>
                  <a:pt x="3681000" y="2298787"/>
                  <a:pt x="3690328" y="2305773"/>
                  <a:pt x="3657600" y="2343955"/>
                </a:cubicBezTo>
                <a:cubicBezTo>
                  <a:pt x="3641796" y="2362393"/>
                  <a:pt x="3620993" y="2376302"/>
                  <a:pt x="3606084" y="2395471"/>
                </a:cubicBezTo>
                <a:cubicBezTo>
                  <a:pt x="3590716" y="2415230"/>
                  <a:pt x="3580715" y="2438638"/>
                  <a:pt x="3567448" y="2459865"/>
                </a:cubicBezTo>
                <a:cubicBezTo>
                  <a:pt x="3559244" y="2472991"/>
                  <a:pt x="3548612" y="2484658"/>
                  <a:pt x="3541690" y="2498502"/>
                </a:cubicBezTo>
                <a:cubicBezTo>
                  <a:pt x="3535619" y="2510644"/>
                  <a:pt x="3534882" y="2524996"/>
                  <a:pt x="3528811" y="2537138"/>
                </a:cubicBezTo>
                <a:cubicBezTo>
                  <a:pt x="3521889" y="2550982"/>
                  <a:pt x="3510733" y="2562336"/>
                  <a:pt x="3503053" y="2575775"/>
                </a:cubicBezTo>
                <a:cubicBezTo>
                  <a:pt x="3493528" y="2592444"/>
                  <a:pt x="3488455" y="2611668"/>
                  <a:pt x="3477296" y="2627290"/>
                </a:cubicBezTo>
                <a:cubicBezTo>
                  <a:pt x="3466710" y="2642111"/>
                  <a:pt x="3449372" y="2651197"/>
                  <a:pt x="3438659" y="2665927"/>
                </a:cubicBezTo>
                <a:cubicBezTo>
                  <a:pt x="3414838" y="2698681"/>
                  <a:pt x="3402903" y="2740320"/>
                  <a:pt x="3374265" y="2768958"/>
                </a:cubicBezTo>
                <a:cubicBezTo>
                  <a:pt x="3361386" y="2781837"/>
                  <a:pt x="3346556" y="2793024"/>
                  <a:pt x="3335628" y="2807595"/>
                </a:cubicBezTo>
                <a:cubicBezTo>
                  <a:pt x="3307767" y="2844743"/>
                  <a:pt x="3284113" y="2884868"/>
                  <a:pt x="3258355" y="2923505"/>
                </a:cubicBezTo>
                <a:cubicBezTo>
                  <a:pt x="3249769" y="2936384"/>
                  <a:pt x="3240561" y="2948868"/>
                  <a:pt x="3232597" y="2962141"/>
                </a:cubicBezTo>
                <a:cubicBezTo>
                  <a:pt x="3219718" y="2983606"/>
                  <a:pt x="3208979" y="3006509"/>
                  <a:pt x="3193960" y="3026535"/>
                </a:cubicBezTo>
                <a:cubicBezTo>
                  <a:pt x="3183032" y="3041106"/>
                  <a:pt x="3168203" y="3052293"/>
                  <a:pt x="3155324" y="3065172"/>
                </a:cubicBezTo>
                <a:cubicBezTo>
                  <a:pt x="3151031" y="3078051"/>
                  <a:pt x="3149180" y="3092022"/>
                  <a:pt x="3142445" y="3103809"/>
                </a:cubicBezTo>
                <a:cubicBezTo>
                  <a:pt x="3115195" y="3151496"/>
                  <a:pt x="3072504" y="3178701"/>
                  <a:pt x="3052293" y="3232597"/>
                </a:cubicBezTo>
                <a:cubicBezTo>
                  <a:pt x="3039414" y="3266941"/>
                  <a:pt x="3031638" y="3303659"/>
                  <a:pt x="3013656" y="3335628"/>
                </a:cubicBezTo>
                <a:cubicBezTo>
                  <a:pt x="2992609" y="3373044"/>
                  <a:pt x="2936383" y="3438659"/>
                  <a:pt x="2936383" y="3438659"/>
                </a:cubicBezTo>
                <a:cubicBezTo>
                  <a:pt x="2897021" y="3596107"/>
                  <a:pt x="2959926" y="3372808"/>
                  <a:pt x="2884868" y="3541690"/>
                </a:cubicBezTo>
                <a:cubicBezTo>
                  <a:pt x="2875978" y="3561693"/>
                  <a:pt x="2876911" y="3584755"/>
                  <a:pt x="2871989" y="3606085"/>
                </a:cubicBezTo>
                <a:cubicBezTo>
                  <a:pt x="2864029" y="3640579"/>
                  <a:pt x="2854817" y="3674772"/>
                  <a:pt x="2846231" y="3709116"/>
                </a:cubicBezTo>
                <a:cubicBezTo>
                  <a:pt x="2859110" y="3902299"/>
                  <a:pt x="2868790" y="4095722"/>
                  <a:pt x="2884868" y="4288665"/>
                </a:cubicBezTo>
                <a:cubicBezTo>
                  <a:pt x="2885995" y="4302194"/>
                  <a:pt x="2907345" y="4317703"/>
                  <a:pt x="2897746" y="4327302"/>
                </a:cubicBezTo>
                <a:cubicBezTo>
                  <a:pt x="2882268" y="4342780"/>
                  <a:pt x="2854817" y="4335888"/>
                  <a:pt x="2833352" y="4340181"/>
                </a:cubicBezTo>
                <a:lnTo>
                  <a:pt x="2743200" y="4314423"/>
                </a:lnTo>
                <a:cubicBezTo>
                  <a:pt x="2726123" y="4309766"/>
                  <a:pt x="2709354" y="4300505"/>
                  <a:pt x="2691684" y="4301544"/>
                </a:cubicBezTo>
                <a:cubicBezTo>
                  <a:pt x="2635316" y="4304860"/>
                  <a:pt x="2580067" y="4318716"/>
                  <a:pt x="2524259" y="4327302"/>
                </a:cubicBezTo>
                <a:cubicBezTo>
                  <a:pt x="2397302" y="4378084"/>
                  <a:pt x="2519980" y="4333976"/>
                  <a:pt x="2318197" y="4378817"/>
                </a:cubicBezTo>
                <a:cubicBezTo>
                  <a:pt x="2287688" y="4385597"/>
                  <a:pt x="2257980" y="4395594"/>
                  <a:pt x="2228045" y="4404575"/>
                </a:cubicBezTo>
                <a:cubicBezTo>
                  <a:pt x="2215042" y="4408476"/>
                  <a:pt x="2202720" y="4414792"/>
                  <a:pt x="2189408" y="4417454"/>
                </a:cubicBezTo>
                <a:cubicBezTo>
                  <a:pt x="2159642" y="4423407"/>
                  <a:pt x="2129307" y="4426040"/>
                  <a:pt x="2099256" y="4430333"/>
                </a:cubicBezTo>
                <a:lnTo>
                  <a:pt x="1970468" y="4468969"/>
                </a:lnTo>
                <a:cubicBezTo>
                  <a:pt x="1953449" y="4473832"/>
                  <a:pt x="1936652" y="4481848"/>
                  <a:pt x="1918952" y="4481848"/>
                </a:cubicBezTo>
                <a:cubicBezTo>
                  <a:pt x="1862979" y="4481848"/>
                  <a:pt x="1807335" y="4473262"/>
                  <a:pt x="1751527" y="4468969"/>
                </a:cubicBezTo>
                <a:cubicBezTo>
                  <a:pt x="1657082" y="4434625"/>
                  <a:pt x="1555446" y="4415798"/>
                  <a:pt x="1468191" y="4365938"/>
                </a:cubicBezTo>
                <a:cubicBezTo>
                  <a:pt x="1458948" y="4360656"/>
                  <a:pt x="1354869" y="4298973"/>
                  <a:pt x="1326524" y="4288665"/>
                </a:cubicBezTo>
                <a:cubicBezTo>
                  <a:pt x="1297153" y="4277984"/>
                  <a:pt x="1266423" y="4271493"/>
                  <a:pt x="1236372" y="4262907"/>
                </a:cubicBezTo>
                <a:cubicBezTo>
                  <a:pt x="1133341" y="4284372"/>
                  <a:pt x="1029154" y="4300890"/>
                  <a:pt x="927279" y="4327302"/>
                </a:cubicBezTo>
                <a:cubicBezTo>
                  <a:pt x="912296" y="4331186"/>
                  <a:pt x="902869" y="4346962"/>
                  <a:pt x="888642" y="4353059"/>
                </a:cubicBezTo>
                <a:cubicBezTo>
                  <a:pt x="864188" y="4363539"/>
                  <a:pt x="777288" y="4375911"/>
                  <a:pt x="759853" y="4378817"/>
                </a:cubicBezTo>
                <a:cubicBezTo>
                  <a:pt x="725509" y="4391696"/>
                  <a:pt x="692293" y="4408119"/>
                  <a:pt x="656822" y="4417454"/>
                </a:cubicBezTo>
                <a:cubicBezTo>
                  <a:pt x="606345" y="4430738"/>
                  <a:pt x="389957" y="4462473"/>
                  <a:pt x="347729" y="4468969"/>
                </a:cubicBezTo>
                <a:cubicBezTo>
                  <a:pt x="304800" y="4464676"/>
                  <a:pt x="259870" y="4469733"/>
                  <a:pt x="218941" y="4456090"/>
                </a:cubicBezTo>
                <a:cubicBezTo>
                  <a:pt x="204257" y="4451195"/>
                  <a:pt x="203256" y="4429206"/>
                  <a:pt x="193183" y="4417454"/>
                </a:cubicBezTo>
                <a:cubicBezTo>
                  <a:pt x="176409" y="4397885"/>
                  <a:pt x="132755" y="4352070"/>
                  <a:pt x="103031" y="4340181"/>
                </a:cubicBezTo>
                <a:cubicBezTo>
                  <a:pt x="95059" y="4336992"/>
                  <a:pt x="85859" y="4340181"/>
                  <a:pt x="77273" y="4340181"/>
                </a:cubicBezTo>
                <a:lnTo>
                  <a:pt x="90152" y="4301544"/>
                </a:lnTo>
              </a:path>
            </a:pathLst>
          </a:cu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6" name="Rectangle 85">
            <a:extLst>
              <a:ext uri="{FF2B5EF4-FFF2-40B4-BE49-F238E27FC236}">
                <a16:creationId xmlns:a16="http://schemas.microsoft.com/office/drawing/2014/main" id="{9F1B0A94-F109-4B5D-A893-D31FC53D7A9B}"/>
              </a:ext>
            </a:extLst>
          </p:cNvPr>
          <p:cNvSpPr/>
          <p:nvPr/>
        </p:nvSpPr>
        <p:spPr>
          <a:xfrm rot="847371">
            <a:off x="7048041" y="4390086"/>
            <a:ext cx="151485" cy="6057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7DCF0081-8EF1-6E87-E80A-485FCE02E76D}"/>
              </a:ext>
            </a:extLst>
          </p:cNvPr>
          <p:cNvSpPr/>
          <p:nvPr/>
        </p:nvSpPr>
        <p:spPr>
          <a:xfrm>
            <a:off x="0" y="0"/>
            <a:ext cx="12192000" cy="263307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36027B48-D653-3114-2708-C5C50F0ED40F}"/>
              </a:ext>
            </a:extLst>
          </p:cNvPr>
          <p:cNvSpPr/>
          <p:nvPr/>
        </p:nvSpPr>
        <p:spPr>
          <a:xfrm rot="1795663">
            <a:off x="5434125" y="5526385"/>
            <a:ext cx="70261" cy="3200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00C5F664-92DA-3969-36B9-9CB2CD0B57C7}"/>
              </a:ext>
            </a:extLst>
          </p:cNvPr>
          <p:cNvSpPr/>
          <p:nvPr/>
        </p:nvSpPr>
        <p:spPr>
          <a:xfrm rot="1654577">
            <a:off x="5179097" y="5976647"/>
            <a:ext cx="85016" cy="38729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887F4BB6-BD23-217E-20CE-23CE43F7119E}"/>
              </a:ext>
            </a:extLst>
          </p:cNvPr>
          <p:cNvSpPr/>
          <p:nvPr/>
        </p:nvSpPr>
        <p:spPr>
          <a:xfrm rot="1241612">
            <a:off x="4895850" y="6576060"/>
            <a:ext cx="102870" cy="46863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7B908294-37CA-6E44-6B53-A19B5984E873}"/>
              </a:ext>
            </a:extLst>
          </p:cNvPr>
          <p:cNvSpPr/>
          <p:nvPr/>
        </p:nvSpPr>
        <p:spPr>
          <a:xfrm rot="1812787">
            <a:off x="5925206" y="4801466"/>
            <a:ext cx="47989" cy="2186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E5CE3C7F-57D7-BB1E-DA99-433C421F572D}"/>
              </a:ext>
            </a:extLst>
          </p:cNvPr>
          <p:cNvSpPr/>
          <p:nvPr/>
        </p:nvSpPr>
        <p:spPr>
          <a:xfrm rot="1913654">
            <a:off x="5699813" y="5139552"/>
            <a:ext cx="58067" cy="26452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E5F94D1B-7CA3-E061-A5A1-046249D23684}"/>
              </a:ext>
            </a:extLst>
          </p:cNvPr>
          <p:cNvSpPr/>
          <p:nvPr/>
        </p:nvSpPr>
        <p:spPr>
          <a:xfrm rot="827509">
            <a:off x="6233066" y="4071840"/>
            <a:ext cx="32777" cy="1493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61EEA6E5-0227-2853-03C1-45EF0CCDCF59}"/>
              </a:ext>
            </a:extLst>
          </p:cNvPr>
          <p:cNvSpPr/>
          <p:nvPr/>
        </p:nvSpPr>
        <p:spPr>
          <a:xfrm rot="1053972">
            <a:off x="6108013" y="4389908"/>
            <a:ext cx="39660" cy="18067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3B79009F-1D78-2536-E928-B18DCD191AAC}"/>
              </a:ext>
            </a:extLst>
          </p:cNvPr>
          <p:cNvGrpSpPr/>
          <p:nvPr/>
        </p:nvGrpSpPr>
        <p:grpSpPr>
          <a:xfrm rot="1041345">
            <a:off x="7455840" y="3717622"/>
            <a:ext cx="342571" cy="386943"/>
            <a:chOff x="9416312" y="2622380"/>
            <a:chExt cx="734331" cy="912390"/>
          </a:xfrm>
        </p:grpSpPr>
        <p:sp>
          <p:nvSpPr>
            <p:cNvPr id="3" name="Rectangle 2">
              <a:extLst>
                <a:ext uri="{FF2B5EF4-FFF2-40B4-BE49-F238E27FC236}">
                  <a16:creationId xmlns:a16="http://schemas.microsoft.com/office/drawing/2014/main" id="{F47AABAF-777C-6105-7948-69947A6D431C}"/>
                </a:ext>
              </a:extLst>
            </p:cNvPr>
            <p:cNvSpPr/>
            <p:nvPr/>
          </p:nvSpPr>
          <p:spPr>
            <a:xfrm>
              <a:off x="9594376" y="2879678"/>
              <a:ext cx="382137" cy="65509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Flowchart: Delay 5">
              <a:extLst>
                <a:ext uri="{FF2B5EF4-FFF2-40B4-BE49-F238E27FC236}">
                  <a16:creationId xmlns:a16="http://schemas.microsoft.com/office/drawing/2014/main" id="{498FEA67-B52F-5020-15CD-82A1002E43AF}"/>
                </a:ext>
              </a:extLst>
            </p:cNvPr>
            <p:cNvSpPr/>
            <p:nvPr/>
          </p:nvSpPr>
          <p:spPr>
            <a:xfrm rot="16200000">
              <a:off x="9657287" y="2572069"/>
              <a:ext cx="259211" cy="359833"/>
            </a:xfrm>
            <a:prstGeom prst="flowChartDela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lowchart: Delay 7">
              <a:extLst>
                <a:ext uri="{FF2B5EF4-FFF2-40B4-BE49-F238E27FC236}">
                  <a16:creationId xmlns:a16="http://schemas.microsoft.com/office/drawing/2014/main" id="{7B8C6712-4913-84F1-5397-BD02AD64CB68}"/>
                </a:ext>
              </a:extLst>
            </p:cNvPr>
            <p:cNvSpPr/>
            <p:nvPr/>
          </p:nvSpPr>
          <p:spPr>
            <a:xfrm>
              <a:off x="9973598" y="2878521"/>
              <a:ext cx="177045" cy="297383"/>
            </a:xfrm>
            <a:prstGeom prst="flowChartDela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lowchart: Delay 17">
              <a:extLst>
                <a:ext uri="{FF2B5EF4-FFF2-40B4-BE49-F238E27FC236}">
                  <a16:creationId xmlns:a16="http://schemas.microsoft.com/office/drawing/2014/main" id="{7C348BEB-D1C8-8883-3264-10E2A92302A8}"/>
                </a:ext>
              </a:extLst>
            </p:cNvPr>
            <p:cNvSpPr/>
            <p:nvPr/>
          </p:nvSpPr>
          <p:spPr>
            <a:xfrm rot="10800000">
              <a:off x="9416312" y="2894443"/>
              <a:ext cx="177045" cy="297383"/>
            </a:xfrm>
            <a:prstGeom prst="flowChartDela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9" name="Rectangle 38">
            <a:extLst>
              <a:ext uri="{FF2B5EF4-FFF2-40B4-BE49-F238E27FC236}">
                <a16:creationId xmlns:a16="http://schemas.microsoft.com/office/drawing/2014/main" id="{9E1A6018-5E3C-0962-8B33-8CB960ECB635}"/>
              </a:ext>
            </a:extLst>
          </p:cNvPr>
          <p:cNvSpPr/>
          <p:nvPr/>
        </p:nvSpPr>
        <p:spPr>
          <a:xfrm>
            <a:off x="0" y="2567652"/>
            <a:ext cx="12192000" cy="174052"/>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0" name="Group 19">
            <a:extLst>
              <a:ext uri="{FF2B5EF4-FFF2-40B4-BE49-F238E27FC236}">
                <a16:creationId xmlns:a16="http://schemas.microsoft.com/office/drawing/2014/main" id="{BFA5E190-6B1B-C116-B145-BC37E712AB95}"/>
              </a:ext>
            </a:extLst>
          </p:cNvPr>
          <p:cNvGrpSpPr/>
          <p:nvPr/>
        </p:nvGrpSpPr>
        <p:grpSpPr>
          <a:xfrm>
            <a:off x="7221758" y="2623640"/>
            <a:ext cx="1268251" cy="1164852"/>
            <a:chOff x="8574059" y="2331248"/>
            <a:chExt cx="1268251" cy="1164852"/>
          </a:xfrm>
        </p:grpSpPr>
        <p:sp>
          <p:nvSpPr>
            <p:cNvPr id="24" name="Freeform: Shape 23">
              <a:extLst>
                <a:ext uri="{FF2B5EF4-FFF2-40B4-BE49-F238E27FC236}">
                  <a16:creationId xmlns:a16="http://schemas.microsoft.com/office/drawing/2014/main" id="{26AB14B2-329C-3854-D82B-01AD86DA3AF6}"/>
                </a:ext>
              </a:extLst>
            </p:cNvPr>
            <p:cNvSpPr/>
            <p:nvPr/>
          </p:nvSpPr>
          <p:spPr>
            <a:xfrm>
              <a:off x="8939284" y="2424509"/>
              <a:ext cx="791570" cy="1014727"/>
            </a:xfrm>
            <a:custGeom>
              <a:avLst/>
              <a:gdLst>
                <a:gd name="connsiteX0" fmla="*/ 0 w 791570"/>
                <a:gd name="connsiteY0" fmla="*/ 1014727 h 1014727"/>
                <a:gd name="connsiteX1" fmla="*/ 518615 w 791570"/>
                <a:gd name="connsiteY1" fmla="*/ 59384 h 1014727"/>
                <a:gd name="connsiteX2" fmla="*/ 791570 w 791570"/>
                <a:gd name="connsiteY2" fmla="*/ 182213 h 1014727"/>
              </a:gdLst>
              <a:ahLst/>
              <a:cxnLst>
                <a:cxn ang="0">
                  <a:pos x="connsiteX0" y="connsiteY0"/>
                </a:cxn>
                <a:cxn ang="0">
                  <a:pos x="connsiteX1" y="connsiteY1"/>
                </a:cxn>
                <a:cxn ang="0">
                  <a:pos x="connsiteX2" y="connsiteY2"/>
                </a:cxn>
              </a:cxnLst>
              <a:rect l="l" t="t" r="r" b="b"/>
              <a:pathLst>
                <a:path w="791570" h="1014727">
                  <a:moveTo>
                    <a:pt x="0" y="1014727"/>
                  </a:moveTo>
                  <a:cubicBezTo>
                    <a:pt x="193343" y="606431"/>
                    <a:pt x="386687" y="198136"/>
                    <a:pt x="518615" y="59384"/>
                  </a:cubicBezTo>
                  <a:cubicBezTo>
                    <a:pt x="650543" y="-79368"/>
                    <a:pt x="721056" y="51422"/>
                    <a:pt x="791570" y="182213"/>
                  </a:cubicBezTo>
                </a:path>
              </a:pathLst>
            </a:custGeom>
            <a:noFill/>
            <a:ln w="444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1118A204-CC14-E259-750B-2F0B3F38F9B6}"/>
                </a:ext>
              </a:extLst>
            </p:cNvPr>
            <p:cNvSpPr/>
            <p:nvPr/>
          </p:nvSpPr>
          <p:spPr>
            <a:xfrm>
              <a:off x="9009796" y="2426781"/>
              <a:ext cx="791570" cy="1014727"/>
            </a:xfrm>
            <a:custGeom>
              <a:avLst/>
              <a:gdLst>
                <a:gd name="connsiteX0" fmla="*/ 0 w 791570"/>
                <a:gd name="connsiteY0" fmla="*/ 1014727 h 1014727"/>
                <a:gd name="connsiteX1" fmla="*/ 518615 w 791570"/>
                <a:gd name="connsiteY1" fmla="*/ 59384 h 1014727"/>
                <a:gd name="connsiteX2" fmla="*/ 791570 w 791570"/>
                <a:gd name="connsiteY2" fmla="*/ 182213 h 1014727"/>
              </a:gdLst>
              <a:ahLst/>
              <a:cxnLst>
                <a:cxn ang="0">
                  <a:pos x="connsiteX0" y="connsiteY0"/>
                </a:cxn>
                <a:cxn ang="0">
                  <a:pos x="connsiteX1" y="connsiteY1"/>
                </a:cxn>
                <a:cxn ang="0">
                  <a:pos x="connsiteX2" y="connsiteY2"/>
                </a:cxn>
              </a:cxnLst>
              <a:rect l="l" t="t" r="r" b="b"/>
              <a:pathLst>
                <a:path w="791570" h="1014727">
                  <a:moveTo>
                    <a:pt x="0" y="1014727"/>
                  </a:moveTo>
                  <a:cubicBezTo>
                    <a:pt x="193343" y="606431"/>
                    <a:pt x="386687" y="198136"/>
                    <a:pt x="518615" y="59384"/>
                  </a:cubicBezTo>
                  <a:cubicBezTo>
                    <a:pt x="650543" y="-79368"/>
                    <a:pt x="721056" y="51422"/>
                    <a:pt x="791570" y="182213"/>
                  </a:cubicBezTo>
                </a:path>
              </a:pathLst>
            </a:custGeom>
            <a:noFill/>
            <a:ln w="444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A713492F-6659-1C7C-53D1-23950A4CC34F}"/>
                </a:ext>
              </a:extLst>
            </p:cNvPr>
            <p:cNvSpPr/>
            <p:nvPr/>
          </p:nvSpPr>
          <p:spPr>
            <a:xfrm rot="421275">
              <a:off x="9023444" y="2426781"/>
              <a:ext cx="791570" cy="1014727"/>
            </a:xfrm>
            <a:custGeom>
              <a:avLst/>
              <a:gdLst>
                <a:gd name="connsiteX0" fmla="*/ 0 w 791570"/>
                <a:gd name="connsiteY0" fmla="*/ 1014727 h 1014727"/>
                <a:gd name="connsiteX1" fmla="*/ 518615 w 791570"/>
                <a:gd name="connsiteY1" fmla="*/ 59384 h 1014727"/>
                <a:gd name="connsiteX2" fmla="*/ 791570 w 791570"/>
                <a:gd name="connsiteY2" fmla="*/ 182213 h 1014727"/>
              </a:gdLst>
              <a:ahLst/>
              <a:cxnLst>
                <a:cxn ang="0">
                  <a:pos x="connsiteX0" y="connsiteY0"/>
                </a:cxn>
                <a:cxn ang="0">
                  <a:pos x="connsiteX1" y="connsiteY1"/>
                </a:cxn>
                <a:cxn ang="0">
                  <a:pos x="connsiteX2" y="connsiteY2"/>
                </a:cxn>
              </a:cxnLst>
              <a:rect l="l" t="t" r="r" b="b"/>
              <a:pathLst>
                <a:path w="791570" h="1014727">
                  <a:moveTo>
                    <a:pt x="0" y="1014727"/>
                  </a:moveTo>
                  <a:cubicBezTo>
                    <a:pt x="193343" y="606431"/>
                    <a:pt x="386687" y="198136"/>
                    <a:pt x="518615" y="59384"/>
                  </a:cubicBezTo>
                  <a:cubicBezTo>
                    <a:pt x="650543" y="-79368"/>
                    <a:pt x="721056" y="51422"/>
                    <a:pt x="791570" y="182213"/>
                  </a:cubicBezTo>
                </a:path>
              </a:pathLst>
            </a:custGeom>
            <a:noFill/>
            <a:ln w="444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ADBB26C2-50B7-1443-F340-0692DD6A7954}"/>
                </a:ext>
              </a:extLst>
            </p:cNvPr>
            <p:cNvSpPr/>
            <p:nvPr/>
          </p:nvSpPr>
          <p:spPr>
            <a:xfrm>
              <a:off x="9009796" y="2426781"/>
              <a:ext cx="791570" cy="1014727"/>
            </a:xfrm>
            <a:custGeom>
              <a:avLst/>
              <a:gdLst>
                <a:gd name="connsiteX0" fmla="*/ 0 w 791570"/>
                <a:gd name="connsiteY0" fmla="*/ 1014727 h 1014727"/>
                <a:gd name="connsiteX1" fmla="*/ 518615 w 791570"/>
                <a:gd name="connsiteY1" fmla="*/ 59384 h 1014727"/>
                <a:gd name="connsiteX2" fmla="*/ 791570 w 791570"/>
                <a:gd name="connsiteY2" fmla="*/ 182213 h 1014727"/>
              </a:gdLst>
              <a:ahLst/>
              <a:cxnLst>
                <a:cxn ang="0">
                  <a:pos x="connsiteX0" y="connsiteY0"/>
                </a:cxn>
                <a:cxn ang="0">
                  <a:pos x="connsiteX1" y="connsiteY1"/>
                </a:cxn>
                <a:cxn ang="0">
                  <a:pos x="connsiteX2" y="connsiteY2"/>
                </a:cxn>
              </a:cxnLst>
              <a:rect l="l" t="t" r="r" b="b"/>
              <a:pathLst>
                <a:path w="791570" h="1014727">
                  <a:moveTo>
                    <a:pt x="0" y="1014727"/>
                  </a:moveTo>
                  <a:cubicBezTo>
                    <a:pt x="193343" y="606431"/>
                    <a:pt x="386687" y="198136"/>
                    <a:pt x="518615" y="59384"/>
                  </a:cubicBezTo>
                  <a:cubicBezTo>
                    <a:pt x="650543" y="-79368"/>
                    <a:pt x="721056" y="51422"/>
                    <a:pt x="791570" y="182213"/>
                  </a:cubicBezTo>
                </a:path>
              </a:pathLst>
            </a:custGeom>
            <a:noFill/>
            <a:ln w="444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D283F8F6-5745-5E33-78F7-0B5BA2913870}"/>
                </a:ext>
              </a:extLst>
            </p:cNvPr>
            <p:cNvSpPr/>
            <p:nvPr/>
          </p:nvSpPr>
          <p:spPr>
            <a:xfrm rot="361948">
              <a:off x="9050740" y="2454077"/>
              <a:ext cx="791570" cy="1014727"/>
            </a:xfrm>
            <a:custGeom>
              <a:avLst/>
              <a:gdLst>
                <a:gd name="connsiteX0" fmla="*/ 0 w 791570"/>
                <a:gd name="connsiteY0" fmla="*/ 1014727 h 1014727"/>
                <a:gd name="connsiteX1" fmla="*/ 518615 w 791570"/>
                <a:gd name="connsiteY1" fmla="*/ 59384 h 1014727"/>
                <a:gd name="connsiteX2" fmla="*/ 791570 w 791570"/>
                <a:gd name="connsiteY2" fmla="*/ 182213 h 1014727"/>
              </a:gdLst>
              <a:ahLst/>
              <a:cxnLst>
                <a:cxn ang="0">
                  <a:pos x="connsiteX0" y="connsiteY0"/>
                </a:cxn>
                <a:cxn ang="0">
                  <a:pos x="connsiteX1" y="connsiteY1"/>
                </a:cxn>
                <a:cxn ang="0">
                  <a:pos x="connsiteX2" y="connsiteY2"/>
                </a:cxn>
              </a:cxnLst>
              <a:rect l="l" t="t" r="r" b="b"/>
              <a:pathLst>
                <a:path w="791570" h="1014727">
                  <a:moveTo>
                    <a:pt x="0" y="1014727"/>
                  </a:moveTo>
                  <a:cubicBezTo>
                    <a:pt x="193343" y="606431"/>
                    <a:pt x="386687" y="198136"/>
                    <a:pt x="518615" y="59384"/>
                  </a:cubicBezTo>
                  <a:cubicBezTo>
                    <a:pt x="650543" y="-79368"/>
                    <a:pt x="721056" y="51422"/>
                    <a:pt x="791570" y="182213"/>
                  </a:cubicBezTo>
                </a:path>
              </a:pathLst>
            </a:custGeom>
            <a:noFill/>
            <a:ln w="444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250B3F0A-24A7-8125-95F2-16163C2344E1}"/>
                </a:ext>
              </a:extLst>
            </p:cNvPr>
            <p:cNvSpPr/>
            <p:nvPr/>
          </p:nvSpPr>
          <p:spPr>
            <a:xfrm flipH="1">
              <a:off x="8680968" y="2481373"/>
              <a:ext cx="410716" cy="1014727"/>
            </a:xfrm>
            <a:custGeom>
              <a:avLst/>
              <a:gdLst>
                <a:gd name="connsiteX0" fmla="*/ 0 w 791570"/>
                <a:gd name="connsiteY0" fmla="*/ 1014727 h 1014727"/>
                <a:gd name="connsiteX1" fmla="*/ 518615 w 791570"/>
                <a:gd name="connsiteY1" fmla="*/ 59384 h 1014727"/>
                <a:gd name="connsiteX2" fmla="*/ 791570 w 791570"/>
                <a:gd name="connsiteY2" fmla="*/ 182213 h 1014727"/>
              </a:gdLst>
              <a:ahLst/>
              <a:cxnLst>
                <a:cxn ang="0">
                  <a:pos x="connsiteX0" y="connsiteY0"/>
                </a:cxn>
                <a:cxn ang="0">
                  <a:pos x="connsiteX1" y="connsiteY1"/>
                </a:cxn>
                <a:cxn ang="0">
                  <a:pos x="connsiteX2" y="connsiteY2"/>
                </a:cxn>
              </a:cxnLst>
              <a:rect l="l" t="t" r="r" b="b"/>
              <a:pathLst>
                <a:path w="791570" h="1014727">
                  <a:moveTo>
                    <a:pt x="0" y="1014727"/>
                  </a:moveTo>
                  <a:cubicBezTo>
                    <a:pt x="193343" y="606431"/>
                    <a:pt x="386687" y="198136"/>
                    <a:pt x="518615" y="59384"/>
                  </a:cubicBezTo>
                  <a:cubicBezTo>
                    <a:pt x="650543" y="-79368"/>
                    <a:pt x="721056" y="51422"/>
                    <a:pt x="791570" y="182213"/>
                  </a:cubicBezTo>
                </a:path>
              </a:pathLst>
            </a:custGeom>
            <a:noFill/>
            <a:ln w="444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D4B562EB-B7F6-CFF1-BE95-19945AF88E81}"/>
                </a:ext>
              </a:extLst>
            </p:cNvPr>
            <p:cNvSpPr/>
            <p:nvPr/>
          </p:nvSpPr>
          <p:spPr>
            <a:xfrm flipH="1">
              <a:off x="8574059" y="2415406"/>
              <a:ext cx="410716" cy="1014727"/>
            </a:xfrm>
            <a:custGeom>
              <a:avLst/>
              <a:gdLst>
                <a:gd name="connsiteX0" fmla="*/ 0 w 791570"/>
                <a:gd name="connsiteY0" fmla="*/ 1014727 h 1014727"/>
                <a:gd name="connsiteX1" fmla="*/ 518615 w 791570"/>
                <a:gd name="connsiteY1" fmla="*/ 59384 h 1014727"/>
                <a:gd name="connsiteX2" fmla="*/ 791570 w 791570"/>
                <a:gd name="connsiteY2" fmla="*/ 182213 h 1014727"/>
              </a:gdLst>
              <a:ahLst/>
              <a:cxnLst>
                <a:cxn ang="0">
                  <a:pos x="connsiteX0" y="connsiteY0"/>
                </a:cxn>
                <a:cxn ang="0">
                  <a:pos x="connsiteX1" y="connsiteY1"/>
                </a:cxn>
                <a:cxn ang="0">
                  <a:pos x="connsiteX2" y="connsiteY2"/>
                </a:cxn>
              </a:cxnLst>
              <a:rect l="l" t="t" r="r" b="b"/>
              <a:pathLst>
                <a:path w="791570" h="1014727">
                  <a:moveTo>
                    <a:pt x="0" y="1014727"/>
                  </a:moveTo>
                  <a:cubicBezTo>
                    <a:pt x="193343" y="606431"/>
                    <a:pt x="386687" y="198136"/>
                    <a:pt x="518615" y="59384"/>
                  </a:cubicBezTo>
                  <a:cubicBezTo>
                    <a:pt x="650543" y="-79368"/>
                    <a:pt x="721056" y="51422"/>
                    <a:pt x="791570" y="182213"/>
                  </a:cubicBezTo>
                </a:path>
              </a:pathLst>
            </a:custGeom>
            <a:noFill/>
            <a:ln w="444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4B9A0924-A790-709F-9446-1209D0183808}"/>
                </a:ext>
              </a:extLst>
            </p:cNvPr>
            <p:cNvSpPr/>
            <p:nvPr/>
          </p:nvSpPr>
          <p:spPr>
            <a:xfrm flipH="1">
              <a:off x="8653672" y="2372194"/>
              <a:ext cx="410716" cy="1014727"/>
            </a:xfrm>
            <a:custGeom>
              <a:avLst/>
              <a:gdLst>
                <a:gd name="connsiteX0" fmla="*/ 0 w 791570"/>
                <a:gd name="connsiteY0" fmla="*/ 1014727 h 1014727"/>
                <a:gd name="connsiteX1" fmla="*/ 518615 w 791570"/>
                <a:gd name="connsiteY1" fmla="*/ 59384 h 1014727"/>
                <a:gd name="connsiteX2" fmla="*/ 791570 w 791570"/>
                <a:gd name="connsiteY2" fmla="*/ 182213 h 1014727"/>
              </a:gdLst>
              <a:ahLst/>
              <a:cxnLst>
                <a:cxn ang="0">
                  <a:pos x="connsiteX0" y="connsiteY0"/>
                </a:cxn>
                <a:cxn ang="0">
                  <a:pos x="connsiteX1" y="connsiteY1"/>
                </a:cxn>
                <a:cxn ang="0">
                  <a:pos x="connsiteX2" y="connsiteY2"/>
                </a:cxn>
              </a:cxnLst>
              <a:rect l="l" t="t" r="r" b="b"/>
              <a:pathLst>
                <a:path w="791570" h="1014727">
                  <a:moveTo>
                    <a:pt x="0" y="1014727"/>
                  </a:moveTo>
                  <a:cubicBezTo>
                    <a:pt x="193343" y="606431"/>
                    <a:pt x="386687" y="198136"/>
                    <a:pt x="518615" y="59384"/>
                  </a:cubicBezTo>
                  <a:cubicBezTo>
                    <a:pt x="650543" y="-79368"/>
                    <a:pt x="721056" y="51422"/>
                    <a:pt x="791570" y="182213"/>
                  </a:cubicBezTo>
                </a:path>
              </a:pathLst>
            </a:custGeom>
            <a:noFill/>
            <a:ln w="444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AA3ECE4D-EBBF-9573-812B-B405942F9BED}"/>
                </a:ext>
              </a:extLst>
            </p:cNvPr>
            <p:cNvSpPr/>
            <p:nvPr/>
          </p:nvSpPr>
          <p:spPr>
            <a:xfrm rot="432986" flipH="1">
              <a:off x="8653672" y="2331248"/>
              <a:ext cx="410716" cy="1014727"/>
            </a:xfrm>
            <a:custGeom>
              <a:avLst/>
              <a:gdLst>
                <a:gd name="connsiteX0" fmla="*/ 0 w 791570"/>
                <a:gd name="connsiteY0" fmla="*/ 1014727 h 1014727"/>
                <a:gd name="connsiteX1" fmla="*/ 518615 w 791570"/>
                <a:gd name="connsiteY1" fmla="*/ 59384 h 1014727"/>
                <a:gd name="connsiteX2" fmla="*/ 791570 w 791570"/>
                <a:gd name="connsiteY2" fmla="*/ 182213 h 1014727"/>
              </a:gdLst>
              <a:ahLst/>
              <a:cxnLst>
                <a:cxn ang="0">
                  <a:pos x="connsiteX0" y="connsiteY0"/>
                </a:cxn>
                <a:cxn ang="0">
                  <a:pos x="connsiteX1" y="connsiteY1"/>
                </a:cxn>
                <a:cxn ang="0">
                  <a:pos x="connsiteX2" y="connsiteY2"/>
                </a:cxn>
              </a:cxnLst>
              <a:rect l="l" t="t" r="r" b="b"/>
              <a:pathLst>
                <a:path w="791570" h="1014727">
                  <a:moveTo>
                    <a:pt x="0" y="1014727"/>
                  </a:moveTo>
                  <a:cubicBezTo>
                    <a:pt x="193343" y="606431"/>
                    <a:pt x="386687" y="198136"/>
                    <a:pt x="518615" y="59384"/>
                  </a:cubicBezTo>
                  <a:cubicBezTo>
                    <a:pt x="650543" y="-79368"/>
                    <a:pt x="721056" y="51422"/>
                    <a:pt x="791570" y="182213"/>
                  </a:cubicBezTo>
                </a:path>
              </a:pathLst>
            </a:custGeom>
            <a:noFill/>
            <a:ln w="444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AD030C41-1921-CE5A-7EDF-F3DC81EE9AE8}"/>
                </a:ext>
              </a:extLst>
            </p:cNvPr>
            <p:cNvSpPr/>
            <p:nvPr/>
          </p:nvSpPr>
          <p:spPr>
            <a:xfrm rot="899010" flipH="1">
              <a:off x="8735562" y="2385837"/>
              <a:ext cx="410716" cy="1014727"/>
            </a:xfrm>
            <a:custGeom>
              <a:avLst/>
              <a:gdLst>
                <a:gd name="connsiteX0" fmla="*/ 0 w 791570"/>
                <a:gd name="connsiteY0" fmla="*/ 1014727 h 1014727"/>
                <a:gd name="connsiteX1" fmla="*/ 518615 w 791570"/>
                <a:gd name="connsiteY1" fmla="*/ 59384 h 1014727"/>
                <a:gd name="connsiteX2" fmla="*/ 791570 w 791570"/>
                <a:gd name="connsiteY2" fmla="*/ 182213 h 1014727"/>
              </a:gdLst>
              <a:ahLst/>
              <a:cxnLst>
                <a:cxn ang="0">
                  <a:pos x="connsiteX0" y="connsiteY0"/>
                </a:cxn>
                <a:cxn ang="0">
                  <a:pos x="connsiteX1" y="connsiteY1"/>
                </a:cxn>
                <a:cxn ang="0">
                  <a:pos x="connsiteX2" y="connsiteY2"/>
                </a:cxn>
              </a:cxnLst>
              <a:rect l="l" t="t" r="r" b="b"/>
              <a:pathLst>
                <a:path w="791570" h="1014727">
                  <a:moveTo>
                    <a:pt x="0" y="1014727"/>
                  </a:moveTo>
                  <a:cubicBezTo>
                    <a:pt x="193343" y="606431"/>
                    <a:pt x="386687" y="198136"/>
                    <a:pt x="518615" y="59384"/>
                  </a:cubicBezTo>
                  <a:cubicBezTo>
                    <a:pt x="650543" y="-79368"/>
                    <a:pt x="721056" y="51422"/>
                    <a:pt x="791570" y="182213"/>
                  </a:cubicBezTo>
                </a:path>
              </a:pathLst>
            </a:custGeom>
            <a:noFill/>
            <a:ln w="444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E5ED8363-DF0A-FD8B-2E59-265869ECE4EC}"/>
                </a:ext>
              </a:extLst>
            </p:cNvPr>
            <p:cNvSpPr/>
            <p:nvPr/>
          </p:nvSpPr>
          <p:spPr>
            <a:xfrm rot="1941938" flipH="1">
              <a:off x="8899334" y="2344895"/>
              <a:ext cx="410716" cy="1014727"/>
            </a:xfrm>
            <a:custGeom>
              <a:avLst/>
              <a:gdLst>
                <a:gd name="connsiteX0" fmla="*/ 0 w 791570"/>
                <a:gd name="connsiteY0" fmla="*/ 1014727 h 1014727"/>
                <a:gd name="connsiteX1" fmla="*/ 518615 w 791570"/>
                <a:gd name="connsiteY1" fmla="*/ 59384 h 1014727"/>
                <a:gd name="connsiteX2" fmla="*/ 791570 w 791570"/>
                <a:gd name="connsiteY2" fmla="*/ 182213 h 1014727"/>
              </a:gdLst>
              <a:ahLst/>
              <a:cxnLst>
                <a:cxn ang="0">
                  <a:pos x="connsiteX0" y="connsiteY0"/>
                </a:cxn>
                <a:cxn ang="0">
                  <a:pos x="connsiteX1" y="connsiteY1"/>
                </a:cxn>
                <a:cxn ang="0">
                  <a:pos x="connsiteX2" y="connsiteY2"/>
                </a:cxn>
              </a:cxnLst>
              <a:rect l="l" t="t" r="r" b="b"/>
              <a:pathLst>
                <a:path w="791570" h="1014727">
                  <a:moveTo>
                    <a:pt x="0" y="1014727"/>
                  </a:moveTo>
                  <a:cubicBezTo>
                    <a:pt x="193343" y="606431"/>
                    <a:pt x="386687" y="198136"/>
                    <a:pt x="518615" y="59384"/>
                  </a:cubicBezTo>
                  <a:cubicBezTo>
                    <a:pt x="650543" y="-79368"/>
                    <a:pt x="721056" y="51422"/>
                    <a:pt x="791570" y="182213"/>
                  </a:cubicBezTo>
                </a:path>
              </a:pathLst>
            </a:custGeom>
            <a:noFill/>
            <a:ln w="444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712EC9FE-8FCB-180B-344F-0F7A3E30FA24}"/>
                </a:ext>
              </a:extLst>
            </p:cNvPr>
            <p:cNvSpPr/>
            <p:nvPr/>
          </p:nvSpPr>
          <p:spPr>
            <a:xfrm rot="1154715" flipH="1">
              <a:off x="8817449" y="2399485"/>
              <a:ext cx="410716" cy="1014727"/>
            </a:xfrm>
            <a:custGeom>
              <a:avLst/>
              <a:gdLst>
                <a:gd name="connsiteX0" fmla="*/ 0 w 791570"/>
                <a:gd name="connsiteY0" fmla="*/ 1014727 h 1014727"/>
                <a:gd name="connsiteX1" fmla="*/ 518615 w 791570"/>
                <a:gd name="connsiteY1" fmla="*/ 59384 h 1014727"/>
                <a:gd name="connsiteX2" fmla="*/ 791570 w 791570"/>
                <a:gd name="connsiteY2" fmla="*/ 182213 h 1014727"/>
              </a:gdLst>
              <a:ahLst/>
              <a:cxnLst>
                <a:cxn ang="0">
                  <a:pos x="connsiteX0" y="connsiteY0"/>
                </a:cxn>
                <a:cxn ang="0">
                  <a:pos x="connsiteX1" y="connsiteY1"/>
                </a:cxn>
                <a:cxn ang="0">
                  <a:pos x="connsiteX2" y="connsiteY2"/>
                </a:cxn>
              </a:cxnLst>
              <a:rect l="l" t="t" r="r" b="b"/>
              <a:pathLst>
                <a:path w="791570" h="1014727">
                  <a:moveTo>
                    <a:pt x="0" y="1014727"/>
                  </a:moveTo>
                  <a:cubicBezTo>
                    <a:pt x="193343" y="606431"/>
                    <a:pt x="386687" y="198136"/>
                    <a:pt x="518615" y="59384"/>
                  </a:cubicBezTo>
                  <a:cubicBezTo>
                    <a:pt x="650543" y="-79368"/>
                    <a:pt x="721056" y="51422"/>
                    <a:pt x="791570" y="182213"/>
                  </a:cubicBezTo>
                </a:path>
              </a:pathLst>
            </a:custGeom>
            <a:noFill/>
            <a:ln w="444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5" name="Group 44">
            <a:extLst>
              <a:ext uri="{FF2B5EF4-FFF2-40B4-BE49-F238E27FC236}">
                <a16:creationId xmlns:a16="http://schemas.microsoft.com/office/drawing/2014/main" id="{A3A057BA-0965-F735-5D12-1C9D84BD4F8E}"/>
              </a:ext>
            </a:extLst>
          </p:cNvPr>
          <p:cNvGrpSpPr/>
          <p:nvPr/>
        </p:nvGrpSpPr>
        <p:grpSpPr>
          <a:xfrm>
            <a:off x="8856084" y="2208096"/>
            <a:ext cx="805569" cy="444508"/>
            <a:chOff x="1878505" y="2236232"/>
            <a:chExt cx="805569" cy="444508"/>
          </a:xfrm>
        </p:grpSpPr>
        <p:sp>
          <p:nvSpPr>
            <p:cNvPr id="40" name="Rectangle: Rounded Corners 39">
              <a:extLst>
                <a:ext uri="{FF2B5EF4-FFF2-40B4-BE49-F238E27FC236}">
                  <a16:creationId xmlns:a16="http://schemas.microsoft.com/office/drawing/2014/main" id="{DEABBD66-5AA3-7947-E46D-8F34784A7D55}"/>
                </a:ext>
              </a:extLst>
            </p:cNvPr>
            <p:cNvSpPr/>
            <p:nvPr/>
          </p:nvSpPr>
          <p:spPr>
            <a:xfrm>
              <a:off x="1878505" y="2236232"/>
              <a:ext cx="548640" cy="41091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Rounded Corners 40">
              <a:extLst>
                <a:ext uri="{FF2B5EF4-FFF2-40B4-BE49-F238E27FC236}">
                  <a16:creationId xmlns:a16="http://schemas.microsoft.com/office/drawing/2014/main" id="{A77A62E2-176D-A458-2D88-C8116F8A4FA7}"/>
                </a:ext>
              </a:extLst>
            </p:cNvPr>
            <p:cNvSpPr/>
            <p:nvPr/>
          </p:nvSpPr>
          <p:spPr>
            <a:xfrm>
              <a:off x="2416409" y="2432384"/>
              <a:ext cx="255945" cy="210862"/>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Rounded Corners 41">
              <a:extLst>
                <a:ext uri="{FF2B5EF4-FFF2-40B4-BE49-F238E27FC236}">
                  <a16:creationId xmlns:a16="http://schemas.microsoft.com/office/drawing/2014/main" id="{7A475F6B-4393-6959-6DCF-FFC8632D8873}"/>
                </a:ext>
              </a:extLst>
            </p:cNvPr>
            <p:cNvSpPr/>
            <p:nvPr/>
          </p:nvSpPr>
          <p:spPr>
            <a:xfrm>
              <a:off x="2428129" y="2335279"/>
              <a:ext cx="255945" cy="119026"/>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Oval 42">
              <a:extLst>
                <a:ext uri="{FF2B5EF4-FFF2-40B4-BE49-F238E27FC236}">
                  <a16:creationId xmlns:a16="http://schemas.microsoft.com/office/drawing/2014/main" id="{A5EA0FD5-1022-D885-7C4C-E6F310188400}"/>
                </a:ext>
              </a:extLst>
            </p:cNvPr>
            <p:cNvSpPr/>
            <p:nvPr/>
          </p:nvSpPr>
          <p:spPr>
            <a:xfrm>
              <a:off x="2016552" y="2585122"/>
              <a:ext cx="99947" cy="95618"/>
            </a:xfrm>
            <a:prstGeom prst="ellipse">
              <a:avLst/>
            </a:prstGeom>
            <a:no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Oval 43">
              <a:extLst>
                <a:ext uri="{FF2B5EF4-FFF2-40B4-BE49-F238E27FC236}">
                  <a16:creationId xmlns:a16="http://schemas.microsoft.com/office/drawing/2014/main" id="{6AAD6838-5C42-2C09-B4EC-B54FD64AA2BD}"/>
                </a:ext>
              </a:extLst>
            </p:cNvPr>
            <p:cNvSpPr/>
            <p:nvPr/>
          </p:nvSpPr>
          <p:spPr>
            <a:xfrm>
              <a:off x="2450307" y="2582774"/>
              <a:ext cx="99947" cy="95618"/>
            </a:xfrm>
            <a:prstGeom prst="ellipse">
              <a:avLst/>
            </a:prstGeom>
            <a:no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51" name="Group 50">
            <a:extLst>
              <a:ext uri="{FF2B5EF4-FFF2-40B4-BE49-F238E27FC236}">
                <a16:creationId xmlns:a16="http://schemas.microsoft.com/office/drawing/2014/main" id="{DA48A4D9-2433-6808-0248-C27D40A17AD1}"/>
              </a:ext>
            </a:extLst>
          </p:cNvPr>
          <p:cNvGrpSpPr/>
          <p:nvPr/>
        </p:nvGrpSpPr>
        <p:grpSpPr>
          <a:xfrm>
            <a:off x="920093" y="2254260"/>
            <a:ext cx="724149" cy="365515"/>
            <a:chOff x="10851888" y="2324600"/>
            <a:chExt cx="724149" cy="365515"/>
          </a:xfrm>
        </p:grpSpPr>
        <p:sp>
          <p:nvSpPr>
            <p:cNvPr id="47" name="Trapezoid 46">
              <a:extLst>
                <a:ext uri="{FF2B5EF4-FFF2-40B4-BE49-F238E27FC236}">
                  <a16:creationId xmlns:a16="http://schemas.microsoft.com/office/drawing/2014/main" id="{53F34CDA-C04A-320A-EA3E-A0EC8F613740}"/>
                </a:ext>
              </a:extLst>
            </p:cNvPr>
            <p:cNvSpPr/>
            <p:nvPr/>
          </p:nvSpPr>
          <p:spPr>
            <a:xfrm>
              <a:off x="10851888" y="2436620"/>
              <a:ext cx="724149" cy="195595"/>
            </a:xfrm>
            <a:prstGeom prst="trapezoid">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Oval 47">
              <a:extLst>
                <a:ext uri="{FF2B5EF4-FFF2-40B4-BE49-F238E27FC236}">
                  <a16:creationId xmlns:a16="http://schemas.microsoft.com/office/drawing/2014/main" id="{17FA9D9F-E8F6-6943-0660-A1971D9249AE}"/>
                </a:ext>
              </a:extLst>
            </p:cNvPr>
            <p:cNvSpPr/>
            <p:nvPr/>
          </p:nvSpPr>
          <p:spPr>
            <a:xfrm>
              <a:off x="10919061" y="2582772"/>
              <a:ext cx="99947" cy="95618"/>
            </a:xfrm>
            <a:prstGeom prst="ellipse">
              <a:avLst/>
            </a:prstGeom>
            <a:no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Oval 48">
              <a:extLst>
                <a:ext uri="{FF2B5EF4-FFF2-40B4-BE49-F238E27FC236}">
                  <a16:creationId xmlns:a16="http://schemas.microsoft.com/office/drawing/2014/main" id="{5A019873-8E1A-0CFC-476F-107BA3CBA368}"/>
                </a:ext>
              </a:extLst>
            </p:cNvPr>
            <p:cNvSpPr/>
            <p:nvPr/>
          </p:nvSpPr>
          <p:spPr>
            <a:xfrm>
              <a:off x="11380951" y="2594497"/>
              <a:ext cx="99947" cy="95618"/>
            </a:xfrm>
            <a:prstGeom prst="ellipse">
              <a:avLst/>
            </a:prstGeom>
            <a:no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Trapezoid 49">
              <a:extLst>
                <a:ext uri="{FF2B5EF4-FFF2-40B4-BE49-F238E27FC236}">
                  <a16:creationId xmlns:a16="http://schemas.microsoft.com/office/drawing/2014/main" id="{7AB9E043-DE30-6501-0E2F-8E689C950D3A}"/>
                </a:ext>
              </a:extLst>
            </p:cNvPr>
            <p:cNvSpPr/>
            <p:nvPr/>
          </p:nvSpPr>
          <p:spPr>
            <a:xfrm>
              <a:off x="11141179" y="2324600"/>
              <a:ext cx="337822" cy="133595"/>
            </a:xfrm>
            <a:prstGeom prst="trapezoid">
              <a:avLst/>
            </a:prstGeom>
            <a:noFill/>
            <a:ln w="508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61" name="Graphic 60" descr="Car with solid fill">
            <a:extLst>
              <a:ext uri="{FF2B5EF4-FFF2-40B4-BE49-F238E27FC236}">
                <a16:creationId xmlns:a16="http://schemas.microsoft.com/office/drawing/2014/main" id="{668A072E-F784-0FD9-A6E0-C12B5D1F949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46672" y="2131828"/>
            <a:ext cx="755703" cy="755703"/>
          </a:xfrm>
          <a:prstGeom prst="rect">
            <a:avLst/>
          </a:prstGeom>
        </p:spPr>
      </p:pic>
      <p:pic>
        <p:nvPicPr>
          <p:cNvPr id="65" name="Graphic 64" descr="Woman with baby with solid fill">
            <a:extLst>
              <a:ext uri="{FF2B5EF4-FFF2-40B4-BE49-F238E27FC236}">
                <a16:creationId xmlns:a16="http://schemas.microsoft.com/office/drawing/2014/main" id="{7CC685A0-D63B-4793-E131-70E5D78645F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83615" y="4689289"/>
            <a:ext cx="687003" cy="687003"/>
          </a:xfrm>
          <a:prstGeom prst="rect">
            <a:avLst/>
          </a:prstGeom>
        </p:spPr>
      </p:pic>
      <p:pic>
        <p:nvPicPr>
          <p:cNvPr id="67" name="Graphic 66" descr="Man with kid with solid fill">
            <a:extLst>
              <a:ext uri="{FF2B5EF4-FFF2-40B4-BE49-F238E27FC236}">
                <a16:creationId xmlns:a16="http://schemas.microsoft.com/office/drawing/2014/main" id="{8C46112D-8F54-E3E1-841B-C144D7B27E0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909192" y="3282591"/>
            <a:ext cx="687003" cy="687003"/>
          </a:xfrm>
          <a:prstGeom prst="rect">
            <a:avLst/>
          </a:prstGeom>
        </p:spPr>
      </p:pic>
      <p:sp>
        <p:nvSpPr>
          <p:cNvPr id="81" name="Rectangle 80">
            <a:extLst>
              <a:ext uri="{FF2B5EF4-FFF2-40B4-BE49-F238E27FC236}">
                <a16:creationId xmlns:a16="http://schemas.microsoft.com/office/drawing/2014/main" id="{E0B4FA91-D77F-C47B-A00E-30A8E8BF13E8}"/>
              </a:ext>
            </a:extLst>
          </p:cNvPr>
          <p:cNvSpPr/>
          <p:nvPr/>
        </p:nvSpPr>
        <p:spPr>
          <a:xfrm rot="706386">
            <a:off x="6336794" y="3812192"/>
            <a:ext cx="27088" cy="12340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Rectangle 81">
            <a:extLst>
              <a:ext uri="{FF2B5EF4-FFF2-40B4-BE49-F238E27FC236}">
                <a16:creationId xmlns:a16="http://schemas.microsoft.com/office/drawing/2014/main" id="{0666B903-7FE3-9549-A9FC-DB2063D6EF7C}"/>
              </a:ext>
            </a:extLst>
          </p:cNvPr>
          <p:cNvSpPr/>
          <p:nvPr/>
        </p:nvSpPr>
        <p:spPr>
          <a:xfrm rot="1096648">
            <a:off x="6386162" y="3539588"/>
            <a:ext cx="27088" cy="12340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Rectangle 82">
            <a:extLst>
              <a:ext uri="{FF2B5EF4-FFF2-40B4-BE49-F238E27FC236}">
                <a16:creationId xmlns:a16="http://schemas.microsoft.com/office/drawing/2014/main" id="{7327358A-B947-FF85-BD90-6DA8D25BDB71}"/>
              </a:ext>
            </a:extLst>
          </p:cNvPr>
          <p:cNvSpPr/>
          <p:nvPr/>
        </p:nvSpPr>
        <p:spPr>
          <a:xfrm rot="1916294">
            <a:off x="6502073" y="3269132"/>
            <a:ext cx="27088" cy="12340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4" name="Rectangle 83">
            <a:extLst>
              <a:ext uri="{FF2B5EF4-FFF2-40B4-BE49-F238E27FC236}">
                <a16:creationId xmlns:a16="http://schemas.microsoft.com/office/drawing/2014/main" id="{FAF9FDD3-1ADA-8BD5-B785-349117331E1C}"/>
              </a:ext>
            </a:extLst>
          </p:cNvPr>
          <p:cNvSpPr/>
          <p:nvPr/>
        </p:nvSpPr>
        <p:spPr>
          <a:xfrm rot="1980932">
            <a:off x="6658972" y="3060901"/>
            <a:ext cx="22386" cy="1019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 name="Rectangle 84">
            <a:extLst>
              <a:ext uri="{FF2B5EF4-FFF2-40B4-BE49-F238E27FC236}">
                <a16:creationId xmlns:a16="http://schemas.microsoft.com/office/drawing/2014/main" id="{B6127F1F-7398-BA49-C65F-0EFDE12481C7}"/>
              </a:ext>
            </a:extLst>
          </p:cNvPr>
          <p:cNvSpPr/>
          <p:nvPr/>
        </p:nvSpPr>
        <p:spPr>
          <a:xfrm rot="2492226">
            <a:off x="6811372" y="2904205"/>
            <a:ext cx="22386" cy="1019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3" name="Group 22">
            <a:extLst>
              <a:ext uri="{FF2B5EF4-FFF2-40B4-BE49-F238E27FC236}">
                <a16:creationId xmlns:a16="http://schemas.microsoft.com/office/drawing/2014/main" id="{5536CE91-516A-6E9F-C632-F14CBF976E1D}"/>
              </a:ext>
            </a:extLst>
          </p:cNvPr>
          <p:cNvGrpSpPr/>
          <p:nvPr/>
        </p:nvGrpSpPr>
        <p:grpSpPr>
          <a:xfrm rot="815567">
            <a:off x="5858249" y="2797692"/>
            <a:ext cx="702965" cy="446366"/>
            <a:chOff x="2477670" y="1673370"/>
            <a:chExt cx="850588" cy="540103"/>
          </a:xfrm>
        </p:grpSpPr>
        <p:sp>
          <p:nvSpPr>
            <p:cNvPr id="22" name="Rectangle: Rounded Corners 21">
              <a:extLst>
                <a:ext uri="{FF2B5EF4-FFF2-40B4-BE49-F238E27FC236}">
                  <a16:creationId xmlns:a16="http://schemas.microsoft.com/office/drawing/2014/main" id="{7DC5F475-7C30-348F-C2F3-FDEA0B95EFD1}"/>
                </a:ext>
              </a:extLst>
            </p:cNvPr>
            <p:cNvSpPr/>
            <p:nvPr/>
          </p:nvSpPr>
          <p:spPr>
            <a:xfrm>
              <a:off x="3135054" y="2094891"/>
              <a:ext cx="148886" cy="11858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Rounded Corners 20">
              <a:extLst>
                <a:ext uri="{FF2B5EF4-FFF2-40B4-BE49-F238E27FC236}">
                  <a16:creationId xmlns:a16="http://schemas.microsoft.com/office/drawing/2014/main" id="{370ECA70-D821-E93D-6AC8-9A30FCAE8107}"/>
                </a:ext>
              </a:extLst>
            </p:cNvPr>
            <p:cNvSpPr/>
            <p:nvPr/>
          </p:nvSpPr>
          <p:spPr>
            <a:xfrm>
              <a:off x="2518631" y="2092619"/>
              <a:ext cx="148886" cy="11858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Rounded Corners 16">
              <a:extLst>
                <a:ext uri="{FF2B5EF4-FFF2-40B4-BE49-F238E27FC236}">
                  <a16:creationId xmlns:a16="http://schemas.microsoft.com/office/drawing/2014/main" id="{BAC687B8-AFF1-24CF-679E-8B76017567F3}"/>
                </a:ext>
              </a:extLst>
            </p:cNvPr>
            <p:cNvSpPr/>
            <p:nvPr/>
          </p:nvSpPr>
          <p:spPr>
            <a:xfrm>
              <a:off x="2477670" y="1878551"/>
              <a:ext cx="850588" cy="214397"/>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rapezoid 18">
              <a:extLst>
                <a:ext uri="{FF2B5EF4-FFF2-40B4-BE49-F238E27FC236}">
                  <a16:creationId xmlns:a16="http://schemas.microsoft.com/office/drawing/2014/main" id="{0A08BFB6-6317-FFAA-D2F6-74BD78DAA848}"/>
                </a:ext>
              </a:extLst>
            </p:cNvPr>
            <p:cNvSpPr/>
            <p:nvPr/>
          </p:nvSpPr>
          <p:spPr>
            <a:xfrm>
              <a:off x="2557807" y="1673370"/>
              <a:ext cx="703959" cy="215329"/>
            </a:xfrm>
            <a:prstGeom prst="trapezoid">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8" name="TextBox 87">
            <a:extLst>
              <a:ext uri="{FF2B5EF4-FFF2-40B4-BE49-F238E27FC236}">
                <a16:creationId xmlns:a16="http://schemas.microsoft.com/office/drawing/2014/main" id="{68E47F6D-5AC7-504A-677B-CC6EE2088F3B}"/>
              </a:ext>
            </a:extLst>
          </p:cNvPr>
          <p:cNvSpPr txBox="1"/>
          <p:nvPr/>
        </p:nvSpPr>
        <p:spPr>
          <a:xfrm>
            <a:off x="98638" y="3119148"/>
            <a:ext cx="4907495" cy="187743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Call the Police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Not out of vindictiveness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Not because I’m angry</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Not to teach right &amp; wrong</a:t>
            </a: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4C29CEA7-D8F9-1ABA-5E16-CF56BF6F3E87}"/>
              </a:ext>
            </a:extLst>
          </p:cNvPr>
          <p:cNvSpPr txBox="1"/>
          <p:nvPr/>
        </p:nvSpPr>
        <p:spPr>
          <a:xfrm>
            <a:off x="8024279" y="5005183"/>
            <a:ext cx="4167721" cy="187743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My Wife &amp; Daughter</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Does that change what I should do?</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Consider Saul</a:t>
            </a:r>
          </a:p>
        </p:txBody>
      </p:sp>
    </p:spTree>
    <p:extLst>
      <p:ext uri="{BB962C8B-B14F-4D97-AF65-F5344CB8AC3E}">
        <p14:creationId xmlns:p14="http://schemas.microsoft.com/office/powerpoint/2010/main" val="3115164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8">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B585406-0B64-2D9A-678F-4CB40B494438}"/>
              </a:ext>
            </a:extLst>
          </p:cNvPr>
          <p:cNvSpPr txBox="1"/>
          <p:nvPr/>
        </p:nvSpPr>
        <p:spPr>
          <a:xfrm>
            <a:off x="788669" y="971550"/>
            <a:ext cx="10839224" cy="38472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1 Corinthians 6:7 is not a “professional curtesy” rule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e.g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police officers don’t ticket police officers)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It’s a reflection of who we are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as brethren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as citizens of a heavenly kingdom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as distinct from the world</a:t>
            </a:r>
          </a:p>
        </p:txBody>
      </p:sp>
    </p:spTree>
    <p:extLst>
      <p:ext uri="{BB962C8B-B14F-4D97-AF65-F5344CB8AC3E}">
        <p14:creationId xmlns:p14="http://schemas.microsoft.com/office/powerpoint/2010/main" val="3707537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white cloud with black background&#10;&#10;Description automatically generated">
            <a:extLst>
              <a:ext uri="{FF2B5EF4-FFF2-40B4-BE49-F238E27FC236}">
                <a16:creationId xmlns:a16="http://schemas.microsoft.com/office/drawing/2014/main" id="{12D848E2-CCCB-C0DB-3205-EA020D7703B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721323" y="-141768"/>
            <a:ext cx="8132361" cy="5438516"/>
          </a:xfrm>
          <a:prstGeom prst="rect">
            <a:avLst/>
          </a:prstGeom>
        </p:spPr>
      </p:pic>
      <p:grpSp>
        <p:nvGrpSpPr>
          <p:cNvPr id="2" name="Group 1">
            <a:extLst>
              <a:ext uri="{FF2B5EF4-FFF2-40B4-BE49-F238E27FC236}">
                <a16:creationId xmlns:a16="http://schemas.microsoft.com/office/drawing/2014/main" id="{D6429E4F-8D9A-FCB4-2C34-F57D57CD0F61}"/>
              </a:ext>
            </a:extLst>
          </p:cNvPr>
          <p:cNvGrpSpPr/>
          <p:nvPr/>
        </p:nvGrpSpPr>
        <p:grpSpPr>
          <a:xfrm>
            <a:off x="9305444" y="3348983"/>
            <a:ext cx="2886556" cy="1749919"/>
            <a:chOff x="6694172" y="258748"/>
            <a:chExt cx="4850128" cy="3579278"/>
          </a:xfrm>
        </p:grpSpPr>
        <p:pic>
          <p:nvPicPr>
            <p:cNvPr id="11" name="Picture 10" descr="A black and white image of a building&#10;&#10;Description automatically generated">
              <a:extLst>
                <a:ext uri="{FF2B5EF4-FFF2-40B4-BE49-F238E27FC236}">
                  <a16:creationId xmlns:a16="http://schemas.microsoft.com/office/drawing/2014/main" id="{6FC1E04F-C570-A90D-4053-5E9688ED71E5}"/>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951473" y="258748"/>
              <a:ext cx="2312668" cy="1927224"/>
            </a:xfrm>
            <a:prstGeom prst="rect">
              <a:avLst/>
            </a:prstGeom>
            <a:effectLst>
              <a:outerShdw blurRad="50800" dist="190500" dir="5400000" algn="t" rotWithShape="0">
                <a:schemeClr val="bg1">
                  <a:lumMod val="50000"/>
                  <a:alpha val="40000"/>
                </a:schemeClr>
              </a:outerShdw>
            </a:effectLst>
          </p:spPr>
        </p:pic>
        <p:sp>
          <p:nvSpPr>
            <p:cNvPr id="13" name="Rectangle 12">
              <a:extLst>
                <a:ext uri="{FF2B5EF4-FFF2-40B4-BE49-F238E27FC236}">
                  <a16:creationId xmlns:a16="http://schemas.microsoft.com/office/drawing/2014/main" id="{662BD544-160F-E0D3-2903-55E50C324F12}"/>
                </a:ext>
              </a:extLst>
            </p:cNvPr>
            <p:cNvSpPr/>
            <p:nvPr/>
          </p:nvSpPr>
          <p:spPr>
            <a:xfrm>
              <a:off x="6694172" y="2011680"/>
              <a:ext cx="4850128" cy="1826346"/>
            </a:xfrm>
            <a:prstGeom prst="rect">
              <a:avLst/>
            </a:prstGeom>
            <a:solidFill>
              <a:schemeClr val="bg1"/>
            </a:solidFill>
            <a:ln w="53975">
              <a:solidFill>
                <a:schemeClr val="tx1"/>
              </a:solidFill>
            </a:ln>
            <a:effectLst>
              <a:outerShdw blurRad="50800" dist="190500" dir="5400000" algn="t" rotWithShape="0">
                <a:schemeClr val="bg1">
                  <a:lumMod val="50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Civil Government</a:t>
              </a:r>
            </a:p>
          </p:txBody>
        </p:sp>
      </p:grpSp>
      <p:sp>
        <p:nvSpPr>
          <p:cNvPr id="14" name="TextBox 13">
            <a:extLst>
              <a:ext uri="{FF2B5EF4-FFF2-40B4-BE49-F238E27FC236}">
                <a16:creationId xmlns:a16="http://schemas.microsoft.com/office/drawing/2014/main" id="{F12A2F46-9B18-B208-B871-EDEB5B699BCF}"/>
              </a:ext>
            </a:extLst>
          </p:cNvPr>
          <p:cNvSpPr txBox="1"/>
          <p:nvPr/>
        </p:nvSpPr>
        <p:spPr>
          <a:xfrm>
            <a:off x="4211057" y="2162656"/>
            <a:ext cx="441432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Kingdom of Heaven</a:t>
            </a:r>
          </a:p>
        </p:txBody>
      </p:sp>
      <p:sp>
        <p:nvSpPr>
          <p:cNvPr id="3" name="TextBox 2">
            <a:extLst>
              <a:ext uri="{FF2B5EF4-FFF2-40B4-BE49-F238E27FC236}">
                <a16:creationId xmlns:a16="http://schemas.microsoft.com/office/drawing/2014/main" id="{35EB494A-D5E7-1EBC-D56A-AD64887483C2}"/>
              </a:ext>
            </a:extLst>
          </p:cNvPr>
          <p:cNvSpPr txBox="1"/>
          <p:nvPr/>
        </p:nvSpPr>
        <p:spPr>
          <a:xfrm>
            <a:off x="3888836" y="3583322"/>
            <a:ext cx="441432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Citizen</a:t>
            </a:r>
          </a:p>
        </p:txBody>
      </p:sp>
      <p:sp>
        <p:nvSpPr>
          <p:cNvPr id="4" name="Arrow: Bent 3">
            <a:extLst>
              <a:ext uri="{FF2B5EF4-FFF2-40B4-BE49-F238E27FC236}">
                <a16:creationId xmlns:a16="http://schemas.microsoft.com/office/drawing/2014/main" id="{47C1E70E-070B-7D93-871D-F10EEEB87BD3}"/>
              </a:ext>
            </a:extLst>
          </p:cNvPr>
          <p:cNvSpPr/>
          <p:nvPr/>
        </p:nvSpPr>
        <p:spPr>
          <a:xfrm flipV="1">
            <a:off x="5823895" y="3083116"/>
            <a:ext cx="3467943" cy="2015786"/>
          </a:xfrm>
          <a:prstGeom prst="bentArrow">
            <a:avLst/>
          </a:prstGeom>
          <a:solidFill>
            <a:schemeClr val="accent1">
              <a:alpha val="32000"/>
            </a:schemeClr>
          </a:solidFill>
          <a:ln>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9711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7DA060F-F4B0-1561-F5AC-C9D7ED59769A}"/>
              </a:ext>
            </a:extLst>
          </p:cNvPr>
          <p:cNvPicPr>
            <a:picLocks noChangeAspect="1"/>
          </p:cNvPicPr>
          <p:nvPr/>
        </p:nvPicPr>
        <p:blipFill rotWithShape="1">
          <a:blip r:embed="rId2"/>
          <a:srcRect t="6381" r="57239" b="22575"/>
          <a:stretch/>
        </p:blipFill>
        <p:spPr>
          <a:xfrm>
            <a:off x="0" y="-4580"/>
            <a:ext cx="12211606" cy="6521380"/>
          </a:xfrm>
          <a:prstGeom prst="rect">
            <a:avLst/>
          </a:prstGeom>
        </p:spPr>
      </p:pic>
      <p:sp>
        <p:nvSpPr>
          <p:cNvPr id="4" name="TextBox 3">
            <a:extLst>
              <a:ext uri="{FF2B5EF4-FFF2-40B4-BE49-F238E27FC236}">
                <a16:creationId xmlns:a16="http://schemas.microsoft.com/office/drawing/2014/main" id="{6726DB8A-ECD9-433F-0824-2C21B72DE715}"/>
              </a:ext>
            </a:extLst>
          </p:cNvPr>
          <p:cNvSpPr txBox="1"/>
          <p:nvPr/>
        </p:nvSpPr>
        <p:spPr>
          <a:xfrm>
            <a:off x="1640287" y="217170"/>
            <a:ext cx="3609372" cy="70788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Philippians 3:20</a:t>
            </a:r>
          </a:p>
        </p:txBody>
      </p:sp>
      <p:sp>
        <p:nvSpPr>
          <p:cNvPr id="6" name="TextBox 5">
            <a:extLst>
              <a:ext uri="{FF2B5EF4-FFF2-40B4-BE49-F238E27FC236}">
                <a16:creationId xmlns:a16="http://schemas.microsoft.com/office/drawing/2014/main" id="{0C402034-AEDF-F245-451E-74C51E14B5EA}"/>
              </a:ext>
            </a:extLst>
          </p:cNvPr>
          <p:cNvSpPr txBox="1"/>
          <p:nvPr/>
        </p:nvSpPr>
        <p:spPr>
          <a:xfrm>
            <a:off x="32212" y="793814"/>
            <a:ext cx="11281410" cy="1354217"/>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“our citizenship is in heaven”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1" u="none" strike="noStrike" kern="1200" cap="none" spc="0" normalizeH="0" baseline="0" noProof="0" dirty="0">
              <a:ln>
                <a:noFill/>
              </a:ln>
              <a:solidFill>
                <a:srgbClr val="202122"/>
              </a:solidFill>
              <a:effectLst/>
              <a:uLnTx/>
              <a:uFillTx/>
              <a:latin typeface="Palatino Linotype" panose="0204050205050503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srgbClr val="202122"/>
              </a:solidFill>
              <a:effectLst/>
              <a:uLnTx/>
              <a:uFillTx/>
              <a:latin typeface="Arial" panose="020B0604020202020204" pitchFamily="34" charset="0"/>
              <a:ea typeface="+mn-ea"/>
              <a:cs typeface="+mn-cs"/>
            </a:endParaRPr>
          </a:p>
        </p:txBody>
      </p:sp>
      <p:sp>
        <p:nvSpPr>
          <p:cNvPr id="8" name="TextBox 7">
            <a:extLst>
              <a:ext uri="{FF2B5EF4-FFF2-40B4-BE49-F238E27FC236}">
                <a16:creationId xmlns:a16="http://schemas.microsoft.com/office/drawing/2014/main" id="{76AAD89B-1561-1E35-8154-A7EA7A3F2A57}"/>
              </a:ext>
            </a:extLst>
          </p:cNvPr>
          <p:cNvSpPr txBox="1"/>
          <p:nvPr/>
        </p:nvSpPr>
        <p:spPr>
          <a:xfrm>
            <a:off x="2985447" y="2795348"/>
            <a:ext cx="7359555" cy="954107"/>
          </a:xfrm>
          <a:prstGeom prst="rect">
            <a:avLst/>
          </a:prstGeom>
          <a:solidFill>
            <a:schemeClr val="bg1"/>
          </a:solidFill>
          <a:ln>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srgbClr val="202122"/>
                </a:solidFill>
                <a:effectLst/>
                <a:uLnTx/>
                <a:uFillTx/>
                <a:latin typeface="Arial" panose="020B0604020202020204" pitchFamily="34" charset="0"/>
                <a:ea typeface="+mn-ea"/>
                <a:cs typeface="+mn-cs"/>
              </a:rPr>
              <a:t>When Paul wrote to the saints in Philippi,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srgbClr val="202122"/>
                </a:solidFill>
                <a:effectLst/>
                <a:uLnTx/>
                <a:uFillTx/>
                <a:latin typeface="Arial" panose="020B0604020202020204" pitchFamily="34" charset="0"/>
                <a:ea typeface="+mn-ea"/>
                <a:cs typeface="+mn-cs"/>
              </a:rPr>
              <a:t>the city had been a Roman city for 200 years</a:t>
            </a:r>
          </a:p>
        </p:txBody>
      </p:sp>
      <p:sp>
        <p:nvSpPr>
          <p:cNvPr id="2" name="Oval 1">
            <a:extLst>
              <a:ext uri="{FF2B5EF4-FFF2-40B4-BE49-F238E27FC236}">
                <a16:creationId xmlns:a16="http://schemas.microsoft.com/office/drawing/2014/main" id="{814E5A34-08DB-61F6-BD4D-B8B7EF46560E}"/>
              </a:ext>
            </a:extLst>
          </p:cNvPr>
          <p:cNvSpPr/>
          <p:nvPr/>
        </p:nvSpPr>
        <p:spPr>
          <a:xfrm>
            <a:off x="7546428" y="1576553"/>
            <a:ext cx="1849820" cy="954106"/>
          </a:xfrm>
          <a:prstGeom prst="ellipse">
            <a:avLst/>
          </a:prstGeom>
          <a:solidFill>
            <a:srgbClr val="FFFF00">
              <a:alpha val="40000"/>
            </a:srgbClr>
          </a:solidFill>
          <a:ln w="444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2627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53" presetClass="entr" presetSubtype="16"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 calcmode="lin" valueType="num">
                                      <p:cBhvr>
                                        <p:cTn id="9" dur="500" fill="hold"/>
                                        <p:tgtEl>
                                          <p:spTgt spid="2"/>
                                        </p:tgtEl>
                                        <p:attrNameLst>
                                          <p:attrName>ppt_w</p:attrName>
                                        </p:attrNameLst>
                                      </p:cBhvr>
                                      <p:tavLst>
                                        <p:tav tm="0">
                                          <p:val>
                                            <p:fltVal val="0"/>
                                          </p:val>
                                        </p:tav>
                                        <p:tav tm="100000">
                                          <p:val>
                                            <p:strVal val="#ppt_w"/>
                                          </p:val>
                                        </p:tav>
                                      </p:tavLst>
                                    </p:anim>
                                    <p:anim calcmode="lin" valueType="num">
                                      <p:cBhvr>
                                        <p:cTn id="10" dur="500" fill="hold"/>
                                        <p:tgtEl>
                                          <p:spTgt spid="2"/>
                                        </p:tgtEl>
                                        <p:attrNameLst>
                                          <p:attrName>ppt_h</p:attrName>
                                        </p:attrNameLst>
                                      </p:cBhvr>
                                      <p:tavLst>
                                        <p:tav tm="0">
                                          <p:val>
                                            <p:fltVal val="0"/>
                                          </p:val>
                                        </p:tav>
                                        <p:tav tm="100000">
                                          <p:val>
                                            <p:strVal val="#ppt_h"/>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7DA060F-F4B0-1561-F5AC-C9D7ED59769A}"/>
              </a:ext>
            </a:extLst>
          </p:cNvPr>
          <p:cNvPicPr>
            <a:picLocks noChangeAspect="1"/>
          </p:cNvPicPr>
          <p:nvPr/>
        </p:nvPicPr>
        <p:blipFill rotWithShape="1">
          <a:blip r:embed="rId2">
            <a:alphaModFix amt="42000"/>
          </a:blip>
          <a:srcRect t="6381" r="57239" b="22575"/>
          <a:stretch/>
        </p:blipFill>
        <p:spPr>
          <a:xfrm>
            <a:off x="0" y="-4580"/>
            <a:ext cx="12211606" cy="6521380"/>
          </a:xfrm>
          <a:prstGeom prst="rect">
            <a:avLst/>
          </a:prstGeom>
          <a:effectLst/>
        </p:spPr>
      </p:pic>
      <p:sp>
        <p:nvSpPr>
          <p:cNvPr id="6" name="TextBox 5">
            <a:extLst>
              <a:ext uri="{FF2B5EF4-FFF2-40B4-BE49-F238E27FC236}">
                <a16:creationId xmlns:a16="http://schemas.microsoft.com/office/drawing/2014/main" id="{0C402034-AEDF-F245-451E-74C51E14B5EA}"/>
              </a:ext>
            </a:extLst>
          </p:cNvPr>
          <p:cNvSpPr txBox="1"/>
          <p:nvPr/>
        </p:nvSpPr>
        <p:spPr>
          <a:xfrm>
            <a:off x="32212" y="793814"/>
            <a:ext cx="11281410" cy="517064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1" u="none" strike="noStrike" kern="1200" cap="none" spc="0" normalizeH="0" baseline="0" noProof="0" dirty="0">
              <a:ln>
                <a:noFill/>
              </a:ln>
              <a:solidFill>
                <a:srgbClr val="202122"/>
              </a:solidFill>
              <a:effectLst/>
              <a:uLnTx/>
              <a:uFillTx/>
              <a:latin typeface="Arial" panose="020B06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1" u="none" strike="noStrike" kern="1200" cap="none" spc="0" normalizeH="0" baseline="0" noProof="0" dirty="0">
              <a:ln>
                <a:noFill/>
              </a:ln>
              <a:solidFill>
                <a:srgbClr val="202122"/>
              </a:solidFill>
              <a:effectLst/>
              <a:uLnTx/>
              <a:uFillTx/>
              <a:latin typeface="Arial" panose="020B06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1" u="none" strike="noStrike" kern="1200" cap="none" spc="0" normalizeH="0" baseline="0" noProof="0" dirty="0">
              <a:ln>
                <a:noFill/>
              </a:ln>
              <a:solidFill>
                <a:srgbClr val="202122"/>
              </a:solidFill>
              <a:effectLst/>
              <a:uLnTx/>
              <a:uFillTx/>
              <a:latin typeface="Arial" panose="020B06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1" u="none" strike="noStrike" kern="1200" cap="none" spc="0" normalizeH="0" baseline="0" noProof="0" dirty="0">
              <a:ln>
                <a:noFill/>
              </a:ln>
              <a:solidFill>
                <a:srgbClr val="202122"/>
              </a:solidFill>
              <a:effectLst/>
              <a:uLnTx/>
              <a:uFillTx/>
              <a:latin typeface="Arial" panose="020B0604020202020204" pitchFamily="34" charset="0"/>
              <a:ea typeface="+mn-ea"/>
              <a:cs typeface="+mn-cs"/>
            </a:endParaRPr>
          </a:p>
          <a:p>
            <a:pPr marL="1371600" marR="0" lvl="3"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202122"/>
                </a:solidFill>
                <a:effectLst/>
                <a:uLnTx/>
                <a:uFillTx/>
                <a:latin typeface="Arial" panose="020B0604020202020204" pitchFamily="34" charset="0"/>
                <a:ea typeface="+mn-ea"/>
                <a:cs typeface="+mn-cs"/>
              </a:rPr>
              <a:t>Populated by Roman military veterans</a:t>
            </a:r>
          </a:p>
          <a:p>
            <a:pPr marL="1371600" marR="0" lvl="3"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202122"/>
                </a:solidFill>
                <a:effectLst/>
                <a:uLnTx/>
                <a:uFillTx/>
                <a:latin typeface="Arial" panose="020B0604020202020204" pitchFamily="34" charset="0"/>
                <a:ea typeface="+mn-ea"/>
                <a:cs typeface="+mn-cs"/>
              </a:rPr>
              <a:t>Held Highest Status for a Roman Provincial Municipality</a:t>
            </a:r>
            <a:endParaRPr kumimoji="0" lang="en-US" sz="2800" b="0" i="1" u="none" strike="noStrike" kern="1200" cap="none" spc="0" normalizeH="0" baseline="0" noProof="0" dirty="0">
              <a:ln>
                <a:noFill/>
              </a:ln>
              <a:solidFill>
                <a:srgbClr val="202122"/>
              </a:solidFill>
              <a:effectLst/>
              <a:uLnTx/>
              <a:uFillTx/>
              <a:latin typeface="Arial" panose="020B0604020202020204" pitchFamily="34" charset="0"/>
              <a:ea typeface="+mn-ea"/>
              <a:cs typeface="+mn-cs"/>
            </a:endParaRPr>
          </a:p>
          <a:p>
            <a:pPr marL="1657350" marR="0" lvl="3"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202122"/>
                </a:solidFill>
                <a:effectLst/>
                <a:uLnTx/>
                <a:uFillTx/>
                <a:latin typeface="Arial" panose="020B0604020202020204" pitchFamily="34" charset="0"/>
                <a:ea typeface="+mn-ea"/>
                <a:cs typeface="+mn-cs"/>
              </a:rPr>
              <a:t>the legal fiction that they were on Italian soil</a:t>
            </a:r>
          </a:p>
          <a:p>
            <a:pPr marL="1657350" marR="0" lvl="3"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202122"/>
                </a:solidFill>
                <a:effectLst/>
                <a:uLnTx/>
                <a:uFillTx/>
                <a:latin typeface="Arial" panose="020B0604020202020204" pitchFamily="34" charset="0"/>
                <a:ea typeface="+mn-ea"/>
                <a:cs typeface="+mn-cs"/>
              </a:rPr>
              <a:t>Property rights</a:t>
            </a:r>
          </a:p>
          <a:p>
            <a:pPr marL="1657350" marR="0" lvl="3"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202122"/>
                </a:solidFill>
                <a:effectLst/>
                <a:uLnTx/>
                <a:uFillTx/>
                <a:latin typeface="Arial" panose="020B0604020202020204" pitchFamily="34" charset="0"/>
                <a:ea typeface="+mn-ea"/>
                <a:cs typeface="+mn-cs"/>
              </a:rPr>
              <a:t>Exemption from various taxes</a:t>
            </a:r>
          </a:p>
          <a:p>
            <a:pPr marL="1657350" marR="0" lvl="3"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202122"/>
                </a:solidFill>
                <a:effectLst/>
                <a:uLnTx/>
                <a:uFillTx/>
                <a:latin typeface="Arial" panose="020B0604020202020204" pitchFamily="34" charset="0"/>
                <a:ea typeface="+mn-ea"/>
                <a:cs typeface="+mn-cs"/>
              </a:rPr>
              <a:t>Rights to Civil Lawsuits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1" i="1" u="none" strike="noStrike" kern="1200" cap="none" spc="0" normalizeH="0" baseline="0" noProof="0" dirty="0">
              <a:ln>
                <a:noFill/>
              </a:ln>
              <a:solidFill>
                <a:srgbClr val="202122"/>
              </a:solidFill>
              <a:effectLst/>
              <a:uLnTx/>
              <a:uFillTx/>
              <a:latin typeface="Arial" panose="020B0604020202020204" pitchFamily="3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“our citizenship is in heaven”</a:t>
            </a:r>
            <a:endParaRPr kumimoji="0" lang="en-US" sz="3200" b="1" i="1" u="none" strike="noStrike" kern="1200" cap="none" spc="0" normalizeH="0" baseline="0" noProof="0" dirty="0">
              <a:ln>
                <a:noFill/>
              </a:ln>
              <a:solidFill>
                <a:srgbClr val="202122"/>
              </a:solidFill>
              <a:effectLst/>
              <a:uLnTx/>
              <a:uFillTx/>
              <a:latin typeface="Palatino Linotype" panose="02040502050505030304" pitchFamily="18" charset="0"/>
              <a:ea typeface="+mn-ea"/>
              <a:cs typeface="+mn-cs"/>
            </a:endParaRPr>
          </a:p>
        </p:txBody>
      </p:sp>
      <p:sp>
        <p:nvSpPr>
          <p:cNvPr id="2" name="TextBox 1">
            <a:extLst>
              <a:ext uri="{FF2B5EF4-FFF2-40B4-BE49-F238E27FC236}">
                <a16:creationId xmlns:a16="http://schemas.microsoft.com/office/drawing/2014/main" id="{E14AD221-8240-6DF0-F22E-47892BDFA637}"/>
              </a:ext>
            </a:extLst>
          </p:cNvPr>
          <p:cNvSpPr txBox="1"/>
          <p:nvPr/>
        </p:nvSpPr>
        <p:spPr>
          <a:xfrm>
            <a:off x="6096000" y="3961626"/>
            <a:ext cx="5962650" cy="2646878"/>
          </a:xfrm>
          <a:prstGeom prst="rect">
            <a:avLst/>
          </a:prstGeom>
          <a:solidFill>
            <a:schemeClr val="bg1">
              <a:lumMod val="95000"/>
            </a:schemeClr>
          </a:solidFill>
          <a:effectLst>
            <a:outerShdw blurRad="50800" dist="38100" dir="13500000" algn="br"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Hellerman</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“Archaeological finds from the site reveal a socially stratified population obsessed with status markers such as Roman citizenship”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Joseph H.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Hellerman</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hlinkClick r:id="rId3"/>
              </a:rPr>
              <a:t>Philippians</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ed. Andreas J. Köstenberger and Robert W. Yarbrough, Exegetical Guide to the Greek New Testament (Nashville, TN: B&amp;H Academic, 2015)</a:t>
            </a:r>
          </a:p>
        </p:txBody>
      </p:sp>
      <p:sp>
        <p:nvSpPr>
          <p:cNvPr id="3" name="TextBox 2">
            <a:extLst>
              <a:ext uri="{FF2B5EF4-FFF2-40B4-BE49-F238E27FC236}">
                <a16:creationId xmlns:a16="http://schemas.microsoft.com/office/drawing/2014/main" id="{FA5164DA-BA25-12DA-EA8C-60DDCFF7C97D}"/>
              </a:ext>
            </a:extLst>
          </p:cNvPr>
          <p:cNvSpPr txBox="1"/>
          <p:nvPr/>
        </p:nvSpPr>
        <p:spPr>
          <a:xfrm>
            <a:off x="1640287" y="217170"/>
            <a:ext cx="3609372" cy="70788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Philippians 3:20</a:t>
            </a:r>
          </a:p>
        </p:txBody>
      </p:sp>
    </p:spTree>
    <p:extLst>
      <p:ext uri="{BB962C8B-B14F-4D97-AF65-F5344CB8AC3E}">
        <p14:creationId xmlns:p14="http://schemas.microsoft.com/office/powerpoint/2010/main" val="1134589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6">
                                            <p:txEl>
                                              <p:pRg st="5" end="5"/>
                                            </p:txEl>
                                          </p:spTgt>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6">
                                            <p:txEl>
                                              <p:pRg st="6" end="6"/>
                                            </p:txEl>
                                          </p:spTgt>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6">
                                            <p:txEl>
                                              <p:pRg st="7" end="7"/>
                                            </p:txEl>
                                          </p:spTgt>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6">
                                            <p:txEl>
                                              <p:pRg st="8" end="8"/>
                                            </p:txEl>
                                          </p:spTgt>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6">
                                            <p:txEl>
                                              <p:pRg st="9" end="9"/>
                                            </p:txEl>
                                          </p:spTgt>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2"/>
                                        </p:tgtEl>
                                        <p:attrNameLst>
                                          <p:attrName>style.visibility</p:attrName>
                                        </p:attrNameLst>
                                      </p:cBhvr>
                                      <p:to>
                                        <p:strVal val="hidden"/>
                                      </p:to>
                                    </p:set>
                                  </p:childTnLst>
                                </p:cTn>
                              </p:par>
                              <p:par>
                                <p:cTn id="43" presetID="1" presetClass="entr" presetSubtype="0" fill="hold" nodeType="withEffect">
                                  <p:stCondLst>
                                    <p:cond delay="0"/>
                                  </p:stCondLst>
                                  <p:childTnLst>
                                    <p:set>
                                      <p:cBhvr>
                                        <p:cTn id="44"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34E1DB-FC66-D30E-43EA-EEEBC92DB369}"/>
              </a:ext>
            </a:extLst>
          </p:cNvPr>
          <p:cNvSpPr txBox="1"/>
          <p:nvPr/>
        </p:nvSpPr>
        <p:spPr>
          <a:xfrm>
            <a:off x="855800" y="86609"/>
            <a:ext cx="10967005" cy="3046988"/>
          </a:xfrm>
          <a:prstGeom prst="rect">
            <a:avLst/>
          </a:prstGeom>
          <a:noFill/>
        </p:spPr>
        <p:txBody>
          <a:bodyPr wrap="square" rtlCol="0">
            <a:spAutoFit/>
          </a:bodyPr>
          <a:lstStyle/>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Paul USED his Roman citizenship</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Erastus (like Daniel) worked for the municipal government</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But government is part of the world</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We live in the world, and we deal with the world</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But we are not of the world</a:t>
            </a:r>
          </a:p>
        </p:txBody>
      </p:sp>
      <p:pic>
        <p:nvPicPr>
          <p:cNvPr id="4" name="Picture 3">
            <a:extLst>
              <a:ext uri="{FF2B5EF4-FFF2-40B4-BE49-F238E27FC236}">
                <a16:creationId xmlns:a16="http://schemas.microsoft.com/office/drawing/2014/main" id="{C9CF0D27-DC8E-8C19-7338-B895934400B3}"/>
              </a:ext>
            </a:extLst>
          </p:cNvPr>
          <p:cNvPicPr>
            <a:picLocks noChangeAspect="1"/>
          </p:cNvPicPr>
          <p:nvPr/>
        </p:nvPicPr>
        <p:blipFill rotWithShape="1">
          <a:blip r:embed="rId2"/>
          <a:srcRect l="7019" t="23099" r="65435" b="35175"/>
          <a:stretch/>
        </p:blipFill>
        <p:spPr>
          <a:xfrm>
            <a:off x="6791539" y="3803916"/>
            <a:ext cx="4925249" cy="2398101"/>
          </a:xfrm>
          <a:prstGeom prst="rect">
            <a:avLst/>
          </a:prstGeom>
        </p:spPr>
      </p:pic>
      <p:pic>
        <p:nvPicPr>
          <p:cNvPr id="6" name="Picture 5">
            <a:extLst>
              <a:ext uri="{FF2B5EF4-FFF2-40B4-BE49-F238E27FC236}">
                <a16:creationId xmlns:a16="http://schemas.microsoft.com/office/drawing/2014/main" id="{579E2823-DD69-4244-F464-40581C7D78BB}"/>
              </a:ext>
            </a:extLst>
          </p:cNvPr>
          <p:cNvPicPr>
            <a:picLocks noChangeAspect="1"/>
          </p:cNvPicPr>
          <p:nvPr/>
        </p:nvPicPr>
        <p:blipFill rotWithShape="1">
          <a:blip r:embed="rId3"/>
          <a:srcRect l="7935" t="22248" r="65588" b="33007"/>
          <a:stretch/>
        </p:blipFill>
        <p:spPr>
          <a:xfrm>
            <a:off x="356690" y="3913791"/>
            <a:ext cx="4732146" cy="2570379"/>
          </a:xfrm>
          <a:prstGeom prst="rect">
            <a:avLst/>
          </a:prstGeom>
        </p:spPr>
      </p:pic>
      <p:sp>
        <p:nvSpPr>
          <p:cNvPr id="7" name="TextBox 6">
            <a:extLst>
              <a:ext uri="{FF2B5EF4-FFF2-40B4-BE49-F238E27FC236}">
                <a16:creationId xmlns:a16="http://schemas.microsoft.com/office/drawing/2014/main" id="{CEBFC21B-736E-9268-1160-F3A069DB61D6}"/>
              </a:ext>
            </a:extLst>
          </p:cNvPr>
          <p:cNvSpPr txBox="1"/>
          <p:nvPr/>
        </p:nvSpPr>
        <p:spPr>
          <a:xfrm>
            <a:off x="1537252" y="3286539"/>
            <a:ext cx="24384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THIS</a:t>
            </a:r>
          </a:p>
        </p:txBody>
      </p:sp>
      <p:sp>
        <p:nvSpPr>
          <p:cNvPr id="8" name="TextBox 7">
            <a:extLst>
              <a:ext uri="{FF2B5EF4-FFF2-40B4-BE49-F238E27FC236}">
                <a16:creationId xmlns:a16="http://schemas.microsoft.com/office/drawing/2014/main" id="{FAF8B874-B09B-AD08-E371-422E744810B8}"/>
              </a:ext>
            </a:extLst>
          </p:cNvPr>
          <p:cNvSpPr txBox="1"/>
          <p:nvPr/>
        </p:nvSpPr>
        <p:spPr>
          <a:xfrm>
            <a:off x="8090462" y="3279915"/>
            <a:ext cx="24384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NOT THIS</a:t>
            </a:r>
          </a:p>
        </p:txBody>
      </p:sp>
    </p:spTree>
    <p:extLst>
      <p:ext uri="{BB962C8B-B14F-4D97-AF65-F5344CB8AC3E}">
        <p14:creationId xmlns:p14="http://schemas.microsoft.com/office/powerpoint/2010/main" val="3138919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34E1DB-FC66-D30E-43EA-EEEBC92DB369}"/>
              </a:ext>
            </a:extLst>
          </p:cNvPr>
          <p:cNvSpPr txBox="1"/>
          <p:nvPr/>
        </p:nvSpPr>
        <p:spPr>
          <a:xfrm>
            <a:off x="855800" y="86609"/>
            <a:ext cx="10967005" cy="4770537"/>
          </a:xfrm>
          <a:prstGeom prst="rect">
            <a:avLst/>
          </a:prstGeom>
          <a:noFill/>
        </p:spPr>
        <p:txBody>
          <a:bodyPr wrap="square" rtlCol="0">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(1) allowing government to dictate what we do as a church</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Sure, requirement for fire extinguishers, or crash bars on exit doors, etc.</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But we have to draw a line when the government tells us</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whom we must accept</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whom we must allow to preach</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what we can and cannot do to worship God</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China</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6730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4467</Words>
  <Application>Microsoft Office PowerPoint</Application>
  <PresentationFormat>Widescreen</PresentationFormat>
  <Paragraphs>408</Paragraphs>
  <Slides>42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Calibri</vt:lpstr>
      <vt:lpstr>Calibri Light</vt:lpstr>
      <vt:lpstr>Palatino Linotype</vt:lpstr>
      <vt:lpstr>system-ui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Exton Class</dc:creator>
  <cp:lastModifiedBy>Exton Class</cp:lastModifiedBy>
  <cp:revision>1</cp:revision>
  <dcterms:created xsi:type="dcterms:W3CDTF">2023-08-03T00:10:29Z</dcterms:created>
  <dcterms:modified xsi:type="dcterms:W3CDTF">2023-08-03T00:11:41Z</dcterms:modified>
</cp:coreProperties>
</file>