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687" r:id="rId3"/>
    <p:sldId id="259" r:id="rId4"/>
    <p:sldId id="260" r:id="rId5"/>
    <p:sldId id="262" r:id="rId6"/>
    <p:sldId id="261" r:id="rId7"/>
    <p:sldId id="691" r:id="rId8"/>
    <p:sldId id="692" r:id="rId9"/>
    <p:sldId id="693" r:id="rId10"/>
    <p:sldId id="694" r:id="rId11"/>
    <p:sldId id="695" r:id="rId12"/>
    <p:sldId id="696" r:id="rId13"/>
    <p:sldId id="697" r:id="rId14"/>
    <p:sldId id="698" r:id="rId15"/>
    <p:sldId id="699" r:id="rId16"/>
    <p:sldId id="700" r:id="rId17"/>
    <p:sldId id="701" r:id="rId18"/>
    <p:sldId id="702" r:id="rId19"/>
    <p:sldId id="703" r:id="rId20"/>
    <p:sldId id="704" r:id="rId21"/>
    <p:sldId id="705" r:id="rId22"/>
    <p:sldId id="706" r:id="rId23"/>
    <p:sldId id="707" r:id="rId24"/>
    <p:sldId id="25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0" d="100"/>
          <a:sy n="110" d="100"/>
        </p:scale>
        <p:origin x="49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1E181-5303-BC0D-5104-830A56E56B0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ABC9782-C7B7-D74D-922C-E835D9741C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B63DD0-0D43-37C2-044F-E46FDB900945}"/>
              </a:ext>
            </a:extLst>
          </p:cNvPr>
          <p:cNvSpPr>
            <a:spLocks noGrp="1"/>
          </p:cNvSpPr>
          <p:nvPr>
            <p:ph type="dt" sz="half" idx="10"/>
          </p:nvPr>
        </p:nvSpPr>
        <p:spPr/>
        <p:txBody>
          <a:bodyPr/>
          <a:lstStyle/>
          <a:p>
            <a:fld id="{32F4AF70-5682-4EE2-BA64-89581DC247D0}" type="datetimeFigureOut">
              <a:rPr lang="en-US" smtClean="0"/>
              <a:t>4/9/2023</a:t>
            </a:fld>
            <a:endParaRPr lang="en-US"/>
          </a:p>
        </p:txBody>
      </p:sp>
      <p:sp>
        <p:nvSpPr>
          <p:cNvPr id="5" name="Footer Placeholder 4">
            <a:extLst>
              <a:ext uri="{FF2B5EF4-FFF2-40B4-BE49-F238E27FC236}">
                <a16:creationId xmlns:a16="http://schemas.microsoft.com/office/drawing/2014/main" id="{BB6FB521-5E36-E251-114A-FCE36F9F37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E2E316-316C-C02A-C8C2-C183B8AB4F17}"/>
              </a:ext>
            </a:extLst>
          </p:cNvPr>
          <p:cNvSpPr>
            <a:spLocks noGrp="1"/>
          </p:cNvSpPr>
          <p:nvPr>
            <p:ph type="sldNum" sz="quarter" idx="12"/>
          </p:nvPr>
        </p:nvSpPr>
        <p:spPr/>
        <p:txBody>
          <a:bodyPr/>
          <a:lstStyle/>
          <a:p>
            <a:fld id="{731AF2D3-B6F0-46AB-89CD-86BA1F233B9C}" type="slidenum">
              <a:rPr lang="en-US" smtClean="0"/>
              <a:t>‹#›</a:t>
            </a:fld>
            <a:endParaRPr lang="en-US"/>
          </a:p>
        </p:txBody>
      </p:sp>
    </p:spTree>
    <p:extLst>
      <p:ext uri="{BB962C8B-B14F-4D97-AF65-F5344CB8AC3E}">
        <p14:creationId xmlns:p14="http://schemas.microsoft.com/office/powerpoint/2010/main" val="2392567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AD261-387C-BC0D-ED94-2FB67876DD2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81ED3E-1DB7-B8F6-8319-6D9F1A065C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F0BB51-E954-7ACE-9BA6-F181F41F1E6C}"/>
              </a:ext>
            </a:extLst>
          </p:cNvPr>
          <p:cNvSpPr>
            <a:spLocks noGrp="1"/>
          </p:cNvSpPr>
          <p:nvPr>
            <p:ph type="dt" sz="half" idx="10"/>
          </p:nvPr>
        </p:nvSpPr>
        <p:spPr/>
        <p:txBody>
          <a:bodyPr/>
          <a:lstStyle/>
          <a:p>
            <a:fld id="{32F4AF70-5682-4EE2-BA64-89581DC247D0}" type="datetimeFigureOut">
              <a:rPr lang="en-US" smtClean="0"/>
              <a:t>4/9/2023</a:t>
            </a:fld>
            <a:endParaRPr lang="en-US"/>
          </a:p>
        </p:txBody>
      </p:sp>
      <p:sp>
        <p:nvSpPr>
          <p:cNvPr id="5" name="Footer Placeholder 4">
            <a:extLst>
              <a:ext uri="{FF2B5EF4-FFF2-40B4-BE49-F238E27FC236}">
                <a16:creationId xmlns:a16="http://schemas.microsoft.com/office/drawing/2014/main" id="{C5650D0A-4F40-B491-7432-1A6FED8AF2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B50C98-A71A-05A8-0A2B-4BC4191CF2F1}"/>
              </a:ext>
            </a:extLst>
          </p:cNvPr>
          <p:cNvSpPr>
            <a:spLocks noGrp="1"/>
          </p:cNvSpPr>
          <p:nvPr>
            <p:ph type="sldNum" sz="quarter" idx="12"/>
          </p:nvPr>
        </p:nvSpPr>
        <p:spPr/>
        <p:txBody>
          <a:bodyPr/>
          <a:lstStyle/>
          <a:p>
            <a:fld id="{731AF2D3-B6F0-46AB-89CD-86BA1F233B9C}" type="slidenum">
              <a:rPr lang="en-US" smtClean="0"/>
              <a:t>‹#›</a:t>
            </a:fld>
            <a:endParaRPr lang="en-US"/>
          </a:p>
        </p:txBody>
      </p:sp>
    </p:spTree>
    <p:extLst>
      <p:ext uri="{BB962C8B-B14F-4D97-AF65-F5344CB8AC3E}">
        <p14:creationId xmlns:p14="http://schemas.microsoft.com/office/powerpoint/2010/main" val="1958504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C6A371-828F-78BF-3AB6-E053F17C50C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A7A557-5432-8B8D-5965-0D7C274A0C1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52C984-E73D-A523-00D0-70715EE04CD6}"/>
              </a:ext>
            </a:extLst>
          </p:cNvPr>
          <p:cNvSpPr>
            <a:spLocks noGrp="1"/>
          </p:cNvSpPr>
          <p:nvPr>
            <p:ph type="dt" sz="half" idx="10"/>
          </p:nvPr>
        </p:nvSpPr>
        <p:spPr/>
        <p:txBody>
          <a:bodyPr/>
          <a:lstStyle/>
          <a:p>
            <a:fld id="{32F4AF70-5682-4EE2-BA64-89581DC247D0}" type="datetimeFigureOut">
              <a:rPr lang="en-US" smtClean="0"/>
              <a:t>4/9/2023</a:t>
            </a:fld>
            <a:endParaRPr lang="en-US"/>
          </a:p>
        </p:txBody>
      </p:sp>
      <p:sp>
        <p:nvSpPr>
          <p:cNvPr id="5" name="Footer Placeholder 4">
            <a:extLst>
              <a:ext uri="{FF2B5EF4-FFF2-40B4-BE49-F238E27FC236}">
                <a16:creationId xmlns:a16="http://schemas.microsoft.com/office/drawing/2014/main" id="{F8AA4A3D-248F-4BD4-EBEA-0965F9C958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BB6BD7-3DFE-D3F3-1564-B0EFDD5E5DB8}"/>
              </a:ext>
            </a:extLst>
          </p:cNvPr>
          <p:cNvSpPr>
            <a:spLocks noGrp="1"/>
          </p:cNvSpPr>
          <p:nvPr>
            <p:ph type="sldNum" sz="quarter" idx="12"/>
          </p:nvPr>
        </p:nvSpPr>
        <p:spPr/>
        <p:txBody>
          <a:bodyPr/>
          <a:lstStyle/>
          <a:p>
            <a:fld id="{731AF2D3-B6F0-46AB-89CD-86BA1F233B9C}" type="slidenum">
              <a:rPr lang="en-US" smtClean="0"/>
              <a:t>‹#›</a:t>
            </a:fld>
            <a:endParaRPr lang="en-US"/>
          </a:p>
        </p:txBody>
      </p:sp>
    </p:spTree>
    <p:extLst>
      <p:ext uri="{BB962C8B-B14F-4D97-AF65-F5344CB8AC3E}">
        <p14:creationId xmlns:p14="http://schemas.microsoft.com/office/powerpoint/2010/main" val="27056603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4ABFB85-2B09-43CD-9899-E8573B298B1C}" type="datetimeFigureOut">
              <a:rPr lang="en-US" smtClean="0"/>
              <a:t>4/8/2023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DF9DFB-A618-4065-9AC2-B4BBCDDB80E5}" type="slidenum">
              <a:rPr lang="en-US" smtClean="0"/>
              <a:t>‹#›</a:t>
            </a:fld>
            <a:endParaRPr lang="en-US"/>
          </a:p>
        </p:txBody>
      </p:sp>
    </p:spTree>
    <p:extLst>
      <p:ext uri="{BB962C8B-B14F-4D97-AF65-F5344CB8AC3E}">
        <p14:creationId xmlns:p14="http://schemas.microsoft.com/office/powerpoint/2010/main" val="24414010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ABFB85-2B09-43CD-9899-E8573B298B1C}" type="datetimeFigureOut">
              <a:rPr lang="en-US" smtClean="0"/>
              <a:t>4/8/2023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DF9DFB-A618-4065-9AC2-B4BBCDDB80E5}" type="slidenum">
              <a:rPr lang="en-US" smtClean="0"/>
              <a:t>‹#›</a:t>
            </a:fld>
            <a:endParaRPr lang="en-US"/>
          </a:p>
        </p:txBody>
      </p:sp>
    </p:spTree>
    <p:extLst>
      <p:ext uri="{BB962C8B-B14F-4D97-AF65-F5344CB8AC3E}">
        <p14:creationId xmlns:p14="http://schemas.microsoft.com/office/powerpoint/2010/main" val="11726198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ABFB85-2B09-43CD-9899-E8573B298B1C}" type="datetimeFigureOut">
              <a:rPr lang="en-US" smtClean="0"/>
              <a:t>4/8/2023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DF9DFB-A618-4065-9AC2-B4BBCDDB80E5}" type="slidenum">
              <a:rPr lang="en-US" smtClean="0"/>
              <a:t>‹#›</a:t>
            </a:fld>
            <a:endParaRPr lang="en-US"/>
          </a:p>
        </p:txBody>
      </p:sp>
    </p:spTree>
    <p:extLst>
      <p:ext uri="{BB962C8B-B14F-4D97-AF65-F5344CB8AC3E}">
        <p14:creationId xmlns:p14="http://schemas.microsoft.com/office/powerpoint/2010/main" val="16078192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4ABFB85-2B09-43CD-9899-E8573B298B1C}" type="datetimeFigureOut">
              <a:rPr lang="en-US" smtClean="0"/>
              <a:t>4/8/2023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DF9DFB-A618-4065-9AC2-B4BBCDDB80E5}" type="slidenum">
              <a:rPr lang="en-US" smtClean="0"/>
              <a:t>‹#›</a:t>
            </a:fld>
            <a:endParaRPr lang="en-US"/>
          </a:p>
        </p:txBody>
      </p:sp>
    </p:spTree>
    <p:extLst>
      <p:ext uri="{BB962C8B-B14F-4D97-AF65-F5344CB8AC3E}">
        <p14:creationId xmlns:p14="http://schemas.microsoft.com/office/powerpoint/2010/main" val="21523736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4ABFB85-2B09-43CD-9899-E8573B298B1C}" type="datetimeFigureOut">
              <a:rPr lang="en-US" smtClean="0"/>
              <a:t>4/8/2023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DF9DFB-A618-4065-9AC2-B4BBCDDB80E5}" type="slidenum">
              <a:rPr lang="en-US" smtClean="0"/>
              <a:t>‹#›</a:t>
            </a:fld>
            <a:endParaRPr lang="en-US"/>
          </a:p>
        </p:txBody>
      </p:sp>
    </p:spTree>
    <p:extLst>
      <p:ext uri="{BB962C8B-B14F-4D97-AF65-F5344CB8AC3E}">
        <p14:creationId xmlns:p14="http://schemas.microsoft.com/office/powerpoint/2010/main" val="35188882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4ABFB85-2B09-43CD-9899-E8573B298B1C}" type="datetimeFigureOut">
              <a:rPr lang="en-US" smtClean="0"/>
              <a:t>4/8/2023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DF9DFB-A618-4065-9AC2-B4BBCDDB80E5}" type="slidenum">
              <a:rPr lang="en-US" smtClean="0"/>
              <a:t>‹#›</a:t>
            </a:fld>
            <a:endParaRPr lang="en-US"/>
          </a:p>
        </p:txBody>
      </p:sp>
    </p:spTree>
    <p:extLst>
      <p:ext uri="{BB962C8B-B14F-4D97-AF65-F5344CB8AC3E}">
        <p14:creationId xmlns:p14="http://schemas.microsoft.com/office/powerpoint/2010/main" val="38562818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ABFB85-2B09-43CD-9899-E8573B298B1C}" type="datetimeFigureOut">
              <a:rPr lang="en-US" smtClean="0"/>
              <a:t>4/8/2023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DF9DFB-A618-4065-9AC2-B4BBCDDB80E5}" type="slidenum">
              <a:rPr lang="en-US" smtClean="0"/>
              <a:t>‹#›</a:t>
            </a:fld>
            <a:endParaRPr lang="en-US"/>
          </a:p>
        </p:txBody>
      </p:sp>
    </p:spTree>
    <p:extLst>
      <p:ext uri="{BB962C8B-B14F-4D97-AF65-F5344CB8AC3E}">
        <p14:creationId xmlns:p14="http://schemas.microsoft.com/office/powerpoint/2010/main" val="17175808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24ABFB85-2B09-43CD-9899-E8573B298B1C}" type="datetimeFigureOut">
              <a:rPr lang="en-US" smtClean="0"/>
              <a:t>4/8/2023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DF9DFB-A618-4065-9AC2-B4BBCDDB80E5}" type="slidenum">
              <a:rPr lang="en-US" smtClean="0"/>
              <a:t>‹#›</a:t>
            </a:fld>
            <a:endParaRPr lang="en-US"/>
          </a:p>
        </p:txBody>
      </p:sp>
    </p:spTree>
    <p:extLst>
      <p:ext uri="{BB962C8B-B14F-4D97-AF65-F5344CB8AC3E}">
        <p14:creationId xmlns:p14="http://schemas.microsoft.com/office/powerpoint/2010/main" val="192695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BDEF-54DB-F2A6-591C-044D0602D5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F3A951-966C-240F-B57A-EB481DCEB9B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B6BD1A-4095-E1CC-93A2-4636159C6081}"/>
              </a:ext>
            </a:extLst>
          </p:cNvPr>
          <p:cNvSpPr>
            <a:spLocks noGrp="1"/>
          </p:cNvSpPr>
          <p:nvPr>
            <p:ph type="dt" sz="half" idx="10"/>
          </p:nvPr>
        </p:nvSpPr>
        <p:spPr/>
        <p:txBody>
          <a:bodyPr/>
          <a:lstStyle/>
          <a:p>
            <a:fld id="{32F4AF70-5682-4EE2-BA64-89581DC247D0}" type="datetimeFigureOut">
              <a:rPr lang="en-US" smtClean="0"/>
              <a:t>4/9/2023</a:t>
            </a:fld>
            <a:endParaRPr lang="en-US"/>
          </a:p>
        </p:txBody>
      </p:sp>
      <p:sp>
        <p:nvSpPr>
          <p:cNvPr id="5" name="Footer Placeholder 4">
            <a:extLst>
              <a:ext uri="{FF2B5EF4-FFF2-40B4-BE49-F238E27FC236}">
                <a16:creationId xmlns:a16="http://schemas.microsoft.com/office/drawing/2014/main" id="{B135B332-5DFC-A55F-94CE-61A7A492E3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CD0E14-7FC5-3E05-B647-57D087FBDA82}"/>
              </a:ext>
            </a:extLst>
          </p:cNvPr>
          <p:cNvSpPr>
            <a:spLocks noGrp="1"/>
          </p:cNvSpPr>
          <p:nvPr>
            <p:ph type="sldNum" sz="quarter" idx="12"/>
          </p:nvPr>
        </p:nvSpPr>
        <p:spPr/>
        <p:txBody>
          <a:bodyPr/>
          <a:lstStyle/>
          <a:p>
            <a:fld id="{731AF2D3-B6F0-46AB-89CD-86BA1F233B9C}" type="slidenum">
              <a:rPr lang="en-US" smtClean="0"/>
              <a:t>‹#›</a:t>
            </a:fld>
            <a:endParaRPr lang="en-US"/>
          </a:p>
        </p:txBody>
      </p:sp>
    </p:spTree>
    <p:extLst>
      <p:ext uri="{BB962C8B-B14F-4D97-AF65-F5344CB8AC3E}">
        <p14:creationId xmlns:p14="http://schemas.microsoft.com/office/powerpoint/2010/main" val="2623532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24ABFB85-2B09-43CD-9899-E8573B298B1C}" type="datetimeFigureOut">
              <a:rPr lang="en-US" smtClean="0"/>
              <a:t>4/8/2023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DF9DFB-A618-4065-9AC2-B4BBCDDB80E5}" type="slidenum">
              <a:rPr lang="en-US" smtClean="0"/>
              <a:t>‹#›</a:t>
            </a:fld>
            <a:endParaRPr lang="en-US"/>
          </a:p>
        </p:txBody>
      </p:sp>
    </p:spTree>
    <p:extLst>
      <p:ext uri="{BB962C8B-B14F-4D97-AF65-F5344CB8AC3E}">
        <p14:creationId xmlns:p14="http://schemas.microsoft.com/office/powerpoint/2010/main" val="23739258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ABFB85-2B09-43CD-9899-E8573B298B1C}" type="datetimeFigureOut">
              <a:rPr lang="en-US" smtClean="0"/>
              <a:t>4/8/2023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DF9DFB-A618-4065-9AC2-B4BBCDDB80E5}" type="slidenum">
              <a:rPr lang="en-US" smtClean="0"/>
              <a:t>‹#›</a:t>
            </a:fld>
            <a:endParaRPr lang="en-US"/>
          </a:p>
        </p:txBody>
      </p:sp>
    </p:spTree>
    <p:extLst>
      <p:ext uri="{BB962C8B-B14F-4D97-AF65-F5344CB8AC3E}">
        <p14:creationId xmlns:p14="http://schemas.microsoft.com/office/powerpoint/2010/main" val="34589407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ABFB85-2B09-43CD-9899-E8573B298B1C}" type="datetimeFigureOut">
              <a:rPr lang="en-US" smtClean="0"/>
              <a:t>4/8/2023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DF9DFB-A618-4065-9AC2-B4BBCDDB80E5}" type="slidenum">
              <a:rPr lang="en-US" smtClean="0"/>
              <a:t>‹#›</a:t>
            </a:fld>
            <a:endParaRPr lang="en-US"/>
          </a:p>
        </p:txBody>
      </p:sp>
    </p:spTree>
    <p:extLst>
      <p:ext uri="{BB962C8B-B14F-4D97-AF65-F5344CB8AC3E}">
        <p14:creationId xmlns:p14="http://schemas.microsoft.com/office/powerpoint/2010/main" val="272127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98416-A8F5-397E-2E3D-E87F17E0A7E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0091998-565B-AAC5-81AE-3EAEBB2BE6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A2430AC-86A9-31C8-EA7E-55E8194504FF}"/>
              </a:ext>
            </a:extLst>
          </p:cNvPr>
          <p:cNvSpPr>
            <a:spLocks noGrp="1"/>
          </p:cNvSpPr>
          <p:nvPr>
            <p:ph type="dt" sz="half" idx="10"/>
          </p:nvPr>
        </p:nvSpPr>
        <p:spPr/>
        <p:txBody>
          <a:bodyPr/>
          <a:lstStyle/>
          <a:p>
            <a:fld id="{32F4AF70-5682-4EE2-BA64-89581DC247D0}" type="datetimeFigureOut">
              <a:rPr lang="en-US" smtClean="0"/>
              <a:t>4/9/2023</a:t>
            </a:fld>
            <a:endParaRPr lang="en-US"/>
          </a:p>
        </p:txBody>
      </p:sp>
      <p:sp>
        <p:nvSpPr>
          <p:cNvPr id="5" name="Footer Placeholder 4">
            <a:extLst>
              <a:ext uri="{FF2B5EF4-FFF2-40B4-BE49-F238E27FC236}">
                <a16:creationId xmlns:a16="http://schemas.microsoft.com/office/drawing/2014/main" id="{14082F18-0904-B3E5-DC1C-5B34300D2E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BAF80D-95F0-838B-C281-83C74491A346}"/>
              </a:ext>
            </a:extLst>
          </p:cNvPr>
          <p:cNvSpPr>
            <a:spLocks noGrp="1"/>
          </p:cNvSpPr>
          <p:nvPr>
            <p:ph type="sldNum" sz="quarter" idx="12"/>
          </p:nvPr>
        </p:nvSpPr>
        <p:spPr/>
        <p:txBody>
          <a:bodyPr/>
          <a:lstStyle/>
          <a:p>
            <a:fld id="{731AF2D3-B6F0-46AB-89CD-86BA1F233B9C}" type="slidenum">
              <a:rPr lang="en-US" smtClean="0"/>
              <a:t>‹#›</a:t>
            </a:fld>
            <a:endParaRPr lang="en-US"/>
          </a:p>
        </p:txBody>
      </p:sp>
    </p:spTree>
    <p:extLst>
      <p:ext uri="{BB962C8B-B14F-4D97-AF65-F5344CB8AC3E}">
        <p14:creationId xmlns:p14="http://schemas.microsoft.com/office/powerpoint/2010/main" val="293019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E9B4A-12CD-DC9B-A9CC-8E3415B569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13BB72-705B-4E64-8174-BF5511D1D8F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B169D31-D9A3-4D30-44C7-CF8B73EF17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CF010BC-7CEC-432E-1B37-2077FDC63D77}"/>
              </a:ext>
            </a:extLst>
          </p:cNvPr>
          <p:cNvSpPr>
            <a:spLocks noGrp="1"/>
          </p:cNvSpPr>
          <p:nvPr>
            <p:ph type="dt" sz="half" idx="10"/>
          </p:nvPr>
        </p:nvSpPr>
        <p:spPr/>
        <p:txBody>
          <a:bodyPr/>
          <a:lstStyle/>
          <a:p>
            <a:fld id="{32F4AF70-5682-4EE2-BA64-89581DC247D0}" type="datetimeFigureOut">
              <a:rPr lang="en-US" smtClean="0"/>
              <a:t>4/9/2023</a:t>
            </a:fld>
            <a:endParaRPr lang="en-US"/>
          </a:p>
        </p:txBody>
      </p:sp>
      <p:sp>
        <p:nvSpPr>
          <p:cNvPr id="6" name="Footer Placeholder 5">
            <a:extLst>
              <a:ext uri="{FF2B5EF4-FFF2-40B4-BE49-F238E27FC236}">
                <a16:creationId xmlns:a16="http://schemas.microsoft.com/office/drawing/2014/main" id="{AF3CD890-4EAB-DCAC-C003-18B2616912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F64C64-54F0-919B-BCD3-7E5BADEE14D9}"/>
              </a:ext>
            </a:extLst>
          </p:cNvPr>
          <p:cNvSpPr>
            <a:spLocks noGrp="1"/>
          </p:cNvSpPr>
          <p:nvPr>
            <p:ph type="sldNum" sz="quarter" idx="12"/>
          </p:nvPr>
        </p:nvSpPr>
        <p:spPr/>
        <p:txBody>
          <a:bodyPr/>
          <a:lstStyle/>
          <a:p>
            <a:fld id="{731AF2D3-B6F0-46AB-89CD-86BA1F233B9C}" type="slidenum">
              <a:rPr lang="en-US" smtClean="0"/>
              <a:t>‹#›</a:t>
            </a:fld>
            <a:endParaRPr lang="en-US"/>
          </a:p>
        </p:txBody>
      </p:sp>
    </p:spTree>
    <p:extLst>
      <p:ext uri="{BB962C8B-B14F-4D97-AF65-F5344CB8AC3E}">
        <p14:creationId xmlns:p14="http://schemas.microsoft.com/office/powerpoint/2010/main" val="385698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40F70-4BD7-494B-4546-672BBF96F2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753D881-A983-2FEC-97AE-CD35EEF2A3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D33F799-A657-811A-22EA-5C9506F4061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CD8B9C-1CDE-FF20-CAEB-E0DB82BDD5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D6E9A86-53C0-3309-ECA2-23CFA02093D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7951285-9FF4-BA84-5AFA-75748A4CEBC6}"/>
              </a:ext>
            </a:extLst>
          </p:cNvPr>
          <p:cNvSpPr>
            <a:spLocks noGrp="1"/>
          </p:cNvSpPr>
          <p:nvPr>
            <p:ph type="dt" sz="half" idx="10"/>
          </p:nvPr>
        </p:nvSpPr>
        <p:spPr/>
        <p:txBody>
          <a:bodyPr/>
          <a:lstStyle/>
          <a:p>
            <a:fld id="{32F4AF70-5682-4EE2-BA64-89581DC247D0}" type="datetimeFigureOut">
              <a:rPr lang="en-US" smtClean="0"/>
              <a:t>4/9/2023</a:t>
            </a:fld>
            <a:endParaRPr lang="en-US"/>
          </a:p>
        </p:txBody>
      </p:sp>
      <p:sp>
        <p:nvSpPr>
          <p:cNvPr id="8" name="Footer Placeholder 7">
            <a:extLst>
              <a:ext uri="{FF2B5EF4-FFF2-40B4-BE49-F238E27FC236}">
                <a16:creationId xmlns:a16="http://schemas.microsoft.com/office/drawing/2014/main" id="{BDDC2066-73C1-78C8-5574-56E96AF92F5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3FD51EE-BA3E-7C5D-B174-23EAD43CE09F}"/>
              </a:ext>
            </a:extLst>
          </p:cNvPr>
          <p:cNvSpPr>
            <a:spLocks noGrp="1"/>
          </p:cNvSpPr>
          <p:nvPr>
            <p:ph type="sldNum" sz="quarter" idx="12"/>
          </p:nvPr>
        </p:nvSpPr>
        <p:spPr/>
        <p:txBody>
          <a:bodyPr/>
          <a:lstStyle/>
          <a:p>
            <a:fld id="{731AF2D3-B6F0-46AB-89CD-86BA1F233B9C}" type="slidenum">
              <a:rPr lang="en-US" smtClean="0"/>
              <a:t>‹#›</a:t>
            </a:fld>
            <a:endParaRPr lang="en-US"/>
          </a:p>
        </p:txBody>
      </p:sp>
    </p:spTree>
    <p:extLst>
      <p:ext uri="{BB962C8B-B14F-4D97-AF65-F5344CB8AC3E}">
        <p14:creationId xmlns:p14="http://schemas.microsoft.com/office/powerpoint/2010/main" val="3543222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65DDC-E0BF-85E9-DB9B-405F7272F20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A94997F-0D11-B2D4-6C8D-F5C3EED9F370}"/>
              </a:ext>
            </a:extLst>
          </p:cNvPr>
          <p:cNvSpPr>
            <a:spLocks noGrp="1"/>
          </p:cNvSpPr>
          <p:nvPr>
            <p:ph type="dt" sz="half" idx="10"/>
          </p:nvPr>
        </p:nvSpPr>
        <p:spPr/>
        <p:txBody>
          <a:bodyPr/>
          <a:lstStyle/>
          <a:p>
            <a:fld id="{32F4AF70-5682-4EE2-BA64-89581DC247D0}" type="datetimeFigureOut">
              <a:rPr lang="en-US" smtClean="0"/>
              <a:t>4/9/2023</a:t>
            </a:fld>
            <a:endParaRPr lang="en-US"/>
          </a:p>
        </p:txBody>
      </p:sp>
      <p:sp>
        <p:nvSpPr>
          <p:cNvPr id="4" name="Footer Placeholder 3">
            <a:extLst>
              <a:ext uri="{FF2B5EF4-FFF2-40B4-BE49-F238E27FC236}">
                <a16:creationId xmlns:a16="http://schemas.microsoft.com/office/drawing/2014/main" id="{7428F345-DC63-2754-6705-3E746C579C2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A6392E-6C60-D1B7-5B73-BC8823DB61C9}"/>
              </a:ext>
            </a:extLst>
          </p:cNvPr>
          <p:cNvSpPr>
            <a:spLocks noGrp="1"/>
          </p:cNvSpPr>
          <p:nvPr>
            <p:ph type="sldNum" sz="quarter" idx="12"/>
          </p:nvPr>
        </p:nvSpPr>
        <p:spPr/>
        <p:txBody>
          <a:bodyPr/>
          <a:lstStyle/>
          <a:p>
            <a:fld id="{731AF2D3-B6F0-46AB-89CD-86BA1F233B9C}" type="slidenum">
              <a:rPr lang="en-US" smtClean="0"/>
              <a:t>‹#›</a:t>
            </a:fld>
            <a:endParaRPr lang="en-US"/>
          </a:p>
        </p:txBody>
      </p:sp>
    </p:spTree>
    <p:extLst>
      <p:ext uri="{BB962C8B-B14F-4D97-AF65-F5344CB8AC3E}">
        <p14:creationId xmlns:p14="http://schemas.microsoft.com/office/powerpoint/2010/main" val="629082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2931A7-0549-19A6-B4C6-4928636D2E2F}"/>
              </a:ext>
            </a:extLst>
          </p:cNvPr>
          <p:cNvSpPr>
            <a:spLocks noGrp="1"/>
          </p:cNvSpPr>
          <p:nvPr>
            <p:ph type="dt" sz="half" idx="10"/>
          </p:nvPr>
        </p:nvSpPr>
        <p:spPr/>
        <p:txBody>
          <a:bodyPr/>
          <a:lstStyle/>
          <a:p>
            <a:fld id="{32F4AF70-5682-4EE2-BA64-89581DC247D0}" type="datetimeFigureOut">
              <a:rPr lang="en-US" smtClean="0"/>
              <a:t>4/9/2023</a:t>
            </a:fld>
            <a:endParaRPr lang="en-US"/>
          </a:p>
        </p:txBody>
      </p:sp>
      <p:sp>
        <p:nvSpPr>
          <p:cNvPr id="3" name="Footer Placeholder 2">
            <a:extLst>
              <a:ext uri="{FF2B5EF4-FFF2-40B4-BE49-F238E27FC236}">
                <a16:creationId xmlns:a16="http://schemas.microsoft.com/office/drawing/2014/main" id="{A7303D79-8D3B-2164-922D-911DA16DE02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4D9E6DF-47BA-C1E9-3F56-E9B39475AE83}"/>
              </a:ext>
            </a:extLst>
          </p:cNvPr>
          <p:cNvSpPr>
            <a:spLocks noGrp="1"/>
          </p:cNvSpPr>
          <p:nvPr>
            <p:ph type="sldNum" sz="quarter" idx="12"/>
          </p:nvPr>
        </p:nvSpPr>
        <p:spPr/>
        <p:txBody>
          <a:bodyPr/>
          <a:lstStyle/>
          <a:p>
            <a:fld id="{731AF2D3-B6F0-46AB-89CD-86BA1F233B9C}" type="slidenum">
              <a:rPr lang="en-US" smtClean="0"/>
              <a:t>‹#›</a:t>
            </a:fld>
            <a:endParaRPr lang="en-US"/>
          </a:p>
        </p:txBody>
      </p:sp>
    </p:spTree>
    <p:extLst>
      <p:ext uri="{BB962C8B-B14F-4D97-AF65-F5344CB8AC3E}">
        <p14:creationId xmlns:p14="http://schemas.microsoft.com/office/powerpoint/2010/main" val="1770149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404BB-EB89-93AE-3E06-ECDE54AA9D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00D0FF5-1AEC-A96B-AE83-62B2982084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27E70C6-775E-92D5-827E-88E3119483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4A06C9-1D03-4158-8770-34740421542F}"/>
              </a:ext>
            </a:extLst>
          </p:cNvPr>
          <p:cNvSpPr>
            <a:spLocks noGrp="1"/>
          </p:cNvSpPr>
          <p:nvPr>
            <p:ph type="dt" sz="half" idx="10"/>
          </p:nvPr>
        </p:nvSpPr>
        <p:spPr/>
        <p:txBody>
          <a:bodyPr/>
          <a:lstStyle/>
          <a:p>
            <a:fld id="{32F4AF70-5682-4EE2-BA64-89581DC247D0}" type="datetimeFigureOut">
              <a:rPr lang="en-US" smtClean="0"/>
              <a:t>4/9/2023</a:t>
            </a:fld>
            <a:endParaRPr lang="en-US"/>
          </a:p>
        </p:txBody>
      </p:sp>
      <p:sp>
        <p:nvSpPr>
          <p:cNvPr id="6" name="Footer Placeholder 5">
            <a:extLst>
              <a:ext uri="{FF2B5EF4-FFF2-40B4-BE49-F238E27FC236}">
                <a16:creationId xmlns:a16="http://schemas.microsoft.com/office/drawing/2014/main" id="{BC705950-9208-CC07-C614-CEABACC237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555AEE-FC5E-0831-2079-C835AF1BA180}"/>
              </a:ext>
            </a:extLst>
          </p:cNvPr>
          <p:cNvSpPr>
            <a:spLocks noGrp="1"/>
          </p:cNvSpPr>
          <p:nvPr>
            <p:ph type="sldNum" sz="quarter" idx="12"/>
          </p:nvPr>
        </p:nvSpPr>
        <p:spPr/>
        <p:txBody>
          <a:bodyPr/>
          <a:lstStyle/>
          <a:p>
            <a:fld id="{731AF2D3-B6F0-46AB-89CD-86BA1F233B9C}" type="slidenum">
              <a:rPr lang="en-US" smtClean="0"/>
              <a:t>‹#›</a:t>
            </a:fld>
            <a:endParaRPr lang="en-US"/>
          </a:p>
        </p:txBody>
      </p:sp>
    </p:spTree>
    <p:extLst>
      <p:ext uri="{BB962C8B-B14F-4D97-AF65-F5344CB8AC3E}">
        <p14:creationId xmlns:p14="http://schemas.microsoft.com/office/powerpoint/2010/main" val="3165551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B4453-A31C-8568-937C-E947777EA5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54E0729-B420-3F3D-E47E-E920701A6F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184F021-A15D-A221-00EF-8CF307D356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80F4B5-99B9-7ED7-F85A-DA725AA50B1F}"/>
              </a:ext>
            </a:extLst>
          </p:cNvPr>
          <p:cNvSpPr>
            <a:spLocks noGrp="1"/>
          </p:cNvSpPr>
          <p:nvPr>
            <p:ph type="dt" sz="half" idx="10"/>
          </p:nvPr>
        </p:nvSpPr>
        <p:spPr/>
        <p:txBody>
          <a:bodyPr/>
          <a:lstStyle/>
          <a:p>
            <a:fld id="{32F4AF70-5682-4EE2-BA64-89581DC247D0}" type="datetimeFigureOut">
              <a:rPr lang="en-US" smtClean="0"/>
              <a:t>4/9/2023</a:t>
            </a:fld>
            <a:endParaRPr lang="en-US"/>
          </a:p>
        </p:txBody>
      </p:sp>
      <p:sp>
        <p:nvSpPr>
          <p:cNvPr id="6" name="Footer Placeholder 5">
            <a:extLst>
              <a:ext uri="{FF2B5EF4-FFF2-40B4-BE49-F238E27FC236}">
                <a16:creationId xmlns:a16="http://schemas.microsoft.com/office/drawing/2014/main" id="{9FF9E54A-9B26-801F-5D58-EAEA8F1770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40AA81-A088-33F7-9D3A-F634EB4E18E5}"/>
              </a:ext>
            </a:extLst>
          </p:cNvPr>
          <p:cNvSpPr>
            <a:spLocks noGrp="1"/>
          </p:cNvSpPr>
          <p:nvPr>
            <p:ph type="sldNum" sz="quarter" idx="12"/>
          </p:nvPr>
        </p:nvSpPr>
        <p:spPr/>
        <p:txBody>
          <a:bodyPr/>
          <a:lstStyle/>
          <a:p>
            <a:fld id="{731AF2D3-B6F0-46AB-89CD-86BA1F233B9C}" type="slidenum">
              <a:rPr lang="en-US" smtClean="0"/>
              <a:t>‹#›</a:t>
            </a:fld>
            <a:endParaRPr lang="en-US"/>
          </a:p>
        </p:txBody>
      </p:sp>
    </p:spTree>
    <p:extLst>
      <p:ext uri="{BB962C8B-B14F-4D97-AF65-F5344CB8AC3E}">
        <p14:creationId xmlns:p14="http://schemas.microsoft.com/office/powerpoint/2010/main" val="1930534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CD36C1-F5B0-B302-4115-E30FF87817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BF3DFB8-9489-D790-8132-BDFB51D573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565E7D-554E-B88B-3F8E-6E6A67099B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F4AF70-5682-4EE2-BA64-89581DC247D0}" type="datetimeFigureOut">
              <a:rPr lang="en-US" smtClean="0"/>
              <a:t>4/9/2023</a:t>
            </a:fld>
            <a:endParaRPr lang="en-US"/>
          </a:p>
        </p:txBody>
      </p:sp>
      <p:sp>
        <p:nvSpPr>
          <p:cNvPr id="5" name="Footer Placeholder 4">
            <a:extLst>
              <a:ext uri="{FF2B5EF4-FFF2-40B4-BE49-F238E27FC236}">
                <a16:creationId xmlns:a16="http://schemas.microsoft.com/office/drawing/2014/main" id="{21F845AD-93D9-C70A-EE27-EA358E343C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B9D19D8-6B4D-2B29-560B-2CFCB05867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1AF2D3-B6F0-46AB-89CD-86BA1F233B9C}" type="slidenum">
              <a:rPr lang="en-US" smtClean="0"/>
              <a:t>‹#›</a:t>
            </a:fld>
            <a:endParaRPr lang="en-US"/>
          </a:p>
        </p:txBody>
      </p:sp>
    </p:spTree>
    <p:extLst>
      <p:ext uri="{BB962C8B-B14F-4D97-AF65-F5344CB8AC3E}">
        <p14:creationId xmlns:p14="http://schemas.microsoft.com/office/powerpoint/2010/main" val="31327690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24ABFB85-2B09-43CD-9899-E8573B298B1C}" type="datetimeFigureOut">
              <a:rPr lang="en-US" smtClean="0"/>
              <a:t>4/8/2023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47DF9DFB-A618-4065-9AC2-B4BBCDDB80E5}" type="slidenum">
              <a:rPr lang="en-US" smtClean="0"/>
              <a:t>‹#›</a:t>
            </a:fld>
            <a:endParaRPr lang="en-US"/>
          </a:p>
        </p:txBody>
      </p:sp>
    </p:spTree>
    <p:extLst>
      <p:ext uri="{BB962C8B-B14F-4D97-AF65-F5344CB8AC3E}">
        <p14:creationId xmlns:p14="http://schemas.microsoft.com/office/powerpoint/2010/main" val="21435257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biblehub.com/amp/matthew/16.htm" TargetMode="External"/><Relationship Id="rId2" Type="http://schemas.openxmlformats.org/officeDocument/2006/relationships/hyperlink" Target="https://biblehub.com/lsb/matthew/16.htm" TargetMode="External"/><Relationship Id="rId1" Type="http://schemas.openxmlformats.org/officeDocument/2006/relationships/slideLayout" Target="../slideLayouts/slideLayout1.xml"/><Relationship Id="rId5" Type="http://schemas.openxmlformats.org/officeDocument/2006/relationships/hyperlink" Target="https://biblehub.com/hcsb/matthew/16.htm" TargetMode="External"/><Relationship Id="rId4" Type="http://schemas.openxmlformats.org/officeDocument/2006/relationships/hyperlink" Target="https://biblehub.com/csb/matthew/16.ht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biblehub.com/amp/matthew/16.htm" TargetMode="External"/><Relationship Id="rId2" Type="http://schemas.openxmlformats.org/officeDocument/2006/relationships/hyperlink" Target="https://biblehub.com/lsb/matthew/16.htm" TargetMode="External"/><Relationship Id="rId1" Type="http://schemas.openxmlformats.org/officeDocument/2006/relationships/slideLayout" Target="../slideLayouts/slideLayout1.xml"/><Relationship Id="rId5" Type="http://schemas.openxmlformats.org/officeDocument/2006/relationships/hyperlink" Target="https://biblehub.com/hcsb/matthew/16.htm" TargetMode="External"/><Relationship Id="rId4" Type="http://schemas.openxmlformats.org/officeDocument/2006/relationships/hyperlink" Target="https://biblehub.com/csb/matthew/16.ht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biblehub.com/amp/matthew/16.htm" TargetMode="External"/><Relationship Id="rId2" Type="http://schemas.openxmlformats.org/officeDocument/2006/relationships/hyperlink" Target="https://biblehub.com/lsb/matthew/16.htm" TargetMode="External"/><Relationship Id="rId1" Type="http://schemas.openxmlformats.org/officeDocument/2006/relationships/slideLayout" Target="../slideLayouts/slideLayout1.xml"/><Relationship Id="rId5" Type="http://schemas.openxmlformats.org/officeDocument/2006/relationships/hyperlink" Target="https://biblehub.com/hcsb/matthew/16.htm" TargetMode="External"/><Relationship Id="rId4" Type="http://schemas.openxmlformats.org/officeDocument/2006/relationships/hyperlink" Target="https://biblehub.com/csb/matthew/16.htm"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B9255E-7DC4-47F9-BC8C-79645EBBB58C}"/>
              </a:ext>
            </a:extLst>
          </p:cNvPr>
          <p:cNvSpPr txBox="1"/>
          <p:nvPr/>
        </p:nvSpPr>
        <p:spPr>
          <a:xfrm>
            <a:off x="2057945" y="1701800"/>
            <a:ext cx="7962318" cy="304698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Calibri"/>
                <a:ea typeface="+mn-ea"/>
                <a:cs typeface="+mn-cs"/>
              </a:rPr>
              <a:t>Sermon</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Church Organization</a:t>
            </a:r>
            <a:endParaRPr kumimoji="0" lang="en-US" sz="4800" b="0" i="1"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4800" b="0" i="1"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4800" b="0" i="1" u="none" strike="noStrike" kern="1200" cap="none" spc="0" normalizeH="0" baseline="0" noProof="0" dirty="0">
                <a:ln>
                  <a:noFill/>
                </a:ln>
                <a:solidFill>
                  <a:prstClr val="white"/>
                </a:solidFill>
                <a:effectLst/>
                <a:uLnTx/>
                <a:uFillTx/>
                <a:latin typeface="Calibri"/>
                <a:ea typeface="+mn-ea"/>
                <a:cs typeface="+mn-cs"/>
              </a:rPr>
              <a:t>Jeff Smelser</a:t>
            </a:r>
          </a:p>
        </p:txBody>
      </p:sp>
    </p:spTree>
    <p:extLst>
      <p:ext uri="{BB962C8B-B14F-4D97-AF65-F5344CB8AC3E}">
        <p14:creationId xmlns:p14="http://schemas.microsoft.com/office/powerpoint/2010/main" val="3941835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B1F402F-DF4A-541D-8AA4-6C3EF17D52BA}"/>
              </a:ext>
            </a:extLst>
          </p:cNvPr>
          <p:cNvSpPr txBox="1"/>
          <p:nvPr/>
        </p:nvSpPr>
        <p:spPr>
          <a:xfrm>
            <a:off x="457200" y="516672"/>
            <a:ext cx="1110802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Departures from God’s Word Especially in Church Organization</a:t>
            </a:r>
          </a:p>
        </p:txBody>
      </p:sp>
      <p:sp>
        <p:nvSpPr>
          <p:cNvPr id="5" name="TextBox 4">
            <a:extLst>
              <a:ext uri="{FF2B5EF4-FFF2-40B4-BE49-F238E27FC236}">
                <a16:creationId xmlns:a16="http://schemas.microsoft.com/office/drawing/2014/main" id="{963C1291-A8E4-E9C9-07B1-1977D5CDD16A}"/>
              </a:ext>
            </a:extLst>
          </p:cNvPr>
          <p:cNvSpPr txBox="1"/>
          <p:nvPr/>
        </p:nvSpPr>
        <p:spPr>
          <a:xfrm>
            <a:off x="859434" y="2263181"/>
            <a:ext cx="4417905" cy="150810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70C0"/>
                </a:solidFill>
                <a:effectLst/>
                <a:uLnTx/>
                <a:uFillTx/>
                <a:latin typeface="Calibri" panose="020F0502020204030204"/>
                <a:ea typeface="+mn-ea"/>
                <a:cs typeface="+mn-cs"/>
              </a:rPr>
              <a:t>Episcopal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70C0"/>
                </a:solidFill>
                <a:effectLst/>
                <a:uLnTx/>
                <a:uFillTx/>
                <a:latin typeface="Calibri" panose="020F0502020204030204"/>
                <a:ea typeface="+mn-ea"/>
                <a:cs typeface="+mn-cs"/>
              </a:rPr>
              <a:t>Hierarchy of Bishops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70C0"/>
                </a:solidFill>
                <a:effectLst/>
                <a:uLnTx/>
                <a:uFillTx/>
                <a:latin typeface="Calibri" panose="020F0502020204030204"/>
                <a:ea typeface="+mn-ea"/>
                <a:cs typeface="+mn-cs"/>
              </a:rPr>
              <a:t>Diocese overseen by Bishop </a:t>
            </a:r>
          </a:p>
        </p:txBody>
      </p:sp>
      <p:sp>
        <p:nvSpPr>
          <p:cNvPr id="6" name="TextBox 5">
            <a:extLst>
              <a:ext uri="{FF2B5EF4-FFF2-40B4-BE49-F238E27FC236}">
                <a16:creationId xmlns:a16="http://schemas.microsoft.com/office/drawing/2014/main" id="{C141485E-BAF5-BD5E-CDF1-16CD26A0540A}"/>
              </a:ext>
            </a:extLst>
          </p:cNvPr>
          <p:cNvSpPr txBox="1"/>
          <p:nvPr/>
        </p:nvSpPr>
        <p:spPr>
          <a:xfrm>
            <a:off x="6097456" y="2212385"/>
            <a:ext cx="5529814" cy="467820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0000"/>
                </a:solidFill>
                <a:effectLst/>
                <a:uLnTx/>
                <a:uFillTx/>
                <a:latin typeface="Calibri" panose="020F0502020204030204"/>
                <a:ea typeface="+mn-ea"/>
                <a:cs typeface="+mn-cs"/>
              </a:rPr>
              <a:t>Presbyterian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rPr>
              <a:t>Hierarchy of Councils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rPr>
              <a:t>For example…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small" spc="0" normalizeH="0" baseline="0" noProof="0" dirty="0">
                <a:ln>
                  <a:noFill/>
                </a:ln>
                <a:solidFill>
                  <a:srgbClr val="FF0000"/>
                </a:solidFill>
                <a:effectLst/>
                <a:uLnTx/>
                <a:uFillTx/>
                <a:latin typeface="Calibri" panose="020F0502020204030204"/>
                <a:ea typeface="+mn-ea"/>
                <a:cs typeface="+mn-cs"/>
              </a:rPr>
              <a:t>GENERAL ASSEMBLY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small" spc="0" normalizeH="0" baseline="0" noProof="0" dirty="0">
                <a:ln>
                  <a:noFill/>
                </a:ln>
                <a:solidFill>
                  <a:srgbClr val="FF0000"/>
                </a:solidFill>
                <a:effectLst/>
                <a:uLnTx/>
                <a:uFillTx/>
                <a:latin typeface="Calibri" panose="020F0502020204030204"/>
                <a:ea typeface="+mn-ea"/>
                <a:cs typeface="+mn-cs"/>
              </a:rPr>
              <a:t>Synod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900" b="1" i="0" u="none" strike="noStrike" kern="1200" cap="none" spc="0" normalizeH="0" baseline="0" noProof="0" dirty="0">
                <a:ln>
                  <a:noFill/>
                </a:ln>
                <a:solidFill>
                  <a:srgbClr val="FF0000"/>
                </a:solidFill>
                <a:effectLst/>
                <a:uLnTx/>
                <a:uFillTx/>
                <a:latin typeface="Calibri" panose="020F0502020204030204"/>
                <a:ea typeface="+mn-ea"/>
                <a:cs typeface="+mn-cs"/>
              </a:rPr>
              <a:t>Presbytery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900" b="1" i="0" u="none" strike="noStrike" kern="1200" cap="none" spc="0" normalizeH="0" baseline="0" noProof="0" dirty="0">
                <a:ln>
                  <a:noFill/>
                </a:ln>
                <a:solidFill>
                  <a:srgbClr val="FF0000"/>
                </a:solidFill>
                <a:effectLst/>
                <a:uLnTx/>
                <a:uFillTx/>
                <a:latin typeface="Calibri" panose="020F0502020204030204"/>
                <a:ea typeface="+mn-ea"/>
                <a:cs typeface="+mn-cs"/>
              </a:rPr>
              <a:t>Session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rPr>
              <a:t>PCUSA Congregation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59195B91-5F46-07C2-AF6B-E3B142FA43F5}"/>
              </a:ext>
            </a:extLst>
          </p:cNvPr>
          <p:cNvSpPr/>
          <p:nvPr/>
        </p:nvSpPr>
        <p:spPr>
          <a:xfrm>
            <a:off x="7199290" y="5499279"/>
            <a:ext cx="3284113" cy="9530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5611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B1F402F-DF4A-541D-8AA4-6C3EF17D52BA}"/>
              </a:ext>
            </a:extLst>
          </p:cNvPr>
          <p:cNvSpPr txBox="1"/>
          <p:nvPr/>
        </p:nvSpPr>
        <p:spPr>
          <a:xfrm>
            <a:off x="457200" y="516672"/>
            <a:ext cx="1110802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Departures from God’s Word Especially in Church Organization</a:t>
            </a:r>
          </a:p>
        </p:txBody>
      </p:sp>
      <p:sp>
        <p:nvSpPr>
          <p:cNvPr id="6" name="TextBox 5">
            <a:extLst>
              <a:ext uri="{FF2B5EF4-FFF2-40B4-BE49-F238E27FC236}">
                <a16:creationId xmlns:a16="http://schemas.microsoft.com/office/drawing/2014/main" id="{C141485E-BAF5-BD5E-CDF1-16CD26A0540A}"/>
              </a:ext>
            </a:extLst>
          </p:cNvPr>
          <p:cNvSpPr txBox="1"/>
          <p:nvPr/>
        </p:nvSpPr>
        <p:spPr>
          <a:xfrm>
            <a:off x="6097456" y="2212385"/>
            <a:ext cx="5529814" cy="467820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0000"/>
                </a:solidFill>
                <a:effectLst/>
                <a:uLnTx/>
                <a:uFillTx/>
                <a:latin typeface="Calibri" panose="020F0502020204030204"/>
                <a:ea typeface="+mn-ea"/>
                <a:cs typeface="+mn-cs"/>
              </a:rPr>
              <a:t>Presbyterian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rPr>
              <a:t>Hierarchy of Councils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rPr>
              <a:t>For example…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small" spc="0" normalizeH="0" baseline="0" noProof="0" dirty="0">
                <a:ln>
                  <a:noFill/>
                </a:ln>
                <a:solidFill>
                  <a:srgbClr val="FF0000"/>
                </a:solidFill>
                <a:effectLst/>
                <a:uLnTx/>
                <a:uFillTx/>
                <a:latin typeface="Calibri" panose="020F0502020204030204"/>
                <a:ea typeface="+mn-ea"/>
                <a:cs typeface="+mn-cs"/>
              </a:rPr>
              <a:t>GENERAL ASSEMBLY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small" spc="0" normalizeH="0" baseline="0" noProof="0" dirty="0">
                <a:ln>
                  <a:noFill/>
                </a:ln>
                <a:solidFill>
                  <a:srgbClr val="FF0000"/>
                </a:solidFill>
                <a:effectLst/>
                <a:uLnTx/>
                <a:uFillTx/>
                <a:latin typeface="Calibri" panose="020F0502020204030204"/>
                <a:ea typeface="+mn-ea"/>
                <a:cs typeface="+mn-cs"/>
              </a:rPr>
              <a:t>Synod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900" b="1" i="0" u="none" strike="noStrike" kern="1200" cap="none" spc="0" normalizeH="0" baseline="0" noProof="0" dirty="0">
                <a:ln>
                  <a:noFill/>
                </a:ln>
                <a:solidFill>
                  <a:srgbClr val="FF0000"/>
                </a:solidFill>
                <a:effectLst/>
                <a:uLnTx/>
                <a:uFillTx/>
                <a:latin typeface="Calibri" panose="020F0502020204030204"/>
                <a:ea typeface="+mn-ea"/>
                <a:cs typeface="+mn-cs"/>
              </a:rPr>
              <a:t>Presbytery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900" b="1" i="0" u="none" strike="noStrike" kern="1200" cap="none" spc="0" normalizeH="0" baseline="0" noProof="0" dirty="0">
                <a:ln>
                  <a:noFill/>
                </a:ln>
                <a:solidFill>
                  <a:srgbClr val="FF0000"/>
                </a:solidFill>
                <a:effectLst/>
                <a:uLnTx/>
                <a:uFillTx/>
                <a:latin typeface="Calibri" panose="020F0502020204030204"/>
                <a:ea typeface="+mn-ea"/>
                <a:cs typeface="+mn-cs"/>
              </a:rPr>
              <a:t>Session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rPr>
              <a:t>PCUSA Congregation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2F4855E1-D4D0-C1F1-447F-643C306F351C}"/>
              </a:ext>
            </a:extLst>
          </p:cNvPr>
          <p:cNvPicPr>
            <a:picLocks noChangeAspect="1"/>
          </p:cNvPicPr>
          <p:nvPr/>
        </p:nvPicPr>
        <p:blipFill rotWithShape="1">
          <a:blip r:embed="rId2"/>
          <a:srcRect l="13732" t="18954" r="70423" b="34965"/>
          <a:stretch/>
        </p:blipFill>
        <p:spPr>
          <a:xfrm>
            <a:off x="457200" y="1002484"/>
            <a:ext cx="6239814" cy="5832809"/>
          </a:xfrm>
          <a:prstGeom prst="rect">
            <a:avLst/>
          </a:prstGeom>
        </p:spPr>
      </p:pic>
      <p:sp>
        <p:nvSpPr>
          <p:cNvPr id="7" name="Rectangle 6">
            <a:extLst>
              <a:ext uri="{FF2B5EF4-FFF2-40B4-BE49-F238E27FC236}">
                <a16:creationId xmlns:a16="http://schemas.microsoft.com/office/drawing/2014/main" id="{A0E02275-82E6-B7EA-0F8D-33EB9B623372}"/>
              </a:ext>
            </a:extLst>
          </p:cNvPr>
          <p:cNvSpPr/>
          <p:nvPr/>
        </p:nvSpPr>
        <p:spPr>
          <a:xfrm>
            <a:off x="7199290" y="5499279"/>
            <a:ext cx="3284113" cy="9530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877E071C-0107-A003-4F62-3A1A62602206}"/>
              </a:ext>
            </a:extLst>
          </p:cNvPr>
          <p:cNvSpPr/>
          <p:nvPr/>
        </p:nvSpPr>
        <p:spPr>
          <a:xfrm>
            <a:off x="4691270" y="1404730"/>
            <a:ext cx="1895060" cy="22926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602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B1F402F-DF4A-541D-8AA4-6C3EF17D52BA}"/>
              </a:ext>
            </a:extLst>
          </p:cNvPr>
          <p:cNvSpPr txBox="1"/>
          <p:nvPr/>
        </p:nvSpPr>
        <p:spPr>
          <a:xfrm>
            <a:off x="457200" y="516672"/>
            <a:ext cx="1110802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Departures from God’s Word Especially in Church Organization</a:t>
            </a:r>
          </a:p>
        </p:txBody>
      </p:sp>
      <p:sp>
        <p:nvSpPr>
          <p:cNvPr id="6" name="TextBox 5">
            <a:extLst>
              <a:ext uri="{FF2B5EF4-FFF2-40B4-BE49-F238E27FC236}">
                <a16:creationId xmlns:a16="http://schemas.microsoft.com/office/drawing/2014/main" id="{C141485E-BAF5-BD5E-CDF1-16CD26A0540A}"/>
              </a:ext>
            </a:extLst>
          </p:cNvPr>
          <p:cNvSpPr txBox="1"/>
          <p:nvPr/>
        </p:nvSpPr>
        <p:spPr>
          <a:xfrm>
            <a:off x="6097456" y="2212385"/>
            <a:ext cx="5529814" cy="467820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0000"/>
                </a:solidFill>
                <a:effectLst/>
                <a:uLnTx/>
                <a:uFillTx/>
                <a:latin typeface="Calibri" panose="020F0502020204030204"/>
                <a:ea typeface="+mn-ea"/>
                <a:cs typeface="+mn-cs"/>
              </a:rPr>
              <a:t>Presbyterian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rPr>
              <a:t>Hierarchy of Councils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rPr>
              <a:t>For example…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small" spc="0" normalizeH="0" baseline="0" noProof="0" dirty="0">
                <a:ln>
                  <a:noFill/>
                </a:ln>
                <a:solidFill>
                  <a:srgbClr val="FF0000"/>
                </a:solidFill>
                <a:effectLst/>
                <a:uLnTx/>
                <a:uFillTx/>
                <a:latin typeface="Calibri" panose="020F0502020204030204"/>
                <a:ea typeface="+mn-ea"/>
                <a:cs typeface="+mn-cs"/>
              </a:rPr>
              <a:t>GENERAL ASSEMBLY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small" spc="0" normalizeH="0" baseline="0" noProof="0" dirty="0">
                <a:ln>
                  <a:noFill/>
                </a:ln>
                <a:solidFill>
                  <a:srgbClr val="FF0000"/>
                </a:solidFill>
                <a:effectLst/>
                <a:uLnTx/>
                <a:uFillTx/>
                <a:latin typeface="Calibri" panose="020F0502020204030204"/>
                <a:ea typeface="+mn-ea"/>
                <a:cs typeface="+mn-cs"/>
              </a:rPr>
              <a:t>16 Synods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900" b="1" i="0" u="none" strike="noStrike" kern="1200" cap="none" spc="0" normalizeH="0" baseline="0" noProof="0" dirty="0">
                <a:ln>
                  <a:noFill/>
                </a:ln>
                <a:solidFill>
                  <a:srgbClr val="FF0000"/>
                </a:solidFill>
                <a:effectLst/>
                <a:uLnTx/>
                <a:uFillTx/>
                <a:latin typeface="Calibri" panose="020F0502020204030204"/>
                <a:ea typeface="+mn-ea"/>
                <a:cs typeface="+mn-cs"/>
              </a:rPr>
              <a:t>173 Presbyteries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900" b="1" i="0" u="none" strike="noStrike" kern="1200" cap="none" spc="0" normalizeH="0" baseline="0" noProof="0" dirty="0">
                <a:ln>
                  <a:noFill/>
                </a:ln>
                <a:solidFill>
                  <a:srgbClr val="FF0000"/>
                </a:solidFill>
                <a:effectLst/>
                <a:uLnTx/>
                <a:uFillTx/>
                <a:latin typeface="Calibri" panose="020F0502020204030204"/>
                <a:ea typeface="+mn-ea"/>
                <a:cs typeface="+mn-cs"/>
              </a:rPr>
              <a:t>Session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rPr>
              <a:t>PCUSA Congregation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2F4855E1-D4D0-C1F1-447F-643C306F351C}"/>
              </a:ext>
            </a:extLst>
          </p:cNvPr>
          <p:cNvPicPr>
            <a:picLocks noChangeAspect="1"/>
          </p:cNvPicPr>
          <p:nvPr/>
        </p:nvPicPr>
        <p:blipFill rotWithShape="1">
          <a:blip r:embed="rId2"/>
          <a:srcRect l="13732" t="18954" r="70423" b="34965"/>
          <a:stretch/>
        </p:blipFill>
        <p:spPr>
          <a:xfrm>
            <a:off x="457200" y="1002484"/>
            <a:ext cx="6239814" cy="5832809"/>
          </a:xfrm>
          <a:prstGeom prst="rect">
            <a:avLst/>
          </a:prstGeom>
        </p:spPr>
      </p:pic>
      <p:sp>
        <p:nvSpPr>
          <p:cNvPr id="5" name="Rectangle 4">
            <a:extLst>
              <a:ext uri="{FF2B5EF4-FFF2-40B4-BE49-F238E27FC236}">
                <a16:creationId xmlns:a16="http://schemas.microsoft.com/office/drawing/2014/main" id="{D9C7E9ED-B4B5-45BA-622C-09D0C0D13F66}"/>
              </a:ext>
            </a:extLst>
          </p:cNvPr>
          <p:cNvSpPr/>
          <p:nvPr/>
        </p:nvSpPr>
        <p:spPr>
          <a:xfrm>
            <a:off x="7199290" y="5499279"/>
            <a:ext cx="3284113" cy="9530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15377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rrow: Left-Right 7">
            <a:extLst>
              <a:ext uri="{FF2B5EF4-FFF2-40B4-BE49-F238E27FC236}">
                <a16:creationId xmlns:a16="http://schemas.microsoft.com/office/drawing/2014/main" id="{C13DD811-19FA-2CEE-BBF7-20167CA090A7}"/>
              </a:ext>
            </a:extLst>
          </p:cNvPr>
          <p:cNvSpPr/>
          <p:nvPr/>
        </p:nvSpPr>
        <p:spPr>
          <a:xfrm>
            <a:off x="4253278" y="2195316"/>
            <a:ext cx="3241355" cy="782060"/>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DB1F402F-DF4A-541D-8AA4-6C3EF17D52BA}"/>
              </a:ext>
            </a:extLst>
          </p:cNvPr>
          <p:cNvSpPr txBox="1"/>
          <p:nvPr/>
        </p:nvSpPr>
        <p:spPr>
          <a:xfrm>
            <a:off x="457200" y="516672"/>
            <a:ext cx="1110802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Departures from God’s Word Especially in Church Organization</a:t>
            </a:r>
          </a:p>
        </p:txBody>
      </p:sp>
      <p:sp>
        <p:nvSpPr>
          <p:cNvPr id="5" name="TextBox 4">
            <a:extLst>
              <a:ext uri="{FF2B5EF4-FFF2-40B4-BE49-F238E27FC236}">
                <a16:creationId xmlns:a16="http://schemas.microsoft.com/office/drawing/2014/main" id="{963C1291-A8E4-E9C9-07B1-1977D5CDD16A}"/>
              </a:ext>
            </a:extLst>
          </p:cNvPr>
          <p:cNvSpPr txBox="1"/>
          <p:nvPr/>
        </p:nvSpPr>
        <p:spPr>
          <a:xfrm>
            <a:off x="859434" y="2263181"/>
            <a:ext cx="441790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70C0"/>
                </a:solidFill>
                <a:effectLst/>
                <a:uLnTx/>
                <a:uFillTx/>
                <a:latin typeface="Calibri" panose="020F0502020204030204"/>
                <a:ea typeface="+mn-ea"/>
                <a:cs typeface="+mn-cs"/>
              </a:rPr>
              <a:t>Episcopal</a:t>
            </a:r>
            <a:endParaRPr kumimoji="0" lang="en-US" sz="280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C141485E-BAF5-BD5E-CDF1-16CD26A0540A}"/>
              </a:ext>
            </a:extLst>
          </p:cNvPr>
          <p:cNvSpPr txBox="1"/>
          <p:nvPr/>
        </p:nvSpPr>
        <p:spPr>
          <a:xfrm>
            <a:off x="6097456" y="2212385"/>
            <a:ext cx="552981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0000"/>
                </a:solidFill>
                <a:effectLst/>
                <a:uLnTx/>
                <a:uFillTx/>
                <a:latin typeface="Calibri" panose="020F0502020204030204"/>
                <a:ea typeface="+mn-ea"/>
                <a:cs typeface="+mn-cs"/>
              </a:rPr>
              <a:t>Presbyterian</a:t>
            </a:r>
            <a:endPar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D3E13CD9-FC17-2C34-BC49-A21D34128EED}"/>
              </a:ext>
            </a:extLst>
          </p:cNvPr>
          <p:cNvSpPr txBox="1"/>
          <p:nvPr/>
        </p:nvSpPr>
        <p:spPr>
          <a:xfrm>
            <a:off x="2163652" y="3200400"/>
            <a:ext cx="207349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err="1">
                <a:ln>
                  <a:noFill/>
                </a:ln>
                <a:solidFill>
                  <a:srgbClr val="0070C0"/>
                </a:solidFill>
                <a:effectLst/>
                <a:uLnTx/>
                <a:uFillTx/>
                <a:latin typeface="Palatino Linotype" panose="02040502050505030304" pitchFamily="18" charset="0"/>
                <a:ea typeface="+mn-ea"/>
                <a:cs typeface="+mn-cs"/>
              </a:rPr>
              <a:t>episkopos</a:t>
            </a:r>
            <a:endParaRPr kumimoji="0" lang="en-US" sz="3200" b="0" i="1" u="none" strike="noStrike" kern="1200" cap="none" spc="0" normalizeH="0" baseline="0" noProof="0" dirty="0">
              <a:ln>
                <a:noFill/>
              </a:ln>
              <a:solidFill>
                <a:srgbClr val="0070C0"/>
              </a:solidFill>
              <a:effectLst/>
              <a:uLnTx/>
              <a:uFillTx/>
              <a:latin typeface="Palatino Linotype" panose="02040502050505030304" pitchFamily="18" charset="0"/>
              <a:ea typeface="+mn-ea"/>
              <a:cs typeface="+mn-cs"/>
            </a:endParaRPr>
          </a:p>
        </p:txBody>
      </p:sp>
      <p:sp>
        <p:nvSpPr>
          <p:cNvPr id="3" name="TextBox 2">
            <a:extLst>
              <a:ext uri="{FF2B5EF4-FFF2-40B4-BE49-F238E27FC236}">
                <a16:creationId xmlns:a16="http://schemas.microsoft.com/office/drawing/2014/main" id="{E75E3E6F-29D5-0FBC-727D-1778225FEEA0}"/>
              </a:ext>
            </a:extLst>
          </p:cNvPr>
          <p:cNvSpPr txBox="1"/>
          <p:nvPr/>
        </p:nvSpPr>
        <p:spPr>
          <a:xfrm>
            <a:off x="7831583" y="3200400"/>
            <a:ext cx="207349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err="1">
                <a:ln>
                  <a:noFill/>
                </a:ln>
                <a:solidFill>
                  <a:srgbClr val="FF0000"/>
                </a:solidFill>
                <a:effectLst/>
                <a:uLnTx/>
                <a:uFillTx/>
                <a:latin typeface="Palatino Linotype" panose="02040502050505030304" pitchFamily="18" charset="0"/>
                <a:ea typeface="+mn-ea"/>
                <a:cs typeface="+mn-cs"/>
              </a:rPr>
              <a:t>presbuteros</a:t>
            </a:r>
            <a:endParaRPr kumimoji="0" lang="en-US" sz="3200" b="0" i="1" u="none" strike="noStrike" kern="1200" cap="none" spc="0" normalizeH="0" baseline="0" noProof="0" dirty="0">
              <a:ln>
                <a:noFill/>
              </a:ln>
              <a:solidFill>
                <a:srgbClr val="FF0000"/>
              </a:solidFill>
              <a:effectLst/>
              <a:uLnTx/>
              <a:uFillTx/>
              <a:latin typeface="Palatino Linotype" panose="02040502050505030304" pitchFamily="18" charset="0"/>
              <a:ea typeface="+mn-ea"/>
              <a:cs typeface="+mn-cs"/>
            </a:endParaRPr>
          </a:p>
        </p:txBody>
      </p:sp>
      <p:sp>
        <p:nvSpPr>
          <p:cNvPr id="7" name="TextBox 6">
            <a:extLst>
              <a:ext uri="{FF2B5EF4-FFF2-40B4-BE49-F238E27FC236}">
                <a16:creationId xmlns:a16="http://schemas.microsoft.com/office/drawing/2014/main" id="{A4CE22BC-5E21-D21A-2972-9B8290846159}"/>
              </a:ext>
            </a:extLst>
          </p:cNvPr>
          <p:cNvSpPr txBox="1"/>
          <p:nvPr/>
        </p:nvSpPr>
        <p:spPr>
          <a:xfrm>
            <a:off x="4548621" y="2339197"/>
            <a:ext cx="2678805"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Biblical Words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but not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Biblical Meanings</a:t>
            </a:r>
          </a:p>
        </p:txBody>
      </p:sp>
      <p:sp>
        <p:nvSpPr>
          <p:cNvPr id="9" name="TextBox 8">
            <a:extLst>
              <a:ext uri="{FF2B5EF4-FFF2-40B4-BE49-F238E27FC236}">
                <a16:creationId xmlns:a16="http://schemas.microsoft.com/office/drawing/2014/main" id="{680C2EC5-9A5D-24B5-B5B9-94D92776406C}"/>
              </a:ext>
            </a:extLst>
          </p:cNvPr>
          <p:cNvSpPr txBox="1"/>
          <p:nvPr/>
        </p:nvSpPr>
        <p:spPr>
          <a:xfrm>
            <a:off x="1443858" y="4297680"/>
            <a:ext cx="324135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srgbClr val="0070C0"/>
                </a:solidFill>
                <a:effectLst/>
                <a:uLnTx/>
                <a:uFillTx/>
                <a:latin typeface="Palatino Linotype" panose="02040502050505030304" pitchFamily="18" charset="0"/>
                <a:ea typeface="+mn-ea"/>
                <a:cs typeface="+mn-cs"/>
              </a:rPr>
              <a:t>overseer/bishop</a:t>
            </a:r>
          </a:p>
        </p:txBody>
      </p:sp>
      <p:sp>
        <p:nvSpPr>
          <p:cNvPr id="10" name="TextBox 9">
            <a:extLst>
              <a:ext uri="{FF2B5EF4-FFF2-40B4-BE49-F238E27FC236}">
                <a16:creationId xmlns:a16="http://schemas.microsoft.com/office/drawing/2014/main" id="{52F7742F-67B2-9B3C-1D29-E80119FB8910}"/>
              </a:ext>
            </a:extLst>
          </p:cNvPr>
          <p:cNvSpPr txBox="1"/>
          <p:nvPr/>
        </p:nvSpPr>
        <p:spPr>
          <a:xfrm>
            <a:off x="7787036" y="4297680"/>
            <a:ext cx="207349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srgbClr val="FF0000"/>
                </a:solidFill>
                <a:effectLst/>
                <a:uLnTx/>
                <a:uFillTx/>
                <a:latin typeface="Palatino Linotype" panose="02040502050505030304" pitchFamily="18" charset="0"/>
                <a:ea typeface="+mn-ea"/>
                <a:cs typeface="+mn-cs"/>
              </a:rPr>
              <a:t>elder</a:t>
            </a:r>
          </a:p>
        </p:txBody>
      </p:sp>
    </p:spTree>
    <p:extLst>
      <p:ext uri="{BB962C8B-B14F-4D97-AF65-F5344CB8AC3E}">
        <p14:creationId xmlns:p14="http://schemas.microsoft.com/office/powerpoint/2010/main" val="3287975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3"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rrow: Left-Right 7">
            <a:extLst>
              <a:ext uri="{FF2B5EF4-FFF2-40B4-BE49-F238E27FC236}">
                <a16:creationId xmlns:a16="http://schemas.microsoft.com/office/drawing/2014/main" id="{C13DD811-19FA-2CEE-BBF7-20167CA090A7}"/>
              </a:ext>
            </a:extLst>
          </p:cNvPr>
          <p:cNvSpPr/>
          <p:nvPr/>
        </p:nvSpPr>
        <p:spPr>
          <a:xfrm>
            <a:off x="4253278" y="2195316"/>
            <a:ext cx="3241355" cy="782060"/>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DB1F402F-DF4A-541D-8AA4-6C3EF17D52BA}"/>
              </a:ext>
            </a:extLst>
          </p:cNvPr>
          <p:cNvSpPr txBox="1"/>
          <p:nvPr/>
        </p:nvSpPr>
        <p:spPr>
          <a:xfrm>
            <a:off x="457200" y="516672"/>
            <a:ext cx="1110802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Departures from God’s Word Especially in Church Organization</a:t>
            </a:r>
          </a:p>
        </p:txBody>
      </p:sp>
      <p:sp>
        <p:nvSpPr>
          <p:cNvPr id="5" name="TextBox 4">
            <a:extLst>
              <a:ext uri="{FF2B5EF4-FFF2-40B4-BE49-F238E27FC236}">
                <a16:creationId xmlns:a16="http://schemas.microsoft.com/office/drawing/2014/main" id="{963C1291-A8E4-E9C9-07B1-1977D5CDD16A}"/>
              </a:ext>
            </a:extLst>
          </p:cNvPr>
          <p:cNvSpPr txBox="1"/>
          <p:nvPr/>
        </p:nvSpPr>
        <p:spPr>
          <a:xfrm>
            <a:off x="859434" y="2263181"/>
            <a:ext cx="441790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70C0"/>
                </a:solidFill>
                <a:effectLst/>
                <a:uLnTx/>
                <a:uFillTx/>
                <a:latin typeface="Calibri" panose="020F0502020204030204"/>
                <a:ea typeface="+mn-ea"/>
                <a:cs typeface="+mn-cs"/>
              </a:rPr>
              <a:t>Episcopal</a:t>
            </a:r>
            <a:endParaRPr kumimoji="0" lang="en-US" sz="280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C141485E-BAF5-BD5E-CDF1-16CD26A0540A}"/>
              </a:ext>
            </a:extLst>
          </p:cNvPr>
          <p:cNvSpPr txBox="1"/>
          <p:nvPr/>
        </p:nvSpPr>
        <p:spPr>
          <a:xfrm>
            <a:off x="6097456" y="2212385"/>
            <a:ext cx="552981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0000"/>
                </a:solidFill>
                <a:effectLst/>
                <a:uLnTx/>
                <a:uFillTx/>
                <a:latin typeface="Calibri" panose="020F0502020204030204"/>
                <a:ea typeface="+mn-ea"/>
                <a:cs typeface="+mn-cs"/>
              </a:rPr>
              <a:t>Presbyterian</a:t>
            </a:r>
            <a:endPar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E75E3E6F-29D5-0FBC-727D-1778225FEEA0}"/>
              </a:ext>
            </a:extLst>
          </p:cNvPr>
          <p:cNvSpPr txBox="1"/>
          <p:nvPr/>
        </p:nvSpPr>
        <p:spPr>
          <a:xfrm>
            <a:off x="7831583" y="3200400"/>
            <a:ext cx="207349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err="1">
                <a:ln>
                  <a:noFill/>
                </a:ln>
                <a:solidFill>
                  <a:srgbClr val="FF0000"/>
                </a:solidFill>
                <a:effectLst/>
                <a:uLnTx/>
                <a:uFillTx/>
                <a:latin typeface="Palatino Linotype" panose="02040502050505030304" pitchFamily="18" charset="0"/>
                <a:ea typeface="+mn-ea"/>
                <a:cs typeface="+mn-cs"/>
              </a:rPr>
              <a:t>presbuteros</a:t>
            </a:r>
            <a:endParaRPr kumimoji="0" lang="en-US" sz="3200" b="0" i="1" u="none" strike="noStrike" kern="1200" cap="none" spc="0" normalizeH="0" baseline="0" noProof="0" dirty="0">
              <a:ln>
                <a:noFill/>
              </a:ln>
              <a:solidFill>
                <a:srgbClr val="FF0000"/>
              </a:solidFill>
              <a:effectLst/>
              <a:uLnTx/>
              <a:uFillTx/>
              <a:latin typeface="Palatino Linotype" panose="02040502050505030304" pitchFamily="18" charset="0"/>
              <a:ea typeface="+mn-ea"/>
              <a:cs typeface="+mn-cs"/>
            </a:endParaRPr>
          </a:p>
        </p:txBody>
      </p:sp>
      <p:sp>
        <p:nvSpPr>
          <p:cNvPr id="7" name="TextBox 6">
            <a:extLst>
              <a:ext uri="{FF2B5EF4-FFF2-40B4-BE49-F238E27FC236}">
                <a16:creationId xmlns:a16="http://schemas.microsoft.com/office/drawing/2014/main" id="{A4CE22BC-5E21-D21A-2972-9B8290846159}"/>
              </a:ext>
            </a:extLst>
          </p:cNvPr>
          <p:cNvSpPr txBox="1"/>
          <p:nvPr/>
        </p:nvSpPr>
        <p:spPr>
          <a:xfrm>
            <a:off x="4548621" y="2339197"/>
            <a:ext cx="2678805"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Biblical Words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but not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Biblical Meanings</a:t>
            </a:r>
          </a:p>
        </p:txBody>
      </p:sp>
      <p:sp>
        <p:nvSpPr>
          <p:cNvPr id="9" name="TextBox 8">
            <a:extLst>
              <a:ext uri="{FF2B5EF4-FFF2-40B4-BE49-F238E27FC236}">
                <a16:creationId xmlns:a16="http://schemas.microsoft.com/office/drawing/2014/main" id="{680C2EC5-9A5D-24B5-B5B9-94D92776406C}"/>
              </a:ext>
            </a:extLst>
          </p:cNvPr>
          <p:cNvSpPr txBox="1"/>
          <p:nvPr/>
        </p:nvSpPr>
        <p:spPr>
          <a:xfrm>
            <a:off x="1443858" y="4297680"/>
            <a:ext cx="324135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srgbClr val="0070C0"/>
                </a:solidFill>
                <a:effectLst/>
                <a:uLnTx/>
                <a:uFillTx/>
                <a:latin typeface="Palatino Linotype" panose="02040502050505030304" pitchFamily="18" charset="0"/>
                <a:ea typeface="+mn-ea"/>
                <a:cs typeface="+mn-cs"/>
              </a:rPr>
              <a:t>overseer/bishop</a:t>
            </a:r>
          </a:p>
        </p:txBody>
      </p:sp>
      <p:sp>
        <p:nvSpPr>
          <p:cNvPr id="10" name="TextBox 9">
            <a:extLst>
              <a:ext uri="{FF2B5EF4-FFF2-40B4-BE49-F238E27FC236}">
                <a16:creationId xmlns:a16="http://schemas.microsoft.com/office/drawing/2014/main" id="{52F7742F-67B2-9B3C-1D29-E80119FB8910}"/>
              </a:ext>
            </a:extLst>
          </p:cNvPr>
          <p:cNvSpPr txBox="1"/>
          <p:nvPr/>
        </p:nvSpPr>
        <p:spPr>
          <a:xfrm>
            <a:off x="7787036" y="4297680"/>
            <a:ext cx="207349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srgbClr val="FF0000"/>
                </a:solidFill>
                <a:effectLst/>
                <a:uLnTx/>
                <a:uFillTx/>
                <a:latin typeface="Palatino Linotype" panose="02040502050505030304" pitchFamily="18" charset="0"/>
                <a:ea typeface="+mn-ea"/>
                <a:cs typeface="+mn-cs"/>
              </a:rPr>
              <a:t>elder</a:t>
            </a:r>
          </a:p>
        </p:txBody>
      </p:sp>
      <p:sp>
        <p:nvSpPr>
          <p:cNvPr id="11" name="TextBox 10">
            <a:extLst>
              <a:ext uri="{FF2B5EF4-FFF2-40B4-BE49-F238E27FC236}">
                <a16:creationId xmlns:a16="http://schemas.microsoft.com/office/drawing/2014/main" id="{7BC96545-11D8-09CB-6390-5B256DB180FF}"/>
              </a:ext>
            </a:extLst>
          </p:cNvPr>
          <p:cNvSpPr txBox="1"/>
          <p:nvPr/>
        </p:nvSpPr>
        <p:spPr>
          <a:xfrm>
            <a:off x="1251482" y="4972590"/>
            <a:ext cx="10284026"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“It is a fact now generally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recognised</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by theologians of all shades of opinion, that in the language of the New Testament the same officer in the Church is called indifferently ‘bishop’ and ‘elder’ or ‘presbyter’”</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J.B. Lightfoot (Anglican)</a:t>
            </a:r>
          </a:p>
        </p:txBody>
      </p:sp>
      <p:sp>
        <p:nvSpPr>
          <p:cNvPr id="12" name="TextBox 11">
            <a:extLst>
              <a:ext uri="{FF2B5EF4-FFF2-40B4-BE49-F238E27FC236}">
                <a16:creationId xmlns:a16="http://schemas.microsoft.com/office/drawing/2014/main" id="{C539CDD1-F78D-65A5-5483-3E63306C3FD4}"/>
              </a:ext>
            </a:extLst>
          </p:cNvPr>
          <p:cNvSpPr txBox="1"/>
          <p:nvPr/>
        </p:nvSpPr>
        <p:spPr>
          <a:xfrm>
            <a:off x="2175376" y="3197648"/>
            <a:ext cx="207349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err="1">
                <a:ln>
                  <a:noFill/>
                </a:ln>
                <a:solidFill>
                  <a:srgbClr val="0070C0"/>
                </a:solidFill>
                <a:effectLst/>
                <a:uLnTx/>
                <a:uFillTx/>
                <a:latin typeface="Palatino Linotype" panose="02040502050505030304" pitchFamily="18" charset="0"/>
                <a:ea typeface="+mn-ea"/>
                <a:cs typeface="+mn-cs"/>
              </a:rPr>
              <a:t>episkopos</a:t>
            </a:r>
            <a:endParaRPr kumimoji="0" lang="en-US" sz="3200" b="0" i="1" u="none" strike="noStrike" kern="1200" cap="none" spc="0" normalizeH="0" baseline="0" noProof="0" dirty="0">
              <a:ln>
                <a:noFill/>
              </a:ln>
              <a:solidFill>
                <a:srgbClr val="0070C0"/>
              </a:solidFill>
              <a:effectLst/>
              <a:uLnTx/>
              <a:uFillTx/>
              <a:latin typeface="Palatino Linotype" panose="02040502050505030304" pitchFamily="18" charset="0"/>
              <a:ea typeface="+mn-ea"/>
              <a:cs typeface="+mn-cs"/>
            </a:endParaRPr>
          </a:p>
        </p:txBody>
      </p:sp>
      <p:sp>
        <p:nvSpPr>
          <p:cNvPr id="13" name="TextBox 12">
            <a:extLst>
              <a:ext uri="{FF2B5EF4-FFF2-40B4-BE49-F238E27FC236}">
                <a16:creationId xmlns:a16="http://schemas.microsoft.com/office/drawing/2014/main" id="{9EE68AF1-5248-D764-8962-4B9AFF9B220C}"/>
              </a:ext>
            </a:extLst>
          </p:cNvPr>
          <p:cNvSpPr txBox="1"/>
          <p:nvPr/>
        </p:nvSpPr>
        <p:spPr>
          <a:xfrm>
            <a:off x="2193593" y="3197645"/>
            <a:ext cx="151211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srgbClr val="0070C0"/>
                </a:solidFill>
                <a:effectLst/>
                <a:uLnTx/>
                <a:uFillTx/>
                <a:latin typeface="Palatino Linotype" panose="02040502050505030304" pitchFamily="18" charset="0"/>
                <a:ea typeface="+mn-ea"/>
                <a:cs typeface="+mn-cs"/>
              </a:rPr>
              <a:t>bishop</a:t>
            </a:r>
          </a:p>
        </p:txBody>
      </p:sp>
      <p:sp>
        <p:nvSpPr>
          <p:cNvPr id="14" name="Arrow: Down 13">
            <a:extLst>
              <a:ext uri="{FF2B5EF4-FFF2-40B4-BE49-F238E27FC236}">
                <a16:creationId xmlns:a16="http://schemas.microsoft.com/office/drawing/2014/main" id="{5A3B9DCD-C751-8EBD-9C27-1DE73AEA0C42}"/>
              </a:ext>
            </a:extLst>
          </p:cNvPr>
          <p:cNvSpPr/>
          <p:nvPr/>
        </p:nvSpPr>
        <p:spPr>
          <a:xfrm rot="19958714">
            <a:off x="3146284" y="3704562"/>
            <a:ext cx="558694" cy="78764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Rounded Corners 14">
            <a:extLst>
              <a:ext uri="{FF2B5EF4-FFF2-40B4-BE49-F238E27FC236}">
                <a16:creationId xmlns:a16="http://schemas.microsoft.com/office/drawing/2014/main" id="{53F4BF8F-2E3A-3369-FAA5-6F8EFE6BB680}"/>
              </a:ext>
            </a:extLst>
          </p:cNvPr>
          <p:cNvSpPr/>
          <p:nvPr/>
        </p:nvSpPr>
        <p:spPr>
          <a:xfrm>
            <a:off x="457200" y="3197645"/>
            <a:ext cx="11403496" cy="177494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D076533E-D7AC-A315-B434-1EC18444E8F5}"/>
              </a:ext>
            </a:extLst>
          </p:cNvPr>
          <p:cNvSpPr txBox="1"/>
          <p:nvPr/>
        </p:nvSpPr>
        <p:spPr>
          <a:xfrm>
            <a:off x="3954392" y="4064796"/>
            <a:ext cx="4141348"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Acts 20, Titus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1 Peter 5</a:t>
            </a:r>
          </a:p>
        </p:txBody>
      </p:sp>
      <p:pic>
        <p:nvPicPr>
          <p:cNvPr id="20" name="Picture 19">
            <a:extLst>
              <a:ext uri="{FF2B5EF4-FFF2-40B4-BE49-F238E27FC236}">
                <a16:creationId xmlns:a16="http://schemas.microsoft.com/office/drawing/2014/main" id="{1095D867-51B2-073B-0EBF-3DF4CDDAB9FF}"/>
              </a:ext>
            </a:extLst>
          </p:cNvPr>
          <p:cNvPicPr>
            <a:picLocks noChangeAspect="1"/>
          </p:cNvPicPr>
          <p:nvPr/>
        </p:nvPicPr>
        <p:blipFill rotWithShape="1">
          <a:blip r:embed="rId2"/>
          <a:srcRect l="11373" t="17609" r="72059" b="54286"/>
          <a:stretch/>
        </p:blipFill>
        <p:spPr>
          <a:xfrm>
            <a:off x="1786597" y="1191582"/>
            <a:ext cx="9116934" cy="4971292"/>
          </a:xfrm>
          <a:prstGeom prst="rect">
            <a:avLst/>
          </a:prstGeom>
          <a:ln>
            <a:solidFill>
              <a:schemeClr val="tx1"/>
            </a:solidFill>
          </a:ln>
          <a:effectLst>
            <a:outerShdw blurRad="50800" dist="101600" dir="13500000" algn="br" rotWithShape="0">
              <a:prstClr val="black">
                <a:alpha val="40000"/>
              </a:prstClr>
            </a:outerShdw>
          </a:effectLst>
        </p:spPr>
      </p:pic>
      <p:sp>
        <p:nvSpPr>
          <p:cNvPr id="21" name="TextBox 20">
            <a:extLst>
              <a:ext uri="{FF2B5EF4-FFF2-40B4-BE49-F238E27FC236}">
                <a16:creationId xmlns:a16="http://schemas.microsoft.com/office/drawing/2014/main" id="{77C7850B-6B00-48E2-62FB-3479F80977AF}"/>
              </a:ext>
            </a:extLst>
          </p:cNvPr>
          <p:cNvSpPr txBox="1"/>
          <p:nvPr/>
        </p:nvSpPr>
        <p:spPr>
          <a:xfrm rot="20613604">
            <a:off x="6397902" y="2419700"/>
            <a:ext cx="103714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elder</a:t>
            </a:r>
          </a:p>
        </p:txBody>
      </p:sp>
      <p:sp>
        <p:nvSpPr>
          <p:cNvPr id="22" name="TextBox 21">
            <a:extLst>
              <a:ext uri="{FF2B5EF4-FFF2-40B4-BE49-F238E27FC236}">
                <a16:creationId xmlns:a16="http://schemas.microsoft.com/office/drawing/2014/main" id="{87CC326A-3075-2249-B89B-CFA99844FC27}"/>
              </a:ext>
            </a:extLst>
          </p:cNvPr>
          <p:cNvSpPr txBox="1"/>
          <p:nvPr/>
        </p:nvSpPr>
        <p:spPr>
          <a:xfrm rot="20613604">
            <a:off x="7984073" y="2382469"/>
            <a:ext cx="178074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shepherd</a:t>
            </a:r>
          </a:p>
        </p:txBody>
      </p:sp>
      <p:sp>
        <p:nvSpPr>
          <p:cNvPr id="23" name="TextBox 22">
            <a:extLst>
              <a:ext uri="{FF2B5EF4-FFF2-40B4-BE49-F238E27FC236}">
                <a16:creationId xmlns:a16="http://schemas.microsoft.com/office/drawing/2014/main" id="{A1FB77A6-FAC8-2FBB-35AC-B4A5C2DFCFDD}"/>
              </a:ext>
            </a:extLst>
          </p:cNvPr>
          <p:cNvSpPr txBox="1"/>
          <p:nvPr/>
        </p:nvSpPr>
        <p:spPr>
          <a:xfrm rot="20613604">
            <a:off x="5939146" y="3453384"/>
            <a:ext cx="127790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bishop</a:t>
            </a:r>
          </a:p>
        </p:txBody>
      </p:sp>
    </p:spTree>
    <p:extLst>
      <p:ext uri="{BB962C8B-B14F-4D97-AF65-F5344CB8AC3E}">
        <p14:creationId xmlns:p14="http://schemas.microsoft.com/office/powerpoint/2010/main" val="2606470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xit" presetSubtype="0" fill="hold" grpId="1" nodeType="withEffect">
                                  <p:stCondLst>
                                    <p:cond delay="0"/>
                                  </p:stCondLst>
                                  <p:childTnLst>
                                    <p:animEffect transition="out" filter="fade">
                                      <p:cBhvr>
                                        <p:cTn id="14" dur="500"/>
                                        <p:tgtEl>
                                          <p:spTgt spid="12"/>
                                        </p:tgtEl>
                                      </p:cBhvr>
                                    </p:animEffect>
                                    <p:set>
                                      <p:cBhvr>
                                        <p:cTn id="15" dur="1" fill="hold">
                                          <p:stCondLst>
                                            <p:cond delay="499"/>
                                          </p:stCondLst>
                                        </p:cTn>
                                        <p:tgtEl>
                                          <p:spTgt spid="12"/>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13"/>
                                        </p:tgtEl>
                                      </p:cBhvr>
                                    </p:animEffect>
                                    <p:set>
                                      <p:cBhvr>
                                        <p:cTn id="20" dur="1" fill="hold">
                                          <p:stCondLst>
                                            <p:cond delay="499"/>
                                          </p:stCondLst>
                                        </p:cTn>
                                        <p:tgtEl>
                                          <p:spTgt spid="13"/>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20"/>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2"/>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2" grpId="1"/>
      <p:bldP spid="13" grpId="0"/>
      <p:bldP spid="13" grpId="1"/>
      <p:bldP spid="14" grpId="0" animBg="1"/>
      <p:bldP spid="15" grpId="0" animBg="1"/>
      <p:bldP spid="16" grpId="0"/>
      <p:bldP spid="21"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B1F402F-DF4A-541D-8AA4-6C3EF17D52BA}"/>
              </a:ext>
            </a:extLst>
          </p:cNvPr>
          <p:cNvSpPr txBox="1"/>
          <p:nvPr/>
        </p:nvSpPr>
        <p:spPr>
          <a:xfrm>
            <a:off x="457200" y="516672"/>
            <a:ext cx="1110802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Departures from God’s Word Especially in Church Organization</a:t>
            </a:r>
          </a:p>
        </p:txBody>
      </p:sp>
      <p:sp>
        <p:nvSpPr>
          <p:cNvPr id="5" name="TextBox 4">
            <a:extLst>
              <a:ext uri="{FF2B5EF4-FFF2-40B4-BE49-F238E27FC236}">
                <a16:creationId xmlns:a16="http://schemas.microsoft.com/office/drawing/2014/main" id="{963C1291-A8E4-E9C9-07B1-1977D5CDD16A}"/>
              </a:ext>
            </a:extLst>
          </p:cNvPr>
          <p:cNvSpPr txBox="1"/>
          <p:nvPr/>
        </p:nvSpPr>
        <p:spPr>
          <a:xfrm>
            <a:off x="859434" y="2263181"/>
            <a:ext cx="441790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70C0"/>
                </a:solidFill>
                <a:effectLst/>
                <a:uLnTx/>
                <a:uFillTx/>
                <a:latin typeface="Calibri" panose="020F0502020204030204"/>
                <a:ea typeface="+mn-ea"/>
                <a:cs typeface="+mn-cs"/>
              </a:rPr>
              <a:t>Episcopal</a:t>
            </a:r>
            <a:endParaRPr kumimoji="0" lang="en-US" sz="280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C141485E-BAF5-BD5E-CDF1-16CD26A0540A}"/>
              </a:ext>
            </a:extLst>
          </p:cNvPr>
          <p:cNvSpPr txBox="1"/>
          <p:nvPr/>
        </p:nvSpPr>
        <p:spPr>
          <a:xfrm>
            <a:off x="6097456" y="2212385"/>
            <a:ext cx="552981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0000"/>
                </a:solidFill>
                <a:effectLst/>
                <a:uLnTx/>
                <a:uFillTx/>
                <a:latin typeface="Calibri" panose="020F0502020204030204"/>
                <a:ea typeface="+mn-ea"/>
                <a:cs typeface="+mn-cs"/>
              </a:rPr>
              <a:t>Presbyterian</a:t>
            </a:r>
            <a:endPar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A4CE22BC-5E21-D21A-2972-9B8290846159}"/>
              </a:ext>
            </a:extLst>
          </p:cNvPr>
          <p:cNvSpPr txBox="1"/>
          <p:nvPr/>
        </p:nvSpPr>
        <p:spPr>
          <a:xfrm>
            <a:off x="4548621" y="2339197"/>
            <a:ext cx="2678805"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Biblical Words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but not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Biblical Meanings</a:t>
            </a:r>
          </a:p>
        </p:txBody>
      </p:sp>
      <p:sp>
        <p:nvSpPr>
          <p:cNvPr id="11" name="TextBox 10">
            <a:extLst>
              <a:ext uri="{FF2B5EF4-FFF2-40B4-BE49-F238E27FC236}">
                <a16:creationId xmlns:a16="http://schemas.microsoft.com/office/drawing/2014/main" id="{7BC96545-11D8-09CB-6390-5B256DB180FF}"/>
              </a:ext>
            </a:extLst>
          </p:cNvPr>
          <p:cNvSpPr txBox="1"/>
          <p:nvPr/>
        </p:nvSpPr>
        <p:spPr>
          <a:xfrm>
            <a:off x="1251482" y="4972590"/>
            <a:ext cx="10284026"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“It is a fact now generally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recognised</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by theologians of all shades of opinion, that in the language of the New Testament the same officer in the Church is called indifferently ‘bishop’ and ‘elder’ or ‘presbyter’”</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J.B. Lightfoot (Anglican)</a:t>
            </a:r>
          </a:p>
        </p:txBody>
      </p:sp>
      <p:sp>
        <p:nvSpPr>
          <p:cNvPr id="2" name="TextBox 1">
            <a:extLst>
              <a:ext uri="{FF2B5EF4-FFF2-40B4-BE49-F238E27FC236}">
                <a16:creationId xmlns:a16="http://schemas.microsoft.com/office/drawing/2014/main" id="{F3F88D9B-F743-C5DE-9838-00A5B19FB64B}"/>
              </a:ext>
            </a:extLst>
          </p:cNvPr>
          <p:cNvSpPr txBox="1"/>
          <p:nvPr/>
        </p:nvSpPr>
        <p:spPr>
          <a:xfrm>
            <a:off x="5015719" y="4084416"/>
            <a:ext cx="1822174" cy="646331"/>
          </a:xfrm>
          <a:prstGeom prst="rect">
            <a:avLst/>
          </a:prstGeom>
          <a:solidFill>
            <a:schemeClr val="tx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WHY???</a:t>
            </a:r>
          </a:p>
        </p:txBody>
      </p:sp>
    </p:spTree>
    <p:extLst>
      <p:ext uri="{BB962C8B-B14F-4D97-AF65-F5344CB8AC3E}">
        <p14:creationId xmlns:p14="http://schemas.microsoft.com/office/powerpoint/2010/main" val="8925512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B1F402F-DF4A-541D-8AA4-6C3EF17D52BA}"/>
              </a:ext>
            </a:extLst>
          </p:cNvPr>
          <p:cNvSpPr txBox="1"/>
          <p:nvPr/>
        </p:nvSpPr>
        <p:spPr>
          <a:xfrm>
            <a:off x="457200" y="516672"/>
            <a:ext cx="1110802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Departures from God’s Word Especially in Church Organization</a:t>
            </a:r>
          </a:p>
        </p:txBody>
      </p:sp>
      <p:sp>
        <p:nvSpPr>
          <p:cNvPr id="5" name="TextBox 4">
            <a:extLst>
              <a:ext uri="{FF2B5EF4-FFF2-40B4-BE49-F238E27FC236}">
                <a16:creationId xmlns:a16="http://schemas.microsoft.com/office/drawing/2014/main" id="{963C1291-A8E4-E9C9-07B1-1977D5CDD16A}"/>
              </a:ext>
            </a:extLst>
          </p:cNvPr>
          <p:cNvSpPr txBox="1"/>
          <p:nvPr/>
        </p:nvSpPr>
        <p:spPr>
          <a:xfrm>
            <a:off x="859434" y="2263181"/>
            <a:ext cx="441790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70C0"/>
                </a:solidFill>
                <a:effectLst/>
                <a:uLnTx/>
                <a:uFillTx/>
                <a:latin typeface="Calibri" panose="020F0502020204030204"/>
                <a:ea typeface="+mn-ea"/>
                <a:cs typeface="+mn-cs"/>
              </a:rPr>
              <a:t>Episcopal</a:t>
            </a:r>
            <a:endParaRPr kumimoji="0" lang="en-US" sz="280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C141485E-BAF5-BD5E-CDF1-16CD26A0540A}"/>
              </a:ext>
            </a:extLst>
          </p:cNvPr>
          <p:cNvSpPr txBox="1"/>
          <p:nvPr/>
        </p:nvSpPr>
        <p:spPr>
          <a:xfrm>
            <a:off x="6097456" y="2212385"/>
            <a:ext cx="552981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0000"/>
                </a:solidFill>
                <a:effectLst/>
                <a:uLnTx/>
                <a:uFillTx/>
                <a:latin typeface="Calibri" panose="020F0502020204030204"/>
                <a:ea typeface="+mn-ea"/>
                <a:cs typeface="+mn-cs"/>
              </a:rPr>
              <a:t>Presbyterian</a:t>
            </a:r>
            <a:endPar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A4CE22BC-5E21-D21A-2972-9B8290846159}"/>
              </a:ext>
            </a:extLst>
          </p:cNvPr>
          <p:cNvSpPr txBox="1"/>
          <p:nvPr/>
        </p:nvSpPr>
        <p:spPr>
          <a:xfrm>
            <a:off x="4548621" y="2339197"/>
            <a:ext cx="2678805"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Biblical Words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but not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Biblical Meanings</a:t>
            </a:r>
          </a:p>
        </p:txBody>
      </p:sp>
      <p:sp>
        <p:nvSpPr>
          <p:cNvPr id="2" name="TextBox 1">
            <a:extLst>
              <a:ext uri="{FF2B5EF4-FFF2-40B4-BE49-F238E27FC236}">
                <a16:creationId xmlns:a16="http://schemas.microsoft.com/office/drawing/2014/main" id="{F3F88D9B-F743-C5DE-9838-00A5B19FB64B}"/>
              </a:ext>
            </a:extLst>
          </p:cNvPr>
          <p:cNvSpPr txBox="1"/>
          <p:nvPr/>
        </p:nvSpPr>
        <p:spPr>
          <a:xfrm>
            <a:off x="4714150" y="4095179"/>
            <a:ext cx="2425313" cy="1198228"/>
          </a:xfrm>
          <a:prstGeom prst="rect">
            <a:avLst/>
          </a:prstGeom>
          <a:solidFill>
            <a:schemeClr val="tx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Church Authority</a:t>
            </a:r>
          </a:p>
        </p:txBody>
      </p:sp>
      <p:sp>
        <p:nvSpPr>
          <p:cNvPr id="13" name="Rectangle 12">
            <a:extLst>
              <a:ext uri="{FF2B5EF4-FFF2-40B4-BE49-F238E27FC236}">
                <a16:creationId xmlns:a16="http://schemas.microsoft.com/office/drawing/2014/main" id="{83D685F9-D4DD-F4A6-9E40-45DA4615AC00}"/>
              </a:ext>
            </a:extLst>
          </p:cNvPr>
          <p:cNvSpPr/>
          <p:nvPr/>
        </p:nvSpPr>
        <p:spPr>
          <a:xfrm>
            <a:off x="4635073" y="3726012"/>
            <a:ext cx="2705327" cy="248031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7FCA2924-EB15-9FD0-4AD5-FE3116DBC7AD}"/>
              </a:ext>
            </a:extLst>
          </p:cNvPr>
          <p:cNvSpPr/>
          <p:nvPr/>
        </p:nvSpPr>
        <p:spPr>
          <a:xfrm>
            <a:off x="4836037" y="4091601"/>
            <a:ext cx="771099" cy="21147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15891EEB-5E89-6F38-F0CC-97EF66FA55DE}"/>
              </a:ext>
            </a:extLst>
          </p:cNvPr>
          <p:cNvSpPr/>
          <p:nvPr/>
        </p:nvSpPr>
        <p:spPr>
          <a:xfrm>
            <a:off x="6284978" y="4454803"/>
            <a:ext cx="771099" cy="17477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22E4DB44-504C-0BC9-1FA1-970C845E2B12}"/>
              </a:ext>
            </a:extLst>
          </p:cNvPr>
          <p:cNvSpPr txBox="1"/>
          <p:nvPr/>
        </p:nvSpPr>
        <p:spPr>
          <a:xfrm>
            <a:off x="4635073" y="6329834"/>
            <a:ext cx="118588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BIBLE</a:t>
            </a:r>
          </a:p>
        </p:txBody>
      </p:sp>
      <p:sp>
        <p:nvSpPr>
          <p:cNvPr id="17" name="TextBox 16">
            <a:extLst>
              <a:ext uri="{FF2B5EF4-FFF2-40B4-BE49-F238E27FC236}">
                <a16:creationId xmlns:a16="http://schemas.microsoft.com/office/drawing/2014/main" id="{A9066BEF-4E8C-3BD1-F4BD-F57E99C7D722}"/>
              </a:ext>
            </a:extLst>
          </p:cNvPr>
          <p:cNvSpPr txBox="1"/>
          <p:nvPr/>
        </p:nvSpPr>
        <p:spPr>
          <a:xfrm>
            <a:off x="5852000" y="6318458"/>
            <a:ext cx="165217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CHURCH</a:t>
            </a:r>
          </a:p>
        </p:txBody>
      </p:sp>
      <p:sp>
        <p:nvSpPr>
          <p:cNvPr id="18" name="TextBox 17">
            <a:extLst>
              <a:ext uri="{FF2B5EF4-FFF2-40B4-BE49-F238E27FC236}">
                <a16:creationId xmlns:a16="http://schemas.microsoft.com/office/drawing/2014/main" id="{E4EFB82C-4EF3-CA02-2814-D4E1A9069798}"/>
              </a:ext>
            </a:extLst>
          </p:cNvPr>
          <p:cNvSpPr txBox="1"/>
          <p:nvPr/>
        </p:nvSpPr>
        <p:spPr>
          <a:xfrm rot="16200000">
            <a:off x="3546589" y="4606108"/>
            <a:ext cx="170576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AUTHORITY</a:t>
            </a:r>
          </a:p>
        </p:txBody>
      </p:sp>
    </p:spTree>
    <p:extLst>
      <p:ext uri="{BB962C8B-B14F-4D97-AF65-F5344CB8AC3E}">
        <p14:creationId xmlns:p14="http://schemas.microsoft.com/office/powerpoint/2010/main" val="1290410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22" presetClass="entr" presetSubtype="4"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childTnLst>
                                </p:cTn>
                              </p:par>
                              <p:par>
                                <p:cTn id="16" presetID="22" presetClass="entr" presetSubtype="4"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p:bldP spid="17"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B1F402F-DF4A-541D-8AA4-6C3EF17D52BA}"/>
              </a:ext>
            </a:extLst>
          </p:cNvPr>
          <p:cNvSpPr txBox="1"/>
          <p:nvPr/>
        </p:nvSpPr>
        <p:spPr>
          <a:xfrm>
            <a:off x="457200" y="516672"/>
            <a:ext cx="1110802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Departures from God’s Word Especially in Church Organization</a:t>
            </a:r>
          </a:p>
        </p:txBody>
      </p:sp>
      <p:sp>
        <p:nvSpPr>
          <p:cNvPr id="5" name="TextBox 4">
            <a:extLst>
              <a:ext uri="{FF2B5EF4-FFF2-40B4-BE49-F238E27FC236}">
                <a16:creationId xmlns:a16="http://schemas.microsoft.com/office/drawing/2014/main" id="{963C1291-A8E4-E9C9-07B1-1977D5CDD16A}"/>
              </a:ext>
            </a:extLst>
          </p:cNvPr>
          <p:cNvSpPr txBox="1"/>
          <p:nvPr/>
        </p:nvSpPr>
        <p:spPr>
          <a:xfrm>
            <a:off x="859434" y="2263181"/>
            <a:ext cx="441790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70C0"/>
                </a:solidFill>
                <a:effectLst/>
                <a:uLnTx/>
                <a:uFillTx/>
                <a:latin typeface="Calibri" panose="020F0502020204030204"/>
                <a:ea typeface="+mn-ea"/>
                <a:cs typeface="+mn-cs"/>
              </a:rPr>
              <a:t>Episcopal</a:t>
            </a:r>
            <a:endParaRPr kumimoji="0" lang="en-US" sz="280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C141485E-BAF5-BD5E-CDF1-16CD26A0540A}"/>
              </a:ext>
            </a:extLst>
          </p:cNvPr>
          <p:cNvSpPr txBox="1"/>
          <p:nvPr/>
        </p:nvSpPr>
        <p:spPr>
          <a:xfrm>
            <a:off x="6097456" y="2212385"/>
            <a:ext cx="552981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0000"/>
                </a:solidFill>
                <a:effectLst/>
                <a:uLnTx/>
                <a:uFillTx/>
                <a:latin typeface="Calibri" panose="020F0502020204030204"/>
                <a:ea typeface="+mn-ea"/>
                <a:cs typeface="+mn-cs"/>
              </a:rPr>
              <a:t>Presbyterian</a:t>
            </a:r>
            <a:endPar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A4CE22BC-5E21-D21A-2972-9B8290846159}"/>
              </a:ext>
            </a:extLst>
          </p:cNvPr>
          <p:cNvSpPr txBox="1"/>
          <p:nvPr/>
        </p:nvSpPr>
        <p:spPr>
          <a:xfrm>
            <a:off x="4548621" y="2339197"/>
            <a:ext cx="2678805"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Biblical Words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but not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Biblical Meanings</a:t>
            </a:r>
          </a:p>
        </p:txBody>
      </p:sp>
      <p:sp>
        <p:nvSpPr>
          <p:cNvPr id="2" name="TextBox 1">
            <a:extLst>
              <a:ext uri="{FF2B5EF4-FFF2-40B4-BE49-F238E27FC236}">
                <a16:creationId xmlns:a16="http://schemas.microsoft.com/office/drawing/2014/main" id="{F3F88D9B-F743-C5DE-9838-00A5B19FB64B}"/>
              </a:ext>
            </a:extLst>
          </p:cNvPr>
          <p:cNvSpPr txBox="1"/>
          <p:nvPr/>
        </p:nvSpPr>
        <p:spPr>
          <a:xfrm>
            <a:off x="4714150" y="4095179"/>
            <a:ext cx="2425313" cy="1198228"/>
          </a:xfrm>
          <a:prstGeom prst="rect">
            <a:avLst/>
          </a:prstGeom>
          <a:solidFill>
            <a:schemeClr val="tx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Church Authority</a:t>
            </a:r>
          </a:p>
        </p:txBody>
      </p:sp>
      <p:sp>
        <p:nvSpPr>
          <p:cNvPr id="13" name="Rectangle 12">
            <a:extLst>
              <a:ext uri="{FF2B5EF4-FFF2-40B4-BE49-F238E27FC236}">
                <a16:creationId xmlns:a16="http://schemas.microsoft.com/office/drawing/2014/main" id="{83D685F9-D4DD-F4A6-9E40-45DA4615AC00}"/>
              </a:ext>
            </a:extLst>
          </p:cNvPr>
          <p:cNvSpPr/>
          <p:nvPr/>
        </p:nvSpPr>
        <p:spPr>
          <a:xfrm>
            <a:off x="4635073" y="3726012"/>
            <a:ext cx="2705327" cy="248031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7FCA2924-EB15-9FD0-4AD5-FE3116DBC7AD}"/>
              </a:ext>
            </a:extLst>
          </p:cNvPr>
          <p:cNvSpPr/>
          <p:nvPr/>
        </p:nvSpPr>
        <p:spPr>
          <a:xfrm>
            <a:off x="4836037" y="4091601"/>
            <a:ext cx="771099" cy="21147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15891EEB-5E89-6F38-F0CC-97EF66FA55DE}"/>
              </a:ext>
            </a:extLst>
          </p:cNvPr>
          <p:cNvSpPr/>
          <p:nvPr/>
        </p:nvSpPr>
        <p:spPr>
          <a:xfrm>
            <a:off x="6284978" y="4454803"/>
            <a:ext cx="771099" cy="17477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22E4DB44-504C-0BC9-1FA1-970C845E2B12}"/>
              </a:ext>
            </a:extLst>
          </p:cNvPr>
          <p:cNvSpPr txBox="1"/>
          <p:nvPr/>
        </p:nvSpPr>
        <p:spPr>
          <a:xfrm>
            <a:off x="4635073" y="6329834"/>
            <a:ext cx="118588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BIBLE</a:t>
            </a:r>
          </a:p>
        </p:txBody>
      </p:sp>
      <p:sp>
        <p:nvSpPr>
          <p:cNvPr id="17" name="TextBox 16">
            <a:extLst>
              <a:ext uri="{FF2B5EF4-FFF2-40B4-BE49-F238E27FC236}">
                <a16:creationId xmlns:a16="http://schemas.microsoft.com/office/drawing/2014/main" id="{A9066BEF-4E8C-3BD1-F4BD-F57E99C7D722}"/>
              </a:ext>
            </a:extLst>
          </p:cNvPr>
          <p:cNvSpPr txBox="1"/>
          <p:nvPr/>
        </p:nvSpPr>
        <p:spPr>
          <a:xfrm>
            <a:off x="5852000" y="6318458"/>
            <a:ext cx="165217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CHURCH</a:t>
            </a:r>
          </a:p>
        </p:txBody>
      </p:sp>
      <p:sp>
        <p:nvSpPr>
          <p:cNvPr id="18" name="TextBox 17">
            <a:extLst>
              <a:ext uri="{FF2B5EF4-FFF2-40B4-BE49-F238E27FC236}">
                <a16:creationId xmlns:a16="http://schemas.microsoft.com/office/drawing/2014/main" id="{E4EFB82C-4EF3-CA02-2814-D4E1A9069798}"/>
              </a:ext>
            </a:extLst>
          </p:cNvPr>
          <p:cNvSpPr txBox="1"/>
          <p:nvPr/>
        </p:nvSpPr>
        <p:spPr>
          <a:xfrm rot="16200000">
            <a:off x="3546589" y="4606108"/>
            <a:ext cx="170576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AUTHORITY</a:t>
            </a:r>
          </a:p>
        </p:txBody>
      </p:sp>
    </p:spTree>
    <p:extLst>
      <p:ext uri="{BB962C8B-B14F-4D97-AF65-F5344CB8AC3E}">
        <p14:creationId xmlns:p14="http://schemas.microsoft.com/office/powerpoint/2010/main" val="28805023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B1F402F-DF4A-541D-8AA4-6C3EF17D52BA}"/>
              </a:ext>
            </a:extLst>
          </p:cNvPr>
          <p:cNvSpPr txBox="1"/>
          <p:nvPr/>
        </p:nvSpPr>
        <p:spPr>
          <a:xfrm>
            <a:off x="457200" y="516672"/>
            <a:ext cx="1110802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Departures from God’s Word Especially in Church Organization</a:t>
            </a:r>
          </a:p>
        </p:txBody>
      </p:sp>
      <p:sp>
        <p:nvSpPr>
          <p:cNvPr id="5" name="TextBox 4">
            <a:extLst>
              <a:ext uri="{FF2B5EF4-FFF2-40B4-BE49-F238E27FC236}">
                <a16:creationId xmlns:a16="http://schemas.microsoft.com/office/drawing/2014/main" id="{963C1291-A8E4-E9C9-07B1-1977D5CDD16A}"/>
              </a:ext>
            </a:extLst>
          </p:cNvPr>
          <p:cNvSpPr txBox="1"/>
          <p:nvPr/>
        </p:nvSpPr>
        <p:spPr>
          <a:xfrm>
            <a:off x="859434" y="2263181"/>
            <a:ext cx="441790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70C0"/>
                </a:solidFill>
                <a:effectLst/>
                <a:uLnTx/>
                <a:uFillTx/>
                <a:latin typeface="Calibri" panose="020F0502020204030204"/>
                <a:ea typeface="+mn-ea"/>
                <a:cs typeface="+mn-cs"/>
              </a:rPr>
              <a:t>Episcopal</a:t>
            </a:r>
            <a:endParaRPr kumimoji="0" lang="en-US" sz="280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C141485E-BAF5-BD5E-CDF1-16CD26A0540A}"/>
              </a:ext>
            </a:extLst>
          </p:cNvPr>
          <p:cNvSpPr txBox="1"/>
          <p:nvPr/>
        </p:nvSpPr>
        <p:spPr>
          <a:xfrm>
            <a:off x="6097456" y="2212385"/>
            <a:ext cx="552981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0000"/>
                </a:solidFill>
                <a:effectLst/>
                <a:uLnTx/>
                <a:uFillTx/>
                <a:latin typeface="Calibri" panose="020F0502020204030204"/>
                <a:ea typeface="+mn-ea"/>
                <a:cs typeface="+mn-cs"/>
              </a:rPr>
              <a:t>Presbyterian</a:t>
            </a:r>
            <a:endPar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A4CE22BC-5E21-D21A-2972-9B8290846159}"/>
              </a:ext>
            </a:extLst>
          </p:cNvPr>
          <p:cNvSpPr txBox="1"/>
          <p:nvPr/>
        </p:nvSpPr>
        <p:spPr>
          <a:xfrm>
            <a:off x="4548621" y="2339197"/>
            <a:ext cx="2678805"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Biblical Words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but not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Biblical Meanings</a:t>
            </a:r>
          </a:p>
        </p:txBody>
      </p:sp>
      <p:sp>
        <p:nvSpPr>
          <p:cNvPr id="2" name="TextBox 1">
            <a:extLst>
              <a:ext uri="{FF2B5EF4-FFF2-40B4-BE49-F238E27FC236}">
                <a16:creationId xmlns:a16="http://schemas.microsoft.com/office/drawing/2014/main" id="{F3F88D9B-F743-C5DE-9838-00A5B19FB64B}"/>
              </a:ext>
            </a:extLst>
          </p:cNvPr>
          <p:cNvSpPr txBox="1"/>
          <p:nvPr/>
        </p:nvSpPr>
        <p:spPr>
          <a:xfrm>
            <a:off x="4714150" y="4095179"/>
            <a:ext cx="2425313" cy="1198228"/>
          </a:xfrm>
          <a:prstGeom prst="rect">
            <a:avLst/>
          </a:prstGeom>
          <a:solidFill>
            <a:schemeClr val="tx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Church Authority</a:t>
            </a:r>
          </a:p>
        </p:txBody>
      </p:sp>
      <p:sp>
        <p:nvSpPr>
          <p:cNvPr id="13" name="Rectangle 12">
            <a:extLst>
              <a:ext uri="{FF2B5EF4-FFF2-40B4-BE49-F238E27FC236}">
                <a16:creationId xmlns:a16="http://schemas.microsoft.com/office/drawing/2014/main" id="{83D685F9-D4DD-F4A6-9E40-45DA4615AC00}"/>
              </a:ext>
            </a:extLst>
          </p:cNvPr>
          <p:cNvSpPr/>
          <p:nvPr/>
        </p:nvSpPr>
        <p:spPr>
          <a:xfrm>
            <a:off x="4635073" y="3726012"/>
            <a:ext cx="2705327" cy="248031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7FCA2924-EB15-9FD0-4AD5-FE3116DBC7AD}"/>
              </a:ext>
            </a:extLst>
          </p:cNvPr>
          <p:cNvSpPr/>
          <p:nvPr/>
        </p:nvSpPr>
        <p:spPr>
          <a:xfrm>
            <a:off x="4836037" y="4091601"/>
            <a:ext cx="771099" cy="21147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15891EEB-5E89-6F38-F0CC-97EF66FA55DE}"/>
              </a:ext>
            </a:extLst>
          </p:cNvPr>
          <p:cNvSpPr/>
          <p:nvPr/>
        </p:nvSpPr>
        <p:spPr>
          <a:xfrm>
            <a:off x="6284978" y="3969654"/>
            <a:ext cx="771099" cy="22328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22E4DB44-504C-0BC9-1FA1-970C845E2B12}"/>
              </a:ext>
            </a:extLst>
          </p:cNvPr>
          <p:cNvSpPr txBox="1"/>
          <p:nvPr/>
        </p:nvSpPr>
        <p:spPr>
          <a:xfrm>
            <a:off x="4635073" y="6329834"/>
            <a:ext cx="118588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BIBLE</a:t>
            </a:r>
          </a:p>
        </p:txBody>
      </p:sp>
      <p:sp>
        <p:nvSpPr>
          <p:cNvPr id="17" name="TextBox 16">
            <a:extLst>
              <a:ext uri="{FF2B5EF4-FFF2-40B4-BE49-F238E27FC236}">
                <a16:creationId xmlns:a16="http://schemas.microsoft.com/office/drawing/2014/main" id="{A9066BEF-4E8C-3BD1-F4BD-F57E99C7D722}"/>
              </a:ext>
            </a:extLst>
          </p:cNvPr>
          <p:cNvSpPr txBox="1"/>
          <p:nvPr/>
        </p:nvSpPr>
        <p:spPr>
          <a:xfrm>
            <a:off x="5852000" y="6318458"/>
            <a:ext cx="165217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CHURCH</a:t>
            </a:r>
          </a:p>
        </p:txBody>
      </p:sp>
      <p:sp>
        <p:nvSpPr>
          <p:cNvPr id="18" name="TextBox 17">
            <a:extLst>
              <a:ext uri="{FF2B5EF4-FFF2-40B4-BE49-F238E27FC236}">
                <a16:creationId xmlns:a16="http://schemas.microsoft.com/office/drawing/2014/main" id="{E4EFB82C-4EF3-CA02-2814-D4E1A9069798}"/>
              </a:ext>
            </a:extLst>
          </p:cNvPr>
          <p:cNvSpPr txBox="1"/>
          <p:nvPr/>
        </p:nvSpPr>
        <p:spPr>
          <a:xfrm rot="16200000">
            <a:off x="3546589" y="4606108"/>
            <a:ext cx="170576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AUTHORITY</a:t>
            </a:r>
          </a:p>
        </p:txBody>
      </p:sp>
    </p:spTree>
    <p:extLst>
      <p:ext uri="{BB962C8B-B14F-4D97-AF65-F5344CB8AC3E}">
        <p14:creationId xmlns:p14="http://schemas.microsoft.com/office/powerpoint/2010/main" val="41383630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B1F402F-DF4A-541D-8AA4-6C3EF17D52BA}"/>
              </a:ext>
            </a:extLst>
          </p:cNvPr>
          <p:cNvSpPr txBox="1"/>
          <p:nvPr/>
        </p:nvSpPr>
        <p:spPr>
          <a:xfrm>
            <a:off x="457200" y="516672"/>
            <a:ext cx="1110802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Departures from God’s Word Especially in Church Organization</a:t>
            </a:r>
          </a:p>
        </p:txBody>
      </p:sp>
      <p:sp>
        <p:nvSpPr>
          <p:cNvPr id="5" name="TextBox 4">
            <a:extLst>
              <a:ext uri="{FF2B5EF4-FFF2-40B4-BE49-F238E27FC236}">
                <a16:creationId xmlns:a16="http://schemas.microsoft.com/office/drawing/2014/main" id="{963C1291-A8E4-E9C9-07B1-1977D5CDD16A}"/>
              </a:ext>
            </a:extLst>
          </p:cNvPr>
          <p:cNvSpPr txBox="1"/>
          <p:nvPr/>
        </p:nvSpPr>
        <p:spPr>
          <a:xfrm>
            <a:off x="859434" y="2263181"/>
            <a:ext cx="441790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70C0"/>
                </a:solidFill>
                <a:effectLst/>
                <a:uLnTx/>
                <a:uFillTx/>
                <a:latin typeface="Calibri" panose="020F0502020204030204"/>
                <a:ea typeface="+mn-ea"/>
                <a:cs typeface="+mn-cs"/>
              </a:rPr>
              <a:t>Episcopal</a:t>
            </a:r>
            <a:endParaRPr kumimoji="0" lang="en-US" sz="280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C141485E-BAF5-BD5E-CDF1-16CD26A0540A}"/>
              </a:ext>
            </a:extLst>
          </p:cNvPr>
          <p:cNvSpPr txBox="1"/>
          <p:nvPr/>
        </p:nvSpPr>
        <p:spPr>
          <a:xfrm>
            <a:off x="6097456" y="2212385"/>
            <a:ext cx="552981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0000"/>
                </a:solidFill>
                <a:effectLst/>
                <a:uLnTx/>
                <a:uFillTx/>
                <a:latin typeface="Calibri" panose="020F0502020204030204"/>
                <a:ea typeface="+mn-ea"/>
                <a:cs typeface="+mn-cs"/>
              </a:rPr>
              <a:t>Presbyterian</a:t>
            </a:r>
            <a:endPar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A4CE22BC-5E21-D21A-2972-9B8290846159}"/>
              </a:ext>
            </a:extLst>
          </p:cNvPr>
          <p:cNvSpPr txBox="1"/>
          <p:nvPr/>
        </p:nvSpPr>
        <p:spPr>
          <a:xfrm>
            <a:off x="4548621" y="2339197"/>
            <a:ext cx="2678805"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Biblical Words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but not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Biblical Meanings</a:t>
            </a:r>
          </a:p>
        </p:txBody>
      </p:sp>
      <p:sp>
        <p:nvSpPr>
          <p:cNvPr id="2" name="TextBox 1">
            <a:extLst>
              <a:ext uri="{FF2B5EF4-FFF2-40B4-BE49-F238E27FC236}">
                <a16:creationId xmlns:a16="http://schemas.microsoft.com/office/drawing/2014/main" id="{F3F88D9B-F743-C5DE-9838-00A5B19FB64B}"/>
              </a:ext>
            </a:extLst>
          </p:cNvPr>
          <p:cNvSpPr txBox="1"/>
          <p:nvPr/>
        </p:nvSpPr>
        <p:spPr>
          <a:xfrm>
            <a:off x="4727029" y="4093263"/>
            <a:ext cx="2425313" cy="646331"/>
          </a:xfrm>
          <a:prstGeom prst="rect">
            <a:avLst/>
          </a:prstGeom>
          <a:solidFill>
            <a:schemeClr val="tx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TRADITION</a:t>
            </a:r>
          </a:p>
        </p:txBody>
      </p:sp>
    </p:spTree>
    <p:extLst>
      <p:ext uri="{BB962C8B-B14F-4D97-AF65-F5344CB8AC3E}">
        <p14:creationId xmlns:p14="http://schemas.microsoft.com/office/powerpoint/2010/main" val="653321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Rounded Corners 30">
            <a:extLst>
              <a:ext uri="{FF2B5EF4-FFF2-40B4-BE49-F238E27FC236}">
                <a16:creationId xmlns:a16="http://schemas.microsoft.com/office/drawing/2014/main" id="{EF918660-3CB8-7234-F5C0-AD52A01085CD}"/>
              </a:ext>
            </a:extLst>
          </p:cNvPr>
          <p:cNvSpPr/>
          <p:nvPr/>
        </p:nvSpPr>
        <p:spPr>
          <a:xfrm>
            <a:off x="457200" y="1068946"/>
            <a:ext cx="8218244" cy="1068947"/>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DB1F402F-DF4A-541D-8AA4-6C3EF17D52BA}"/>
              </a:ext>
            </a:extLst>
          </p:cNvPr>
          <p:cNvSpPr txBox="1"/>
          <p:nvPr/>
        </p:nvSpPr>
        <p:spPr>
          <a:xfrm>
            <a:off x="457200" y="516672"/>
            <a:ext cx="8732520" cy="21236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Youtube</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video about “Christian denominations” produced by a Presbyterian…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All Protestants Agree…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“The Bible has MORE authority than the Church”</a:t>
            </a:r>
            <a:b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1732D511-7EAB-F00D-EF8F-FE2EF9C7EA96}"/>
              </a:ext>
            </a:extLst>
          </p:cNvPr>
          <p:cNvSpPr/>
          <p:nvPr/>
        </p:nvSpPr>
        <p:spPr>
          <a:xfrm>
            <a:off x="1047806" y="3360251"/>
            <a:ext cx="2705327" cy="248031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B148C85C-237A-0E48-E418-F829893567A6}"/>
              </a:ext>
            </a:extLst>
          </p:cNvPr>
          <p:cNvSpPr/>
          <p:nvPr/>
        </p:nvSpPr>
        <p:spPr>
          <a:xfrm>
            <a:off x="1248770" y="3725840"/>
            <a:ext cx="771099" cy="21147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13645B65-1357-355E-5F98-360F1DD3FEE5}"/>
              </a:ext>
            </a:extLst>
          </p:cNvPr>
          <p:cNvSpPr/>
          <p:nvPr/>
        </p:nvSpPr>
        <p:spPr>
          <a:xfrm>
            <a:off x="2697711" y="4089042"/>
            <a:ext cx="771099" cy="17477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E090A4B6-5129-A482-6720-EF8269D1FEC7}"/>
              </a:ext>
            </a:extLst>
          </p:cNvPr>
          <p:cNvSpPr txBox="1"/>
          <p:nvPr/>
        </p:nvSpPr>
        <p:spPr>
          <a:xfrm>
            <a:off x="1047806" y="5964073"/>
            <a:ext cx="118588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BIBLE</a:t>
            </a:r>
          </a:p>
        </p:txBody>
      </p:sp>
      <p:sp>
        <p:nvSpPr>
          <p:cNvPr id="9" name="TextBox 8">
            <a:extLst>
              <a:ext uri="{FF2B5EF4-FFF2-40B4-BE49-F238E27FC236}">
                <a16:creationId xmlns:a16="http://schemas.microsoft.com/office/drawing/2014/main" id="{7F477515-292A-43EF-50D0-3C1C1C94AAA9}"/>
              </a:ext>
            </a:extLst>
          </p:cNvPr>
          <p:cNvSpPr txBox="1"/>
          <p:nvPr/>
        </p:nvSpPr>
        <p:spPr>
          <a:xfrm>
            <a:off x="2264733" y="5952697"/>
            <a:ext cx="165217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CHURCH</a:t>
            </a:r>
          </a:p>
        </p:txBody>
      </p:sp>
      <p:sp>
        <p:nvSpPr>
          <p:cNvPr id="10" name="Rectangle 9">
            <a:extLst>
              <a:ext uri="{FF2B5EF4-FFF2-40B4-BE49-F238E27FC236}">
                <a16:creationId xmlns:a16="http://schemas.microsoft.com/office/drawing/2014/main" id="{9987FE0A-A0A5-329F-23F5-409F387299A4}"/>
              </a:ext>
            </a:extLst>
          </p:cNvPr>
          <p:cNvSpPr/>
          <p:nvPr/>
        </p:nvSpPr>
        <p:spPr>
          <a:xfrm>
            <a:off x="4748630" y="3376171"/>
            <a:ext cx="2705327" cy="248031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072C722-9170-75A6-1E52-1F70B7F26064}"/>
              </a:ext>
            </a:extLst>
          </p:cNvPr>
          <p:cNvSpPr/>
          <p:nvPr/>
        </p:nvSpPr>
        <p:spPr>
          <a:xfrm>
            <a:off x="4949594" y="3741760"/>
            <a:ext cx="771099" cy="21147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178278A4-6ECB-4D87-4F66-B0545F4A6C4C}"/>
              </a:ext>
            </a:extLst>
          </p:cNvPr>
          <p:cNvSpPr/>
          <p:nvPr/>
        </p:nvSpPr>
        <p:spPr>
          <a:xfrm>
            <a:off x="6398535" y="5622878"/>
            <a:ext cx="771099" cy="2297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7A0E6D37-8CF1-BFE3-09CC-0C6BC3F1B669}"/>
              </a:ext>
            </a:extLst>
          </p:cNvPr>
          <p:cNvSpPr txBox="1"/>
          <p:nvPr/>
        </p:nvSpPr>
        <p:spPr>
          <a:xfrm>
            <a:off x="4748630" y="5979993"/>
            <a:ext cx="118588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BIBLE</a:t>
            </a:r>
          </a:p>
        </p:txBody>
      </p:sp>
      <p:sp>
        <p:nvSpPr>
          <p:cNvPr id="14" name="TextBox 13">
            <a:extLst>
              <a:ext uri="{FF2B5EF4-FFF2-40B4-BE49-F238E27FC236}">
                <a16:creationId xmlns:a16="http://schemas.microsoft.com/office/drawing/2014/main" id="{005EC887-E9E0-394F-1D39-61C2CFC35585}"/>
              </a:ext>
            </a:extLst>
          </p:cNvPr>
          <p:cNvSpPr txBox="1"/>
          <p:nvPr/>
        </p:nvSpPr>
        <p:spPr>
          <a:xfrm>
            <a:off x="5965557" y="5968617"/>
            <a:ext cx="165217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CHURCH</a:t>
            </a:r>
          </a:p>
        </p:txBody>
      </p:sp>
      <p:sp>
        <p:nvSpPr>
          <p:cNvPr id="15" name="Rectangle 14">
            <a:extLst>
              <a:ext uri="{FF2B5EF4-FFF2-40B4-BE49-F238E27FC236}">
                <a16:creationId xmlns:a16="http://schemas.microsoft.com/office/drawing/2014/main" id="{927AFAF0-869E-85FE-D625-EC731FFAC321}"/>
              </a:ext>
            </a:extLst>
          </p:cNvPr>
          <p:cNvSpPr/>
          <p:nvPr/>
        </p:nvSpPr>
        <p:spPr>
          <a:xfrm>
            <a:off x="8474480" y="3389819"/>
            <a:ext cx="2705327" cy="248031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12686E81-54C1-92EF-C25D-E846E60B0DEC}"/>
              </a:ext>
            </a:extLst>
          </p:cNvPr>
          <p:cNvSpPr/>
          <p:nvPr/>
        </p:nvSpPr>
        <p:spPr>
          <a:xfrm>
            <a:off x="8675444" y="5622878"/>
            <a:ext cx="771099" cy="2472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AE49FCAF-8DA3-7CDC-3DD2-C73B9A6ED18D}"/>
              </a:ext>
            </a:extLst>
          </p:cNvPr>
          <p:cNvSpPr/>
          <p:nvPr/>
        </p:nvSpPr>
        <p:spPr>
          <a:xfrm>
            <a:off x="10124385" y="5718412"/>
            <a:ext cx="771099" cy="1479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9DAA3876-7849-5AFC-2563-65F59E24B430}"/>
              </a:ext>
            </a:extLst>
          </p:cNvPr>
          <p:cNvSpPr txBox="1"/>
          <p:nvPr/>
        </p:nvSpPr>
        <p:spPr>
          <a:xfrm>
            <a:off x="8474480" y="5993641"/>
            <a:ext cx="118588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BIBLE</a:t>
            </a:r>
          </a:p>
        </p:txBody>
      </p:sp>
      <p:sp>
        <p:nvSpPr>
          <p:cNvPr id="19" name="TextBox 18">
            <a:extLst>
              <a:ext uri="{FF2B5EF4-FFF2-40B4-BE49-F238E27FC236}">
                <a16:creationId xmlns:a16="http://schemas.microsoft.com/office/drawing/2014/main" id="{6D5AF3E0-1723-044A-FC2E-A67707315D9B}"/>
              </a:ext>
            </a:extLst>
          </p:cNvPr>
          <p:cNvSpPr txBox="1"/>
          <p:nvPr/>
        </p:nvSpPr>
        <p:spPr>
          <a:xfrm>
            <a:off x="9691407" y="5982265"/>
            <a:ext cx="165217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CHURCH</a:t>
            </a:r>
          </a:p>
        </p:txBody>
      </p:sp>
      <p:sp>
        <p:nvSpPr>
          <p:cNvPr id="25" name="TextBox 24">
            <a:extLst>
              <a:ext uri="{FF2B5EF4-FFF2-40B4-BE49-F238E27FC236}">
                <a16:creationId xmlns:a16="http://schemas.microsoft.com/office/drawing/2014/main" id="{695D018F-D7BD-52C5-E966-609D8EFB16C4}"/>
              </a:ext>
            </a:extLst>
          </p:cNvPr>
          <p:cNvSpPr txBox="1"/>
          <p:nvPr/>
        </p:nvSpPr>
        <p:spPr>
          <a:xfrm>
            <a:off x="1200206" y="2404274"/>
            <a:ext cx="2389158"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“Conservative Lutheran”</a:t>
            </a:r>
          </a:p>
        </p:txBody>
      </p:sp>
      <p:sp>
        <p:nvSpPr>
          <p:cNvPr id="26" name="TextBox 25">
            <a:extLst>
              <a:ext uri="{FF2B5EF4-FFF2-40B4-BE49-F238E27FC236}">
                <a16:creationId xmlns:a16="http://schemas.microsoft.com/office/drawing/2014/main" id="{EFC362FF-050F-5777-E1FB-533BAD757343}"/>
              </a:ext>
            </a:extLst>
          </p:cNvPr>
          <p:cNvSpPr txBox="1"/>
          <p:nvPr/>
        </p:nvSpPr>
        <p:spPr>
          <a:xfrm>
            <a:off x="4928325" y="2406547"/>
            <a:ext cx="2389158"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“Fundamentalist Baptist”</a:t>
            </a:r>
          </a:p>
        </p:txBody>
      </p:sp>
      <p:sp>
        <p:nvSpPr>
          <p:cNvPr id="27" name="TextBox 26">
            <a:extLst>
              <a:ext uri="{FF2B5EF4-FFF2-40B4-BE49-F238E27FC236}">
                <a16:creationId xmlns:a16="http://schemas.microsoft.com/office/drawing/2014/main" id="{A4D39897-3831-5BB0-7F08-E5F3F7002FAC}"/>
              </a:ext>
            </a:extLst>
          </p:cNvPr>
          <p:cNvSpPr txBox="1"/>
          <p:nvPr/>
        </p:nvSpPr>
        <p:spPr>
          <a:xfrm>
            <a:off x="8364642" y="2408821"/>
            <a:ext cx="2890881"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“Progressive”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e.g. “lesbian pastors”</a:t>
            </a:r>
          </a:p>
        </p:txBody>
      </p:sp>
      <p:sp>
        <p:nvSpPr>
          <p:cNvPr id="28" name="TextBox 27">
            <a:extLst>
              <a:ext uri="{FF2B5EF4-FFF2-40B4-BE49-F238E27FC236}">
                <a16:creationId xmlns:a16="http://schemas.microsoft.com/office/drawing/2014/main" id="{BF3A71E5-6EA7-2F86-C6B1-08B59D547B76}"/>
              </a:ext>
            </a:extLst>
          </p:cNvPr>
          <p:cNvSpPr txBox="1"/>
          <p:nvPr/>
        </p:nvSpPr>
        <p:spPr>
          <a:xfrm rot="16200000">
            <a:off x="-40678" y="4240347"/>
            <a:ext cx="170576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AUTHORITY</a:t>
            </a:r>
          </a:p>
        </p:txBody>
      </p:sp>
      <p:sp>
        <p:nvSpPr>
          <p:cNvPr id="29" name="TextBox 28">
            <a:extLst>
              <a:ext uri="{FF2B5EF4-FFF2-40B4-BE49-F238E27FC236}">
                <a16:creationId xmlns:a16="http://schemas.microsoft.com/office/drawing/2014/main" id="{BA0298A3-7221-A060-C0CF-5A90A5FB2694}"/>
              </a:ext>
            </a:extLst>
          </p:cNvPr>
          <p:cNvSpPr txBox="1"/>
          <p:nvPr/>
        </p:nvSpPr>
        <p:spPr>
          <a:xfrm rot="16200000">
            <a:off x="3670851" y="4237999"/>
            <a:ext cx="170576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AUTHORITY</a:t>
            </a:r>
          </a:p>
        </p:txBody>
      </p:sp>
      <p:sp>
        <p:nvSpPr>
          <p:cNvPr id="30" name="TextBox 29">
            <a:extLst>
              <a:ext uri="{FF2B5EF4-FFF2-40B4-BE49-F238E27FC236}">
                <a16:creationId xmlns:a16="http://schemas.microsoft.com/office/drawing/2014/main" id="{4EA5C44C-B731-8069-DC61-C7A8DBCC719D}"/>
              </a:ext>
            </a:extLst>
          </p:cNvPr>
          <p:cNvSpPr txBox="1"/>
          <p:nvPr/>
        </p:nvSpPr>
        <p:spPr>
          <a:xfrm rot="16200000">
            <a:off x="7384723" y="4238001"/>
            <a:ext cx="170576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AUTHORITY</a:t>
            </a:r>
          </a:p>
        </p:txBody>
      </p:sp>
    </p:spTree>
    <p:extLst>
      <p:ext uri="{BB962C8B-B14F-4D97-AF65-F5344CB8AC3E}">
        <p14:creationId xmlns:p14="http://schemas.microsoft.com/office/powerpoint/2010/main" val="2936450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2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childTnLst>
                                </p:cTn>
                              </p:par>
                              <p:par>
                                <p:cTn id="28" presetID="22" presetClass="entr" presetSubtype="4"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down)">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par>
                                <p:cTn id="43" presetID="22" presetClass="entr" presetSubtype="4"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down)">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childTnLst>
                                </p:cTn>
                              </p:par>
                              <p:par>
                                <p:cTn id="50" presetID="22" presetClass="entr" presetSubtype="4"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down)">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8"/>
                                        </p:tgtEl>
                                        <p:attrNameLst>
                                          <p:attrName>style.visibility</p:attrName>
                                        </p:attrNameLst>
                                      </p:cBhvr>
                                      <p:to>
                                        <p:strVal val="visible"/>
                                      </p:to>
                                    </p:set>
                                  </p:childTnLst>
                                </p:cTn>
                              </p:par>
                              <p:par>
                                <p:cTn id="65" presetID="22" presetClass="entr" presetSubtype="4"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wipe(down)">
                                      <p:cBhvr>
                                        <p:cTn id="67" dur="500"/>
                                        <p:tgtEl>
                                          <p:spTgt spid="16"/>
                                        </p:tgtEl>
                                      </p:cBhvr>
                                    </p:animEffec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childTnLst>
                                </p:cTn>
                              </p:par>
                              <p:par>
                                <p:cTn id="72" presetID="22" presetClass="entr" presetSubtype="4" fill="hold" grpId="0" nodeType="with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wipe(down)">
                                      <p:cBhvr>
                                        <p:cTn id="74" dur="500"/>
                                        <p:tgtEl>
                                          <p:spTgt spid="17"/>
                                        </p:tgtEl>
                                      </p:cBhvr>
                                    </p:animEffec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5" grpId="0" animBg="1"/>
      <p:bldP spid="6" grpId="0" animBg="1"/>
      <p:bldP spid="7" grpId="0" animBg="1"/>
      <p:bldP spid="8" grpId="0"/>
      <p:bldP spid="9" grpId="0"/>
      <p:bldP spid="10" grpId="0" animBg="1"/>
      <p:bldP spid="11" grpId="0" animBg="1"/>
      <p:bldP spid="12" grpId="0" animBg="1"/>
      <p:bldP spid="13" grpId="0"/>
      <p:bldP spid="14" grpId="0"/>
      <p:bldP spid="15" grpId="0" animBg="1"/>
      <p:bldP spid="16" grpId="0" animBg="1"/>
      <p:bldP spid="17" grpId="0" animBg="1"/>
      <p:bldP spid="18" grpId="0"/>
      <p:bldP spid="19" grpId="0"/>
      <p:bldP spid="25" grpId="0"/>
      <p:bldP spid="26" grpId="0"/>
      <p:bldP spid="27" grpId="0"/>
      <p:bldP spid="28" grpId="0"/>
      <p:bldP spid="29" grpId="0"/>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B1F402F-DF4A-541D-8AA4-6C3EF17D52BA}"/>
              </a:ext>
            </a:extLst>
          </p:cNvPr>
          <p:cNvSpPr txBox="1"/>
          <p:nvPr/>
        </p:nvSpPr>
        <p:spPr>
          <a:xfrm>
            <a:off x="457199" y="516672"/>
            <a:ext cx="11597425" cy="66171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What About Us?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Lot of Discussion: How to Function Without Elders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Expectations Unfulfilled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So, how to function without Elders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Organization is important</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 tendency among congregations without elders is to look to experience in Business world or Military  World, environments in which organization is important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And so Business Meetings, Committees, etc. are established, often with little or no consultation of God’s word</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You see how traditions can get started!</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3315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p&#10;&#10;Description automatically generated">
            <a:extLst>
              <a:ext uri="{FF2B5EF4-FFF2-40B4-BE49-F238E27FC236}">
                <a16:creationId xmlns:a16="http://schemas.microsoft.com/office/drawing/2014/main" id="{8859CBB8-56B4-CC90-4861-5F491509F537}"/>
              </a:ext>
            </a:extLst>
          </p:cNvPr>
          <p:cNvPicPr>
            <a:picLocks noChangeAspect="1"/>
          </p:cNvPicPr>
          <p:nvPr/>
        </p:nvPicPr>
        <p:blipFill rotWithShape="1">
          <a:blip r:embed="rId2">
            <a:extLst>
              <a:ext uri="{28A0092B-C50C-407E-A947-70E740481C1C}">
                <a14:useLocalDpi xmlns:a14="http://schemas.microsoft.com/office/drawing/2010/main" val="0"/>
              </a:ext>
            </a:extLst>
          </a:blip>
          <a:srcRect b="36714"/>
          <a:stretch/>
        </p:blipFill>
        <p:spPr>
          <a:xfrm>
            <a:off x="0" y="1034891"/>
            <a:ext cx="12054624" cy="7628935"/>
          </a:xfrm>
          <a:prstGeom prst="rect">
            <a:avLst/>
          </a:prstGeom>
        </p:spPr>
      </p:pic>
      <p:sp>
        <p:nvSpPr>
          <p:cNvPr id="4" name="TextBox 3">
            <a:extLst>
              <a:ext uri="{FF2B5EF4-FFF2-40B4-BE49-F238E27FC236}">
                <a16:creationId xmlns:a16="http://schemas.microsoft.com/office/drawing/2014/main" id="{DB1F402F-DF4A-541D-8AA4-6C3EF17D52BA}"/>
              </a:ext>
            </a:extLst>
          </p:cNvPr>
          <p:cNvSpPr txBox="1"/>
          <p:nvPr/>
        </p:nvSpPr>
        <p:spPr>
          <a:xfrm>
            <a:off x="457199" y="516672"/>
            <a:ext cx="11597425"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What About Us?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There is Biblical Authority for Churches without Elders</a:t>
            </a:r>
          </a:p>
        </p:txBody>
      </p:sp>
      <p:sp>
        <p:nvSpPr>
          <p:cNvPr id="5" name="Freeform: Shape 4">
            <a:extLst>
              <a:ext uri="{FF2B5EF4-FFF2-40B4-BE49-F238E27FC236}">
                <a16:creationId xmlns:a16="http://schemas.microsoft.com/office/drawing/2014/main" id="{C6E9CCAB-BF1B-705D-16D5-48C8EB4D4ED3}"/>
              </a:ext>
            </a:extLst>
          </p:cNvPr>
          <p:cNvSpPr/>
          <p:nvPr/>
        </p:nvSpPr>
        <p:spPr>
          <a:xfrm>
            <a:off x="4121239" y="3424661"/>
            <a:ext cx="2846231" cy="1352282"/>
          </a:xfrm>
          <a:custGeom>
            <a:avLst/>
            <a:gdLst>
              <a:gd name="connsiteX0" fmla="*/ 0 w 2846231"/>
              <a:gd name="connsiteY0" fmla="*/ 0 h 1352282"/>
              <a:gd name="connsiteX1" fmla="*/ 141668 w 2846231"/>
              <a:gd name="connsiteY1" fmla="*/ 64394 h 1352282"/>
              <a:gd name="connsiteX2" fmla="*/ 373488 w 2846231"/>
              <a:gd name="connsiteY2" fmla="*/ 90152 h 1352282"/>
              <a:gd name="connsiteX3" fmla="*/ 437882 w 2846231"/>
              <a:gd name="connsiteY3" fmla="*/ 103031 h 1352282"/>
              <a:gd name="connsiteX4" fmla="*/ 566671 w 2846231"/>
              <a:gd name="connsiteY4" fmla="*/ 154546 h 1352282"/>
              <a:gd name="connsiteX5" fmla="*/ 605307 w 2846231"/>
              <a:gd name="connsiteY5" fmla="*/ 193183 h 1352282"/>
              <a:gd name="connsiteX6" fmla="*/ 656823 w 2846231"/>
              <a:gd name="connsiteY6" fmla="*/ 206062 h 1352282"/>
              <a:gd name="connsiteX7" fmla="*/ 721217 w 2846231"/>
              <a:gd name="connsiteY7" fmla="*/ 231820 h 1352282"/>
              <a:gd name="connsiteX8" fmla="*/ 875764 w 2846231"/>
              <a:gd name="connsiteY8" fmla="*/ 270456 h 1352282"/>
              <a:gd name="connsiteX9" fmla="*/ 1043189 w 2846231"/>
              <a:gd name="connsiteY9" fmla="*/ 296214 h 1352282"/>
              <a:gd name="connsiteX10" fmla="*/ 1159099 w 2846231"/>
              <a:gd name="connsiteY10" fmla="*/ 334851 h 1352282"/>
              <a:gd name="connsiteX11" fmla="*/ 1197736 w 2846231"/>
              <a:gd name="connsiteY11" fmla="*/ 347729 h 1352282"/>
              <a:gd name="connsiteX12" fmla="*/ 1236372 w 2846231"/>
              <a:gd name="connsiteY12" fmla="*/ 360608 h 1352282"/>
              <a:gd name="connsiteX13" fmla="*/ 1300767 w 2846231"/>
              <a:gd name="connsiteY13" fmla="*/ 373487 h 1352282"/>
              <a:gd name="connsiteX14" fmla="*/ 1468192 w 2846231"/>
              <a:gd name="connsiteY14" fmla="*/ 399245 h 1352282"/>
              <a:gd name="connsiteX15" fmla="*/ 1545465 w 2846231"/>
              <a:gd name="connsiteY15" fmla="*/ 425003 h 1352282"/>
              <a:gd name="connsiteX16" fmla="*/ 1635617 w 2846231"/>
              <a:gd name="connsiteY16" fmla="*/ 476518 h 1352282"/>
              <a:gd name="connsiteX17" fmla="*/ 1674254 w 2846231"/>
              <a:gd name="connsiteY17" fmla="*/ 515155 h 1352282"/>
              <a:gd name="connsiteX18" fmla="*/ 1558344 w 2846231"/>
              <a:gd name="connsiteY18" fmla="*/ 746975 h 1352282"/>
              <a:gd name="connsiteX19" fmla="*/ 1506829 w 2846231"/>
              <a:gd name="connsiteY19" fmla="*/ 798490 h 1352282"/>
              <a:gd name="connsiteX20" fmla="*/ 1481071 w 2846231"/>
              <a:gd name="connsiteY20" fmla="*/ 837127 h 1352282"/>
              <a:gd name="connsiteX21" fmla="*/ 1455313 w 2846231"/>
              <a:gd name="connsiteY21" fmla="*/ 914400 h 1352282"/>
              <a:gd name="connsiteX22" fmla="*/ 1468192 w 2846231"/>
              <a:gd name="connsiteY22" fmla="*/ 965915 h 1352282"/>
              <a:gd name="connsiteX23" fmla="*/ 1558344 w 2846231"/>
              <a:gd name="connsiteY23" fmla="*/ 1056068 h 1352282"/>
              <a:gd name="connsiteX24" fmla="*/ 1815922 w 2846231"/>
              <a:gd name="connsiteY24" fmla="*/ 1120462 h 1352282"/>
              <a:gd name="connsiteX25" fmla="*/ 1931831 w 2846231"/>
              <a:gd name="connsiteY25" fmla="*/ 1184856 h 1352282"/>
              <a:gd name="connsiteX26" fmla="*/ 1970468 w 2846231"/>
              <a:gd name="connsiteY26" fmla="*/ 1223493 h 1352282"/>
              <a:gd name="connsiteX27" fmla="*/ 2021984 w 2846231"/>
              <a:gd name="connsiteY27" fmla="*/ 1249251 h 1352282"/>
              <a:gd name="connsiteX28" fmla="*/ 2073499 w 2846231"/>
              <a:gd name="connsiteY28" fmla="*/ 1300766 h 1352282"/>
              <a:gd name="connsiteX29" fmla="*/ 2150772 w 2846231"/>
              <a:gd name="connsiteY29" fmla="*/ 1339403 h 1352282"/>
              <a:gd name="connsiteX30" fmla="*/ 2215167 w 2846231"/>
              <a:gd name="connsiteY30" fmla="*/ 1326524 h 1352282"/>
              <a:gd name="connsiteX31" fmla="*/ 2253803 w 2846231"/>
              <a:gd name="connsiteY31" fmla="*/ 1300766 h 1352282"/>
              <a:gd name="connsiteX32" fmla="*/ 2356834 w 2846231"/>
              <a:gd name="connsiteY32" fmla="*/ 1275008 h 1352282"/>
              <a:gd name="connsiteX33" fmla="*/ 2575775 w 2846231"/>
              <a:gd name="connsiteY33" fmla="*/ 1326524 h 1352282"/>
              <a:gd name="connsiteX34" fmla="*/ 2678806 w 2846231"/>
              <a:gd name="connsiteY34" fmla="*/ 1352282 h 1352282"/>
              <a:gd name="connsiteX35" fmla="*/ 2743200 w 2846231"/>
              <a:gd name="connsiteY35" fmla="*/ 1300766 h 1352282"/>
              <a:gd name="connsiteX36" fmla="*/ 2846231 w 2846231"/>
              <a:gd name="connsiteY36" fmla="*/ 1275008 h 1352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846231" h="1352282">
                <a:moveTo>
                  <a:pt x="0" y="0"/>
                </a:moveTo>
                <a:cubicBezTo>
                  <a:pt x="29840" y="14920"/>
                  <a:pt x="105212" y="55280"/>
                  <a:pt x="141668" y="64394"/>
                </a:cubicBezTo>
                <a:cubicBezTo>
                  <a:pt x="186435" y="75586"/>
                  <a:pt x="345807" y="87636"/>
                  <a:pt x="373488" y="90152"/>
                </a:cubicBezTo>
                <a:cubicBezTo>
                  <a:pt x="394953" y="94445"/>
                  <a:pt x="417310" y="95550"/>
                  <a:pt x="437882" y="103031"/>
                </a:cubicBezTo>
                <a:cubicBezTo>
                  <a:pt x="642689" y="177507"/>
                  <a:pt x="418560" y="117521"/>
                  <a:pt x="566671" y="154546"/>
                </a:cubicBezTo>
                <a:cubicBezTo>
                  <a:pt x="579550" y="167425"/>
                  <a:pt x="589493" y="184147"/>
                  <a:pt x="605307" y="193183"/>
                </a:cubicBezTo>
                <a:cubicBezTo>
                  <a:pt x="620675" y="201965"/>
                  <a:pt x="640031" y="200465"/>
                  <a:pt x="656823" y="206062"/>
                </a:cubicBezTo>
                <a:cubicBezTo>
                  <a:pt x="678755" y="213373"/>
                  <a:pt x="699491" y="223920"/>
                  <a:pt x="721217" y="231820"/>
                </a:cubicBezTo>
                <a:cubicBezTo>
                  <a:pt x="826401" y="270068"/>
                  <a:pt x="768692" y="249041"/>
                  <a:pt x="875764" y="270456"/>
                </a:cubicBezTo>
                <a:cubicBezTo>
                  <a:pt x="1015184" y="298341"/>
                  <a:pt x="799452" y="269132"/>
                  <a:pt x="1043189" y="296214"/>
                </a:cubicBezTo>
                <a:lnTo>
                  <a:pt x="1159099" y="334851"/>
                </a:lnTo>
                <a:lnTo>
                  <a:pt x="1197736" y="347729"/>
                </a:lnTo>
                <a:cubicBezTo>
                  <a:pt x="1210615" y="352022"/>
                  <a:pt x="1223060" y="357946"/>
                  <a:pt x="1236372" y="360608"/>
                </a:cubicBezTo>
                <a:lnTo>
                  <a:pt x="1300767" y="373487"/>
                </a:lnTo>
                <a:cubicBezTo>
                  <a:pt x="1366290" y="385400"/>
                  <a:pt x="1400657" y="389597"/>
                  <a:pt x="1468192" y="399245"/>
                </a:cubicBezTo>
                <a:cubicBezTo>
                  <a:pt x="1493950" y="407831"/>
                  <a:pt x="1523744" y="408713"/>
                  <a:pt x="1545465" y="425003"/>
                </a:cubicBezTo>
                <a:cubicBezTo>
                  <a:pt x="1607841" y="471784"/>
                  <a:pt x="1576618" y="456851"/>
                  <a:pt x="1635617" y="476518"/>
                </a:cubicBezTo>
                <a:cubicBezTo>
                  <a:pt x="1648496" y="489397"/>
                  <a:pt x="1670996" y="497235"/>
                  <a:pt x="1674254" y="515155"/>
                </a:cubicBezTo>
                <a:cubicBezTo>
                  <a:pt x="1692449" y="615226"/>
                  <a:pt x="1622806" y="682513"/>
                  <a:pt x="1558344" y="746975"/>
                </a:cubicBezTo>
                <a:cubicBezTo>
                  <a:pt x="1541172" y="764147"/>
                  <a:pt x="1522633" y="780052"/>
                  <a:pt x="1506829" y="798490"/>
                </a:cubicBezTo>
                <a:cubicBezTo>
                  <a:pt x="1496756" y="810242"/>
                  <a:pt x="1487358" y="822982"/>
                  <a:pt x="1481071" y="837127"/>
                </a:cubicBezTo>
                <a:cubicBezTo>
                  <a:pt x="1470044" y="861938"/>
                  <a:pt x="1455313" y="914400"/>
                  <a:pt x="1455313" y="914400"/>
                </a:cubicBezTo>
                <a:cubicBezTo>
                  <a:pt x="1459606" y="931572"/>
                  <a:pt x="1459596" y="950442"/>
                  <a:pt x="1468192" y="965915"/>
                </a:cubicBezTo>
                <a:cubicBezTo>
                  <a:pt x="1486645" y="999131"/>
                  <a:pt x="1520897" y="1039425"/>
                  <a:pt x="1558344" y="1056068"/>
                </a:cubicBezTo>
                <a:cubicBezTo>
                  <a:pt x="1628470" y="1087235"/>
                  <a:pt x="1757259" y="1107891"/>
                  <a:pt x="1815922" y="1120462"/>
                </a:cubicBezTo>
                <a:cubicBezTo>
                  <a:pt x="1852615" y="1138809"/>
                  <a:pt x="1899492" y="1160602"/>
                  <a:pt x="1931831" y="1184856"/>
                </a:cubicBezTo>
                <a:cubicBezTo>
                  <a:pt x="1946402" y="1195784"/>
                  <a:pt x="1955647" y="1212907"/>
                  <a:pt x="1970468" y="1223493"/>
                </a:cubicBezTo>
                <a:cubicBezTo>
                  <a:pt x="1986091" y="1234652"/>
                  <a:pt x="2006625" y="1237732"/>
                  <a:pt x="2021984" y="1249251"/>
                </a:cubicBezTo>
                <a:cubicBezTo>
                  <a:pt x="2041412" y="1263822"/>
                  <a:pt x="2055061" y="1284962"/>
                  <a:pt x="2073499" y="1300766"/>
                </a:cubicBezTo>
                <a:cubicBezTo>
                  <a:pt x="2105274" y="1328002"/>
                  <a:pt x="2113376" y="1326937"/>
                  <a:pt x="2150772" y="1339403"/>
                </a:cubicBezTo>
                <a:cubicBezTo>
                  <a:pt x="2172237" y="1335110"/>
                  <a:pt x="2194671" y="1334210"/>
                  <a:pt x="2215167" y="1326524"/>
                </a:cubicBezTo>
                <a:cubicBezTo>
                  <a:pt x="2229660" y="1321089"/>
                  <a:pt x="2239257" y="1306056"/>
                  <a:pt x="2253803" y="1300766"/>
                </a:cubicBezTo>
                <a:cubicBezTo>
                  <a:pt x="2287072" y="1288668"/>
                  <a:pt x="2356834" y="1275008"/>
                  <a:pt x="2356834" y="1275008"/>
                </a:cubicBezTo>
                <a:cubicBezTo>
                  <a:pt x="2701107" y="1332387"/>
                  <a:pt x="2389001" y="1269054"/>
                  <a:pt x="2575775" y="1326524"/>
                </a:cubicBezTo>
                <a:cubicBezTo>
                  <a:pt x="2609610" y="1336935"/>
                  <a:pt x="2678806" y="1352282"/>
                  <a:pt x="2678806" y="1352282"/>
                </a:cubicBezTo>
                <a:cubicBezTo>
                  <a:pt x="2771056" y="1321532"/>
                  <a:pt x="2665528" y="1365494"/>
                  <a:pt x="2743200" y="1300766"/>
                </a:cubicBezTo>
                <a:cubicBezTo>
                  <a:pt x="2783324" y="1267329"/>
                  <a:pt x="2799443" y="1275008"/>
                  <a:pt x="2846231" y="1275008"/>
                </a:cubicBezTo>
              </a:path>
            </a:pathLst>
          </a:custGeom>
          <a:noFill/>
          <a:ln w="63500">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2B668D35-909E-446D-FEDE-8BB4E5189A0D}"/>
              </a:ext>
            </a:extLst>
          </p:cNvPr>
          <p:cNvSpPr/>
          <p:nvPr/>
        </p:nvSpPr>
        <p:spPr>
          <a:xfrm>
            <a:off x="4120610" y="3416820"/>
            <a:ext cx="2835965" cy="1245704"/>
          </a:xfrm>
          <a:custGeom>
            <a:avLst/>
            <a:gdLst>
              <a:gd name="connsiteX0" fmla="*/ 2835965 w 2835965"/>
              <a:gd name="connsiteY0" fmla="*/ 1245704 h 1245704"/>
              <a:gd name="connsiteX1" fmla="*/ 2676939 w 2835965"/>
              <a:gd name="connsiteY1" fmla="*/ 1232452 h 1245704"/>
              <a:gd name="connsiteX2" fmla="*/ 2637183 w 2835965"/>
              <a:gd name="connsiteY2" fmla="*/ 1192696 h 1245704"/>
              <a:gd name="connsiteX3" fmla="*/ 2398644 w 2835965"/>
              <a:gd name="connsiteY3" fmla="*/ 1205948 h 1245704"/>
              <a:gd name="connsiteX4" fmla="*/ 2120348 w 2835965"/>
              <a:gd name="connsiteY4" fmla="*/ 1192696 h 1245704"/>
              <a:gd name="connsiteX5" fmla="*/ 2001079 w 2835965"/>
              <a:gd name="connsiteY5" fmla="*/ 1139687 h 1245704"/>
              <a:gd name="connsiteX6" fmla="*/ 1948070 w 2835965"/>
              <a:gd name="connsiteY6" fmla="*/ 1113182 h 1245704"/>
              <a:gd name="connsiteX7" fmla="*/ 1895061 w 2835965"/>
              <a:gd name="connsiteY7" fmla="*/ 1060174 h 1245704"/>
              <a:gd name="connsiteX8" fmla="*/ 1789044 w 2835965"/>
              <a:gd name="connsiteY8" fmla="*/ 1007165 h 1245704"/>
              <a:gd name="connsiteX9" fmla="*/ 1749287 w 2835965"/>
              <a:gd name="connsiteY9" fmla="*/ 967409 h 1245704"/>
              <a:gd name="connsiteX10" fmla="*/ 1616765 w 2835965"/>
              <a:gd name="connsiteY10" fmla="*/ 954156 h 1245704"/>
              <a:gd name="connsiteX11" fmla="*/ 1550505 w 2835965"/>
              <a:gd name="connsiteY11" fmla="*/ 940904 h 1245704"/>
              <a:gd name="connsiteX12" fmla="*/ 1563757 w 2835965"/>
              <a:gd name="connsiteY12" fmla="*/ 901148 h 1245704"/>
              <a:gd name="connsiteX13" fmla="*/ 1630018 w 2835965"/>
              <a:gd name="connsiteY13" fmla="*/ 795130 h 1245704"/>
              <a:gd name="connsiteX14" fmla="*/ 1709531 w 2835965"/>
              <a:gd name="connsiteY14" fmla="*/ 768626 h 1245704"/>
              <a:gd name="connsiteX15" fmla="*/ 1736035 w 2835965"/>
              <a:gd name="connsiteY15" fmla="*/ 728869 h 1245704"/>
              <a:gd name="connsiteX16" fmla="*/ 1762539 w 2835965"/>
              <a:gd name="connsiteY16" fmla="*/ 609600 h 1245704"/>
              <a:gd name="connsiteX17" fmla="*/ 1749287 w 2835965"/>
              <a:gd name="connsiteY17" fmla="*/ 569843 h 1245704"/>
              <a:gd name="connsiteX18" fmla="*/ 1550505 w 2835965"/>
              <a:gd name="connsiteY18" fmla="*/ 397565 h 1245704"/>
              <a:gd name="connsiteX19" fmla="*/ 1457739 w 2835965"/>
              <a:gd name="connsiteY19" fmla="*/ 344556 h 1245704"/>
              <a:gd name="connsiteX20" fmla="*/ 1338470 w 2835965"/>
              <a:gd name="connsiteY20" fmla="*/ 331304 h 1245704"/>
              <a:gd name="connsiteX21" fmla="*/ 1232452 w 2835965"/>
              <a:gd name="connsiteY21" fmla="*/ 278296 h 1245704"/>
              <a:gd name="connsiteX22" fmla="*/ 1179444 w 2835965"/>
              <a:gd name="connsiteY22" fmla="*/ 238539 h 1245704"/>
              <a:gd name="connsiteX23" fmla="*/ 1073426 w 2835965"/>
              <a:gd name="connsiteY23" fmla="*/ 198782 h 1245704"/>
              <a:gd name="connsiteX24" fmla="*/ 1033670 w 2835965"/>
              <a:gd name="connsiteY24" fmla="*/ 172278 h 1245704"/>
              <a:gd name="connsiteX25" fmla="*/ 914400 w 2835965"/>
              <a:gd name="connsiteY25" fmla="*/ 159026 h 1245704"/>
              <a:gd name="connsiteX26" fmla="*/ 715618 w 2835965"/>
              <a:gd name="connsiteY26" fmla="*/ 172278 h 1245704"/>
              <a:gd name="connsiteX27" fmla="*/ 662609 w 2835965"/>
              <a:gd name="connsiteY27" fmla="*/ 185530 h 1245704"/>
              <a:gd name="connsiteX28" fmla="*/ 463826 w 2835965"/>
              <a:gd name="connsiteY28" fmla="*/ 145774 h 1245704"/>
              <a:gd name="connsiteX29" fmla="*/ 344557 w 2835965"/>
              <a:gd name="connsiteY29" fmla="*/ 132522 h 1245704"/>
              <a:gd name="connsiteX30" fmla="*/ 251792 w 2835965"/>
              <a:gd name="connsiteY30" fmla="*/ 79513 h 1245704"/>
              <a:gd name="connsiteX31" fmla="*/ 106018 w 2835965"/>
              <a:gd name="connsiteY31" fmla="*/ 53009 h 1245704"/>
              <a:gd name="connsiteX32" fmla="*/ 66261 w 2835965"/>
              <a:gd name="connsiteY32" fmla="*/ 26504 h 1245704"/>
              <a:gd name="connsiteX33" fmla="*/ 26505 w 2835965"/>
              <a:gd name="connsiteY33" fmla="*/ 13252 h 1245704"/>
              <a:gd name="connsiteX34" fmla="*/ 0 w 2835965"/>
              <a:gd name="connsiteY34" fmla="*/ 0 h 1245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835965" h="1245704">
                <a:moveTo>
                  <a:pt x="2835965" y="1245704"/>
                </a:moveTo>
                <a:cubicBezTo>
                  <a:pt x="2782956" y="1241287"/>
                  <a:pt x="2728335" y="1246158"/>
                  <a:pt x="2676939" y="1232452"/>
                </a:cubicBezTo>
                <a:cubicBezTo>
                  <a:pt x="2658831" y="1227623"/>
                  <a:pt x="2655840" y="1194473"/>
                  <a:pt x="2637183" y="1192696"/>
                </a:cubicBezTo>
                <a:cubicBezTo>
                  <a:pt x="2557906" y="1185146"/>
                  <a:pt x="2478157" y="1201531"/>
                  <a:pt x="2398644" y="1205948"/>
                </a:cubicBezTo>
                <a:cubicBezTo>
                  <a:pt x="2305879" y="1201531"/>
                  <a:pt x="2211955" y="1207964"/>
                  <a:pt x="2120348" y="1192696"/>
                </a:cubicBezTo>
                <a:cubicBezTo>
                  <a:pt x="2077434" y="1185544"/>
                  <a:pt x="2040581" y="1157919"/>
                  <a:pt x="2001079" y="1139687"/>
                </a:cubicBezTo>
                <a:cubicBezTo>
                  <a:pt x="1983142" y="1131408"/>
                  <a:pt x="1963874" y="1125035"/>
                  <a:pt x="1948070" y="1113182"/>
                </a:cubicBezTo>
                <a:cubicBezTo>
                  <a:pt x="1928079" y="1098189"/>
                  <a:pt x="1914786" y="1075515"/>
                  <a:pt x="1895061" y="1060174"/>
                </a:cubicBezTo>
                <a:cubicBezTo>
                  <a:pt x="1848116" y="1023661"/>
                  <a:pt x="1836265" y="1022905"/>
                  <a:pt x="1789044" y="1007165"/>
                </a:cubicBezTo>
                <a:cubicBezTo>
                  <a:pt x="1775792" y="993913"/>
                  <a:pt x="1767200" y="972921"/>
                  <a:pt x="1749287" y="967409"/>
                </a:cubicBezTo>
                <a:cubicBezTo>
                  <a:pt x="1706856" y="954353"/>
                  <a:pt x="1660770" y="960023"/>
                  <a:pt x="1616765" y="954156"/>
                </a:cubicBezTo>
                <a:cubicBezTo>
                  <a:pt x="1594439" y="951179"/>
                  <a:pt x="1572592" y="945321"/>
                  <a:pt x="1550505" y="940904"/>
                </a:cubicBezTo>
                <a:cubicBezTo>
                  <a:pt x="1554922" y="927652"/>
                  <a:pt x="1558852" y="914227"/>
                  <a:pt x="1563757" y="901148"/>
                </a:cubicBezTo>
                <a:cubicBezTo>
                  <a:pt x="1579461" y="859270"/>
                  <a:pt x="1587432" y="818789"/>
                  <a:pt x="1630018" y="795130"/>
                </a:cubicBezTo>
                <a:cubicBezTo>
                  <a:pt x="1654440" y="781562"/>
                  <a:pt x="1709531" y="768626"/>
                  <a:pt x="1709531" y="768626"/>
                </a:cubicBezTo>
                <a:cubicBezTo>
                  <a:pt x="1718366" y="755374"/>
                  <a:pt x="1729761" y="743508"/>
                  <a:pt x="1736035" y="728869"/>
                </a:cubicBezTo>
                <a:cubicBezTo>
                  <a:pt x="1743054" y="712492"/>
                  <a:pt x="1760180" y="621394"/>
                  <a:pt x="1762539" y="609600"/>
                </a:cubicBezTo>
                <a:cubicBezTo>
                  <a:pt x="1758122" y="596348"/>
                  <a:pt x="1755534" y="582337"/>
                  <a:pt x="1749287" y="569843"/>
                </a:cubicBezTo>
                <a:cubicBezTo>
                  <a:pt x="1698542" y="468351"/>
                  <a:pt x="1677071" y="469888"/>
                  <a:pt x="1550505" y="397565"/>
                </a:cubicBezTo>
                <a:cubicBezTo>
                  <a:pt x="1519583" y="379895"/>
                  <a:pt x="1491732" y="355179"/>
                  <a:pt x="1457739" y="344556"/>
                </a:cubicBezTo>
                <a:cubicBezTo>
                  <a:pt x="1419559" y="332625"/>
                  <a:pt x="1378226" y="335721"/>
                  <a:pt x="1338470" y="331304"/>
                </a:cubicBezTo>
                <a:cubicBezTo>
                  <a:pt x="1303131" y="313635"/>
                  <a:pt x="1266580" y="298204"/>
                  <a:pt x="1232452" y="278296"/>
                </a:cubicBezTo>
                <a:cubicBezTo>
                  <a:pt x="1213374" y="267167"/>
                  <a:pt x="1199199" y="248417"/>
                  <a:pt x="1179444" y="238539"/>
                </a:cubicBezTo>
                <a:cubicBezTo>
                  <a:pt x="1145686" y="221660"/>
                  <a:pt x="1107785" y="214400"/>
                  <a:pt x="1073426" y="198782"/>
                </a:cubicBezTo>
                <a:cubicBezTo>
                  <a:pt x="1058927" y="192191"/>
                  <a:pt x="1049121" y="176141"/>
                  <a:pt x="1033670" y="172278"/>
                </a:cubicBezTo>
                <a:cubicBezTo>
                  <a:pt x="994863" y="162576"/>
                  <a:pt x="954157" y="163443"/>
                  <a:pt x="914400" y="159026"/>
                </a:cubicBezTo>
                <a:cubicBezTo>
                  <a:pt x="848139" y="163443"/>
                  <a:pt x="781661" y="165326"/>
                  <a:pt x="715618" y="172278"/>
                </a:cubicBezTo>
                <a:cubicBezTo>
                  <a:pt x="697505" y="174185"/>
                  <a:pt x="680822" y="185530"/>
                  <a:pt x="662609" y="185530"/>
                </a:cubicBezTo>
                <a:cubicBezTo>
                  <a:pt x="589366" y="185530"/>
                  <a:pt x="535326" y="158391"/>
                  <a:pt x="463826" y="145774"/>
                </a:cubicBezTo>
                <a:cubicBezTo>
                  <a:pt x="424434" y="138823"/>
                  <a:pt x="384313" y="136939"/>
                  <a:pt x="344557" y="132522"/>
                </a:cubicBezTo>
                <a:cubicBezTo>
                  <a:pt x="171052" y="89143"/>
                  <a:pt x="409706" y="158469"/>
                  <a:pt x="251792" y="79513"/>
                </a:cubicBezTo>
                <a:cubicBezTo>
                  <a:pt x="242531" y="74883"/>
                  <a:pt x="108321" y="53393"/>
                  <a:pt x="106018" y="53009"/>
                </a:cubicBezTo>
                <a:cubicBezTo>
                  <a:pt x="92766" y="44174"/>
                  <a:pt x="80507" y="33627"/>
                  <a:pt x="66261" y="26504"/>
                </a:cubicBezTo>
                <a:cubicBezTo>
                  <a:pt x="53767" y="20257"/>
                  <a:pt x="39475" y="18440"/>
                  <a:pt x="26505" y="13252"/>
                </a:cubicBezTo>
                <a:cubicBezTo>
                  <a:pt x="17334" y="9584"/>
                  <a:pt x="8835" y="4417"/>
                  <a:pt x="0" y="0"/>
                </a:cubicBezTo>
              </a:path>
            </a:pathLst>
          </a:custGeom>
          <a:noFill/>
          <a:ln w="63500">
            <a:solidFill>
              <a:srgbClr val="FF0000"/>
            </a:solidFill>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DBDBCCE0-D393-F9B2-C00D-F1B326F69A1B}"/>
              </a:ext>
            </a:extLst>
          </p:cNvPr>
          <p:cNvSpPr txBox="1"/>
          <p:nvPr/>
        </p:nvSpPr>
        <p:spPr>
          <a:xfrm>
            <a:off x="834583" y="1560645"/>
            <a:ext cx="9790487"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Acts 14:23</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And when they had appointed elders for them in every church, having prayed with fasting, they commended them to the Lord in whom they had believed.</a:t>
            </a:r>
            <a:endPar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293827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2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B1F402F-DF4A-541D-8AA4-6C3EF17D52BA}"/>
              </a:ext>
            </a:extLst>
          </p:cNvPr>
          <p:cNvSpPr txBox="1"/>
          <p:nvPr/>
        </p:nvSpPr>
        <p:spPr>
          <a:xfrm>
            <a:off x="457199" y="516672"/>
            <a:ext cx="11734801" cy="61863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What About Us?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There is Biblical Authority for Churches without Elders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There is NO Biblical Authority for Churches to be Content w/o Elders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Apostolic Example  (Acts 14:23)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Apostolic Instruction (Titus 1:5)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ESV	</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2800" b="0" i="1" u="none" strike="noStrike" kern="1200" cap="none" spc="0" normalizeH="0" baseline="0" noProof="0" dirty="0">
                <a:ln>
                  <a:noFill/>
                </a:ln>
                <a:solidFill>
                  <a:srgbClr val="001320"/>
                </a:solidFill>
                <a:effectLst/>
                <a:uLnTx/>
                <a:uFillTx/>
                <a:latin typeface="Roboto" panose="02000000000000000000" pitchFamily="2" charset="0"/>
                <a:ea typeface="+mn-ea"/>
                <a:cs typeface="+mn-cs"/>
              </a:rPr>
              <a:t>put what remained into order”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1320"/>
                </a:solidFill>
                <a:effectLst/>
                <a:uLnTx/>
                <a:uFillTx/>
                <a:latin typeface="Roboto" panose="02000000000000000000" pitchFamily="2" charset="0"/>
                <a:ea typeface="+mn-ea"/>
                <a:cs typeface="+mn-cs"/>
              </a:rPr>
              <a:t>			LSB	</a:t>
            </a:r>
            <a:r>
              <a:rPr kumimoji="0" lang="en-US" sz="2800" b="0" i="1" u="none" strike="noStrike" kern="1200" cap="none" spc="0" normalizeH="0" baseline="0" noProof="0" dirty="0">
                <a:ln>
                  <a:noFill/>
                </a:ln>
                <a:solidFill>
                  <a:srgbClr val="001320"/>
                </a:solidFill>
                <a:effectLst/>
                <a:uLnTx/>
                <a:uFillTx/>
                <a:latin typeface="Roboto" panose="02000000000000000000" pitchFamily="2" charset="0"/>
                <a:ea typeface="+mn-ea"/>
                <a:cs typeface="+mn-cs"/>
              </a:rPr>
              <a:t>“set in order what remains”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1320"/>
                </a:solidFill>
                <a:effectLst/>
                <a:uLnTx/>
                <a:uFillTx/>
                <a:latin typeface="Roboto" panose="02000000000000000000" pitchFamily="2" charset="0"/>
                <a:ea typeface="+mn-ea"/>
                <a:cs typeface="+mn-cs"/>
              </a:rPr>
              <a:t>			NET	</a:t>
            </a:r>
            <a:r>
              <a:rPr kumimoji="0" lang="en-US" sz="2800" b="0" i="1" u="none" strike="noStrike" kern="1200" cap="none" spc="0" normalizeH="0" baseline="0" noProof="0" dirty="0">
                <a:ln>
                  <a:noFill/>
                </a:ln>
                <a:solidFill>
                  <a:srgbClr val="001320"/>
                </a:solidFill>
                <a:effectLst/>
                <a:uLnTx/>
                <a:uFillTx/>
                <a:latin typeface="Roboto" panose="02000000000000000000" pitchFamily="2" charset="0"/>
                <a:ea typeface="+mn-ea"/>
                <a:cs typeface="+mn-cs"/>
              </a:rPr>
              <a:t>“set in order the remaining matters”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1320"/>
                </a:solidFill>
                <a:effectLst/>
                <a:uLnTx/>
                <a:uFillTx/>
                <a:latin typeface="Roboto" panose="02000000000000000000" pitchFamily="2" charset="0"/>
                <a:ea typeface="+mn-ea"/>
                <a:cs typeface="+mn-cs"/>
              </a:rPr>
              <a:t>Is it Becoming </a:t>
            </a:r>
            <a:r>
              <a:rPr kumimoji="0" lang="en-US" sz="2800" b="1" i="1" u="none" strike="noStrike" kern="1200" cap="none" spc="0" normalizeH="0" baseline="0" noProof="0" dirty="0">
                <a:ln>
                  <a:noFill/>
                </a:ln>
                <a:solidFill>
                  <a:srgbClr val="001320"/>
                </a:solidFill>
                <a:effectLst/>
                <a:uLnTx/>
                <a:uFillTx/>
                <a:latin typeface="Roboto" panose="02000000000000000000" pitchFamily="2" charset="0"/>
                <a:ea typeface="+mn-ea"/>
                <a:cs typeface="+mn-cs"/>
              </a:rPr>
              <a:t>Traditional</a:t>
            </a:r>
            <a:r>
              <a:rPr kumimoji="0" lang="en-US" sz="2800" b="0" i="0" u="none" strike="noStrike" kern="1200" cap="none" spc="0" normalizeH="0" baseline="0" noProof="0" dirty="0">
                <a:ln>
                  <a:noFill/>
                </a:ln>
                <a:solidFill>
                  <a:srgbClr val="001320"/>
                </a:solidFill>
                <a:effectLst/>
                <a:uLnTx/>
                <a:uFillTx/>
                <a:latin typeface="Roboto" panose="02000000000000000000" pitchFamily="2" charset="0"/>
                <a:ea typeface="+mn-ea"/>
                <a:cs typeface="+mn-cs"/>
              </a:rPr>
              <a:t> to have churches without Elders?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1320"/>
                </a:solidFill>
                <a:effectLst/>
                <a:uLnTx/>
                <a:uFillTx/>
                <a:latin typeface="Roboto" panose="02000000000000000000" pitchFamily="2" charset="0"/>
                <a:ea typeface="+mn-ea"/>
                <a:cs typeface="+mn-cs"/>
              </a:rPr>
              <a:t>Is it Becoming </a:t>
            </a:r>
            <a:r>
              <a:rPr kumimoji="0" lang="en-US" sz="2800" b="1" i="1" u="none" strike="noStrike" kern="1200" cap="none" spc="0" normalizeH="0" baseline="0" noProof="0" dirty="0">
                <a:ln>
                  <a:noFill/>
                </a:ln>
                <a:solidFill>
                  <a:srgbClr val="001320"/>
                </a:solidFill>
                <a:effectLst/>
                <a:uLnTx/>
                <a:uFillTx/>
                <a:latin typeface="Roboto" panose="02000000000000000000" pitchFamily="2" charset="0"/>
                <a:ea typeface="+mn-ea"/>
                <a:cs typeface="+mn-cs"/>
              </a:rPr>
              <a:t>Traditional</a:t>
            </a:r>
            <a:r>
              <a:rPr kumimoji="0" lang="en-US" sz="2800" b="0" i="0" u="none" strike="noStrike" kern="1200" cap="none" spc="0" normalizeH="0" baseline="0" noProof="0" dirty="0">
                <a:ln>
                  <a:noFill/>
                </a:ln>
                <a:solidFill>
                  <a:srgbClr val="001320"/>
                </a:solidFill>
                <a:effectLst/>
                <a:uLnTx/>
                <a:uFillTx/>
                <a:latin typeface="Roboto" panose="02000000000000000000" pitchFamily="2" charset="0"/>
                <a:ea typeface="+mn-ea"/>
                <a:cs typeface="+mn-cs"/>
              </a:rPr>
              <a:t> to substitute Business Meetings for Elders?</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There is Biblical Authority for Churches </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to function</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without Elders</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Two passages</a:t>
            </a:r>
          </a:p>
          <a:p>
            <a:pPr marL="1371600" marR="0" lvl="2"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One pertaining to material concerns</a:t>
            </a:r>
          </a:p>
          <a:p>
            <a:pPr marL="1371600" marR="0" lvl="2"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One pertaining to spiritual concerns</a:t>
            </a:r>
          </a:p>
        </p:txBody>
      </p:sp>
      <p:sp>
        <p:nvSpPr>
          <p:cNvPr id="2" name="TextBox 1">
            <a:extLst>
              <a:ext uri="{FF2B5EF4-FFF2-40B4-BE49-F238E27FC236}">
                <a16:creationId xmlns:a16="http://schemas.microsoft.com/office/drawing/2014/main" id="{DBB278B3-82F1-E06A-F409-024AC574D317}"/>
              </a:ext>
            </a:extLst>
          </p:cNvPr>
          <p:cNvSpPr txBox="1"/>
          <p:nvPr/>
        </p:nvSpPr>
        <p:spPr>
          <a:xfrm>
            <a:off x="7469746" y="5705341"/>
            <a:ext cx="2627291"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Acts 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1 Corinthians 5</a:t>
            </a:r>
          </a:p>
        </p:txBody>
      </p:sp>
    </p:spTree>
    <p:extLst>
      <p:ext uri="{BB962C8B-B14F-4D97-AF65-F5344CB8AC3E}">
        <p14:creationId xmlns:p14="http://schemas.microsoft.com/office/powerpoint/2010/main" val="1688030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F66E00B-47DC-1D9F-228E-1A34E436F705}"/>
              </a:ext>
            </a:extLst>
          </p:cNvPr>
          <p:cNvSpPr txBox="1"/>
          <p:nvPr/>
        </p:nvSpPr>
        <p:spPr>
          <a:xfrm>
            <a:off x="395785" y="436728"/>
            <a:ext cx="6632032" cy="43396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The New Testament lays out a plan….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The same with or without elders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Congregational Action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Deacons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Individual Initiative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It’s a mistake to think that without elders, we are cut loose from Biblical instruction</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5712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987FE0A-A0A5-329F-23F5-409F387299A4}"/>
              </a:ext>
            </a:extLst>
          </p:cNvPr>
          <p:cNvSpPr/>
          <p:nvPr/>
        </p:nvSpPr>
        <p:spPr>
          <a:xfrm>
            <a:off x="3203150" y="3376171"/>
            <a:ext cx="2705327" cy="248031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072C722-9170-75A6-1E52-1F70B7F26064}"/>
              </a:ext>
            </a:extLst>
          </p:cNvPr>
          <p:cNvSpPr/>
          <p:nvPr/>
        </p:nvSpPr>
        <p:spPr>
          <a:xfrm>
            <a:off x="3404114" y="3741760"/>
            <a:ext cx="771099" cy="21147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178278A4-6ECB-4D87-4F66-B0545F4A6C4C}"/>
              </a:ext>
            </a:extLst>
          </p:cNvPr>
          <p:cNvSpPr/>
          <p:nvPr/>
        </p:nvSpPr>
        <p:spPr>
          <a:xfrm>
            <a:off x="4853055" y="3737944"/>
            <a:ext cx="771099" cy="21147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TRADITION</a:t>
            </a:r>
          </a:p>
        </p:txBody>
      </p:sp>
      <p:sp>
        <p:nvSpPr>
          <p:cNvPr id="13" name="TextBox 12">
            <a:extLst>
              <a:ext uri="{FF2B5EF4-FFF2-40B4-BE49-F238E27FC236}">
                <a16:creationId xmlns:a16="http://schemas.microsoft.com/office/drawing/2014/main" id="{7A0E6D37-8CF1-BFE3-09CC-0C6BC3F1B669}"/>
              </a:ext>
            </a:extLst>
          </p:cNvPr>
          <p:cNvSpPr txBox="1"/>
          <p:nvPr/>
        </p:nvSpPr>
        <p:spPr>
          <a:xfrm>
            <a:off x="3203150" y="5979993"/>
            <a:ext cx="118588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BIBLE</a:t>
            </a:r>
          </a:p>
        </p:txBody>
      </p:sp>
      <p:sp>
        <p:nvSpPr>
          <p:cNvPr id="14" name="TextBox 13">
            <a:extLst>
              <a:ext uri="{FF2B5EF4-FFF2-40B4-BE49-F238E27FC236}">
                <a16:creationId xmlns:a16="http://schemas.microsoft.com/office/drawing/2014/main" id="{005EC887-E9E0-394F-1D39-61C2CFC35585}"/>
              </a:ext>
            </a:extLst>
          </p:cNvPr>
          <p:cNvSpPr txBox="1"/>
          <p:nvPr/>
        </p:nvSpPr>
        <p:spPr>
          <a:xfrm>
            <a:off x="4420077" y="5968617"/>
            <a:ext cx="165217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CHURCH</a:t>
            </a:r>
          </a:p>
        </p:txBody>
      </p:sp>
      <p:sp>
        <p:nvSpPr>
          <p:cNvPr id="15" name="Rectangle 14">
            <a:extLst>
              <a:ext uri="{FF2B5EF4-FFF2-40B4-BE49-F238E27FC236}">
                <a16:creationId xmlns:a16="http://schemas.microsoft.com/office/drawing/2014/main" id="{927AFAF0-869E-85FE-D625-EC731FFAC321}"/>
              </a:ext>
            </a:extLst>
          </p:cNvPr>
          <p:cNvSpPr/>
          <p:nvPr/>
        </p:nvSpPr>
        <p:spPr>
          <a:xfrm>
            <a:off x="6929000" y="3389819"/>
            <a:ext cx="2705327" cy="248031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9DAA3876-7849-5AFC-2563-65F59E24B430}"/>
              </a:ext>
            </a:extLst>
          </p:cNvPr>
          <p:cNvSpPr txBox="1"/>
          <p:nvPr/>
        </p:nvSpPr>
        <p:spPr>
          <a:xfrm>
            <a:off x="6929000" y="5993641"/>
            <a:ext cx="118588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BIBLE</a:t>
            </a:r>
          </a:p>
        </p:txBody>
      </p:sp>
      <p:sp>
        <p:nvSpPr>
          <p:cNvPr id="19" name="TextBox 18">
            <a:extLst>
              <a:ext uri="{FF2B5EF4-FFF2-40B4-BE49-F238E27FC236}">
                <a16:creationId xmlns:a16="http://schemas.microsoft.com/office/drawing/2014/main" id="{6D5AF3E0-1723-044A-FC2E-A67707315D9B}"/>
              </a:ext>
            </a:extLst>
          </p:cNvPr>
          <p:cNvSpPr txBox="1"/>
          <p:nvPr/>
        </p:nvSpPr>
        <p:spPr>
          <a:xfrm>
            <a:off x="8145927" y="5982265"/>
            <a:ext cx="165217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CHURCH</a:t>
            </a:r>
          </a:p>
        </p:txBody>
      </p:sp>
      <p:sp>
        <p:nvSpPr>
          <p:cNvPr id="26" name="TextBox 25">
            <a:extLst>
              <a:ext uri="{FF2B5EF4-FFF2-40B4-BE49-F238E27FC236}">
                <a16:creationId xmlns:a16="http://schemas.microsoft.com/office/drawing/2014/main" id="{EFC362FF-050F-5777-E1FB-533BAD757343}"/>
              </a:ext>
            </a:extLst>
          </p:cNvPr>
          <p:cNvSpPr txBox="1"/>
          <p:nvPr/>
        </p:nvSpPr>
        <p:spPr>
          <a:xfrm>
            <a:off x="3382845" y="2406547"/>
            <a:ext cx="238915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Officially</a:t>
            </a:r>
          </a:p>
        </p:txBody>
      </p:sp>
      <p:sp>
        <p:nvSpPr>
          <p:cNvPr id="27" name="TextBox 26">
            <a:extLst>
              <a:ext uri="{FF2B5EF4-FFF2-40B4-BE49-F238E27FC236}">
                <a16:creationId xmlns:a16="http://schemas.microsoft.com/office/drawing/2014/main" id="{A4D39897-3831-5BB0-7F08-E5F3F7002FAC}"/>
              </a:ext>
            </a:extLst>
          </p:cNvPr>
          <p:cNvSpPr txBox="1"/>
          <p:nvPr/>
        </p:nvSpPr>
        <p:spPr>
          <a:xfrm>
            <a:off x="6819162" y="2408821"/>
            <a:ext cx="289088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Reality</a:t>
            </a:r>
          </a:p>
        </p:txBody>
      </p:sp>
      <p:sp>
        <p:nvSpPr>
          <p:cNvPr id="2" name="TextBox 1">
            <a:extLst>
              <a:ext uri="{FF2B5EF4-FFF2-40B4-BE49-F238E27FC236}">
                <a16:creationId xmlns:a16="http://schemas.microsoft.com/office/drawing/2014/main" id="{8D817F2E-50DC-0FF7-BC38-8DE9F842B03A}"/>
              </a:ext>
            </a:extLst>
          </p:cNvPr>
          <p:cNvSpPr txBox="1"/>
          <p:nvPr/>
        </p:nvSpPr>
        <p:spPr>
          <a:xfrm>
            <a:off x="457200" y="516672"/>
            <a:ext cx="8732520" cy="11387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Youtube</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video about “Christian denominations” produced by a Presbyterian…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Contrasted with Roman Catholicism…</a:t>
            </a:r>
          </a:p>
        </p:txBody>
      </p:sp>
      <p:sp>
        <p:nvSpPr>
          <p:cNvPr id="3" name="Rectangle 2">
            <a:extLst>
              <a:ext uri="{FF2B5EF4-FFF2-40B4-BE49-F238E27FC236}">
                <a16:creationId xmlns:a16="http://schemas.microsoft.com/office/drawing/2014/main" id="{ED67420C-F773-4F1B-9A8B-4714E3258F57}"/>
              </a:ext>
            </a:extLst>
          </p:cNvPr>
          <p:cNvSpPr/>
          <p:nvPr/>
        </p:nvSpPr>
        <p:spPr>
          <a:xfrm>
            <a:off x="7143777" y="5064369"/>
            <a:ext cx="771099" cy="803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ECEB0943-CBA8-11D3-4E59-812052F850D3}"/>
              </a:ext>
            </a:extLst>
          </p:cNvPr>
          <p:cNvSpPr/>
          <p:nvPr/>
        </p:nvSpPr>
        <p:spPr>
          <a:xfrm>
            <a:off x="8592718" y="3429001"/>
            <a:ext cx="771099" cy="24353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TRADITION</a:t>
            </a:r>
          </a:p>
        </p:txBody>
      </p:sp>
      <p:sp>
        <p:nvSpPr>
          <p:cNvPr id="21" name="TextBox 20">
            <a:extLst>
              <a:ext uri="{FF2B5EF4-FFF2-40B4-BE49-F238E27FC236}">
                <a16:creationId xmlns:a16="http://schemas.microsoft.com/office/drawing/2014/main" id="{9F3875B3-F257-4B2B-7973-E9BCEF6A86DE}"/>
              </a:ext>
            </a:extLst>
          </p:cNvPr>
          <p:cNvSpPr txBox="1"/>
          <p:nvPr/>
        </p:nvSpPr>
        <p:spPr>
          <a:xfrm rot="16200000">
            <a:off x="2119425" y="4240347"/>
            <a:ext cx="170576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AUTHORITY</a:t>
            </a:r>
          </a:p>
        </p:txBody>
      </p:sp>
      <p:sp>
        <p:nvSpPr>
          <p:cNvPr id="22" name="TextBox 21">
            <a:extLst>
              <a:ext uri="{FF2B5EF4-FFF2-40B4-BE49-F238E27FC236}">
                <a16:creationId xmlns:a16="http://schemas.microsoft.com/office/drawing/2014/main" id="{8DF07793-9CF7-7AB5-0F41-1DF85B9A5A9A}"/>
              </a:ext>
            </a:extLst>
          </p:cNvPr>
          <p:cNvSpPr txBox="1"/>
          <p:nvPr/>
        </p:nvSpPr>
        <p:spPr>
          <a:xfrm rot="16200000">
            <a:off x="5844206" y="4237999"/>
            <a:ext cx="170576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AUTHORITY</a:t>
            </a:r>
          </a:p>
        </p:txBody>
      </p:sp>
    </p:spTree>
    <p:extLst>
      <p:ext uri="{BB962C8B-B14F-4D97-AF65-F5344CB8AC3E}">
        <p14:creationId xmlns:p14="http://schemas.microsoft.com/office/powerpoint/2010/main" val="735751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22" presetClass="entr" presetSubtype="4"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par>
                                <p:cTn id="18" presetID="1" presetClass="entr" presetSubtype="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par>
                                <p:cTn id="20" presetID="22" presetClass="entr" presetSubtype="4"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22" presetClass="entr" presetSubtype="4" fill="hold" grpId="0"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down)">
                                      <p:cBhvr>
                                        <p:cTn id="39" dur="500"/>
                                        <p:tgtEl>
                                          <p:spTgt spid="3"/>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down)">
                                      <p:cBhvr>
                                        <p:cTn id="4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p:bldP spid="14" grpId="0"/>
      <p:bldP spid="15" grpId="0" animBg="1"/>
      <p:bldP spid="18" grpId="0"/>
      <p:bldP spid="19" grpId="0"/>
      <p:bldP spid="26" grpId="0"/>
      <p:bldP spid="27" grpId="0"/>
      <p:bldP spid="3" grpId="0" animBg="1"/>
      <p:bldP spid="20" grpId="0" animBg="1"/>
      <p:bldP spid="21"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B1F402F-DF4A-541D-8AA4-6C3EF17D52BA}"/>
              </a:ext>
            </a:extLst>
          </p:cNvPr>
          <p:cNvSpPr txBox="1"/>
          <p:nvPr/>
        </p:nvSpPr>
        <p:spPr>
          <a:xfrm>
            <a:off x="457200" y="516672"/>
            <a:ext cx="873252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What does the Bible Say?</a:t>
            </a:r>
          </a:p>
        </p:txBody>
      </p:sp>
      <p:sp>
        <p:nvSpPr>
          <p:cNvPr id="2" name="Rectangle 1">
            <a:extLst>
              <a:ext uri="{FF2B5EF4-FFF2-40B4-BE49-F238E27FC236}">
                <a16:creationId xmlns:a16="http://schemas.microsoft.com/office/drawing/2014/main" id="{4276A8EF-77C6-EA8D-FB4A-F72EAB0627B1}"/>
              </a:ext>
            </a:extLst>
          </p:cNvPr>
          <p:cNvSpPr/>
          <p:nvPr/>
        </p:nvSpPr>
        <p:spPr>
          <a:xfrm>
            <a:off x="3203150" y="3376171"/>
            <a:ext cx="2705327" cy="248031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83CA463D-4F5C-633B-537E-B39FA7F8DA71}"/>
              </a:ext>
            </a:extLst>
          </p:cNvPr>
          <p:cNvSpPr/>
          <p:nvPr/>
        </p:nvSpPr>
        <p:spPr>
          <a:xfrm>
            <a:off x="3404114" y="3741760"/>
            <a:ext cx="771099" cy="21147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BDEE13DE-0F2F-CA03-C21B-1FD81F2A785E}"/>
              </a:ext>
            </a:extLst>
          </p:cNvPr>
          <p:cNvSpPr/>
          <p:nvPr/>
        </p:nvSpPr>
        <p:spPr>
          <a:xfrm>
            <a:off x="4853055" y="3737944"/>
            <a:ext cx="771099" cy="21147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TRADITION</a:t>
            </a:r>
          </a:p>
        </p:txBody>
      </p:sp>
      <p:sp>
        <p:nvSpPr>
          <p:cNvPr id="21" name="TextBox 20">
            <a:extLst>
              <a:ext uri="{FF2B5EF4-FFF2-40B4-BE49-F238E27FC236}">
                <a16:creationId xmlns:a16="http://schemas.microsoft.com/office/drawing/2014/main" id="{1BDC08B6-2DF9-4087-5EB2-92D492E45B8B}"/>
              </a:ext>
            </a:extLst>
          </p:cNvPr>
          <p:cNvSpPr txBox="1"/>
          <p:nvPr/>
        </p:nvSpPr>
        <p:spPr>
          <a:xfrm>
            <a:off x="3203150" y="5979993"/>
            <a:ext cx="118588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BIBLE</a:t>
            </a:r>
          </a:p>
        </p:txBody>
      </p:sp>
      <p:sp>
        <p:nvSpPr>
          <p:cNvPr id="22" name="TextBox 21">
            <a:extLst>
              <a:ext uri="{FF2B5EF4-FFF2-40B4-BE49-F238E27FC236}">
                <a16:creationId xmlns:a16="http://schemas.microsoft.com/office/drawing/2014/main" id="{83B5FBD8-4644-2B79-C2F2-193471EA3991}"/>
              </a:ext>
            </a:extLst>
          </p:cNvPr>
          <p:cNvSpPr txBox="1"/>
          <p:nvPr/>
        </p:nvSpPr>
        <p:spPr>
          <a:xfrm>
            <a:off x="4420077" y="5968617"/>
            <a:ext cx="165217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CHURCH</a:t>
            </a:r>
          </a:p>
        </p:txBody>
      </p:sp>
      <p:sp>
        <p:nvSpPr>
          <p:cNvPr id="23" name="Rectangle 22">
            <a:extLst>
              <a:ext uri="{FF2B5EF4-FFF2-40B4-BE49-F238E27FC236}">
                <a16:creationId xmlns:a16="http://schemas.microsoft.com/office/drawing/2014/main" id="{5E6DD9C9-7D02-04FF-41D3-07D0864ADE2B}"/>
              </a:ext>
            </a:extLst>
          </p:cNvPr>
          <p:cNvSpPr/>
          <p:nvPr/>
        </p:nvSpPr>
        <p:spPr>
          <a:xfrm>
            <a:off x="6929000" y="3389819"/>
            <a:ext cx="2705327" cy="248031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7FB5706C-F862-C7AB-F7A3-9209810FFE42}"/>
              </a:ext>
            </a:extLst>
          </p:cNvPr>
          <p:cNvSpPr txBox="1"/>
          <p:nvPr/>
        </p:nvSpPr>
        <p:spPr>
          <a:xfrm>
            <a:off x="6929000" y="5993641"/>
            <a:ext cx="118588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BIBLE</a:t>
            </a:r>
          </a:p>
        </p:txBody>
      </p:sp>
      <p:sp>
        <p:nvSpPr>
          <p:cNvPr id="28" name="TextBox 27">
            <a:extLst>
              <a:ext uri="{FF2B5EF4-FFF2-40B4-BE49-F238E27FC236}">
                <a16:creationId xmlns:a16="http://schemas.microsoft.com/office/drawing/2014/main" id="{770F1C92-2AF5-2EAC-4C34-4B00CBF2B7AF}"/>
              </a:ext>
            </a:extLst>
          </p:cNvPr>
          <p:cNvSpPr txBox="1"/>
          <p:nvPr/>
        </p:nvSpPr>
        <p:spPr>
          <a:xfrm>
            <a:off x="8145927" y="5982265"/>
            <a:ext cx="165217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CHURCH</a:t>
            </a:r>
          </a:p>
        </p:txBody>
      </p:sp>
      <p:sp>
        <p:nvSpPr>
          <p:cNvPr id="29" name="TextBox 28">
            <a:extLst>
              <a:ext uri="{FF2B5EF4-FFF2-40B4-BE49-F238E27FC236}">
                <a16:creationId xmlns:a16="http://schemas.microsoft.com/office/drawing/2014/main" id="{EE5F44F0-6AD2-7952-C43B-D4D4DA4DA04F}"/>
              </a:ext>
            </a:extLst>
          </p:cNvPr>
          <p:cNvSpPr txBox="1"/>
          <p:nvPr/>
        </p:nvSpPr>
        <p:spPr>
          <a:xfrm>
            <a:off x="3382845" y="2406547"/>
            <a:ext cx="238915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Officially</a:t>
            </a:r>
          </a:p>
        </p:txBody>
      </p:sp>
      <p:sp>
        <p:nvSpPr>
          <p:cNvPr id="30" name="TextBox 29">
            <a:extLst>
              <a:ext uri="{FF2B5EF4-FFF2-40B4-BE49-F238E27FC236}">
                <a16:creationId xmlns:a16="http://schemas.microsoft.com/office/drawing/2014/main" id="{820C51E1-9C63-E4D3-7402-0202A43E54EC}"/>
              </a:ext>
            </a:extLst>
          </p:cNvPr>
          <p:cNvSpPr txBox="1"/>
          <p:nvPr/>
        </p:nvSpPr>
        <p:spPr>
          <a:xfrm>
            <a:off x="6819162" y="2408821"/>
            <a:ext cx="289088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Reality</a:t>
            </a:r>
          </a:p>
        </p:txBody>
      </p:sp>
      <p:sp>
        <p:nvSpPr>
          <p:cNvPr id="31" name="Rectangle 30">
            <a:extLst>
              <a:ext uri="{FF2B5EF4-FFF2-40B4-BE49-F238E27FC236}">
                <a16:creationId xmlns:a16="http://schemas.microsoft.com/office/drawing/2014/main" id="{CF1DA9BE-7596-DA55-E0F2-861E3C920DAB}"/>
              </a:ext>
            </a:extLst>
          </p:cNvPr>
          <p:cNvSpPr/>
          <p:nvPr/>
        </p:nvSpPr>
        <p:spPr>
          <a:xfrm>
            <a:off x="7143777" y="5064369"/>
            <a:ext cx="771099" cy="803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6CCAB1A1-9526-F44C-278B-03774049AF7C}"/>
              </a:ext>
            </a:extLst>
          </p:cNvPr>
          <p:cNvSpPr/>
          <p:nvPr/>
        </p:nvSpPr>
        <p:spPr>
          <a:xfrm>
            <a:off x="8592718" y="3429001"/>
            <a:ext cx="771099" cy="24353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TRADITION</a:t>
            </a:r>
          </a:p>
        </p:txBody>
      </p:sp>
    </p:spTree>
    <p:extLst>
      <p:ext uri="{BB962C8B-B14F-4D97-AF65-F5344CB8AC3E}">
        <p14:creationId xmlns:p14="http://schemas.microsoft.com/office/powerpoint/2010/main" val="174230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3"/>
                                        </p:tgtEl>
                                      </p:cBhvr>
                                    </p:animEffect>
                                    <p:set>
                                      <p:cBhvr>
                                        <p:cTn id="10" dur="1" fill="hold">
                                          <p:stCondLst>
                                            <p:cond delay="499"/>
                                          </p:stCondLst>
                                        </p:cTn>
                                        <p:tgtEl>
                                          <p:spTgt spid="3"/>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20"/>
                                        </p:tgtEl>
                                      </p:cBhvr>
                                    </p:animEffect>
                                    <p:set>
                                      <p:cBhvr>
                                        <p:cTn id="13" dur="1" fill="hold">
                                          <p:stCondLst>
                                            <p:cond delay="499"/>
                                          </p:stCondLst>
                                        </p:cTn>
                                        <p:tgtEl>
                                          <p:spTgt spid="20"/>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21"/>
                                        </p:tgtEl>
                                      </p:cBhvr>
                                    </p:animEffect>
                                    <p:set>
                                      <p:cBhvr>
                                        <p:cTn id="16" dur="1" fill="hold">
                                          <p:stCondLst>
                                            <p:cond delay="499"/>
                                          </p:stCondLst>
                                        </p:cTn>
                                        <p:tgtEl>
                                          <p:spTgt spid="21"/>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22"/>
                                        </p:tgtEl>
                                      </p:cBhvr>
                                    </p:animEffect>
                                    <p:set>
                                      <p:cBhvr>
                                        <p:cTn id="19" dur="1" fill="hold">
                                          <p:stCondLst>
                                            <p:cond delay="499"/>
                                          </p:stCondLst>
                                        </p:cTn>
                                        <p:tgtEl>
                                          <p:spTgt spid="22"/>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23"/>
                                        </p:tgtEl>
                                      </p:cBhvr>
                                    </p:animEffect>
                                    <p:set>
                                      <p:cBhvr>
                                        <p:cTn id="22" dur="1" fill="hold">
                                          <p:stCondLst>
                                            <p:cond delay="499"/>
                                          </p:stCondLst>
                                        </p:cTn>
                                        <p:tgtEl>
                                          <p:spTgt spid="23"/>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24"/>
                                        </p:tgtEl>
                                      </p:cBhvr>
                                    </p:animEffect>
                                    <p:set>
                                      <p:cBhvr>
                                        <p:cTn id="25" dur="1" fill="hold">
                                          <p:stCondLst>
                                            <p:cond delay="499"/>
                                          </p:stCondLst>
                                        </p:cTn>
                                        <p:tgtEl>
                                          <p:spTgt spid="24"/>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28"/>
                                        </p:tgtEl>
                                      </p:cBhvr>
                                    </p:animEffect>
                                    <p:set>
                                      <p:cBhvr>
                                        <p:cTn id="28" dur="1" fill="hold">
                                          <p:stCondLst>
                                            <p:cond delay="499"/>
                                          </p:stCondLst>
                                        </p:cTn>
                                        <p:tgtEl>
                                          <p:spTgt spid="28"/>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29"/>
                                        </p:tgtEl>
                                      </p:cBhvr>
                                    </p:animEffect>
                                    <p:set>
                                      <p:cBhvr>
                                        <p:cTn id="31" dur="1" fill="hold">
                                          <p:stCondLst>
                                            <p:cond delay="499"/>
                                          </p:stCondLst>
                                        </p:cTn>
                                        <p:tgtEl>
                                          <p:spTgt spid="29"/>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30"/>
                                        </p:tgtEl>
                                      </p:cBhvr>
                                    </p:animEffect>
                                    <p:set>
                                      <p:cBhvr>
                                        <p:cTn id="34" dur="1" fill="hold">
                                          <p:stCondLst>
                                            <p:cond delay="499"/>
                                          </p:stCondLst>
                                        </p:cTn>
                                        <p:tgtEl>
                                          <p:spTgt spid="30"/>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31"/>
                                        </p:tgtEl>
                                      </p:cBhvr>
                                    </p:animEffect>
                                    <p:set>
                                      <p:cBhvr>
                                        <p:cTn id="37" dur="1" fill="hold">
                                          <p:stCondLst>
                                            <p:cond delay="499"/>
                                          </p:stCondLst>
                                        </p:cTn>
                                        <p:tgtEl>
                                          <p:spTgt spid="31"/>
                                        </p:tgtEl>
                                        <p:attrNameLst>
                                          <p:attrName>style.visibility</p:attrName>
                                        </p:attrNameLst>
                                      </p:cBhvr>
                                      <p:to>
                                        <p:strVal val="hidden"/>
                                      </p:to>
                                    </p:set>
                                  </p:childTnLst>
                                </p:cTn>
                              </p:par>
                              <p:par>
                                <p:cTn id="38" presetID="10" presetClass="exit" presetSubtype="0" fill="hold" grpId="0" nodeType="withEffect">
                                  <p:stCondLst>
                                    <p:cond delay="0"/>
                                  </p:stCondLst>
                                  <p:childTnLst>
                                    <p:animEffect transition="out" filter="fade">
                                      <p:cBhvr>
                                        <p:cTn id="39" dur="500"/>
                                        <p:tgtEl>
                                          <p:spTgt spid="32"/>
                                        </p:tgtEl>
                                      </p:cBhvr>
                                    </p:animEffect>
                                    <p:set>
                                      <p:cBhvr>
                                        <p:cTn id="40" dur="1" fill="hold">
                                          <p:stCondLst>
                                            <p:cond delay="499"/>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0" grpId="0" animBg="1"/>
      <p:bldP spid="21" grpId="0"/>
      <p:bldP spid="22" grpId="0"/>
      <p:bldP spid="23" grpId="0" animBg="1"/>
      <p:bldP spid="24" grpId="0"/>
      <p:bldP spid="28" grpId="0"/>
      <p:bldP spid="29" grpId="0"/>
      <p:bldP spid="30" grpId="0"/>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B1F402F-DF4A-541D-8AA4-6C3EF17D52BA}"/>
              </a:ext>
            </a:extLst>
          </p:cNvPr>
          <p:cNvSpPr txBox="1"/>
          <p:nvPr/>
        </p:nvSpPr>
        <p:spPr>
          <a:xfrm>
            <a:off x="457200" y="516672"/>
            <a:ext cx="873252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What does the Bible Say?</a:t>
            </a:r>
          </a:p>
        </p:txBody>
      </p:sp>
      <p:sp>
        <p:nvSpPr>
          <p:cNvPr id="2" name="TextBox 1">
            <a:extLst>
              <a:ext uri="{FF2B5EF4-FFF2-40B4-BE49-F238E27FC236}">
                <a16:creationId xmlns:a16="http://schemas.microsoft.com/office/drawing/2014/main" id="{6BC6E751-8911-FE55-27CC-F38ABBF92409}"/>
              </a:ext>
            </a:extLst>
          </p:cNvPr>
          <p:cNvSpPr txBox="1"/>
          <p:nvPr/>
        </p:nvSpPr>
        <p:spPr>
          <a:xfrm>
            <a:off x="609599" y="1106394"/>
            <a:ext cx="10442713" cy="523220"/>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Jesus Rebuked the Jews for Prioritizing Tradition over God’s Word</a:t>
            </a:r>
          </a:p>
        </p:txBody>
      </p:sp>
      <p:sp>
        <p:nvSpPr>
          <p:cNvPr id="21" name="TextBox 20">
            <a:extLst>
              <a:ext uri="{FF2B5EF4-FFF2-40B4-BE49-F238E27FC236}">
                <a16:creationId xmlns:a16="http://schemas.microsoft.com/office/drawing/2014/main" id="{33640C10-769C-DAC1-0FDA-9E2C1984FE39}"/>
              </a:ext>
            </a:extLst>
          </p:cNvPr>
          <p:cNvSpPr txBox="1"/>
          <p:nvPr/>
        </p:nvSpPr>
        <p:spPr>
          <a:xfrm>
            <a:off x="605303" y="1720289"/>
            <a:ext cx="10442713" cy="523220"/>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Traditions of Men are Not from Christ</a:t>
            </a:r>
          </a:p>
        </p:txBody>
      </p:sp>
      <p:sp>
        <p:nvSpPr>
          <p:cNvPr id="23" name="TextBox 22">
            <a:extLst>
              <a:ext uri="{FF2B5EF4-FFF2-40B4-BE49-F238E27FC236}">
                <a16:creationId xmlns:a16="http://schemas.microsoft.com/office/drawing/2014/main" id="{7A21CC22-80E4-021C-B077-84458D398D68}"/>
              </a:ext>
            </a:extLst>
          </p:cNvPr>
          <p:cNvSpPr txBox="1"/>
          <p:nvPr/>
        </p:nvSpPr>
        <p:spPr>
          <a:xfrm>
            <a:off x="5826659" y="2119563"/>
            <a:ext cx="3734873"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prstClr val="black"/>
                </a:solidFill>
                <a:effectLst/>
                <a:uLnTx/>
                <a:uFillTx/>
                <a:latin typeface="Calibri" panose="020F0502020204030204"/>
                <a:ea typeface="+mn-ea"/>
                <a:cs typeface="+mn-cs"/>
              </a:rPr>
              <a:t>Raised from the Dead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prstClr val="black"/>
                </a:solidFill>
                <a:effectLst/>
                <a:uLnTx/>
                <a:uFillTx/>
                <a:latin typeface="Calibri" panose="020F0502020204030204"/>
                <a:ea typeface="+mn-ea"/>
                <a:cs typeface="+mn-cs"/>
              </a:rPr>
              <a:t>Exalted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prstClr val="black"/>
                </a:solidFill>
                <a:effectLst/>
                <a:uLnTx/>
                <a:uFillTx/>
                <a:latin typeface="Calibri" panose="020F0502020204030204"/>
                <a:ea typeface="+mn-ea"/>
                <a:cs typeface="+mn-cs"/>
              </a:rPr>
              <a:t>Ascended into Heaven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prstClr val="black"/>
                </a:solidFill>
                <a:effectLst/>
                <a:uLnTx/>
                <a:uFillTx/>
                <a:latin typeface="Calibri" panose="020F0502020204030204"/>
                <a:ea typeface="+mn-ea"/>
                <a:cs typeface="+mn-cs"/>
              </a:rPr>
              <a:t>To Sit at God’s Right Hand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prstClr val="black"/>
                </a:solidFill>
                <a:effectLst/>
                <a:uLnTx/>
                <a:uFillTx/>
                <a:latin typeface="Calibri" panose="020F0502020204030204"/>
                <a:ea typeface="+mn-ea"/>
                <a:cs typeface="+mn-cs"/>
              </a:rPr>
              <a:t>To Rule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prstClr val="black"/>
                </a:solidFill>
                <a:effectLst/>
                <a:uLnTx/>
                <a:uFillTx/>
                <a:latin typeface="Calibri" panose="020F0502020204030204"/>
                <a:ea typeface="+mn-ea"/>
                <a:cs typeface="+mn-cs"/>
              </a:rPr>
              <a:t>As Lord</a:t>
            </a:r>
          </a:p>
        </p:txBody>
      </p:sp>
    </p:spTree>
    <p:extLst>
      <p:ext uri="{BB962C8B-B14F-4D97-AF65-F5344CB8AC3E}">
        <p14:creationId xmlns:p14="http://schemas.microsoft.com/office/powerpoint/2010/main" val="2656892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B1F402F-DF4A-541D-8AA4-6C3EF17D52BA}"/>
              </a:ext>
            </a:extLst>
          </p:cNvPr>
          <p:cNvSpPr txBox="1"/>
          <p:nvPr/>
        </p:nvSpPr>
        <p:spPr>
          <a:xfrm>
            <a:off x="457200" y="516672"/>
            <a:ext cx="873252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What does the Bible Say?</a:t>
            </a:r>
          </a:p>
        </p:txBody>
      </p:sp>
      <p:sp>
        <p:nvSpPr>
          <p:cNvPr id="2" name="TextBox 1">
            <a:extLst>
              <a:ext uri="{FF2B5EF4-FFF2-40B4-BE49-F238E27FC236}">
                <a16:creationId xmlns:a16="http://schemas.microsoft.com/office/drawing/2014/main" id="{6BC6E751-8911-FE55-27CC-F38ABBF92409}"/>
              </a:ext>
            </a:extLst>
          </p:cNvPr>
          <p:cNvSpPr txBox="1"/>
          <p:nvPr/>
        </p:nvSpPr>
        <p:spPr>
          <a:xfrm>
            <a:off x="609599" y="1106394"/>
            <a:ext cx="10442713" cy="523220"/>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Jesus Rebuked the Jews for Prioritizing Tradition over God’s Word</a:t>
            </a:r>
          </a:p>
        </p:txBody>
      </p:sp>
      <p:sp>
        <p:nvSpPr>
          <p:cNvPr id="3" name="TextBox 2">
            <a:extLst>
              <a:ext uri="{FF2B5EF4-FFF2-40B4-BE49-F238E27FC236}">
                <a16:creationId xmlns:a16="http://schemas.microsoft.com/office/drawing/2014/main" id="{A3D7787D-8AD7-C388-2D6D-4F488859CDCD}"/>
              </a:ext>
            </a:extLst>
          </p:cNvPr>
          <p:cNvSpPr txBox="1"/>
          <p:nvPr/>
        </p:nvSpPr>
        <p:spPr>
          <a:xfrm>
            <a:off x="607451" y="2314863"/>
            <a:ext cx="10442713" cy="523220"/>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The Apostles Were to Bind What Was Bound in Heaven</a:t>
            </a:r>
          </a:p>
        </p:txBody>
      </p:sp>
      <p:sp>
        <p:nvSpPr>
          <p:cNvPr id="21" name="TextBox 20">
            <a:extLst>
              <a:ext uri="{FF2B5EF4-FFF2-40B4-BE49-F238E27FC236}">
                <a16:creationId xmlns:a16="http://schemas.microsoft.com/office/drawing/2014/main" id="{33640C10-769C-DAC1-0FDA-9E2C1984FE39}"/>
              </a:ext>
            </a:extLst>
          </p:cNvPr>
          <p:cNvSpPr txBox="1"/>
          <p:nvPr/>
        </p:nvSpPr>
        <p:spPr>
          <a:xfrm>
            <a:off x="605303" y="1720289"/>
            <a:ext cx="10442713" cy="523220"/>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Traditions of Men are Not from Christ</a:t>
            </a:r>
          </a:p>
        </p:txBody>
      </p:sp>
      <p:sp>
        <p:nvSpPr>
          <p:cNvPr id="6" name="TextBox 5">
            <a:extLst>
              <a:ext uri="{FF2B5EF4-FFF2-40B4-BE49-F238E27FC236}">
                <a16:creationId xmlns:a16="http://schemas.microsoft.com/office/drawing/2014/main" id="{46C78985-2DFB-6D47-3B6C-9678C22BC57D}"/>
              </a:ext>
            </a:extLst>
          </p:cNvPr>
          <p:cNvSpPr txBox="1"/>
          <p:nvPr/>
        </p:nvSpPr>
        <p:spPr>
          <a:xfrm>
            <a:off x="4047878" y="2909437"/>
            <a:ext cx="7473561" cy="12157174"/>
          </a:xfrm>
          <a:prstGeom prst="rect">
            <a:avLst/>
          </a:prstGeom>
          <a:solidFill>
            <a:schemeClr val="bg1">
              <a:lumMod val="95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8AE6"/>
                </a:solidFill>
                <a:effectLst/>
                <a:uLnTx/>
                <a:uFillTx/>
                <a:latin typeface="Roboto" panose="02000000000000000000" pitchFamily="2" charset="0"/>
                <a:ea typeface="+mn-ea"/>
                <a:cs typeface="+mn-cs"/>
                <a:hlinkClick r:id="rId2"/>
              </a:rPr>
              <a:t>Legacy Standard Bible</a:t>
            </a:r>
            <a:b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800" b="0" i="0" u="none" strike="noStrike" kern="1200" cap="none" spc="0" normalizeH="0" baseline="0" noProof="0" dirty="0">
                <a:ln>
                  <a:noFill/>
                </a:ln>
                <a:solidFill>
                  <a:srgbClr val="001320"/>
                </a:solidFill>
                <a:effectLst/>
                <a:uLnTx/>
                <a:uFillTx/>
                <a:latin typeface="Roboto" panose="02000000000000000000" pitchFamily="2" charset="0"/>
                <a:ea typeface="+mn-ea"/>
                <a:cs typeface="+mn-cs"/>
              </a:rPr>
              <a:t>I will give you the keys of the kingdom of heaven; and whatever you bind on earth </a:t>
            </a:r>
            <a:r>
              <a:rPr kumimoji="0" lang="en-US" sz="2800" b="1" i="0" u="sng" strike="noStrike" kern="1200" cap="none" spc="0" normalizeH="0" baseline="0" noProof="0" dirty="0">
                <a:ln>
                  <a:noFill/>
                </a:ln>
                <a:solidFill>
                  <a:srgbClr val="001320"/>
                </a:solidFill>
                <a:effectLst/>
                <a:uLnTx/>
                <a:uFillTx/>
                <a:latin typeface="Roboto" panose="02000000000000000000" pitchFamily="2" charset="0"/>
                <a:ea typeface="+mn-ea"/>
                <a:cs typeface="+mn-cs"/>
              </a:rPr>
              <a:t>shall have been bound in heaven</a:t>
            </a:r>
            <a:r>
              <a:rPr kumimoji="0" lang="en-US" sz="2800" b="0" i="0" u="none" strike="noStrike" kern="1200" cap="none" spc="0" normalizeH="0" baseline="0" noProof="0" dirty="0">
                <a:ln>
                  <a:noFill/>
                </a:ln>
                <a:solidFill>
                  <a:srgbClr val="001320"/>
                </a:solidFill>
                <a:effectLst/>
                <a:uLnTx/>
                <a:uFillTx/>
                <a:latin typeface="Roboto" panose="02000000000000000000" pitchFamily="2" charset="0"/>
                <a:ea typeface="+mn-ea"/>
                <a:cs typeface="+mn-cs"/>
              </a:rPr>
              <a:t>, and whatever you loose on earth </a:t>
            </a:r>
            <a:r>
              <a:rPr kumimoji="0" lang="en-US" sz="2800" b="1" i="0" u="sng" strike="noStrike" kern="1200" cap="none" spc="0" normalizeH="0" baseline="0" noProof="0" dirty="0">
                <a:ln>
                  <a:noFill/>
                </a:ln>
                <a:solidFill>
                  <a:srgbClr val="001320"/>
                </a:solidFill>
                <a:effectLst/>
                <a:uLnTx/>
                <a:uFillTx/>
                <a:latin typeface="Roboto" panose="02000000000000000000" pitchFamily="2" charset="0"/>
                <a:ea typeface="+mn-ea"/>
                <a:cs typeface="+mn-cs"/>
              </a:rPr>
              <a:t>shall have been loosed in heaven</a:t>
            </a:r>
            <a:r>
              <a:rPr kumimoji="0" lang="en-US" sz="2800" b="0" i="0" u="none" strike="noStrike" kern="1200" cap="none" spc="0" normalizeH="0" baseline="0" noProof="0" dirty="0">
                <a:ln>
                  <a:noFill/>
                </a:ln>
                <a:solidFill>
                  <a:srgbClr val="001320"/>
                </a:solidFill>
                <a:effectLst/>
                <a:uLnTx/>
                <a:uFillTx/>
                <a:latin typeface="Roboto" panose="02000000000000000000" pitchFamily="2" charset="0"/>
                <a:ea typeface="+mn-ea"/>
                <a:cs typeface="+mn-cs"/>
              </a:rPr>
              <a:t>.”</a:t>
            </a:r>
            <a:br>
              <a:rPr kumimoji="0" lang="en-US" sz="2800" b="0" i="0" u="none" strike="noStrike" kern="1200" cap="none" spc="0" normalizeH="0" baseline="0" noProof="0" dirty="0">
                <a:ln>
                  <a:noFill/>
                </a:ln>
                <a:solidFill>
                  <a:srgbClr val="001320"/>
                </a:solidFill>
                <a:effectLst/>
                <a:uLnTx/>
                <a:uFillTx/>
                <a:latin typeface="Roboto" panose="02000000000000000000" pitchFamily="2" charset="0"/>
                <a:ea typeface="+mn-ea"/>
                <a:cs typeface="+mn-cs"/>
              </a:rPr>
            </a:br>
            <a:br>
              <a:rPr kumimoji="0" lang="en-US" sz="2800" b="0" i="0" u="none" strike="noStrike" kern="1200" cap="none" spc="0" normalizeH="0" baseline="0" noProof="0" dirty="0">
                <a:ln>
                  <a:noFill/>
                </a:ln>
                <a:solidFill>
                  <a:srgbClr val="001320"/>
                </a:solidFill>
                <a:effectLst/>
                <a:uLnTx/>
                <a:uFillTx/>
                <a:latin typeface="Roboto" panose="02000000000000000000" pitchFamily="2" charset="0"/>
                <a:ea typeface="+mn-ea"/>
                <a:cs typeface="+mn-cs"/>
              </a:rPr>
            </a:br>
            <a:r>
              <a:rPr kumimoji="0" lang="en-US" sz="2800" b="1" i="0" u="none" strike="noStrike" kern="1200" cap="none" spc="0" normalizeH="0" baseline="0" noProof="0" dirty="0">
                <a:ln>
                  <a:noFill/>
                </a:ln>
                <a:solidFill>
                  <a:srgbClr val="008AE6"/>
                </a:solidFill>
                <a:effectLst/>
                <a:uLnTx/>
                <a:uFillTx/>
                <a:latin typeface="Roboto" panose="02000000000000000000" pitchFamily="2" charset="0"/>
                <a:ea typeface="+mn-ea"/>
                <a:cs typeface="+mn-cs"/>
                <a:hlinkClick r:id="rId3"/>
              </a:rPr>
              <a:t>Amplified Bible</a:t>
            </a:r>
            <a:b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800" b="0" i="0" u="none" strike="noStrike" kern="1200" cap="none" spc="0" normalizeH="0" baseline="0" noProof="0" dirty="0">
                <a:ln>
                  <a:noFill/>
                </a:ln>
                <a:solidFill>
                  <a:srgbClr val="001320"/>
                </a:solidFill>
                <a:effectLst/>
                <a:uLnTx/>
                <a:uFillTx/>
                <a:latin typeface="Roboto" panose="02000000000000000000" pitchFamily="2" charset="0"/>
                <a:ea typeface="+mn-ea"/>
                <a:cs typeface="+mn-cs"/>
              </a:rPr>
              <a:t>I will give you the keys (authority) of the kingdom of heaven; and whatever you bind [forbid, declare to be improper and unlawful] on earth will have [already] been bound in heaven, and whatever you loose [permit, declare lawful] on earth will have [already] been loosed in heaven.”</a:t>
            </a:r>
            <a:br>
              <a:rPr kumimoji="0" lang="en-US" sz="2800" b="0" i="0" u="none" strike="noStrike" kern="1200" cap="none" spc="0" normalizeH="0" baseline="0" noProof="0" dirty="0">
                <a:ln>
                  <a:noFill/>
                </a:ln>
                <a:solidFill>
                  <a:srgbClr val="001320"/>
                </a:solidFill>
                <a:effectLst/>
                <a:uLnTx/>
                <a:uFillTx/>
                <a:latin typeface="Roboto" panose="02000000000000000000" pitchFamily="2" charset="0"/>
                <a:ea typeface="+mn-ea"/>
                <a:cs typeface="+mn-cs"/>
              </a:rPr>
            </a:br>
            <a:br>
              <a:rPr kumimoji="0" lang="en-US" sz="2800" b="0" i="0" u="none" strike="noStrike" kern="1200" cap="none" spc="0" normalizeH="0" baseline="0" noProof="0" dirty="0">
                <a:ln>
                  <a:noFill/>
                </a:ln>
                <a:solidFill>
                  <a:srgbClr val="001320"/>
                </a:solidFill>
                <a:effectLst/>
                <a:uLnTx/>
                <a:uFillTx/>
                <a:latin typeface="Roboto" panose="02000000000000000000" pitchFamily="2" charset="0"/>
                <a:ea typeface="+mn-ea"/>
                <a:cs typeface="+mn-cs"/>
              </a:rPr>
            </a:br>
            <a:r>
              <a:rPr kumimoji="0" lang="en-US" sz="2800" b="1" i="0" u="none" strike="noStrike" kern="1200" cap="none" spc="0" normalizeH="0" baseline="0" noProof="0" dirty="0">
                <a:ln>
                  <a:noFill/>
                </a:ln>
                <a:solidFill>
                  <a:srgbClr val="008AE6"/>
                </a:solidFill>
                <a:effectLst/>
                <a:uLnTx/>
                <a:uFillTx/>
                <a:latin typeface="Roboto" panose="02000000000000000000" pitchFamily="2" charset="0"/>
                <a:ea typeface="+mn-ea"/>
                <a:cs typeface="+mn-cs"/>
                <a:hlinkClick r:id="rId4"/>
              </a:rPr>
              <a:t>Christian Standard Bible</a:t>
            </a:r>
            <a:b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800" b="0" i="0" u="none" strike="noStrike" kern="1200" cap="none" spc="0" normalizeH="0" baseline="0" noProof="0" dirty="0">
                <a:ln>
                  <a:noFill/>
                </a:ln>
                <a:solidFill>
                  <a:srgbClr val="001320"/>
                </a:solidFill>
                <a:effectLst/>
                <a:uLnTx/>
                <a:uFillTx/>
                <a:latin typeface="Roboto" panose="02000000000000000000" pitchFamily="2" charset="0"/>
                <a:ea typeface="+mn-ea"/>
                <a:cs typeface="+mn-cs"/>
              </a:rPr>
              <a:t>I will give you the keys of the kingdom of heaven, and whatever you bind on earth </a:t>
            </a:r>
            <a:r>
              <a:rPr kumimoji="0" lang="en-US" sz="2800" b="1" i="0" u="sng" strike="noStrike" kern="1200" cap="none" spc="0" normalizeH="0" baseline="0" noProof="0" dirty="0">
                <a:ln>
                  <a:noFill/>
                </a:ln>
                <a:solidFill>
                  <a:srgbClr val="001320"/>
                </a:solidFill>
                <a:effectLst/>
                <a:uLnTx/>
                <a:uFillTx/>
                <a:latin typeface="Roboto" panose="02000000000000000000" pitchFamily="2" charset="0"/>
                <a:ea typeface="+mn-ea"/>
                <a:cs typeface="+mn-cs"/>
              </a:rPr>
              <a:t>will have been bound in heaven</a:t>
            </a:r>
            <a:r>
              <a:rPr kumimoji="0" lang="en-US" sz="2800" b="0" i="0" u="none" strike="noStrike" kern="1200" cap="none" spc="0" normalizeH="0" baseline="0" noProof="0" dirty="0">
                <a:ln>
                  <a:noFill/>
                </a:ln>
                <a:solidFill>
                  <a:srgbClr val="001320"/>
                </a:solidFill>
                <a:effectLst/>
                <a:uLnTx/>
                <a:uFillTx/>
                <a:latin typeface="Roboto" panose="02000000000000000000" pitchFamily="2" charset="0"/>
                <a:ea typeface="+mn-ea"/>
                <a:cs typeface="+mn-cs"/>
              </a:rPr>
              <a:t>, and whatever you loose on earth will have been loosed in heaven.”</a:t>
            </a:r>
            <a:br>
              <a:rPr kumimoji="0" lang="en-US" sz="2800" b="0" i="0" u="none" strike="noStrike" kern="1200" cap="none" spc="0" normalizeH="0" baseline="0" noProof="0" dirty="0">
                <a:ln>
                  <a:noFill/>
                </a:ln>
                <a:solidFill>
                  <a:srgbClr val="001320"/>
                </a:solidFill>
                <a:effectLst/>
                <a:uLnTx/>
                <a:uFillTx/>
                <a:latin typeface="Roboto" panose="02000000000000000000" pitchFamily="2" charset="0"/>
                <a:ea typeface="+mn-ea"/>
                <a:cs typeface="+mn-cs"/>
              </a:rPr>
            </a:br>
            <a:br>
              <a:rPr kumimoji="0" lang="en-US" sz="2800" b="0" i="0" u="none" strike="noStrike" kern="1200" cap="none" spc="0" normalizeH="0" baseline="0" noProof="0" dirty="0">
                <a:ln>
                  <a:noFill/>
                </a:ln>
                <a:solidFill>
                  <a:srgbClr val="001320"/>
                </a:solidFill>
                <a:effectLst/>
                <a:uLnTx/>
                <a:uFillTx/>
                <a:latin typeface="Roboto" panose="02000000000000000000" pitchFamily="2" charset="0"/>
                <a:ea typeface="+mn-ea"/>
                <a:cs typeface="+mn-cs"/>
              </a:rPr>
            </a:br>
            <a:r>
              <a:rPr kumimoji="0" lang="en-US" sz="2800" b="1" i="0" u="none" strike="noStrike" kern="1200" cap="none" spc="0" normalizeH="0" baseline="0" noProof="0" dirty="0">
                <a:ln>
                  <a:noFill/>
                </a:ln>
                <a:solidFill>
                  <a:srgbClr val="008AE6"/>
                </a:solidFill>
                <a:effectLst/>
                <a:uLnTx/>
                <a:uFillTx/>
                <a:latin typeface="Roboto" panose="02000000000000000000" pitchFamily="2" charset="0"/>
                <a:ea typeface="+mn-ea"/>
                <a:cs typeface="+mn-cs"/>
                <a:hlinkClick r:id="rId5"/>
              </a:rPr>
              <a:t>Holman Christian Standard Bible</a:t>
            </a:r>
            <a:b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800" b="0" i="0" u="none" strike="noStrike" kern="1200" cap="none" spc="0" normalizeH="0" baseline="0" noProof="0" dirty="0">
                <a:ln>
                  <a:noFill/>
                </a:ln>
                <a:solidFill>
                  <a:srgbClr val="001320"/>
                </a:solidFill>
                <a:effectLst/>
                <a:uLnTx/>
                <a:uFillTx/>
                <a:latin typeface="Roboto" panose="02000000000000000000" pitchFamily="2" charset="0"/>
                <a:ea typeface="+mn-ea"/>
                <a:cs typeface="+mn-cs"/>
              </a:rPr>
              <a:t>I will give you the keys of the kingdom of heaven, and whatever you bind on earth is already bound in heaven, and whatever you loose on earth is already loosed in heaven.”</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981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B1F402F-DF4A-541D-8AA4-6C3EF17D52BA}"/>
              </a:ext>
            </a:extLst>
          </p:cNvPr>
          <p:cNvSpPr txBox="1"/>
          <p:nvPr/>
        </p:nvSpPr>
        <p:spPr>
          <a:xfrm>
            <a:off x="457200" y="516672"/>
            <a:ext cx="873252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What does the Bible Say?</a:t>
            </a:r>
          </a:p>
        </p:txBody>
      </p:sp>
      <p:sp>
        <p:nvSpPr>
          <p:cNvPr id="2" name="TextBox 1">
            <a:extLst>
              <a:ext uri="{FF2B5EF4-FFF2-40B4-BE49-F238E27FC236}">
                <a16:creationId xmlns:a16="http://schemas.microsoft.com/office/drawing/2014/main" id="{6BC6E751-8911-FE55-27CC-F38ABBF92409}"/>
              </a:ext>
            </a:extLst>
          </p:cNvPr>
          <p:cNvSpPr txBox="1"/>
          <p:nvPr/>
        </p:nvSpPr>
        <p:spPr>
          <a:xfrm>
            <a:off x="609599" y="1106394"/>
            <a:ext cx="10442713" cy="523220"/>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Jesus Rebuked the Jews for Prioritizing Tradition over God’s Word</a:t>
            </a:r>
          </a:p>
        </p:txBody>
      </p:sp>
      <p:sp>
        <p:nvSpPr>
          <p:cNvPr id="3" name="TextBox 2">
            <a:extLst>
              <a:ext uri="{FF2B5EF4-FFF2-40B4-BE49-F238E27FC236}">
                <a16:creationId xmlns:a16="http://schemas.microsoft.com/office/drawing/2014/main" id="{A3D7787D-8AD7-C388-2D6D-4F488859CDCD}"/>
              </a:ext>
            </a:extLst>
          </p:cNvPr>
          <p:cNvSpPr txBox="1"/>
          <p:nvPr/>
        </p:nvSpPr>
        <p:spPr>
          <a:xfrm>
            <a:off x="607451" y="2314863"/>
            <a:ext cx="10442713" cy="523220"/>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The Apostles Were to Bind What Was Bound in Heaven</a:t>
            </a:r>
          </a:p>
        </p:txBody>
      </p:sp>
      <p:sp>
        <p:nvSpPr>
          <p:cNvPr id="21" name="TextBox 20">
            <a:extLst>
              <a:ext uri="{FF2B5EF4-FFF2-40B4-BE49-F238E27FC236}">
                <a16:creationId xmlns:a16="http://schemas.microsoft.com/office/drawing/2014/main" id="{33640C10-769C-DAC1-0FDA-9E2C1984FE39}"/>
              </a:ext>
            </a:extLst>
          </p:cNvPr>
          <p:cNvSpPr txBox="1"/>
          <p:nvPr/>
        </p:nvSpPr>
        <p:spPr>
          <a:xfrm>
            <a:off x="605303" y="1720289"/>
            <a:ext cx="10442713" cy="523220"/>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Traditions of Men are Not from Christ</a:t>
            </a:r>
          </a:p>
        </p:txBody>
      </p:sp>
      <p:sp>
        <p:nvSpPr>
          <p:cNvPr id="6" name="TextBox 5">
            <a:extLst>
              <a:ext uri="{FF2B5EF4-FFF2-40B4-BE49-F238E27FC236}">
                <a16:creationId xmlns:a16="http://schemas.microsoft.com/office/drawing/2014/main" id="{46C78985-2DFB-6D47-3B6C-9678C22BC57D}"/>
              </a:ext>
            </a:extLst>
          </p:cNvPr>
          <p:cNvSpPr txBox="1"/>
          <p:nvPr/>
        </p:nvSpPr>
        <p:spPr>
          <a:xfrm>
            <a:off x="4047878" y="-2675438"/>
            <a:ext cx="7473561" cy="12157174"/>
          </a:xfrm>
          <a:prstGeom prst="rect">
            <a:avLst/>
          </a:prstGeom>
          <a:solidFill>
            <a:schemeClr val="bg1">
              <a:lumMod val="95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8AE6"/>
                </a:solidFill>
                <a:effectLst/>
                <a:uLnTx/>
                <a:uFillTx/>
                <a:latin typeface="Roboto" panose="02000000000000000000" pitchFamily="2" charset="0"/>
                <a:ea typeface="+mn-ea"/>
                <a:cs typeface="+mn-cs"/>
                <a:hlinkClick r:id="rId2"/>
              </a:rPr>
              <a:t>Legacy Standard Bible</a:t>
            </a:r>
            <a:b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800" b="0" i="0" u="none" strike="noStrike" kern="1200" cap="none" spc="0" normalizeH="0" baseline="0" noProof="0" dirty="0">
                <a:ln>
                  <a:noFill/>
                </a:ln>
                <a:solidFill>
                  <a:srgbClr val="001320"/>
                </a:solidFill>
                <a:effectLst/>
                <a:uLnTx/>
                <a:uFillTx/>
                <a:latin typeface="Roboto" panose="02000000000000000000" pitchFamily="2" charset="0"/>
                <a:ea typeface="+mn-ea"/>
                <a:cs typeface="+mn-cs"/>
              </a:rPr>
              <a:t>I will give you the keys of the kingdom of heaven; and whatever you bind on earth shall have been bound in heaven, and whatever you loose on earth shall have been loosed in heaven.”</a:t>
            </a:r>
            <a:br>
              <a:rPr kumimoji="0" lang="en-US" sz="2800" b="0" i="0" u="none" strike="noStrike" kern="1200" cap="none" spc="0" normalizeH="0" baseline="0" noProof="0" dirty="0">
                <a:ln>
                  <a:noFill/>
                </a:ln>
                <a:solidFill>
                  <a:srgbClr val="001320"/>
                </a:solidFill>
                <a:effectLst/>
                <a:uLnTx/>
                <a:uFillTx/>
                <a:latin typeface="Roboto" panose="02000000000000000000" pitchFamily="2" charset="0"/>
                <a:ea typeface="+mn-ea"/>
                <a:cs typeface="+mn-cs"/>
              </a:rPr>
            </a:br>
            <a:br>
              <a:rPr kumimoji="0" lang="en-US" sz="2800" b="0" i="0" u="none" strike="noStrike" kern="1200" cap="none" spc="0" normalizeH="0" baseline="0" noProof="0" dirty="0">
                <a:ln>
                  <a:noFill/>
                </a:ln>
                <a:solidFill>
                  <a:srgbClr val="001320"/>
                </a:solidFill>
                <a:effectLst/>
                <a:uLnTx/>
                <a:uFillTx/>
                <a:latin typeface="Roboto" panose="02000000000000000000" pitchFamily="2" charset="0"/>
                <a:ea typeface="+mn-ea"/>
                <a:cs typeface="+mn-cs"/>
              </a:rPr>
            </a:br>
            <a:r>
              <a:rPr kumimoji="0" lang="en-US" sz="2800" b="1" i="0" u="none" strike="noStrike" kern="1200" cap="none" spc="0" normalizeH="0" baseline="0" noProof="0" dirty="0">
                <a:ln>
                  <a:noFill/>
                </a:ln>
                <a:solidFill>
                  <a:srgbClr val="008AE6"/>
                </a:solidFill>
                <a:effectLst/>
                <a:uLnTx/>
                <a:uFillTx/>
                <a:latin typeface="Roboto" panose="02000000000000000000" pitchFamily="2" charset="0"/>
                <a:ea typeface="+mn-ea"/>
                <a:cs typeface="+mn-cs"/>
                <a:hlinkClick r:id="rId3"/>
              </a:rPr>
              <a:t>Amplified Bible</a:t>
            </a:r>
            <a:b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800" b="0" i="0" u="none" strike="noStrike" kern="1200" cap="none" spc="0" normalizeH="0" baseline="0" noProof="0" dirty="0">
                <a:ln>
                  <a:noFill/>
                </a:ln>
                <a:solidFill>
                  <a:srgbClr val="001320"/>
                </a:solidFill>
                <a:effectLst/>
                <a:uLnTx/>
                <a:uFillTx/>
                <a:latin typeface="Roboto" panose="02000000000000000000" pitchFamily="2" charset="0"/>
                <a:ea typeface="+mn-ea"/>
                <a:cs typeface="+mn-cs"/>
              </a:rPr>
              <a:t>I will give you the keys (authority) of the kingdom of heaven; and whatever you bind [forbid, declare to be improper and unlawful] on earth will have [already] been bound in heaven, and whatever you loose [permit, declare lawful] on earth will have [already] been loosed in heaven.”</a:t>
            </a:r>
            <a:br>
              <a:rPr kumimoji="0" lang="en-US" sz="2800" b="0" i="0" u="none" strike="noStrike" kern="1200" cap="none" spc="0" normalizeH="0" baseline="0" noProof="0" dirty="0">
                <a:ln>
                  <a:noFill/>
                </a:ln>
                <a:solidFill>
                  <a:srgbClr val="001320"/>
                </a:solidFill>
                <a:effectLst/>
                <a:uLnTx/>
                <a:uFillTx/>
                <a:latin typeface="Roboto" panose="02000000000000000000" pitchFamily="2" charset="0"/>
                <a:ea typeface="+mn-ea"/>
                <a:cs typeface="+mn-cs"/>
              </a:rPr>
            </a:br>
            <a:br>
              <a:rPr kumimoji="0" lang="en-US" sz="2800" b="0" i="0" u="none" strike="noStrike" kern="1200" cap="none" spc="0" normalizeH="0" baseline="0" noProof="0" dirty="0">
                <a:ln>
                  <a:noFill/>
                </a:ln>
                <a:solidFill>
                  <a:srgbClr val="001320"/>
                </a:solidFill>
                <a:effectLst/>
                <a:uLnTx/>
                <a:uFillTx/>
                <a:latin typeface="Roboto" panose="02000000000000000000" pitchFamily="2" charset="0"/>
                <a:ea typeface="+mn-ea"/>
                <a:cs typeface="+mn-cs"/>
              </a:rPr>
            </a:br>
            <a:r>
              <a:rPr kumimoji="0" lang="en-US" sz="2800" b="1" i="0" u="none" strike="noStrike" kern="1200" cap="none" spc="0" normalizeH="0" baseline="0" noProof="0" dirty="0">
                <a:ln>
                  <a:noFill/>
                </a:ln>
                <a:solidFill>
                  <a:srgbClr val="008AE6"/>
                </a:solidFill>
                <a:effectLst/>
                <a:uLnTx/>
                <a:uFillTx/>
                <a:latin typeface="Roboto" panose="02000000000000000000" pitchFamily="2" charset="0"/>
                <a:ea typeface="+mn-ea"/>
                <a:cs typeface="+mn-cs"/>
                <a:hlinkClick r:id="rId4"/>
              </a:rPr>
              <a:t>Christian Standard Bible</a:t>
            </a:r>
            <a:b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800" b="0" i="0" u="none" strike="noStrike" kern="1200" cap="none" spc="0" normalizeH="0" baseline="0" noProof="0" dirty="0">
                <a:ln>
                  <a:noFill/>
                </a:ln>
                <a:solidFill>
                  <a:srgbClr val="001320"/>
                </a:solidFill>
                <a:effectLst/>
                <a:uLnTx/>
                <a:uFillTx/>
                <a:latin typeface="Roboto" panose="02000000000000000000" pitchFamily="2" charset="0"/>
                <a:ea typeface="+mn-ea"/>
                <a:cs typeface="+mn-cs"/>
              </a:rPr>
              <a:t>I will give you the keys of the kingdom of heaven, and whatever you bind on earth </a:t>
            </a:r>
            <a:r>
              <a:rPr kumimoji="0" lang="en-US" sz="2800" b="1" i="0" u="sng" strike="noStrike" kern="1200" cap="none" spc="0" normalizeH="0" baseline="0" noProof="0" dirty="0">
                <a:ln>
                  <a:noFill/>
                </a:ln>
                <a:solidFill>
                  <a:srgbClr val="001320"/>
                </a:solidFill>
                <a:effectLst/>
                <a:uLnTx/>
                <a:uFillTx/>
                <a:latin typeface="Roboto" panose="02000000000000000000" pitchFamily="2" charset="0"/>
                <a:ea typeface="+mn-ea"/>
                <a:cs typeface="+mn-cs"/>
              </a:rPr>
              <a:t>will have been bound in heaven</a:t>
            </a:r>
            <a:r>
              <a:rPr kumimoji="0" lang="en-US" sz="2800" b="0" i="0" u="none" strike="noStrike" kern="1200" cap="none" spc="0" normalizeH="0" baseline="0" noProof="0" dirty="0">
                <a:ln>
                  <a:noFill/>
                </a:ln>
                <a:solidFill>
                  <a:srgbClr val="001320"/>
                </a:solidFill>
                <a:effectLst/>
                <a:uLnTx/>
                <a:uFillTx/>
                <a:latin typeface="Roboto" panose="02000000000000000000" pitchFamily="2" charset="0"/>
                <a:ea typeface="+mn-ea"/>
                <a:cs typeface="+mn-cs"/>
              </a:rPr>
              <a:t>, and whatever you loose on earth </a:t>
            </a:r>
            <a:r>
              <a:rPr kumimoji="0" lang="en-US" sz="2800" b="1" i="0" u="sng" strike="noStrike" kern="1200" cap="none" spc="0" normalizeH="0" baseline="0" noProof="0" dirty="0">
                <a:ln>
                  <a:noFill/>
                </a:ln>
                <a:solidFill>
                  <a:srgbClr val="001320"/>
                </a:solidFill>
                <a:effectLst/>
                <a:uLnTx/>
                <a:uFillTx/>
                <a:latin typeface="Roboto" panose="02000000000000000000" pitchFamily="2" charset="0"/>
                <a:ea typeface="+mn-ea"/>
                <a:cs typeface="+mn-cs"/>
              </a:rPr>
              <a:t>will have been loosed in heaven</a:t>
            </a:r>
            <a:r>
              <a:rPr kumimoji="0" lang="en-US" sz="2800" b="0" i="0" u="none" strike="noStrike" kern="1200" cap="none" spc="0" normalizeH="0" baseline="0" noProof="0" dirty="0">
                <a:ln>
                  <a:noFill/>
                </a:ln>
                <a:solidFill>
                  <a:srgbClr val="001320"/>
                </a:solidFill>
                <a:effectLst/>
                <a:uLnTx/>
                <a:uFillTx/>
                <a:latin typeface="Roboto" panose="02000000000000000000" pitchFamily="2" charset="0"/>
                <a:ea typeface="+mn-ea"/>
                <a:cs typeface="+mn-cs"/>
              </a:rPr>
              <a:t>.”</a:t>
            </a:r>
            <a:br>
              <a:rPr kumimoji="0" lang="en-US" sz="2800" b="0" i="0" u="none" strike="noStrike" kern="1200" cap="none" spc="0" normalizeH="0" baseline="0" noProof="0" dirty="0">
                <a:ln>
                  <a:noFill/>
                </a:ln>
                <a:solidFill>
                  <a:srgbClr val="001320"/>
                </a:solidFill>
                <a:effectLst/>
                <a:uLnTx/>
                <a:uFillTx/>
                <a:latin typeface="Roboto" panose="02000000000000000000" pitchFamily="2" charset="0"/>
                <a:ea typeface="+mn-ea"/>
                <a:cs typeface="+mn-cs"/>
              </a:rPr>
            </a:br>
            <a:br>
              <a:rPr kumimoji="0" lang="en-US" sz="2800" b="0" i="0" u="none" strike="noStrike" kern="1200" cap="none" spc="0" normalizeH="0" baseline="0" noProof="0" dirty="0">
                <a:ln>
                  <a:noFill/>
                </a:ln>
                <a:solidFill>
                  <a:srgbClr val="001320"/>
                </a:solidFill>
                <a:effectLst/>
                <a:uLnTx/>
                <a:uFillTx/>
                <a:latin typeface="Roboto" panose="02000000000000000000" pitchFamily="2" charset="0"/>
                <a:ea typeface="+mn-ea"/>
                <a:cs typeface="+mn-cs"/>
              </a:rPr>
            </a:br>
            <a:r>
              <a:rPr kumimoji="0" lang="en-US" sz="2800" b="1" i="0" u="none" strike="noStrike" kern="1200" cap="none" spc="0" normalizeH="0" baseline="0" noProof="0" dirty="0">
                <a:ln>
                  <a:noFill/>
                </a:ln>
                <a:solidFill>
                  <a:srgbClr val="008AE6"/>
                </a:solidFill>
                <a:effectLst/>
                <a:uLnTx/>
                <a:uFillTx/>
                <a:latin typeface="Roboto" panose="02000000000000000000" pitchFamily="2" charset="0"/>
                <a:ea typeface="+mn-ea"/>
                <a:cs typeface="+mn-cs"/>
                <a:hlinkClick r:id="rId5"/>
              </a:rPr>
              <a:t>Holman Christian Standard Bible</a:t>
            </a:r>
            <a:b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800" b="0" i="0" u="none" strike="noStrike" kern="1200" cap="none" spc="0" normalizeH="0" baseline="0" noProof="0" dirty="0">
                <a:ln>
                  <a:noFill/>
                </a:ln>
                <a:solidFill>
                  <a:srgbClr val="001320"/>
                </a:solidFill>
                <a:effectLst/>
                <a:uLnTx/>
                <a:uFillTx/>
                <a:latin typeface="Roboto" panose="02000000000000000000" pitchFamily="2" charset="0"/>
                <a:ea typeface="+mn-ea"/>
                <a:cs typeface="+mn-cs"/>
              </a:rPr>
              <a:t>I will give you the keys of the kingdom of heaven, and whatever you bind on earth is already bound in heaven, and whatever you loose on earth is already loosed in heaven.”</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77111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B1F402F-DF4A-541D-8AA4-6C3EF17D52BA}"/>
              </a:ext>
            </a:extLst>
          </p:cNvPr>
          <p:cNvSpPr txBox="1"/>
          <p:nvPr/>
        </p:nvSpPr>
        <p:spPr>
          <a:xfrm>
            <a:off x="457200" y="516672"/>
            <a:ext cx="873252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What does the Bible Say?</a:t>
            </a:r>
          </a:p>
        </p:txBody>
      </p:sp>
      <p:sp>
        <p:nvSpPr>
          <p:cNvPr id="2" name="TextBox 1">
            <a:extLst>
              <a:ext uri="{FF2B5EF4-FFF2-40B4-BE49-F238E27FC236}">
                <a16:creationId xmlns:a16="http://schemas.microsoft.com/office/drawing/2014/main" id="{6BC6E751-8911-FE55-27CC-F38ABBF92409}"/>
              </a:ext>
            </a:extLst>
          </p:cNvPr>
          <p:cNvSpPr txBox="1"/>
          <p:nvPr/>
        </p:nvSpPr>
        <p:spPr>
          <a:xfrm>
            <a:off x="609599" y="1106394"/>
            <a:ext cx="10442713" cy="523220"/>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Jesus Rebuked the Jews for Prioritizing Tradition over God’s Word</a:t>
            </a:r>
          </a:p>
        </p:txBody>
      </p:sp>
      <p:sp>
        <p:nvSpPr>
          <p:cNvPr id="3" name="TextBox 2">
            <a:extLst>
              <a:ext uri="{FF2B5EF4-FFF2-40B4-BE49-F238E27FC236}">
                <a16:creationId xmlns:a16="http://schemas.microsoft.com/office/drawing/2014/main" id="{A3D7787D-8AD7-C388-2D6D-4F488859CDCD}"/>
              </a:ext>
            </a:extLst>
          </p:cNvPr>
          <p:cNvSpPr txBox="1"/>
          <p:nvPr/>
        </p:nvSpPr>
        <p:spPr>
          <a:xfrm>
            <a:off x="607451" y="2314863"/>
            <a:ext cx="10442713" cy="523220"/>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The Apostles Were to Bind What Was Bound in Heaven</a:t>
            </a:r>
          </a:p>
        </p:txBody>
      </p:sp>
      <p:sp>
        <p:nvSpPr>
          <p:cNvPr id="21" name="TextBox 20">
            <a:extLst>
              <a:ext uri="{FF2B5EF4-FFF2-40B4-BE49-F238E27FC236}">
                <a16:creationId xmlns:a16="http://schemas.microsoft.com/office/drawing/2014/main" id="{33640C10-769C-DAC1-0FDA-9E2C1984FE39}"/>
              </a:ext>
            </a:extLst>
          </p:cNvPr>
          <p:cNvSpPr txBox="1"/>
          <p:nvPr/>
        </p:nvSpPr>
        <p:spPr>
          <a:xfrm>
            <a:off x="605303" y="1720289"/>
            <a:ext cx="10442713" cy="523220"/>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Traditions of Men are Not from Christ</a:t>
            </a:r>
          </a:p>
        </p:txBody>
      </p:sp>
      <p:sp>
        <p:nvSpPr>
          <p:cNvPr id="6" name="TextBox 5">
            <a:extLst>
              <a:ext uri="{FF2B5EF4-FFF2-40B4-BE49-F238E27FC236}">
                <a16:creationId xmlns:a16="http://schemas.microsoft.com/office/drawing/2014/main" id="{46C78985-2DFB-6D47-3B6C-9678C22BC57D}"/>
              </a:ext>
            </a:extLst>
          </p:cNvPr>
          <p:cNvSpPr txBox="1"/>
          <p:nvPr/>
        </p:nvSpPr>
        <p:spPr>
          <a:xfrm>
            <a:off x="4047878" y="-5432706"/>
            <a:ext cx="7473561" cy="12157174"/>
          </a:xfrm>
          <a:prstGeom prst="rect">
            <a:avLst/>
          </a:prstGeom>
          <a:solidFill>
            <a:schemeClr val="bg1">
              <a:lumMod val="95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8AE6"/>
                </a:solidFill>
                <a:effectLst/>
                <a:uLnTx/>
                <a:uFillTx/>
                <a:latin typeface="Roboto" panose="02000000000000000000" pitchFamily="2" charset="0"/>
                <a:ea typeface="+mn-ea"/>
                <a:cs typeface="+mn-cs"/>
                <a:hlinkClick r:id="rId2"/>
              </a:rPr>
              <a:t>Legacy Standard Bible</a:t>
            </a:r>
            <a:b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800" b="0" i="0" u="none" strike="noStrike" kern="1200" cap="none" spc="0" normalizeH="0" baseline="0" noProof="0" dirty="0">
                <a:ln>
                  <a:noFill/>
                </a:ln>
                <a:solidFill>
                  <a:srgbClr val="001320"/>
                </a:solidFill>
                <a:effectLst/>
                <a:uLnTx/>
                <a:uFillTx/>
                <a:latin typeface="Roboto" panose="02000000000000000000" pitchFamily="2" charset="0"/>
                <a:ea typeface="+mn-ea"/>
                <a:cs typeface="+mn-cs"/>
              </a:rPr>
              <a:t>I will give you the keys of the kingdom of heaven; and whatever you bind on earth shall have been bound in heaven, and whatever you loose on earth shall have been loosed in heaven.”</a:t>
            </a:r>
            <a:br>
              <a:rPr kumimoji="0" lang="en-US" sz="2800" b="0" i="0" u="none" strike="noStrike" kern="1200" cap="none" spc="0" normalizeH="0" baseline="0" noProof="0" dirty="0">
                <a:ln>
                  <a:noFill/>
                </a:ln>
                <a:solidFill>
                  <a:srgbClr val="001320"/>
                </a:solidFill>
                <a:effectLst/>
                <a:uLnTx/>
                <a:uFillTx/>
                <a:latin typeface="Roboto" panose="02000000000000000000" pitchFamily="2" charset="0"/>
                <a:ea typeface="+mn-ea"/>
                <a:cs typeface="+mn-cs"/>
              </a:rPr>
            </a:br>
            <a:br>
              <a:rPr kumimoji="0" lang="en-US" sz="2800" b="0" i="0" u="none" strike="noStrike" kern="1200" cap="none" spc="0" normalizeH="0" baseline="0" noProof="0" dirty="0">
                <a:ln>
                  <a:noFill/>
                </a:ln>
                <a:solidFill>
                  <a:srgbClr val="001320"/>
                </a:solidFill>
                <a:effectLst/>
                <a:uLnTx/>
                <a:uFillTx/>
                <a:latin typeface="Roboto" panose="02000000000000000000" pitchFamily="2" charset="0"/>
                <a:ea typeface="+mn-ea"/>
                <a:cs typeface="+mn-cs"/>
              </a:rPr>
            </a:br>
            <a:r>
              <a:rPr kumimoji="0" lang="en-US" sz="2800" b="1" i="0" u="none" strike="noStrike" kern="1200" cap="none" spc="0" normalizeH="0" baseline="0" noProof="0" dirty="0">
                <a:ln>
                  <a:noFill/>
                </a:ln>
                <a:solidFill>
                  <a:srgbClr val="008AE6"/>
                </a:solidFill>
                <a:effectLst/>
                <a:uLnTx/>
                <a:uFillTx/>
                <a:latin typeface="Roboto" panose="02000000000000000000" pitchFamily="2" charset="0"/>
                <a:ea typeface="+mn-ea"/>
                <a:cs typeface="+mn-cs"/>
                <a:hlinkClick r:id="rId3"/>
              </a:rPr>
              <a:t>Amplified Bible</a:t>
            </a:r>
            <a:b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800" b="0" i="0" u="none" strike="noStrike" kern="1200" cap="none" spc="0" normalizeH="0" baseline="0" noProof="0" dirty="0">
                <a:ln>
                  <a:noFill/>
                </a:ln>
                <a:solidFill>
                  <a:srgbClr val="001320"/>
                </a:solidFill>
                <a:effectLst/>
                <a:uLnTx/>
                <a:uFillTx/>
                <a:latin typeface="Roboto" panose="02000000000000000000" pitchFamily="2" charset="0"/>
                <a:ea typeface="+mn-ea"/>
                <a:cs typeface="+mn-cs"/>
              </a:rPr>
              <a:t>I will give you the keys (authority) of the kingdom of heaven; and whatever you bind [forbid, declare to be improper and unlawful] on earth will have [already] been bound in heaven, and whatever you loose [permit, declare lawful] on earth will have [already] been loosed in heaven.”</a:t>
            </a:r>
            <a:br>
              <a:rPr kumimoji="0" lang="en-US" sz="2800" b="0" i="0" u="none" strike="noStrike" kern="1200" cap="none" spc="0" normalizeH="0" baseline="0" noProof="0" dirty="0">
                <a:ln>
                  <a:noFill/>
                </a:ln>
                <a:solidFill>
                  <a:srgbClr val="001320"/>
                </a:solidFill>
                <a:effectLst/>
                <a:uLnTx/>
                <a:uFillTx/>
                <a:latin typeface="Roboto" panose="02000000000000000000" pitchFamily="2" charset="0"/>
                <a:ea typeface="+mn-ea"/>
                <a:cs typeface="+mn-cs"/>
              </a:rPr>
            </a:br>
            <a:br>
              <a:rPr kumimoji="0" lang="en-US" sz="2800" b="0" i="0" u="none" strike="noStrike" kern="1200" cap="none" spc="0" normalizeH="0" baseline="0" noProof="0" dirty="0">
                <a:ln>
                  <a:noFill/>
                </a:ln>
                <a:solidFill>
                  <a:srgbClr val="001320"/>
                </a:solidFill>
                <a:effectLst/>
                <a:uLnTx/>
                <a:uFillTx/>
                <a:latin typeface="Roboto" panose="02000000000000000000" pitchFamily="2" charset="0"/>
                <a:ea typeface="+mn-ea"/>
                <a:cs typeface="+mn-cs"/>
              </a:rPr>
            </a:br>
            <a:r>
              <a:rPr kumimoji="0" lang="en-US" sz="2800" b="1" i="0" u="none" strike="noStrike" kern="1200" cap="none" spc="0" normalizeH="0" baseline="0" noProof="0" dirty="0">
                <a:ln>
                  <a:noFill/>
                </a:ln>
                <a:solidFill>
                  <a:srgbClr val="008AE6"/>
                </a:solidFill>
                <a:effectLst/>
                <a:uLnTx/>
                <a:uFillTx/>
                <a:latin typeface="Roboto" panose="02000000000000000000" pitchFamily="2" charset="0"/>
                <a:ea typeface="+mn-ea"/>
                <a:cs typeface="+mn-cs"/>
                <a:hlinkClick r:id="rId4"/>
              </a:rPr>
              <a:t>Christian Standard Bible</a:t>
            </a:r>
            <a:b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800" b="0" i="0" u="none" strike="noStrike" kern="1200" cap="none" spc="0" normalizeH="0" baseline="0" noProof="0" dirty="0">
                <a:ln>
                  <a:noFill/>
                </a:ln>
                <a:solidFill>
                  <a:srgbClr val="001320"/>
                </a:solidFill>
                <a:effectLst/>
                <a:uLnTx/>
                <a:uFillTx/>
                <a:latin typeface="Roboto" panose="02000000000000000000" pitchFamily="2" charset="0"/>
                <a:ea typeface="+mn-ea"/>
                <a:cs typeface="+mn-cs"/>
              </a:rPr>
              <a:t>I will give you the keys of the kingdom of heaven, and whatever you bind on earth will have been bound in heaven, and whatever you loose on earth will have been loosed in heaven.”</a:t>
            </a:r>
            <a:br>
              <a:rPr kumimoji="0" lang="en-US" sz="2800" b="0" i="0" u="none" strike="noStrike" kern="1200" cap="none" spc="0" normalizeH="0" baseline="0" noProof="0" dirty="0">
                <a:ln>
                  <a:noFill/>
                </a:ln>
                <a:solidFill>
                  <a:srgbClr val="001320"/>
                </a:solidFill>
                <a:effectLst/>
                <a:uLnTx/>
                <a:uFillTx/>
                <a:latin typeface="Roboto" panose="02000000000000000000" pitchFamily="2" charset="0"/>
                <a:ea typeface="+mn-ea"/>
                <a:cs typeface="+mn-cs"/>
              </a:rPr>
            </a:br>
            <a:br>
              <a:rPr kumimoji="0" lang="en-US" sz="2800" b="0" i="0" u="none" strike="noStrike" kern="1200" cap="none" spc="0" normalizeH="0" baseline="0" noProof="0" dirty="0">
                <a:ln>
                  <a:noFill/>
                </a:ln>
                <a:solidFill>
                  <a:srgbClr val="001320"/>
                </a:solidFill>
                <a:effectLst/>
                <a:uLnTx/>
                <a:uFillTx/>
                <a:latin typeface="Roboto" panose="02000000000000000000" pitchFamily="2" charset="0"/>
                <a:ea typeface="+mn-ea"/>
                <a:cs typeface="+mn-cs"/>
              </a:rPr>
            </a:br>
            <a:r>
              <a:rPr kumimoji="0" lang="en-US" sz="2800" b="1" i="0" u="none" strike="noStrike" kern="1200" cap="none" spc="0" normalizeH="0" baseline="0" noProof="0" dirty="0">
                <a:ln>
                  <a:noFill/>
                </a:ln>
                <a:solidFill>
                  <a:srgbClr val="008AE6"/>
                </a:solidFill>
                <a:effectLst/>
                <a:uLnTx/>
                <a:uFillTx/>
                <a:latin typeface="Roboto" panose="02000000000000000000" pitchFamily="2" charset="0"/>
                <a:ea typeface="+mn-ea"/>
                <a:cs typeface="+mn-cs"/>
                <a:hlinkClick r:id="rId5"/>
              </a:rPr>
              <a:t>Holman Christian Standard Bible</a:t>
            </a:r>
            <a:b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800" b="0" i="0" u="none" strike="noStrike" kern="1200" cap="none" spc="0" normalizeH="0" baseline="0" noProof="0" dirty="0">
                <a:ln>
                  <a:noFill/>
                </a:ln>
                <a:solidFill>
                  <a:srgbClr val="001320"/>
                </a:solidFill>
                <a:effectLst/>
                <a:uLnTx/>
                <a:uFillTx/>
                <a:latin typeface="Roboto" panose="02000000000000000000" pitchFamily="2" charset="0"/>
                <a:ea typeface="+mn-ea"/>
                <a:cs typeface="+mn-cs"/>
              </a:rPr>
              <a:t>I will give you the keys of the kingdom of heaven, and whatever you bind on earth </a:t>
            </a:r>
            <a:r>
              <a:rPr kumimoji="0" lang="en-US" sz="2800" b="1" i="0" u="sng" strike="noStrike" kern="1200" cap="none" spc="0" normalizeH="0" baseline="0" noProof="0" dirty="0">
                <a:ln>
                  <a:noFill/>
                </a:ln>
                <a:solidFill>
                  <a:srgbClr val="001320"/>
                </a:solidFill>
                <a:effectLst/>
                <a:uLnTx/>
                <a:uFillTx/>
                <a:latin typeface="Roboto" panose="02000000000000000000" pitchFamily="2" charset="0"/>
                <a:ea typeface="+mn-ea"/>
                <a:cs typeface="+mn-cs"/>
              </a:rPr>
              <a:t>is already bound in heaven</a:t>
            </a:r>
            <a:r>
              <a:rPr kumimoji="0" lang="en-US" sz="2800" b="0" i="0" u="none" strike="noStrike" kern="1200" cap="none" spc="0" normalizeH="0" baseline="0" noProof="0" dirty="0">
                <a:ln>
                  <a:noFill/>
                </a:ln>
                <a:solidFill>
                  <a:srgbClr val="001320"/>
                </a:solidFill>
                <a:effectLst/>
                <a:uLnTx/>
                <a:uFillTx/>
                <a:latin typeface="Roboto" panose="02000000000000000000" pitchFamily="2" charset="0"/>
                <a:ea typeface="+mn-ea"/>
                <a:cs typeface="+mn-cs"/>
              </a:rPr>
              <a:t>, and whatever you loose on earth </a:t>
            </a:r>
            <a:r>
              <a:rPr kumimoji="0" lang="en-US" sz="2800" b="1" i="0" u="sng" strike="noStrike" kern="1200" cap="none" spc="0" normalizeH="0" baseline="0" noProof="0" dirty="0">
                <a:ln>
                  <a:noFill/>
                </a:ln>
                <a:solidFill>
                  <a:srgbClr val="001320"/>
                </a:solidFill>
                <a:effectLst/>
                <a:uLnTx/>
                <a:uFillTx/>
                <a:latin typeface="Roboto" panose="02000000000000000000" pitchFamily="2" charset="0"/>
                <a:ea typeface="+mn-ea"/>
                <a:cs typeface="+mn-cs"/>
              </a:rPr>
              <a:t>is already loosed in heaven</a:t>
            </a:r>
            <a:r>
              <a:rPr kumimoji="0" lang="en-US" sz="2800" b="0" i="0" u="none" strike="noStrike" kern="1200" cap="none" spc="0" normalizeH="0" baseline="0" noProof="0" dirty="0">
                <a:ln>
                  <a:noFill/>
                </a:ln>
                <a:solidFill>
                  <a:srgbClr val="001320"/>
                </a:solidFill>
                <a:effectLst/>
                <a:uLnTx/>
                <a:uFillTx/>
                <a:latin typeface="Roboto" panose="02000000000000000000" pitchFamily="2" charset="0"/>
                <a:ea typeface="+mn-ea"/>
                <a:cs typeface="+mn-cs"/>
              </a:rPr>
              <a:t>.”</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74329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B1F402F-DF4A-541D-8AA4-6C3EF17D52BA}"/>
              </a:ext>
            </a:extLst>
          </p:cNvPr>
          <p:cNvSpPr txBox="1"/>
          <p:nvPr/>
        </p:nvSpPr>
        <p:spPr>
          <a:xfrm>
            <a:off x="457200" y="516672"/>
            <a:ext cx="873252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What does the Bible Say?</a:t>
            </a:r>
          </a:p>
        </p:txBody>
      </p:sp>
      <p:sp>
        <p:nvSpPr>
          <p:cNvPr id="2" name="TextBox 1">
            <a:extLst>
              <a:ext uri="{FF2B5EF4-FFF2-40B4-BE49-F238E27FC236}">
                <a16:creationId xmlns:a16="http://schemas.microsoft.com/office/drawing/2014/main" id="{6BC6E751-8911-FE55-27CC-F38ABBF92409}"/>
              </a:ext>
            </a:extLst>
          </p:cNvPr>
          <p:cNvSpPr txBox="1"/>
          <p:nvPr/>
        </p:nvSpPr>
        <p:spPr>
          <a:xfrm>
            <a:off x="609599" y="1106394"/>
            <a:ext cx="10442713" cy="523220"/>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Jesus Rebuked the Jews for Prioritizing Tradition over God’s Word</a:t>
            </a:r>
          </a:p>
        </p:txBody>
      </p:sp>
      <p:sp>
        <p:nvSpPr>
          <p:cNvPr id="3" name="TextBox 2">
            <a:extLst>
              <a:ext uri="{FF2B5EF4-FFF2-40B4-BE49-F238E27FC236}">
                <a16:creationId xmlns:a16="http://schemas.microsoft.com/office/drawing/2014/main" id="{A3D7787D-8AD7-C388-2D6D-4F488859CDCD}"/>
              </a:ext>
            </a:extLst>
          </p:cNvPr>
          <p:cNvSpPr txBox="1"/>
          <p:nvPr/>
        </p:nvSpPr>
        <p:spPr>
          <a:xfrm>
            <a:off x="607451" y="2314863"/>
            <a:ext cx="10442713" cy="523220"/>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The Apostles Were to Bind What Was Bound in Heaven</a:t>
            </a:r>
          </a:p>
        </p:txBody>
      </p:sp>
      <p:sp>
        <p:nvSpPr>
          <p:cNvPr id="20" name="TextBox 19">
            <a:extLst>
              <a:ext uri="{FF2B5EF4-FFF2-40B4-BE49-F238E27FC236}">
                <a16:creationId xmlns:a16="http://schemas.microsoft.com/office/drawing/2014/main" id="{F8700D7F-C6B6-8036-5DE0-3CC372D78A2F}"/>
              </a:ext>
            </a:extLst>
          </p:cNvPr>
          <p:cNvSpPr txBox="1"/>
          <p:nvPr/>
        </p:nvSpPr>
        <p:spPr>
          <a:xfrm>
            <a:off x="618182" y="2879387"/>
            <a:ext cx="10442713" cy="523220"/>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Acts 15 and Circumcision Controversy Illustrate This</a:t>
            </a:r>
          </a:p>
        </p:txBody>
      </p:sp>
      <p:sp>
        <p:nvSpPr>
          <p:cNvPr id="21" name="TextBox 20">
            <a:extLst>
              <a:ext uri="{FF2B5EF4-FFF2-40B4-BE49-F238E27FC236}">
                <a16:creationId xmlns:a16="http://schemas.microsoft.com/office/drawing/2014/main" id="{33640C10-769C-DAC1-0FDA-9E2C1984FE39}"/>
              </a:ext>
            </a:extLst>
          </p:cNvPr>
          <p:cNvSpPr txBox="1"/>
          <p:nvPr/>
        </p:nvSpPr>
        <p:spPr>
          <a:xfrm>
            <a:off x="605303" y="1720289"/>
            <a:ext cx="10442713" cy="523220"/>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Traditions of Men are Not from Christ</a:t>
            </a:r>
          </a:p>
        </p:txBody>
      </p:sp>
    </p:spTree>
    <p:extLst>
      <p:ext uri="{BB962C8B-B14F-4D97-AF65-F5344CB8AC3E}">
        <p14:creationId xmlns:p14="http://schemas.microsoft.com/office/powerpoint/2010/main" val="3589128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1494</Words>
  <Application>Microsoft Office PowerPoint</Application>
  <PresentationFormat>Widescreen</PresentationFormat>
  <Paragraphs>218</Paragraphs>
  <Slides>23</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23</vt:i4>
      </vt:variant>
    </vt:vector>
  </HeadingPairs>
  <TitlesOfParts>
    <vt:vector size="31" baseType="lpstr">
      <vt:lpstr>Arial</vt:lpstr>
      <vt:lpstr>Calibri</vt:lpstr>
      <vt:lpstr>Calibri Light</vt:lpstr>
      <vt:lpstr>Palatino Linotype</vt:lpstr>
      <vt:lpstr>Roboto</vt:lpstr>
      <vt:lpstr>Times New Roman</vt:lpstr>
      <vt:lpstr>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Exton Class</dc:creator>
  <cp:lastModifiedBy>Exton Class</cp:lastModifiedBy>
  <cp:revision>1</cp:revision>
  <dcterms:created xsi:type="dcterms:W3CDTF">2023-04-09T16:13:37Z</dcterms:created>
  <dcterms:modified xsi:type="dcterms:W3CDTF">2023-04-09T16:14:28Z</dcterms:modified>
</cp:coreProperties>
</file>