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823" r:id="rId2"/>
    <p:sldId id="824" r:id="rId3"/>
    <p:sldId id="825" r:id="rId4"/>
    <p:sldId id="826" r:id="rId5"/>
    <p:sldId id="827" r:id="rId6"/>
    <p:sldId id="828" r:id="rId7"/>
    <p:sldId id="829" r:id="rId8"/>
    <p:sldId id="830" r:id="rId9"/>
    <p:sldId id="831" r:id="rId10"/>
    <p:sldId id="832" r:id="rId11"/>
    <p:sldId id="833" r:id="rId12"/>
    <p:sldId id="834" r:id="rId13"/>
    <p:sldId id="835" r:id="rId14"/>
    <p:sldId id="836" r:id="rId15"/>
    <p:sldId id="837" r:id="rId16"/>
    <p:sldId id="838" r:id="rId17"/>
    <p:sldId id="839" r:id="rId18"/>
    <p:sldId id="840" r:id="rId19"/>
    <p:sldId id="841" r:id="rId20"/>
    <p:sldId id="842" r:id="rId21"/>
    <p:sldId id="843" r:id="rId22"/>
    <p:sldId id="844" r:id="rId23"/>
    <p:sldId id="84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86DAB-1AA4-21A5-8EF1-537A02560F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B48EA9-1DF0-9FCC-4889-DDFADD044D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3A0C9E-4D5B-3290-2656-DD18BB99911D}"/>
              </a:ext>
            </a:extLst>
          </p:cNvPr>
          <p:cNvSpPr>
            <a:spLocks noGrp="1"/>
          </p:cNvSpPr>
          <p:nvPr>
            <p:ph type="dt" sz="half" idx="10"/>
          </p:nvPr>
        </p:nvSpPr>
        <p:spPr/>
        <p:txBody>
          <a:bodyPr/>
          <a:lstStyle/>
          <a:p>
            <a:fld id="{36BED829-5455-46F1-8ED1-61C1AAA710E8}" type="datetimeFigureOut">
              <a:rPr lang="en-US" smtClean="0"/>
              <a:t>2/26/2023</a:t>
            </a:fld>
            <a:endParaRPr lang="en-US"/>
          </a:p>
        </p:txBody>
      </p:sp>
      <p:sp>
        <p:nvSpPr>
          <p:cNvPr id="5" name="Footer Placeholder 4">
            <a:extLst>
              <a:ext uri="{FF2B5EF4-FFF2-40B4-BE49-F238E27FC236}">
                <a16:creationId xmlns:a16="http://schemas.microsoft.com/office/drawing/2014/main" id="{10A743E7-540E-12BC-2F35-872873CBCF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F1272A-E168-A4DF-35E4-93512D065BEB}"/>
              </a:ext>
            </a:extLst>
          </p:cNvPr>
          <p:cNvSpPr>
            <a:spLocks noGrp="1"/>
          </p:cNvSpPr>
          <p:nvPr>
            <p:ph type="sldNum" sz="quarter" idx="12"/>
          </p:nvPr>
        </p:nvSpPr>
        <p:spPr/>
        <p:txBody>
          <a:bodyPr/>
          <a:lstStyle/>
          <a:p>
            <a:fld id="{5E25F5EB-2104-4E47-9E62-415E7C50476F}" type="slidenum">
              <a:rPr lang="en-US" smtClean="0"/>
              <a:t>‹#›</a:t>
            </a:fld>
            <a:endParaRPr lang="en-US"/>
          </a:p>
        </p:txBody>
      </p:sp>
    </p:spTree>
    <p:extLst>
      <p:ext uri="{BB962C8B-B14F-4D97-AF65-F5344CB8AC3E}">
        <p14:creationId xmlns:p14="http://schemas.microsoft.com/office/powerpoint/2010/main" val="43399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77401-0B78-059F-EE6D-908F8F0C71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CA1991-2CF1-4076-89B7-7B34A92B5F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A97BD4-220A-423F-A286-7A594010DAC4}"/>
              </a:ext>
            </a:extLst>
          </p:cNvPr>
          <p:cNvSpPr>
            <a:spLocks noGrp="1"/>
          </p:cNvSpPr>
          <p:nvPr>
            <p:ph type="dt" sz="half" idx="10"/>
          </p:nvPr>
        </p:nvSpPr>
        <p:spPr/>
        <p:txBody>
          <a:bodyPr/>
          <a:lstStyle/>
          <a:p>
            <a:fld id="{36BED829-5455-46F1-8ED1-61C1AAA710E8}" type="datetimeFigureOut">
              <a:rPr lang="en-US" smtClean="0"/>
              <a:t>2/26/2023</a:t>
            </a:fld>
            <a:endParaRPr lang="en-US"/>
          </a:p>
        </p:txBody>
      </p:sp>
      <p:sp>
        <p:nvSpPr>
          <p:cNvPr id="5" name="Footer Placeholder 4">
            <a:extLst>
              <a:ext uri="{FF2B5EF4-FFF2-40B4-BE49-F238E27FC236}">
                <a16:creationId xmlns:a16="http://schemas.microsoft.com/office/drawing/2014/main" id="{045F7120-7467-D551-EC40-33B8CD2F6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6A2EC5-6DF0-22DE-40FB-56724C59A6F3}"/>
              </a:ext>
            </a:extLst>
          </p:cNvPr>
          <p:cNvSpPr>
            <a:spLocks noGrp="1"/>
          </p:cNvSpPr>
          <p:nvPr>
            <p:ph type="sldNum" sz="quarter" idx="12"/>
          </p:nvPr>
        </p:nvSpPr>
        <p:spPr/>
        <p:txBody>
          <a:bodyPr/>
          <a:lstStyle/>
          <a:p>
            <a:fld id="{5E25F5EB-2104-4E47-9E62-415E7C50476F}" type="slidenum">
              <a:rPr lang="en-US" smtClean="0"/>
              <a:t>‹#›</a:t>
            </a:fld>
            <a:endParaRPr lang="en-US"/>
          </a:p>
        </p:txBody>
      </p:sp>
    </p:spTree>
    <p:extLst>
      <p:ext uri="{BB962C8B-B14F-4D97-AF65-F5344CB8AC3E}">
        <p14:creationId xmlns:p14="http://schemas.microsoft.com/office/powerpoint/2010/main" val="1951044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DF7F00-C629-A04C-C962-55AC2E99F4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EED920-9803-A06A-7EF7-CF03781DB6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20800-BA79-10BC-6A57-2359281800D2}"/>
              </a:ext>
            </a:extLst>
          </p:cNvPr>
          <p:cNvSpPr>
            <a:spLocks noGrp="1"/>
          </p:cNvSpPr>
          <p:nvPr>
            <p:ph type="dt" sz="half" idx="10"/>
          </p:nvPr>
        </p:nvSpPr>
        <p:spPr/>
        <p:txBody>
          <a:bodyPr/>
          <a:lstStyle/>
          <a:p>
            <a:fld id="{36BED829-5455-46F1-8ED1-61C1AAA710E8}" type="datetimeFigureOut">
              <a:rPr lang="en-US" smtClean="0"/>
              <a:t>2/26/2023</a:t>
            </a:fld>
            <a:endParaRPr lang="en-US"/>
          </a:p>
        </p:txBody>
      </p:sp>
      <p:sp>
        <p:nvSpPr>
          <p:cNvPr id="5" name="Footer Placeholder 4">
            <a:extLst>
              <a:ext uri="{FF2B5EF4-FFF2-40B4-BE49-F238E27FC236}">
                <a16:creationId xmlns:a16="http://schemas.microsoft.com/office/drawing/2014/main" id="{32A72D81-DC0A-88D5-0FD1-837ECE71F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3A231-4DCB-6D32-EB00-A57E6FC55711}"/>
              </a:ext>
            </a:extLst>
          </p:cNvPr>
          <p:cNvSpPr>
            <a:spLocks noGrp="1"/>
          </p:cNvSpPr>
          <p:nvPr>
            <p:ph type="sldNum" sz="quarter" idx="12"/>
          </p:nvPr>
        </p:nvSpPr>
        <p:spPr/>
        <p:txBody>
          <a:bodyPr/>
          <a:lstStyle/>
          <a:p>
            <a:fld id="{5E25F5EB-2104-4E47-9E62-415E7C50476F}" type="slidenum">
              <a:rPr lang="en-US" smtClean="0"/>
              <a:t>‹#›</a:t>
            </a:fld>
            <a:endParaRPr lang="en-US"/>
          </a:p>
        </p:txBody>
      </p:sp>
    </p:spTree>
    <p:extLst>
      <p:ext uri="{BB962C8B-B14F-4D97-AF65-F5344CB8AC3E}">
        <p14:creationId xmlns:p14="http://schemas.microsoft.com/office/powerpoint/2010/main" val="3585142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3D50F-DC7A-86FC-C104-C87D176BC0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3BCE2-7BF5-D566-E5D1-E9E84BCDE1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E17DFC-6973-0033-D589-AE8A176CB3D2}"/>
              </a:ext>
            </a:extLst>
          </p:cNvPr>
          <p:cNvSpPr>
            <a:spLocks noGrp="1"/>
          </p:cNvSpPr>
          <p:nvPr>
            <p:ph type="dt" sz="half" idx="10"/>
          </p:nvPr>
        </p:nvSpPr>
        <p:spPr/>
        <p:txBody>
          <a:bodyPr/>
          <a:lstStyle/>
          <a:p>
            <a:fld id="{36BED829-5455-46F1-8ED1-61C1AAA710E8}" type="datetimeFigureOut">
              <a:rPr lang="en-US" smtClean="0"/>
              <a:t>2/26/2023</a:t>
            </a:fld>
            <a:endParaRPr lang="en-US"/>
          </a:p>
        </p:txBody>
      </p:sp>
      <p:sp>
        <p:nvSpPr>
          <p:cNvPr id="5" name="Footer Placeholder 4">
            <a:extLst>
              <a:ext uri="{FF2B5EF4-FFF2-40B4-BE49-F238E27FC236}">
                <a16:creationId xmlns:a16="http://schemas.microsoft.com/office/drawing/2014/main" id="{3FEEFD65-6F24-019F-272B-893959298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AA33C-AF57-88DA-0BFB-FFDD2B590A7E}"/>
              </a:ext>
            </a:extLst>
          </p:cNvPr>
          <p:cNvSpPr>
            <a:spLocks noGrp="1"/>
          </p:cNvSpPr>
          <p:nvPr>
            <p:ph type="sldNum" sz="quarter" idx="12"/>
          </p:nvPr>
        </p:nvSpPr>
        <p:spPr/>
        <p:txBody>
          <a:bodyPr/>
          <a:lstStyle/>
          <a:p>
            <a:fld id="{5E25F5EB-2104-4E47-9E62-415E7C50476F}" type="slidenum">
              <a:rPr lang="en-US" smtClean="0"/>
              <a:t>‹#›</a:t>
            </a:fld>
            <a:endParaRPr lang="en-US"/>
          </a:p>
        </p:txBody>
      </p:sp>
    </p:spTree>
    <p:extLst>
      <p:ext uri="{BB962C8B-B14F-4D97-AF65-F5344CB8AC3E}">
        <p14:creationId xmlns:p14="http://schemas.microsoft.com/office/powerpoint/2010/main" val="90199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84866-07DD-787F-F2B6-509B78EB6D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77670D-C1F8-4543-3251-9B9B652D31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D3AD2F-E156-62C5-B4D3-92A189C83028}"/>
              </a:ext>
            </a:extLst>
          </p:cNvPr>
          <p:cNvSpPr>
            <a:spLocks noGrp="1"/>
          </p:cNvSpPr>
          <p:nvPr>
            <p:ph type="dt" sz="half" idx="10"/>
          </p:nvPr>
        </p:nvSpPr>
        <p:spPr/>
        <p:txBody>
          <a:bodyPr/>
          <a:lstStyle/>
          <a:p>
            <a:fld id="{36BED829-5455-46F1-8ED1-61C1AAA710E8}" type="datetimeFigureOut">
              <a:rPr lang="en-US" smtClean="0"/>
              <a:t>2/26/2023</a:t>
            </a:fld>
            <a:endParaRPr lang="en-US"/>
          </a:p>
        </p:txBody>
      </p:sp>
      <p:sp>
        <p:nvSpPr>
          <p:cNvPr id="5" name="Footer Placeholder 4">
            <a:extLst>
              <a:ext uri="{FF2B5EF4-FFF2-40B4-BE49-F238E27FC236}">
                <a16:creationId xmlns:a16="http://schemas.microsoft.com/office/drawing/2014/main" id="{757DEE1A-E03F-F404-C57F-7B71B19D2F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875B8B-BC56-8586-5176-37C9E8D65217}"/>
              </a:ext>
            </a:extLst>
          </p:cNvPr>
          <p:cNvSpPr>
            <a:spLocks noGrp="1"/>
          </p:cNvSpPr>
          <p:nvPr>
            <p:ph type="sldNum" sz="quarter" idx="12"/>
          </p:nvPr>
        </p:nvSpPr>
        <p:spPr/>
        <p:txBody>
          <a:bodyPr/>
          <a:lstStyle/>
          <a:p>
            <a:fld id="{5E25F5EB-2104-4E47-9E62-415E7C50476F}" type="slidenum">
              <a:rPr lang="en-US" smtClean="0"/>
              <a:t>‹#›</a:t>
            </a:fld>
            <a:endParaRPr lang="en-US"/>
          </a:p>
        </p:txBody>
      </p:sp>
    </p:spTree>
    <p:extLst>
      <p:ext uri="{BB962C8B-B14F-4D97-AF65-F5344CB8AC3E}">
        <p14:creationId xmlns:p14="http://schemas.microsoft.com/office/powerpoint/2010/main" val="117583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E4BF2-29E6-8BAB-A68D-46D38C2425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75F594-3700-BC38-1FCF-1850F9D776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8B37BA-712D-FD03-DDD0-779353F178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D4EC6E-A57A-E096-5100-C03D1B9DF19F}"/>
              </a:ext>
            </a:extLst>
          </p:cNvPr>
          <p:cNvSpPr>
            <a:spLocks noGrp="1"/>
          </p:cNvSpPr>
          <p:nvPr>
            <p:ph type="dt" sz="half" idx="10"/>
          </p:nvPr>
        </p:nvSpPr>
        <p:spPr/>
        <p:txBody>
          <a:bodyPr/>
          <a:lstStyle/>
          <a:p>
            <a:fld id="{36BED829-5455-46F1-8ED1-61C1AAA710E8}" type="datetimeFigureOut">
              <a:rPr lang="en-US" smtClean="0"/>
              <a:t>2/26/2023</a:t>
            </a:fld>
            <a:endParaRPr lang="en-US"/>
          </a:p>
        </p:txBody>
      </p:sp>
      <p:sp>
        <p:nvSpPr>
          <p:cNvPr id="6" name="Footer Placeholder 5">
            <a:extLst>
              <a:ext uri="{FF2B5EF4-FFF2-40B4-BE49-F238E27FC236}">
                <a16:creationId xmlns:a16="http://schemas.microsoft.com/office/drawing/2014/main" id="{27C42DEC-D86A-B1E4-7E9B-60EA002144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AF5156-0184-AAD8-0912-C31574DEE3BC}"/>
              </a:ext>
            </a:extLst>
          </p:cNvPr>
          <p:cNvSpPr>
            <a:spLocks noGrp="1"/>
          </p:cNvSpPr>
          <p:nvPr>
            <p:ph type="sldNum" sz="quarter" idx="12"/>
          </p:nvPr>
        </p:nvSpPr>
        <p:spPr/>
        <p:txBody>
          <a:bodyPr/>
          <a:lstStyle/>
          <a:p>
            <a:fld id="{5E25F5EB-2104-4E47-9E62-415E7C50476F}" type="slidenum">
              <a:rPr lang="en-US" smtClean="0"/>
              <a:t>‹#›</a:t>
            </a:fld>
            <a:endParaRPr lang="en-US"/>
          </a:p>
        </p:txBody>
      </p:sp>
    </p:spTree>
    <p:extLst>
      <p:ext uri="{BB962C8B-B14F-4D97-AF65-F5344CB8AC3E}">
        <p14:creationId xmlns:p14="http://schemas.microsoft.com/office/powerpoint/2010/main" val="2852130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D2F33-6301-6E99-DC5A-6CFFE6CC2C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E34ABE-95D6-1DFD-C0E4-510EC99E21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6054E9-5B6F-6035-96A6-371894FBE7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AC8519-E61C-F203-3AD0-F2B152E2A0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67B9B9-23BD-F85B-607C-01D4520BF9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950139-2048-8178-80D6-F9148119A12B}"/>
              </a:ext>
            </a:extLst>
          </p:cNvPr>
          <p:cNvSpPr>
            <a:spLocks noGrp="1"/>
          </p:cNvSpPr>
          <p:nvPr>
            <p:ph type="dt" sz="half" idx="10"/>
          </p:nvPr>
        </p:nvSpPr>
        <p:spPr/>
        <p:txBody>
          <a:bodyPr/>
          <a:lstStyle/>
          <a:p>
            <a:fld id="{36BED829-5455-46F1-8ED1-61C1AAA710E8}" type="datetimeFigureOut">
              <a:rPr lang="en-US" smtClean="0"/>
              <a:t>2/26/2023</a:t>
            </a:fld>
            <a:endParaRPr lang="en-US"/>
          </a:p>
        </p:txBody>
      </p:sp>
      <p:sp>
        <p:nvSpPr>
          <p:cNvPr id="8" name="Footer Placeholder 7">
            <a:extLst>
              <a:ext uri="{FF2B5EF4-FFF2-40B4-BE49-F238E27FC236}">
                <a16:creationId xmlns:a16="http://schemas.microsoft.com/office/drawing/2014/main" id="{A5A92229-BC98-B2DC-DD66-EC72205DB4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3F2A48-0236-DD3E-D846-DA04211FE134}"/>
              </a:ext>
            </a:extLst>
          </p:cNvPr>
          <p:cNvSpPr>
            <a:spLocks noGrp="1"/>
          </p:cNvSpPr>
          <p:nvPr>
            <p:ph type="sldNum" sz="quarter" idx="12"/>
          </p:nvPr>
        </p:nvSpPr>
        <p:spPr/>
        <p:txBody>
          <a:bodyPr/>
          <a:lstStyle/>
          <a:p>
            <a:fld id="{5E25F5EB-2104-4E47-9E62-415E7C50476F}" type="slidenum">
              <a:rPr lang="en-US" smtClean="0"/>
              <a:t>‹#›</a:t>
            </a:fld>
            <a:endParaRPr lang="en-US"/>
          </a:p>
        </p:txBody>
      </p:sp>
    </p:spTree>
    <p:extLst>
      <p:ext uri="{BB962C8B-B14F-4D97-AF65-F5344CB8AC3E}">
        <p14:creationId xmlns:p14="http://schemas.microsoft.com/office/powerpoint/2010/main" val="3496529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35A43-3506-2671-48D0-E463B29DB9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E499CE-B12F-F25D-9753-11B2CB5A6171}"/>
              </a:ext>
            </a:extLst>
          </p:cNvPr>
          <p:cNvSpPr>
            <a:spLocks noGrp="1"/>
          </p:cNvSpPr>
          <p:nvPr>
            <p:ph type="dt" sz="half" idx="10"/>
          </p:nvPr>
        </p:nvSpPr>
        <p:spPr/>
        <p:txBody>
          <a:bodyPr/>
          <a:lstStyle/>
          <a:p>
            <a:fld id="{36BED829-5455-46F1-8ED1-61C1AAA710E8}" type="datetimeFigureOut">
              <a:rPr lang="en-US" smtClean="0"/>
              <a:t>2/26/2023</a:t>
            </a:fld>
            <a:endParaRPr lang="en-US"/>
          </a:p>
        </p:txBody>
      </p:sp>
      <p:sp>
        <p:nvSpPr>
          <p:cNvPr id="4" name="Footer Placeholder 3">
            <a:extLst>
              <a:ext uri="{FF2B5EF4-FFF2-40B4-BE49-F238E27FC236}">
                <a16:creationId xmlns:a16="http://schemas.microsoft.com/office/drawing/2014/main" id="{D8863F25-3E69-B4A9-3D9F-CB9AB61E72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AAEEE3-438E-1942-7504-DA0220D38C21}"/>
              </a:ext>
            </a:extLst>
          </p:cNvPr>
          <p:cNvSpPr>
            <a:spLocks noGrp="1"/>
          </p:cNvSpPr>
          <p:nvPr>
            <p:ph type="sldNum" sz="quarter" idx="12"/>
          </p:nvPr>
        </p:nvSpPr>
        <p:spPr/>
        <p:txBody>
          <a:bodyPr/>
          <a:lstStyle/>
          <a:p>
            <a:fld id="{5E25F5EB-2104-4E47-9E62-415E7C50476F}" type="slidenum">
              <a:rPr lang="en-US" smtClean="0"/>
              <a:t>‹#›</a:t>
            </a:fld>
            <a:endParaRPr lang="en-US"/>
          </a:p>
        </p:txBody>
      </p:sp>
    </p:spTree>
    <p:extLst>
      <p:ext uri="{BB962C8B-B14F-4D97-AF65-F5344CB8AC3E}">
        <p14:creationId xmlns:p14="http://schemas.microsoft.com/office/powerpoint/2010/main" val="593008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3E5A9B-1498-C898-524A-556FEF314357}"/>
              </a:ext>
            </a:extLst>
          </p:cNvPr>
          <p:cNvSpPr>
            <a:spLocks noGrp="1"/>
          </p:cNvSpPr>
          <p:nvPr>
            <p:ph type="dt" sz="half" idx="10"/>
          </p:nvPr>
        </p:nvSpPr>
        <p:spPr/>
        <p:txBody>
          <a:bodyPr/>
          <a:lstStyle/>
          <a:p>
            <a:fld id="{36BED829-5455-46F1-8ED1-61C1AAA710E8}" type="datetimeFigureOut">
              <a:rPr lang="en-US" smtClean="0"/>
              <a:t>2/26/2023</a:t>
            </a:fld>
            <a:endParaRPr lang="en-US"/>
          </a:p>
        </p:txBody>
      </p:sp>
      <p:sp>
        <p:nvSpPr>
          <p:cNvPr id="3" name="Footer Placeholder 2">
            <a:extLst>
              <a:ext uri="{FF2B5EF4-FFF2-40B4-BE49-F238E27FC236}">
                <a16:creationId xmlns:a16="http://schemas.microsoft.com/office/drawing/2014/main" id="{40CF8F88-DB52-34A5-A73A-347BD3B491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E128CD-B58D-34E5-3981-3ACCCE408BD3}"/>
              </a:ext>
            </a:extLst>
          </p:cNvPr>
          <p:cNvSpPr>
            <a:spLocks noGrp="1"/>
          </p:cNvSpPr>
          <p:nvPr>
            <p:ph type="sldNum" sz="quarter" idx="12"/>
          </p:nvPr>
        </p:nvSpPr>
        <p:spPr/>
        <p:txBody>
          <a:bodyPr/>
          <a:lstStyle/>
          <a:p>
            <a:fld id="{5E25F5EB-2104-4E47-9E62-415E7C50476F}" type="slidenum">
              <a:rPr lang="en-US" smtClean="0"/>
              <a:t>‹#›</a:t>
            </a:fld>
            <a:endParaRPr lang="en-US"/>
          </a:p>
        </p:txBody>
      </p:sp>
    </p:spTree>
    <p:extLst>
      <p:ext uri="{BB962C8B-B14F-4D97-AF65-F5344CB8AC3E}">
        <p14:creationId xmlns:p14="http://schemas.microsoft.com/office/powerpoint/2010/main" val="3235639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ED8B8-0ED4-8A16-6CD5-E6A59C5C23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4179EA-1795-CDC2-6FBB-5EAEC9893C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A63A8D-8B82-C8D0-C051-FF5E3474B1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6B8088-5A9E-0DEE-DE7B-86FA163A7A0E}"/>
              </a:ext>
            </a:extLst>
          </p:cNvPr>
          <p:cNvSpPr>
            <a:spLocks noGrp="1"/>
          </p:cNvSpPr>
          <p:nvPr>
            <p:ph type="dt" sz="half" idx="10"/>
          </p:nvPr>
        </p:nvSpPr>
        <p:spPr/>
        <p:txBody>
          <a:bodyPr/>
          <a:lstStyle/>
          <a:p>
            <a:fld id="{36BED829-5455-46F1-8ED1-61C1AAA710E8}" type="datetimeFigureOut">
              <a:rPr lang="en-US" smtClean="0"/>
              <a:t>2/26/2023</a:t>
            </a:fld>
            <a:endParaRPr lang="en-US"/>
          </a:p>
        </p:txBody>
      </p:sp>
      <p:sp>
        <p:nvSpPr>
          <p:cNvPr id="6" name="Footer Placeholder 5">
            <a:extLst>
              <a:ext uri="{FF2B5EF4-FFF2-40B4-BE49-F238E27FC236}">
                <a16:creationId xmlns:a16="http://schemas.microsoft.com/office/drawing/2014/main" id="{CBCBC8A3-F96C-1381-92C7-DE88053F96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126663-CE1A-73A2-F65C-651798F9436F}"/>
              </a:ext>
            </a:extLst>
          </p:cNvPr>
          <p:cNvSpPr>
            <a:spLocks noGrp="1"/>
          </p:cNvSpPr>
          <p:nvPr>
            <p:ph type="sldNum" sz="quarter" idx="12"/>
          </p:nvPr>
        </p:nvSpPr>
        <p:spPr/>
        <p:txBody>
          <a:bodyPr/>
          <a:lstStyle/>
          <a:p>
            <a:fld id="{5E25F5EB-2104-4E47-9E62-415E7C50476F}" type="slidenum">
              <a:rPr lang="en-US" smtClean="0"/>
              <a:t>‹#›</a:t>
            </a:fld>
            <a:endParaRPr lang="en-US"/>
          </a:p>
        </p:txBody>
      </p:sp>
    </p:spTree>
    <p:extLst>
      <p:ext uri="{BB962C8B-B14F-4D97-AF65-F5344CB8AC3E}">
        <p14:creationId xmlns:p14="http://schemas.microsoft.com/office/powerpoint/2010/main" val="143258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CCF83-ABA8-FC82-1CC5-FB73E36E9B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5F1763-104E-D96A-FA7F-82D6E896B2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1E925-6724-BC7F-ACB8-00D2EB0F90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6EDEA2-CE9E-2CFA-DA2B-A4A146A9E2C6}"/>
              </a:ext>
            </a:extLst>
          </p:cNvPr>
          <p:cNvSpPr>
            <a:spLocks noGrp="1"/>
          </p:cNvSpPr>
          <p:nvPr>
            <p:ph type="dt" sz="half" idx="10"/>
          </p:nvPr>
        </p:nvSpPr>
        <p:spPr/>
        <p:txBody>
          <a:bodyPr/>
          <a:lstStyle/>
          <a:p>
            <a:fld id="{36BED829-5455-46F1-8ED1-61C1AAA710E8}" type="datetimeFigureOut">
              <a:rPr lang="en-US" smtClean="0"/>
              <a:t>2/26/2023</a:t>
            </a:fld>
            <a:endParaRPr lang="en-US"/>
          </a:p>
        </p:txBody>
      </p:sp>
      <p:sp>
        <p:nvSpPr>
          <p:cNvPr id="6" name="Footer Placeholder 5">
            <a:extLst>
              <a:ext uri="{FF2B5EF4-FFF2-40B4-BE49-F238E27FC236}">
                <a16:creationId xmlns:a16="http://schemas.microsoft.com/office/drawing/2014/main" id="{033D0CF3-7A24-E115-A0DA-7F4EDD3F25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40D83D-F0AF-8481-552F-7061CDE75B99}"/>
              </a:ext>
            </a:extLst>
          </p:cNvPr>
          <p:cNvSpPr>
            <a:spLocks noGrp="1"/>
          </p:cNvSpPr>
          <p:nvPr>
            <p:ph type="sldNum" sz="quarter" idx="12"/>
          </p:nvPr>
        </p:nvSpPr>
        <p:spPr/>
        <p:txBody>
          <a:bodyPr/>
          <a:lstStyle/>
          <a:p>
            <a:fld id="{5E25F5EB-2104-4E47-9E62-415E7C50476F}" type="slidenum">
              <a:rPr lang="en-US" smtClean="0"/>
              <a:t>‹#›</a:t>
            </a:fld>
            <a:endParaRPr lang="en-US"/>
          </a:p>
        </p:txBody>
      </p:sp>
    </p:spTree>
    <p:extLst>
      <p:ext uri="{BB962C8B-B14F-4D97-AF65-F5344CB8AC3E}">
        <p14:creationId xmlns:p14="http://schemas.microsoft.com/office/powerpoint/2010/main" val="241860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7557F5-78DB-6B49-5864-8AA634AB14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4ACE79-798D-26CB-E3E2-E3E91D1ACB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98F96C-978F-7F35-F1F1-59C55741CC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ED829-5455-46F1-8ED1-61C1AAA710E8}" type="datetimeFigureOut">
              <a:rPr lang="en-US" smtClean="0"/>
              <a:t>2/26/2023</a:t>
            </a:fld>
            <a:endParaRPr lang="en-US"/>
          </a:p>
        </p:txBody>
      </p:sp>
      <p:sp>
        <p:nvSpPr>
          <p:cNvPr id="5" name="Footer Placeholder 4">
            <a:extLst>
              <a:ext uri="{FF2B5EF4-FFF2-40B4-BE49-F238E27FC236}">
                <a16:creationId xmlns:a16="http://schemas.microsoft.com/office/drawing/2014/main" id="{BCB000F4-26F3-D30F-8AE5-83D0380285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0C33-230D-CCA1-9DCC-C5F8B6856D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5F5EB-2104-4E47-9E62-415E7C50476F}" type="slidenum">
              <a:rPr lang="en-US" smtClean="0"/>
              <a:t>‹#›</a:t>
            </a:fld>
            <a:endParaRPr lang="en-US"/>
          </a:p>
        </p:txBody>
      </p:sp>
    </p:spTree>
    <p:extLst>
      <p:ext uri="{BB962C8B-B14F-4D97-AF65-F5344CB8AC3E}">
        <p14:creationId xmlns:p14="http://schemas.microsoft.com/office/powerpoint/2010/main" val="3698156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41D62F-5775-863E-2FF8-723229086493}"/>
              </a:ext>
            </a:extLst>
          </p:cNvPr>
          <p:cNvSpPr txBox="1"/>
          <p:nvPr/>
        </p:nvSpPr>
        <p:spPr>
          <a:xfrm>
            <a:off x="2206388" y="1241946"/>
            <a:ext cx="7779224" cy="31700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The Confusing “High Places”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&amp;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Virtual Assemblies</a:t>
            </a:r>
          </a:p>
        </p:txBody>
      </p:sp>
    </p:spTree>
    <p:extLst>
      <p:ext uri="{BB962C8B-B14F-4D97-AF65-F5344CB8AC3E}">
        <p14:creationId xmlns:p14="http://schemas.microsoft.com/office/powerpoint/2010/main" val="1402824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24C46BC-EA37-1BF4-DAC0-0BE69E01B3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Arrow: Up 11">
            <a:extLst>
              <a:ext uri="{FF2B5EF4-FFF2-40B4-BE49-F238E27FC236}">
                <a16:creationId xmlns:a16="http://schemas.microsoft.com/office/drawing/2014/main" id="{11DD7C29-A204-3C70-3DB3-2DCA8B8C8482}"/>
              </a:ext>
            </a:extLst>
          </p:cNvPr>
          <p:cNvSpPr/>
          <p:nvPr/>
        </p:nvSpPr>
        <p:spPr>
          <a:xfrm>
            <a:off x="5761630" y="1807944"/>
            <a:ext cx="750627" cy="921609"/>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7818654F-32C6-8BA7-E947-747798350555}"/>
              </a:ext>
            </a:extLst>
          </p:cNvPr>
          <p:cNvSpPr txBox="1"/>
          <p:nvPr/>
        </p:nvSpPr>
        <p:spPr>
          <a:xfrm>
            <a:off x="914400" y="2728017"/>
            <a:ext cx="10645253" cy="3693319"/>
          </a:xfrm>
          <a:prstGeom prst="rect">
            <a:avLst/>
          </a:prstGeom>
          <a:noFill/>
          <a:ln w="25400">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sng" strike="noStrike" kern="1200" cap="none" spc="0" normalizeH="0" baseline="0" noProof="0" dirty="0">
                <a:ln>
                  <a:noFill/>
                </a:ln>
                <a:solidFill>
                  <a:prstClr val="black"/>
                </a:solidFill>
                <a:effectLst/>
                <a:uLnTx/>
                <a:uFillTx/>
                <a:latin typeface="Calibri" panose="020F0502020204030204"/>
                <a:ea typeface="+mn-ea"/>
                <a:cs typeface="+mn-cs"/>
              </a:rPr>
              <a:t>Other Places of Sacrifice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Joshua 8:30		Joshua’s altar at Mt. </a:t>
            </a:r>
            <a:r>
              <a:rPr kumimoji="0" lang="en-US" sz="2600" b="0" i="0" u="none" strike="noStrike" kern="1200" cap="none" spc="0" normalizeH="0" baseline="0" noProof="0" dirty="0" err="1">
                <a:ln>
                  <a:noFill/>
                </a:ln>
                <a:solidFill>
                  <a:prstClr val="black"/>
                </a:solidFill>
                <a:effectLst/>
                <a:uLnTx/>
                <a:uFillTx/>
                <a:latin typeface="Calibri" panose="020F0502020204030204"/>
                <a:ea typeface="+mn-ea"/>
                <a:cs typeface="+mn-cs"/>
              </a:rPr>
              <a:t>Ebal</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 “just as Moses… commanded”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			i.e. in Exodus 20:24, Deuteronomy 27:5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Judges 6:25-26	Gideon’s altar in </a:t>
            </a:r>
            <a:r>
              <a:rPr kumimoji="0" lang="en-US" sz="2600" b="0" i="0" u="none" strike="noStrike" kern="1200" cap="none" spc="0" normalizeH="0" baseline="0" noProof="0" dirty="0" err="1">
                <a:ln>
                  <a:noFill/>
                </a:ln>
                <a:solidFill>
                  <a:prstClr val="black"/>
                </a:solidFill>
                <a:effectLst/>
                <a:uLnTx/>
                <a:uFillTx/>
                <a:latin typeface="Calibri" panose="020F0502020204030204"/>
                <a:ea typeface="+mn-ea"/>
                <a:cs typeface="+mn-cs"/>
              </a:rPr>
              <a:t>Ophrah</a:t>
            </a: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Judges 13:19-20	Manoah’s altar in </a:t>
            </a:r>
            <a:r>
              <a:rPr kumimoji="0" lang="en-US" sz="2600" b="0" i="0" u="none" strike="noStrike" kern="1200" cap="none" spc="0" normalizeH="0" baseline="0" noProof="0" dirty="0" err="1">
                <a:ln>
                  <a:noFill/>
                </a:ln>
                <a:solidFill>
                  <a:prstClr val="black"/>
                </a:solidFill>
                <a:effectLst/>
                <a:uLnTx/>
                <a:uFillTx/>
                <a:latin typeface="Calibri" panose="020F0502020204030204"/>
                <a:ea typeface="+mn-ea"/>
                <a:cs typeface="+mn-cs"/>
              </a:rPr>
              <a:t>Zorah</a:t>
            </a: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1 Samuel 7:9-10	Samuel at </a:t>
            </a:r>
            <a:r>
              <a:rPr kumimoji="0" lang="en-US" sz="2600" b="0" i="0" u="none" strike="noStrike" kern="1200" cap="none" spc="0" normalizeH="0" baseline="0" noProof="0" dirty="0" err="1">
                <a:ln>
                  <a:noFill/>
                </a:ln>
                <a:solidFill>
                  <a:prstClr val="black"/>
                </a:solidFill>
                <a:effectLst/>
                <a:uLnTx/>
                <a:uFillTx/>
                <a:latin typeface="Calibri" panose="020F0502020204030204"/>
                <a:ea typeface="+mn-ea"/>
                <a:cs typeface="+mn-cs"/>
              </a:rPr>
              <a:t>Mizpeh</a:t>
            </a: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1 Samuel 11:15	Samuel at Gilgal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1 Samuel 16:5	Samuel at Bethlehem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1 Samuel13:9		Saul at Gilgal</a:t>
            </a:r>
          </a:p>
        </p:txBody>
      </p:sp>
      <p:cxnSp>
        <p:nvCxnSpPr>
          <p:cNvPr id="5" name="Straight Connector 4">
            <a:extLst>
              <a:ext uri="{FF2B5EF4-FFF2-40B4-BE49-F238E27FC236}">
                <a16:creationId xmlns:a16="http://schemas.microsoft.com/office/drawing/2014/main" id="{10E1378B-5200-2433-0356-899A06A07816}"/>
              </a:ext>
            </a:extLst>
          </p:cNvPr>
          <p:cNvCxnSpPr/>
          <p:nvPr/>
        </p:nvCxnSpPr>
        <p:spPr>
          <a:xfrm>
            <a:off x="6612835" y="155214"/>
            <a:ext cx="0" cy="2035515"/>
          </a:xfrm>
          <a:prstGeom prst="line">
            <a:avLst/>
          </a:prstGeom>
          <a:ln w="412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08790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down)">
                                      <p:cBhvr>
                                        <p:cTn id="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24C46BC-EA37-1BF4-DAC0-0BE69E01B3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Arrow: Up 11">
            <a:extLst>
              <a:ext uri="{FF2B5EF4-FFF2-40B4-BE49-F238E27FC236}">
                <a16:creationId xmlns:a16="http://schemas.microsoft.com/office/drawing/2014/main" id="{11DD7C29-A204-3C70-3DB3-2DCA8B8C8482}"/>
              </a:ext>
            </a:extLst>
          </p:cNvPr>
          <p:cNvSpPr/>
          <p:nvPr/>
        </p:nvSpPr>
        <p:spPr>
          <a:xfrm>
            <a:off x="7421619" y="1807944"/>
            <a:ext cx="750627" cy="921609"/>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7818654F-32C6-8BA7-E947-747798350555}"/>
              </a:ext>
            </a:extLst>
          </p:cNvPr>
          <p:cNvSpPr txBox="1"/>
          <p:nvPr/>
        </p:nvSpPr>
        <p:spPr>
          <a:xfrm>
            <a:off x="5655209" y="2728017"/>
            <a:ext cx="6410878" cy="1354217"/>
          </a:xfrm>
          <a:prstGeom prst="rect">
            <a:avLst/>
          </a:prstGeom>
          <a:noFill/>
          <a:ln w="25400">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sng" strike="noStrike" kern="1200" cap="none" spc="0" normalizeH="0" baseline="0" noProof="0" dirty="0">
                <a:ln>
                  <a:noFill/>
                </a:ln>
                <a:solidFill>
                  <a:prstClr val="black"/>
                </a:solidFill>
                <a:effectLst/>
                <a:uLnTx/>
                <a:uFillTx/>
                <a:latin typeface="Calibri" panose="020F0502020204030204"/>
                <a:ea typeface="+mn-ea"/>
                <a:cs typeface="+mn-cs"/>
              </a:rPr>
              <a:t>Other Places of Sacrifice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1 Kings 18:30	Elijah at Mt. Carmel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1 Kings 19:21	Elisha at Abel-</a:t>
            </a:r>
            <a:r>
              <a:rPr kumimoji="0" lang="en-US" sz="2800" b="0" i="0" u="none" strike="noStrike" kern="1200" cap="none" spc="0" normalizeH="0" baseline="0" noProof="0" dirty="0" err="1">
                <a:ln>
                  <a:noFill/>
                </a:ln>
                <a:solidFill>
                  <a:prstClr val="black"/>
                </a:solidFill>
                <a:effectLst/>
                <a:uLnTx/>
                <a:uFillTx/>
                <a:latin typeface="Calibri" panose="020F0502020204030204"/>
                <a:ea typeface="+mn-ea"/>
                <a:cs typeface="+mn-cs"/>
              </a:rPr>
              <a:t>Meholah</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5" name="Straight Connector 4">
            <a:extLst>
              <a:ext uri="{FF2B5EF4-FFF2-40B4-BE49-F238E27FC236}">
                <a16:creationId xmlns:a16="http://schemas.microsoft.com/office/drawing/2014/main" id="{10E1378B-5200-2433-0356-899A06A07816}"/>
              </a:ext>
            </a:extLst>
          </p:cNvPr>
          <p:cNvCxnSpPr/>
          <p:nvPr/>
        </p:nvCxnSpPr>
        <p:spPr>
          <a:xfrm>
            <a:off x="6612835" y="155214"/>
            <a:ext cx="0" cy="2035515"/>
          </a:xfrm>
          <a:prstGeom prst="line">
            <a:avLst/>
          </a:prstGeom>
          <a:ln w="412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891519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488040C-A2F6-3E22-FD96-22D39315B770}"/>
              </a:ext>
            </a:extLst>
          </p:cNvPr>
          <p:cNvSpPr txBox="1"/>
          <p:nvPr/>
        </p:nvSpPr>
        <p:spPr>
          <a:xfrm>
            <a:off x="205739" y="2351709"/>
            <a:ext cx="8114069" cy="440120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King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people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were still sacrificing on the high places, because there was no house built for the name of the </a:t>
            </a:r>
            <a:r>
              <a:rPr kumimoji="0" lang="en-US" sz="2800" b="1" i="0" u="sng"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until those days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Solomon loved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walking in the statutes of his father David,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except that he was sacrificing and burning incense on the high places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king went to Gibeon to sacrifice there, because that was the great high place; Solomon offered a thousand burnt offerings on that altar.</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6" name="TextBox 5">
            <a:extLst>
              <a:ext uri="{FF2B5EF4-FFF2-40B4-BE49-F238E27FC236}">
                <a16:creationId xmlns:a16="http://schemas.microsoft.com/office/drawing/2014/main" id="{A399F64A-DA25-814A-4704-F0855A6D7C05}"/>
              </a:ext>
            </a:extLst>
          </p:cNvPr>
          <p:cNvSpPr txBox="1"/>
          <p:nvPr/>
        </p:nvSpPr>
        <p:spPr>
          <a:xfrm>
            <a:off x="8511259" y="4758124"/>
            <a:ext cx="3680741" cy="20928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Chronicles 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“went to the high place which was at Gibeon, because God’s tent of meeting was there”</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pic>
        <p:nvPicPr>
          <p:cNvPr id="7" name="Picture 2">
            <a:extLst>
              <a:ext uri="{FF2B5EF4-FFF2-40B4-BE49-F238E27FC236}">
                <a16:creationId xmlns:a16="http://schemas.microsoft.com/office/drawing/2014/main" id="{C925FBCA-81FD-6516-1D9A-9B9F79852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Arrow: Up 7">
            <a:extLst>
              <a:ext uri="{FF2B5EF4-FFF2-40B4-BE49-F238E27FC236}">
                <a16:creationId xmlns:a16="http://schemas.microsoft.com/office/drawing/2014/main" id="{5967AE35-6340-A034-FF22-2632763D3CD1}"/>
              </a:ext>
            </a:extLst>
          </p:cNvPr>
          <p:cNvSpPr/>
          <p:nvPr/>
        </p:nvSpPr>
        <p:spPr>
          <a:xfrm>
            <a:off x="6186635" y="1639128"/>
            <a:ext cx="750627" cy="921609"/>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736148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C925FBCA-81FD-6516-1D9A-9B9F79852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19097154-0DC7-BDD6-B7DE-BB2FF8B60E5C}"/>
              </a:ext>
            </a:extLst>
          </p:cNvPr>
          <p:cNvSpPr txBox="1"/>
          <p:nvPr/>
        </p:nvSpPr>
        <p:spPr>
          <a:xfrm>
            <a:off x="46893" y="2429685"/>
            <a:ext cx="6305844" cy="954107"/>
          </a:xfrm>
          <a:prstGeom prst="rect">
            <a:avLst/>
          </a:prstGeom>
          <a:solidFill>
            <a:schemeClr val="tx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“HIGH PLACES”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uLnTx/>
                <a:uFillTx/>
                <a:latin typeface="Calibri" panose="020F0502020204030204"/>
                <a:ea typeface="+mn-ea"/>
                <a:cs typeface="+mn-cs"/>
              </a:rPr>
              <a:t>Not Necessarily Associated with Idolatry</a:t>
            </a:r>
          </a:p>
        </p:txBody>
      </p:sp>
      <p:sp>
        <p:nvSpPr>
          <p:cNvPr id="5" name="TextBox 4">
            <a:extLst>
              <a:ext uri="{FF2B5EF4-FFF2-40B4-BE49-F238E27FC236}">
                <a16:creationId xmlns:a16="http://schemas.microsoft.com/office/drawing/2014/main" id="{C93B2667-4C0E-CCB8-EA97-39834CD89244}"/>
              </a:ext>
            </a:extLst>
          </p:cNvPr>
          <p:cNvSpPr txBox="1"/>
          <p:nvPr/>
        </p:nvSpPr>
        <p:spPr>
          <a:xfrm>
            <a:off x="6352737" y="2563843"/>
            <a:ext cx="5964645" cy="31085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2 Kings 12:2-3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Jehoash did what was right in the sight of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all his days that Jehoiada the priest instructed him. Only the high places did not end; the people still sacrificed and burned incense on the high places.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8" name="Arrow: Up 7">
            <a:extLst>
              <a:ext uri="{FF2B5EF4-FFF2-40B4-BE49-F238E27FC236}">
                <a16:creationId xmlns:a16="http://schemas.microsoft.com/office/drawing/2014/main" id="{7F9C0808-D39B-3F4A-686E-246D5F8CE919}"/>
              </a:ext>
            </a:extLst>
          </p:cNvPr>
          <p:cNvSpPr/>
          <p:nvPr/>
        </p:nvSpPr>
        <p:spPr>
          <a:xfrm>
            <a:off x="7590433" y="1639128"/>
            <a:ext cx="750627" cy="921609"/>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616121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C925FBCA-81FD-6516-1D9A-9B9F79852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19097154-0DC7-BDD6-B7DE-BB2FF8B60E5C}"/>
              </a:ext>
            </a:extLst>
          </p:cNvPr>
          <p:cNvSpPr txBox="1"/>
          <p:nvPr/>
        </p:nvSpPr>
        <p:spPr>
          <a:xfrm>
            <a:off x="46893" y="2429685"/>
            <a:ext cx="6305844" cy="954107"/>
          </a:xfrm>
          <a:prstGeom prst="rect">
            <a:avLst/>
          </a:prstGeom>
          <a:solidFill>
            <a:schemeClr val="tx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“HIGH PLACES”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uLnTx/>
                <a:uFillTx/>
                <a:latin typeface="Calibri" panose="020F0502020204030204"/>
                <a:ea typeface="+mn-ea"/>
                <a:cs typeface="+mn-cs"/>
              </a:rPr>
              <a:t>Not Necessarily Associated with Idolatry</a:t>
            </a:r>
          </a:p>
        </p:txBody>
      </p:sp>
      <p:sp>
        <p:nvSpPr>
          <p:cNvPr id="5" name="TextBox 4">
            <a:extLst>
              <a:ext uri="{FF2B5EF4-FFF2-40B4-BE49-F238E27FC236}">
                <a16:creationId xmlns:a16="http://schemas.microsoft.com/office/drawing/2014/main" id="{C93B2667-4C0E-CCB8-EA97-39834CD89244}"/>
              </a:ext>
            </a:extLst>
          </p:cNvPr>
          <p:cNvSpPr txBox="1"/>
          <p:nvPr/>
        </p:nvSpPr>
        <p:spPr>
          <a:xfrm>
            <a:off x="6352737" y="2570869"/>
            <a:ext cx="5734987"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2 Kings 14:3-4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did what was right in the sight of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yet not like his father David; he acted in accordance with everything that his father </a:t>
            </a:r>
            <a:r>
              <a:rPr kumimoji="0" lang="en-US" sz="2800" b="0" i="0" u="none" strike="noStrike" kern="1200" cap="none" spc="0" normalizeH="0" baseline="0" noProof="0" dirty="0" err="1">
                <a:ln>
                  <a:noFill/>
                </a:ln>
                <a:solidFill>
                  <a:srgbClr val="000000"/>
                </a:solidFill>
                <a:effectLst/>
                <a:uLnTx/>
                <a:uFillTx/>
                <a:latin typeface="Palatino Linotype" panose="02040502050505030304" pitchFamily="18" charset="0"/>
                <a:ea typeface="+mn-ea"/>
                <a:cs typeface="+mn-cs"/>
              </a:rPr>
              <a:t>Joash</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had done. Only the high places were not eliminated; the people still sacrificed and burned incense on the high places.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Arrow: Up 1">
            <a:extLst>
              <a:ext uri="{FF2B5EF4-FFF2-40B4-BE49-F238E27FC236}">
                <a16:creationId xmlns:a16="http://schemas.microsoft.com/office/drawing/2014/main" id="{27BD116A-3222-1003-114A-498EE657848F}"/>
              </a:ext>
            </a:extLst>
          </p:cNvPr>
          <p:cNvSpPr/>
          <p:nvPr/>
        </p:nvSpPr>
        <p:spPr>
          <a:xfrm>
            <a:off x="7660773" y="1639128"/>
            <a:ext cx="750627" cy="921609"/>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5520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C925FBCA-81FD-6516-1D9A-9B9F79852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19097154-0DC7-BDD6-B7DE-BB2FF8B60E5C}"/>
              </a:ext>
            </a:extLst>
          </p:cNvPr>
          <p:cNvSpPr txBox="1"/>
          <p:nvPr/>
        </p:nvSpPr>
        <p:spPr>
          <a:xfrm>
            <a:off x="46893" y="2429685"/>
            <a:ext cx="3793587" cy="954107"/>
          </a:xfrm>
          <a:prstGeom prst="rect">
            <a:avLst/>
          </a:prstGeom>
          <a:solidFill>
            <a:schemeClr val="tx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“HIGH PLACES”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uLnTx/>
                <a:uFillTx/>
                <a:latin typeface="Calibri" panose="020F0502020204030204"/>
                <a:ea typeface="+mn-ea"/>
                <a:cs typeface="+mn-cs"/>
              </a:rPr>
              <a:t>Associated with Idolatry</a:t>
            </a:r>
          </a:p>
        </p:txBody>
      </p:sp>
      <p:sp>
        <p:nvSpPr>
          <p:cNvPr id="2" name="Arrow: Up 1">
            <a:extLst>
              <a:ext uri="{FF2B5EF4-FFF2-40B4-BE49-F238E27FC236}">
                <a16:creationId xmlns:a16="http://schemas.microsoft.com/office/drawing/2014/main" id="{27BD116A-3222-1003-114A-498EE657848F}"/>
              </a:ext>
            </a:extLst>
          </p:cNvPr>
          <p:cNvSpPr/>
          <p:nvPr/>
        </p:nvSpPr>
        <p:spPr>
          <a:xfrm>
            <a:off x="4762828" y="1639128"/>
            <a:ext cx="750627" cy="921609"/>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11129E4-D994-1137-3776-8917C2436D9C}"/>
              </a:ext>
            </a:extLst>
          </p:cNvPr>
          <p:cNvSpPr txBox="1"/>
          <p:nvPr/>
        </p:nvSpPr>
        <p:spPr>
          <a:xfrm>
            <a:off x="3938953" y="2568479"/>
            <a:ext cx="8206153"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Leviticus 26:30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 then will destroy your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high</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places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cut down your incense altars, and pile your remains on the remains of your idols, for My soul will loathe you.”</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0685352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C925FBCA-81FD-6516-1D9A-9B9F79852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19097154-0DC7-BDD6-B7DE-BB2FF8B60E5C}"/>
              </a:ext>
            </a:extLst>
          </p:cNvPr>
          <p:cNvSpPr txBox="1"/>
          <p:nvPr/>
        </p:nvSpPr>
        <p:spPr>
          <a:xfrm>
            <a:off x="46893" y="2429685"/>
            <a:ext cx="3793587" cy="954107"/>
          </a:xfrm>
          <a:prstGeom prst="rect">
            <a:avLst/>
          </a:prstGeom>
          <a:solidFill>
            <a:schemeClr val="tx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“HIGH PLACES”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uLnTx/>
                <a:uFillTx/>
                <a:latin typeface="Calibri" panose="020F0502020204030204"/>
                <a:ea typeface="+mn-ea"/>
                <a:cs typeface="+mn-cs"/>
              </a:rPr>
              <a:t>Associated with Idolatry</a:t>
            </a:r>
          </a:p>
        </p:txBody>
      </p:sp>
      <p:sp>
        <p:nvSpPr>
          <p:cNvPr id="2" name="Arrow: Up 1">
            <a:extLst>
              <a:ext uri="{FF2B5EF4-FFF2-40B4-BE49-F238E27FC236}">
                <a16:creationId xmlns:a16="http://schemas.microsoft.com/office/drawing/2014/main" id="{27BD116A-3222-1003-114A-498EE657848F}"/>
              </a:ext>
            </a:extLst>
          </p:cNvPr>
          <p:cNvSpPr/>
          <p:nvPr/>
        </p:nvSpPr>
        <p:spPr>
          <a:xfrm>
            <a:off x="5128590" y="1639128"/>
            <a:ext cx="750627" cy="921609"/>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11129E4-D994-1137-3776-8917C2436D9C}"/>
              </a:ext>
            </a:extLst>
          </p:cNvPr>
          <p:cNvSpPr txBox="1"/>
          <p:nvPr/>
        </p:nvSpPr>
        <p:spPr>
          <a:xfrm>
            <a:off x="3938954" y="2568479"/>
            <a:ext cx="7881484"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Numbers 33:52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shall drive out all the inhabitants of the land from you, and destroy all their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idolatrous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sculptures, destroy all their cast metal images, and eliminate all their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high</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places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145108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C925FBCA-81FD-6516-1D9A-9B9F79852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19097154-0DC7-BDD6-B7DE-BB2FF8B60E5C}"/>
              </a:ext>
            </a:extLst>
          </p:cNvPr>
          <p:cNvSpPr txBox="1"/>
          <p:nvPr/>
        </p:nvSpPr>
        <p:spPr>
          <a:xfrm>
            <a:off x="46893" y="2429685"/>
            <a:ext cx="3793587" cy="954107"/>
          </a:xfrm>
          <a:prstGeom prst="rect">
            <a:avLst/>
          </a:prstGeom>
          <a:solidFill>
            <a:schemeClr val="tx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“HIGH PLACES”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uLnTx/>
                <a:uFillTx/>
                <a:latin typeface="Calibri" panose="020F0502020204030204"/>
                <a:ea typeface="+mn-ea"/>
                <a:cs typeface="+mn-cs"/>
              </a:rPr>
              <a:t>Associated with Idolatry</a:t>
            </a:r>
          </a:p>
        </p:txBody>
      </p:sp>
      <p:sp>
        <p:nvSpPr>
          <p:cNvPr id="2" name="Arrow: Up 1">
            <a:extLst>
              <a:ext uri="{FF2B5EF4-FFF2-40B4-BE49-F238E27FC236}">
                <a16:creationId xmlns:a16="http://schemas.microsoft.com/office/drawing/2014/main" id="{27BD116A-3222-1003-114A-498EE657848F}"/>
              </a:ext>
            </a:extLst>
          </p:cNvPr>
          <p:cNvSpPr/>
          <p:nvPr/>
        </p:nvSpPr>
        <p:spPr>
          <a:xfrm>
            <a:off x="6844849" y="1195754"/>
            <a:ext cx="750627" cy="1364983"/>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11129E4-D994-1137-3776-8917C2436D9C}"/>
              </a:ext>
            </a:extLst>
          </p:cNvPr>
          <p:cNvSpPr txBox="1"/>
          <p:nvPr/>
        </p:nvSpPr>
        <p:spPr>
          <a:xfrm>
            <a:off x="5233181" y="2568479"/>
            <a:ext cx="6893170"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Jeroboam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Kings 12:31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made houses on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high</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places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appointed priests from all the people who were not of the sons of Levi.</a:t>
            </a:r>
          </a:p>
        </p:txBody>
      </p:sp>
    </p:spTree>
    <p:extLst>
      <p:ext uri="{BB962C8B-B14F-4D97-AF65-F5344CB8AC3E}">
        <p14:creationId xmlns:p14="http://schemas.microsoft.com/office/powerpoint/2010/main" val="18706100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C925FBCA-81FD-6516-1D9A-9B9F79852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19097154-0DC7-BDD6-B7DE-BB2FF8B60E5C}"/>
              </a:ext>
            </a:extLst>
          </p:cNvPr>
          <p:cNvSpPr txBox="1"/>
          <p:nvPr/>
        </p:nvSpPr>
        <p:spPr>
          <a:xfrm>
            <a:off x="46893" y="2429685"/>
            <a:ext cx="3793587" cy="954107"/>
          </a:xfrm>
          <a:prstGeom prst="rect">
            <a:avLst/>
          </a:prstGeom>
          <a:solidFill>
            <a:schemeClr val="tx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“HIGH PLACES”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uLnTx/>
                <a:uFillTx/>
                <a:latin typeface="Calibri" panose="020F0502020204030204"/>
                <a:ea typeface="+mn-ea"/>
                <a:cs typeface="+mn-cs"/>
              </a:rPr>
              <a:t>Associated with Idolatry</a:t>
            </a:r>
          </a:p>
        </p:txBody>
      </p:sp>
      <p:sp>
        <p:nvSpPr>
          <p:cNvPr id="2" name="Arrow: Up 1">
            <a:extLst>
              <a:ext uri="{FF2B5EF4-FFF2-40B4-BE49-F238E27FC236}">
                <a16:creationId xmlns:a16="http://schemas.microsoft.com/office/drawing/2014/main" id="{27BD116A-3222-1003-114A-498EE657848F}"/>
              </a:ext>
            </a:extLst>
          </p:cNvPr>
          <p:cNvSpPr/>
          <p:nvPr/>
        </p:nvSpPr>
        <p:spPr>
          <a:xfrm>
            <a:off x="6844849" y="1758462"/>
            <a:ext cx="750627" cy="802275"/>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11129E4-D994-1137-3776-8917C2436D9C}"/>
              </a:ext>
            </a:extLst>
          </p:cNvPr>
          <p:cNvSpPr txBox="1"/>
          <p:nvPr/>
        </p:nvSpPr>
        <p:spPr>
          <a:xfrm>
            <a:off x="5233181" y="2568479"/>
            <a:ext cx="5683348"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Rehoboam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Kings 14:23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they, too, built for themselves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high</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places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memorial stones, and </a:t>
            </a:r>
            <a:r>
              <a:rPr kumimoji="0" lang="en-US" sz="2800" b="0" i="0" u="none" strike="noStrike" kern="1200" cap="none" spc="0" normalizeH="0" baseline="0" noProof="0" dirty="0" err="1">
                <a:ln>
                  <a:noFill/>
                </a:ln>
                <a:solidFill>
                  <a:srgbClr val="000000"/>
                </a:solidFill>
                <a:effectLst/>
                <a:uLnTx/>
                <a:uFillTx/>
                <a:latin typeface="Palatino Linotype" panose="02040502050505030304" pitchFamily="18" charset="0"/>
                <a:ea typeface="+mn-ea"/>
                <a:cs typeface="+mn-cs"/>
              </a:rPr>
              <a:t>Asherim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 every high hill and under every luxuriant tree.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097920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C925FBCA-81FD-6516-1D9A-9B9F79852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19097154-0DC7-BDD6-B7DE-BB2FF8B60E5C}"/>
              </a:ext>
            </a:extLst>
          </p:cNvPr>
          <p:cNvSpPr txBox="1"/>
          <p:nvPr/>
        </p:nvSpPr>
        <p:spPr>
          <a:xfrm>
            <a:off x="46893" y="2429685"/>
            <a:ext cx="3793587" cy="954107"/>
          </a:xfrm>
          <a:prstGeom prst="rect">
            <a:avLst/>
          </a:prstGeom>
          <a:solidFill>
            <a:schemeClr val="tx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“HIGH PLACES”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uLnTx/>
                <a:uFillTx/>
                <a:latin typeface="Calibri" panose="020F0502020204030204"/>
                <a:ea typeface="+mn-ea"/>
                <a:cs typeface="+mn-cs"/>
              </a:rPr>
              <a:t>Associated with Idolatry</a:t>
            </a:r>
          </a:p>
        </p:txBody>
      </p:sp>
      <p:sp>
        <p:nvSpPr>
          <p:cNvPr id="2" name="Arrow: Up 1">
            <a:extLst>
              <a:ext uri="{FF2B5EF4-FFF2-40B4-BE49-F238E27FC236}">
                <a16:creationId xmlns:a16="http://schemas.microsoft.com/office/drawing/2014/main" id="{27BD116A-3222-1003-114A-498EE657848F}"/>
              </a:ext>
            </a:extLst>
          </p:cNvPr>
          <p:cNvSpPr/>
          <p:nvPr/>
        </p:nvSpPr>
        <p:spPr>
          <a:xfrm>
            <a:off x="8251619" y="1758462"/>
            <a:ext cx="750627" cy="802275"/>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11129E4-D994-1137-3776-8917C2436D9C}"/>
              </a:ext>
            </a:extLst>
          </p:cNvPr>
          <p:cNvSpPr txBox="1"/>
          <p:nvPr/>
        </p:nvSpPr>
        <p:spPr>
          <a:xfrm>
            <a:off x="7376160" y="2554411"/>
            <a:ext cx="4697496" cy="31085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Hezekiah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Kings 18:4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removed the high places and smashed the memorial stones to pieces, and cut down the Asherah.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6726975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801FDF-0D15-AFCD-F5D8-FC36BBB810F6}"/>
              </a:ext>
            </a:extLst>
          </p:cNvPr>
          <p:cNvSpPr txBox="1"/>
          <p:nvPr/>
        </p:nvSpPr>
        <p:spPr>
          <a:xfrm>
            <a:off x="317183" y="2301716"/>
            <a:ext cx="4894897" cy="440120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Exodus 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shall make an altar of earth for Me, and you shall sacrifice on it your burnt offerings and your peace offerings, your sheep and your oxen;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every place where I cause My name to be remembered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 will come to you and bless you.</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pic>
        <p:nvPicPr>
          <p:cNvPr id="3" name="Picture 2">
            <a:extLst>
              <a:ext uri="{FF2B5EF4-FFF2-40B4-BE49-F238E27FC236}">
                <a16:creationId xmlns:a16="http://schemas.microsoft.com/office/drawing/2014/main" id="{A323D2DE-5637-1CFE-EC12-CB2CECFF4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rrow: Up 3">
            <a:extLst>
              <a:ext uri="{FF2B5EF4-FFF2-40B4-BE49-F238E27FC236}">
                <a16:creationId xmlns:a16="http://schemas.microsoft.com/office/drawing/2014/main" id="{8B754825-B83B-270E-FC80-03BD9625A96F}"/>
              </a:ext>
            </a:extLst>
          </p:cNvPr>
          <p:cNvSpPr/>
          <p:nvPr/>
        </p:nvSpPr>
        <p:spPr>
          <a:xfrm>
            <a:off x="4617720" y="1808691"/>
            <a:ext cx="750627" cy="2649010"/>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817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22" presetClass="entr" presetSubtype="4"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wipe(down)">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9F33B9-B088-53DD-AAF8-A45EB1D29297}"/>
              </a:ext>
            </a:extLst>
          </p:cNvPr>
          <p:cNvSpPr txBox="1"/>
          <p:nvPr/>
        </p:nvSpPr>
        <p:spPr>
          <a:xfrm>
            <a:off x="281354" y="891540"/>
            <a:ext cx="11577711" cy="48013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What did God Want?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wanted his people to sacrifice at the place he put His Name (Jerusalem)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Before the temple was built, the tabernacle was at various places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sometimes gave other instructions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“tolerated” worship at high places for a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Why did they worship on the High Places?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Thought it was Just as Good?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Didn’t Like Crowds?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Convenience</a:t>
            </a:r>
          </a:p>
        </p:txBody>
      </p:sp>
      <p:cxnSp>
        <p:nvCxnSpPr>
          <p:cNvPr id="6" name="Straight Connector 5">
            <a:extLst>
              <a:ext uri="{FF2B5EF4-FFF2-40B4-BE49-F238E27FC236}">
                <a16:creationId xmlns:a16="http://schemas.microsoft.com/office/drawing/2014/main" id="{4DF154FB-F8CD-F4DE-A2CE-D9ECF58D1877}"/>
              </a:ext>
            </a:extLst>
          </p:cNvPr>
          <p:cNvCxnSpPr/>
          <p:nvPr/>
        </p:nvCxnSpPr>
        <p:spPr>
          <a:xfrm>
            <a:off x="1561514" y="3271741"/>
            <a:ext cx="555673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161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9F33B9-B088-53DD-AAF8-A45EB1D29297}"/>
              </a:ext>
            </a:extLst>
          </p:cNvPr>
          <p:cNvSpPr txBox="1"/>
          <p:nvPr/>
        </p:nvSpPr>
        <p:spPr>
          <a:xfrm>
            <a:off x="521385" y="385103"/>
            <a:ext cx="9521190" cy="55399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“Virtual Assembling”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“Back in the Day”: Televangelists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You can’t do God’s will by watching TV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Covid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split assembly times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house meetings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zoom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Concern: that “Virtual Assembling” persists as normal</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“Tired, I’ll just zoom in”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Convenient</a:t>
            </a:r>
          </a:p>
        </p:txBody>
      </p:sp>
    </p:spTree>
    <p:extLst>
      <p:ext uri="{BB962C8B-B14F-4D97-AF65-F5344CB8AC3E}">
        <p14:creationId xmlns:p14="http://schemas.microsoft.com/office/powerpoint/2010/main" val="5166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9F33B9-B088-53DD-AAF8-A45EB1D29297}"/>
              </a:ext>
            </a:extLst>
          </p:cNvPr>
          <p:cNvSpPr txBox="1"/>
          <p:nvPr/>
        </p:nvSpPr>
        <p:spPr>
          <a:xfrm>
            <a:off x="394775" y="300697"/>
            <a:ext cx="10282603" cy="46782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“Actual Assembling”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Acts 2:44-46</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will there be that social connection no one physically assembles?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Lord’s Supper</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Singing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Edify others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Holy Kiss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FD45516A-1717-AAB7-15FB-234C27FA9920}"/>
              </a:ext>
            </a:extLst>
          </p:cNvPr>
          <p:cNvSpPr txBox="1"/>
          <p:nvPr/>
        </p:nvSpPr>
        <p:spPr>
          <a:xfrm>
            <a:off x="4615524" y="2254635"/>
            <a:ext cx="7538967" cy="449353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Romans 16:16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Greet one another with a holy kiss.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1 Corinthians 16:20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Greet one another with a holy kiss.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2 Corinthians 13:12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Greet one another with a holy kiss.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1 Thessalonians 5:26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Greet all the brothers and sisters with a holy kiss.</a:t>
            </a:r>
          </a:p>
        </p:txBody>
      </p:sp>
    </p:spTree>
    <p:extLst>
      <p:ext uri="{BB962C8B-B14F-4D97-AF65-F5344CB8AC3E}">
        <p14:creationId xmlns:p14="http://schemas.microsoft.com/office/powerpoint/2010/main" val="357721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9F33B9-B088-53DD-AAF8-A45EB1D29297}"/>
              </a:ext>
            </a:extLst>
          </p:cNvPr>
          <p:cNvSpPr txBox="1"/>
          <p:nvPr/>
        </p:nvSpPr>
        <p:spPr>
          <a:xfrm>
            <a:off x="394775" y="300697"/>
            <a:ext cx="10873447" cy="50167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CONCLUSION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Virtual Assembling is NOT Assembling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It may be the best someone can do under some circumstance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It should not become a substitute for what God wants us to do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Let’s not let “the best I can do” in some moment become a routine alternative to what </a:t>
            </a: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God expects</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051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24C46BC-EA37-1BF4-DAC0-0BE69E01B3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Arrow: Up 11">
            <a:extLst>
              <a:ext uri="{FF2B5EF4-FFF2-40B4-BE49-F238E27FC236}">
                <a16:creationId xmlns:a16="http://schemas.microsoft.com/office/drawing/2014/main" id="{11DD7C29-A204-3C70-3DB3-2DCA8B8C8482}"/>
              </a:ext>
            </a:extLst>
          </p:cNvPr>
          <p:cNvSpPr/>
          <p:nvPr/>
        </p:nvSpPr>
        <p:spPr>
          <a:xfrm>
            <a:off x="6229295" y="1644170"/>
            <a:ext cx="750627" cy="2649010"/>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EE295B5-E3A4-9E03-A130-2D5A290C1D56}"/>
              </a:ext>
            </a:extLst>
          </p:cNvPr>
          <p:cNvSpPr txBox="1"/>
          <p:nvPr/>
        </p:nvSpPr>
        <p:spPr>
          <a:xfrm>
            <a:off x="5872449" y="2968675"/>
            <a:ext cx="6097904"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1 Kings 8:29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 place of which You have 	said, ‘My name shall be there’”</a:t>
            </a:r>
          </a:p>
        </p:txBody>
      </p:sp>
      <p:sp>
        <p:nvSpPr>
          <p:cNvPr id="9" name="TextBox 8">
            <a:extLst>
              <a:ext uri="{FF2B5EF4-FFF2-40B4-BE49-F238E27FC236}">
                <a16:creationId xmlns:a16="http://schemas.microsoft.com/office/drawing/2014/main" id="{04B6C478-AFAD-A52C-6412-232DD9A34559}"/>
              </a:ext>
            </a:extLst>
          </p:cNvPr>
          <p:cNvSpPr txBox="1"/>
          <p:nvPr/>
        </p:nvSpPr>
        <p:spPr>
          <a:xfrm>
            <a:off x="317183" y="2301716"/>
            <a:ext cx="4894897" cy="440120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Exodus 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shall make an altar of earth for Me, and you shall sacrifice on it your burnt offerings and your peace offerings, your sheep and your oxen;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every place where I cause My name to be remembered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 will come to you and bless you.</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08320673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24C46BC-EA37-1BF4-DAC0-0BE69E01B3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Arrow: Up 11">
            <a:extLst>
              <a:ext uri="{FF2B5EF4-FFF2-40B4-BE49-F238E27FC236}">
                <a16:creationId xmlns:a16="http://schemas.microsoft.com/office/drawing/2014/main" id="{11DD7C29-A204-3C70-3DB3-2DCA8B8C8482}"/>
              </a:ext>
            </a:extLst>
          </p:cNvPr>
          <p:cNvSpPr/>
          <p:nvPr/>
        </p:nvSpPr>
        <p:spPr>
          <a:xfrm>
            <a:off x="6597788" y="1644170"/>
            <a:ext cx="750627" cy="2649010"/>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EE295B5-E3A4-9E03-A130-2D5A290C1D56}"/>
              </a:ext>
            </a:extLst>
          </p:cNvPr>
          <p:cNvSpPr txBox="1"/>
          <p:nvPr/>
        </p:nvSpPr>
        <p:spPr>
          <a:xfrm>
            <a:off x="7246961" y="2968675"/>
            <a:ext cx="4723392"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Kings 14:21 &amp;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Chronicles 12:13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Jerusalem, the city which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had chosen from all the tribes of Israel to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put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His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name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there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9" name="TextBox 8">
            <a:extLst>
              <a:ext uri="{FF2B5EF4-FFF2-40B4-BE49-F238E27FC236}">
                <a16:creationId xmlns:a16="http://schemas.microsoft.com/office/drawing/2014/main" id="{04B6C478-AFAD-A52C-6412-232DD9A34559}"/>
              </a:ext>
            </a:extLst>
          </p:cNvPr>
          <p:cNvSpPr txBox="1"/>
          <p:nvPr/>
        </p:nvSpPr>
        <p:spPr>
          <a:xfrm>
            <a:off x="317183" y="2301716"/>
            <a:ext cx="4894897" cy="440120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Exodus 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shall make an altar of earth for Me, and you shall sacrifice on it your burnt offerings and your peace offerings, your sheep and your oxen;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every place where I cause My name to be remembered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 will come to you and bless you.</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62654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24C46BC-EA37-1BF4-DAC0-0BE69E01B3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Arrow: Up 11">
            <a:extLst>
              <a:ext uri="{FF2B5EF4-FFF2-40B4-BE49-F238E27FC236}">
                <a16:creationId xmlns:a16="http://schemas.microsoft.com/office/drawing/2014/main" id="{11DD7C29-A204-3C70-3DB3-2DCA8B8C8482}"/>
              </a:ext>
            </a:extLst>
          </p:cNvPr>
          <p:cNvSpPr/>
          <p:nvPr/>
        </p:nvSpPr>
        <p:spPr>
          <a:xfrm>
            <a:off x="4741690" y="1644170"/>
            <a:ext cx="750627" cy="921609"/>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9A29674-31E3-5E6E-EEFA-3BB5DC761639}"/>
              </a:ext>
            </a:extLst>
          </p:cNvPr>
          <p:cNvSpPr txBox="1"/>
          <p:nvPr/>
        </p:nvSpPr>
        <p:spPr>
          <a:xfrm>
            <a:off x="504967" y="2464767"/>
            <a:ext cx="11122925" cy="440120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Leviticus 17</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“Anyone from the house of Israel who slaughters an ox, a lamb, or a goat in the camp, or slaughters it outside the camp,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has not brought it to the doorway of the tent of meeting</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to present it as an offering to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front of the tabernacle of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bloodshed is to be counted against that person. He has shed blood, and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person shall be cut off from among his people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shall be done so that the sons of Israel will bring their sacrifices which they were sacrificing in the open field—so that they will bring them to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the doorway of the tent of meeting to the priest, and sacrifice them as sacrifices of peace offerings to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90738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24C46BC-EA37-1BF4-DAC0-0BE69E01B3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Arrow: Up 11">
            <a:extLst>
              <a:ext uri="{FF2B5EF4-FFF2-40B4-BE49-F238E27FC236}">
                <a16:creationId xmlns:a16="http://schemas.microsoft.com/office/drawing/2014/main" id="{11DD7C29-A204-3C70-3DB3-2DCA8B8C8482}"/>
              </a:ext>
            </a:extLst>
          </p:cNvPr>
          <p:cNvSpPr/>
          <p:nvPr/>
        </p:nvSpPr>
        <p:spPr>
          <a:xfrm>
            <a:off x="5260305" y="1644170"/>
            <a:ext cx="750627" cy="921609"/>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37B2678-06B8-C29A-EE47-5217F51B1685}"/>
              </a:ext>
            </a:extLst>
          </p:cNvPr>
          <p:cNvSpPr txBox="1"/>
          <p:nvPr/>
        </p:nvSpPr>
        <p:spPr>
          <a:xfrm>
            <a:off x="708660" y="2475593"/>
            <a:ext cx="10400618" cy="440120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Deuteronomy 12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“These are the statutes and the judgments which you shall carefully follow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the land which the </a:t>
            </a:r>
            <a:r>
              <a:rPr kumimoji="0" lang="en-US" sz="2800" b="1" i="0" u="sng"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 God of your fathers, has given you</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to possess as long as you live on the earth.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shall utterly destroy all the places where the nations whom you are going to dispossess serve their gods, on the high mountains, on the hills, and under every leafy tree.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shall seek </a:t>
            </a:r>
            <a:r>
              <a:rPr kumimoji="0" lang="en-US" sz="28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a:t>
            </a:r>
            <a:r>
              <a:rPr kumimoji="0" lang="en-US" sz="2800" b="1" i="1" u="sng"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the place which the </a:t>
            </a:r>
            <a:r>
              <a:rPr kumimoji="0" lang="en-US" sz="2800" b="1" i="0" u="sng"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your God will choose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from all your tribes,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to establish His name there for His dwelling</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you shall come there. </a:t>
            </a:r>
          </a:p>
        </p:txBody>
      </p:sp>
    </p:spTree>
    <p:extLst>
      <p:ext uri="{BB962C8B-B14F-4D97-AF65-F5344CB8AC3E}">
        <p14:creationId xmlns:p14="http://schemas.microsoft.com/office/powerpoint/2010/main" val="38149922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24C46BC-EA37-1BF4-DAC0-0BE69E01B3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Arrow: Up 11">
            <a:extLst>
              <a:ext uri="{FF2B5EF4-FFF2-40B4-BE49-F238E27FC236}">
                <a16:creationId xmlns:a16="http://schemas.microsoft.com/office/drawing/2014/main" id="{11DD7C29-A204-3C70-3DB3-2DCA8B8C8482}"/>
              </a:ext>
            </a:extLst>
          </p:cNvPr>
          <p:cNvSpPr/>
          <p:nvPr/>
        </p:nvSpPr>
        <p:spPr>
          <a:xfrm>
            <a:off x="5260305" y="1644170"/>
            <a:ext cx="750627" cy="921609"/>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37B2678-06B8-C29A-EE47-5217F51B1685}"/>
              </a:ext>
            </a:extLst>
          </p:cNvPr>
          <p:cNvSpPr txBox="1"/>
          <p:nvPr/>
        </p:nvSpPr>
        <p:spPr>
          <a:xfrm>
            <a:off x="708660" y="2475593"/>
            <a:ext cx="8681000"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Deuteronomy 12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 you and your households shall eat before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your God, and rejoice in all your undertakings in which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your God has blessed you.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shall not do at all what we are doing here today, everyone </a:t>
            </a:r>
            <a:r>
              <a:rPr kumimoji="0" lang="en-US" sz="28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doing</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whatever is right in his </a:t>
            </a:r>
            <a:r>
              <a:rPr kumimoji="0" lang="en-US" sz="28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own</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eyes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you have not as yet come to the resting place and the inheritance which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your God is giving you.</a:t>
            </a:r>
          </a:p>
        </p:txBody>
      </p:sp>
    </p:spTree>
    <p:extLst>
      <p:ext uri="{BB962C8B-B14F-4D97-AF65-F5344CB8AC3E}">
        <p14:creationId xmlns:p14="http://schemas.microsoft.com/office/powerpoint/2010/main" val="2284999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24C46BC-EA37-1BF4-DAC0-0BE69E01B3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Arrow: Up 11">
            <a:extLst>
              <a:ext uri="{FF2B5EF4-FFF2-40B4-BE49-F238E27FC236}">
                <a16:creationId xmlns:a16="http://schemas.microsoft.com/office/drawing/2014/main" id="{11DD7C29-A204-3C70-3DB3-2DCA8B8C8482}"/>
              </a:ext>
            </a:extLst>
          </p:cNvPr>
          <p:cNvSpPr/>
          <p:nvPr/>
        </p:nvSpPr>
        <p:spPr>
          <a:xfrm>
            <a:off x="5260305" y="1644170"/>
            <a:ext cx="750627" cy="921609"/>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37B2678-06B8-C29A-EE47-5217F51B1685}"/>
              </a:ext>
            </a:extLst>
          </p:cNvPr>
          <p:cNvSpPr txBox="1"/>
          <p:nvPr/>
        </p:nvSpPr>
        <p:spPr>
          <a:xfrm>
            <a:off x="708660" y="2475593"/>
            <a:ext cx="10045776"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Deuteronomy 12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When you cross the Jordan and live in the land which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your God is giving you as an inheritance, and He gives you rest from all your enemies around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so that you live in security,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it shall come about that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place in which the </a:t>
            </a:r>
            <a:r>
              <a:rPr kumimoji="0" lang="en-US" sz="2800" b="1" i="0" u="sng"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your God will choose for His name to dwell, there you shall bring everything that I command you</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your burnt offerings and your sacrifices, your tithes and the contribution of your hand, and all your choice vowed offerings which you will vow to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p>
        </p:txBody>
      </p:sp>
    </p:spTree>
    <p:extLst>
      <p:ext uri="{BB962C8B-B14F-4D97-AF65-F5344CB8AC3E}">
        <p14:creationId xmlns:p14="http://schemas.microsoft.com/office/powerpoint/2010/main" val="305307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24C46BC-EA37-1BF4-DAC0-0BE69E01B3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6995"/>
            <a:ext cx="11806149" cy="239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Arrow: Up 11">
            <a:extLst>
              <a:ext uri="{FF2B5EF4-FFF2-40B4-BE49-F238E27FC236}">
                <a16:creationId xmlns:a16="http://schemas.microsoft.com/office/drawing/2014/main" id="{11DD7C29-A204-3C70-3DB3-2DCA8B8C8482}"/>
              </a:ext>
            </a:extLst>
          </p:cNvPr>
          <p:cNvSpPr/>
          <p:nvPr/>
        </p:nvSpPr>
        <p:spPr>
          <a:xfrm>
            <a:off x="5260305" y="1644170"/>
            <a:ext cx="750627" cy="921609"/>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37B2678-06B8-C29A-EE47-5217F51B1685}"/>
              </a:ext>
            </a:extLst>
          </p:cNvPr>
          <p:cNvSpPr txBox="1"/>
          <p:nvPr/>
        </p:nvSpPr>
        <p:spPr>
          <a:xfrm>
            <a:off x="708660" y="2475593"/>
            <a:ext cx="9581752"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Deuteronomy 12</a:t>
            </a:r>
            <a:endParaRPr kumimoji="0" lang="en-US" sz="28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 careful that you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do not offer your burnt offerings in any </a:t>
            </a:r>
            <a:r>
              <a:rPr kumimoji="0" lang="en-US" sz="28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cultic</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place that you see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only</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the place which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chooses in one of your tribes: there you shall offer your burnt offerings, and there you shall do everything that I command you.</a:t>
            </a:r>
          </a:p>
        </p:txBody>
      </p:sp>
    </p:spTree>
    <p:extLst>
      <p:ext uri="{BB962C8B-B14F-4D97-AF65-F5344CB8AC3E}">
        <p14:creationId xmlns:p14="http://schemas.microsoft.com/office/powerpoint/2010/main" val="479319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1478</Words>
  <Application>Microsoft Office PowerPoint</Application>
  <PresentationFormat>Widescreen</PresentationFormat>
  <Paragraphs>128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2023-02-26T17:32:15Z</dcterms:created>
  <dcterms:modified xsi:type="dcterms:W3CDTF">2023-02-26T17:32:42Z</dcterms:modified>
</cp:coreProperties>
</file>