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77" r:id="rId3"/>
    <p:sldId id="259" r:id="rId4"/>
    <p:sldId id="278" r:id="rId5"/>
    <p:sldId id="279" r:id="rId6"/>
    <p:sldId id="280" r:id="rId7"/>
    <p:sldId id="283" r:id="rId8"/>
    <p:sldId id="281" r:id="rId9"/>
    <p:sldId id="285" r:id="rId10"/>
    <p:sldId id="286" r:id="rId11"/>
    <p:sldId id="287" r:id="rId12"/>
    <p:sldId id="294" r:id="rId13"/>
    <p:sldId id="317" r:id="rId14"/>
    <p:sldId id="289" r:id="rId15"/>
    <p:sldId id="318" r:id="rId16"/>
    <p:sldId id="261" r:id="rId17"/>
    <p:sldId id="262" r:id="rId18"/>
    <p:sldId id="288" r:id="rId19"/>
    <p:sldId id="291" r:id="rId20"/>
    <p:sldId id="295" r:id="rId21"/>
    <p:sldId id="296" r:id="rId22"/>
    <p:sldId id="265" r:id="rId23"/>
    <p:sldId id="297" r:id="rId24"/>
    <p:sldId id="266" r:id="rId25"/>
    <p:sldId id="298" r:id="rId26"/>
    <p:sldId id="267" r:id="rId27"/>
    <p:sldId id="299" r:id="rId28"/>
    <p:sldId id="270" r:id="rId29"/>
    <p:sldId id="301" r:id="rId30"/>
    <p:sldId id="300" r:id="rId31"/>
    <p:sldId id="272" r:id="rId32"/>
    <p:sldId id="302" r:id="rId33"/>
    <p:sldId id="303" r:id="rId34"/>
    <p:sldId id="304" r:id="rId35"/>
    <p:sldId id="305" r:id="rId36"/>
    <p:sldId id="273" r:id="rId37"/>
    <p:sldId id="306" r:id="rId38"/>
    <p:sldId id="307" r:id="rId39"/>
    <p:sldId id="274" r:id="rId40"/>
    <p:sldId id="275" r:id="rId41"/>
    <p:sldId id="310" r:id="rId42"/>
    <p:sldId id="308" r:id="rId43"/>
    <p:sldId id="309" r:id="rId44"/>
    <p:sldId id="276" r:id="rId45"/>
    <p:sldId id="312" r:id="rId46"/>
    <p:sldId id="313" r:id="rId47"/>
    <p:sldId id="314" r:id="rId48"/>
    <p:sldId id="263" r:id="rId49"/>
    <p:sldId id="315" r:id="rId50"/>
    <p:sldId id="31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F15"/>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110" d="100"/>
          <a:sy n="110" d="100"/>
        </p:scale>
        <p:origin x="3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C35E6-A5CC-4359-A709-4931C846DD7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C2F4E77-6D84-41A4-8F06-5735637D155A}">
      <dgm:prSet/>
      <dgm:spPr/>
      <dgm:t>
        <a:bodyPr/>
        <a:lstStyle/>
        <a:p>
          <a:r>
            <a:rPr lang="en-US"/>
            <a:t>We were buried therefore with him by baptism into death, in order that, just as Christ was raised from the dead by the glory of the Father, we too might walk in newness of life. Romans 6:4</a:t>
          </a:r>
        </a:p>
      </dgm:t>
    </dgm:pt>
    <dgm:pt modelId="{593D348D-E5FF-4047-B0B8-562F84A172E5}" type="parTrans" cxnId="{CE649B07-63DA-49D2-B3EC-A3DEF068A555}">
      <dgm:prSet/>
      <dgm:spPr/>
      <dgm:t>
        <a:bodyPr/>
        <a:lstStyle/>
        <a:p>
          <a:endParaRPr lang="en-US"/>
        </a:p>
      </dgm:t>
    </dgm:pt>
    <dgm:pt modelId="{B8C90790-6FAC-4AE8-BF64-56E9B80B9F3D}" type="sibTrans" cxnId="{CE649B07-63DA-49D2-B3EC-A3DEF068A555}">
      <dgm:prSet/>
      <dgm:spPr/>
      <dgm:t>
        <a:bodyPr/>
        <a:lstStyle/>
        <a:p>
          <a:endParaRPr lang="en-US"/>
        </a:p>
      </dgm:t>
    </dgm:pt>
    <dgm:pt modelId="{32E9E972-7062-4684-A2A1-74F6C926D6BC}">
      <dgm:prSet/>
      <dgm:spPr/>
      <dgm:t>
        <a:bodyPr/>
        <a:lstStyle/>
        <a:p>
          <a:r>
            <a:rPr lang="en-US" dirty="0"/>
            <a:t>*All scripture verses are from the ESV, unless stated otherwise*</a:t>
          </a:r>
        </a:p>
      </dgm:t>
    </dgm:pt>
    <dgm:pt modelId="{659591C8-2487-4833-AAFC-9CE3E708AF3E}" type="parTrans" cxnId="{B1026F03-FF62-4798-B80D-CF265484E01D}">
      <dgm:prSet/>
      <dgm:spPr/>
      <dgm:t>
        <a:bodyPr/>
        <a:lstStyle/>
        <a:p>
          <a:endParaRPr lang="en-US"/>
        </a:p>
      </dgm:t>
    </dgm:pt>
    <dgm:pt modelId="{CE5A13A6-9A3C-4144-8B32-3CD77706560B}" type="sibTrans" cxnId="{B1026F03-FF62-4798-B80D-CF265484E01D}">
      <dgm:prSet/>
      <dgm:spPr/>
      <dgm:t>
        <a:bodyPr/>
        <a:lstStyle/>
        <a:p>
          <a:endParaRPr lang="en-US"/>
        </a:p>
      </dgm:t>
    </dgm:pt>
    <dgm:pt modelId="{AF7D665F-2D7B-4249-BF24-9162B54FA623}" type="pres">
      <dgm:prSet presAssocID="{184C35E6-A5CC-4359-A709-4931C846DD7D}" presName="vert0" presStyleCnt="0">
        <dgm:presLayoutVars>
          <dgm:dir/>
          <dgm:animOne val="branch"/>
          <dgm:animLvl val="lvl"/>
        </dgm:presLayoutVars>
      </dgm:prSet>
      <dgm:spPr/>
    </dgm:pt>
    <dgm:pt modelId="{5558D704-F9F9-4C0A-8478-CEC535C53E50}" type="pres">
      <dgm:prSet presAssocID="{9C2F4E77-6D84-41A4-8F06-5735637D155A}" presName="thickLine" presStyleLbl="alignNode1" presStyleIdx="0" presStyleCnt="2"/>
      <dgm:spPr/>
    </dgm:pt>
    <dgm:pt modelId="{2EA15FEB-A41C-4100-ADD4-ED189495FABB}" type="pres">
      <dgm:prSet presAssocID="{9C2F4E77-6D84-41A4-8F06-5735637D155A}" presName="horz1" presStyleCnt="0"/>
      <dgm:spPr/>
    </dgm:pt>
    <dgm:pt modelId="{203FB63A-9A96-4424-9453-5307ACE47649}" type="pres">
      <dgm:prSet presAssocID="{9C2F4E77-6D84-41A4-8F06-5735637D155A}" presName="tx1" presStyleLbl="revTx" presStyleIdx="0" presStyleCnt="2"/>
      <dgm:spPr/>
    </dgm:pt>
    <dgm:pt modelId="{136AAD61-5BC6-4F8D-A287-F0AD8C920F8E}" type="pres">
      <dgm:prSet presAssocID="{9C2F4E77-6D84-41A4-8F06-5735637D155A}" presName="vert1" presStyleCnt="0"/>
      <dgm:spPr/>
    </dgm:pt>
    <dgm:pt modelId="{7F264710-FCDA-44DA-9D30-F0960823A067}" type="pres">
      <dgm:prSet presAssocID="{32E9E972-7062-4684-A2A1-74F6C926D6BC}" presName="thickLine" presStyleLbl="alignNode1" presStyleIdx="1" presStyleCnt="2"/>
      <dgm:spPr/>
    </dgm:pt>
    <dgm:pt modelId="{EECCC12B-C12F-4E68-A7B2-3DF8BA1A96A2}" type="pres">
      <dgm:prSet presAssocID="{32E9E972-7062-4684-A2A1-74F6C926D6BC}" presName="horz1" presStyleCnt="0"/>
      <dgm:spPr/>
    </dgm:pt>
    <dgm:pt modelId="{F852A7B1-A35B-452F-B75E-D4BC278ED1C5}" type="pres">
      <dgm:prSet presAssocID="{32E9E972-7062-4684-A2A1-74F6C926D6BC}" presName="tx1" presStyleLbl="revTx" presStyleIdx="1" presStyleCnt="2"/>
      <dgm:spPr/>
    </dgm:pt>
    <dgm:pt modelId="{9BE19AE0-0AB7-4C7B-A1BA-AE6473A873B0}" type="pres">
      <dgm:prSet presAssocID="{32E9E972-7062-4684-A2A1-74F6C926D6BC}" presName="vert1" presStyleCnt="0"/>
      <dgm:spPr/>
    </dgm:pt>
  </dgm:ptLst>
  <dgm:cxnLst>
    <dgm:cxn modelId="{B1026F03-FF62-4798-B80D-CF265484E01D}" srcId="{184C35E6-A5CC-4359-A709-4931C846DD7D}" destId="{32E9E972-7062-4684-A2A1-74F6C926D6BC}" srcOrd="1" destOrd="0" parTransId="{659591C8-2487-4833-AAFC-9CE3E708AF3E}" sibTransId="{CE5A13A6-9A3C-4144-8B32-3CD77706560B}"/>
    <dgm:cxn modelId="{CE649B07-63DA-49D2-B3EC-A3DEF068A555}" srcId="{184C35E6-A5CC-4359-A709-4931C846DD7D}" destId="{9C2F4E77-6D84-41A4-8F06-5735637D155A}" srcOrd="0" destOrd="0" parTransId="{593D348D-E5FF-4047-B0B8-562F84A172E5}" sibTransId="{B8C90790-6FAC-4AE8-BF64-56E9B80B9F3D}"/>
    <dgm:cxn modelId="{D0D57719-F200-4241-BB3F-A8B3D62D2F44}" type="presOf" srcId="{184C35E6-A5CC-4359-A709-4931C846DD7D}" destId="{AF7D665F-2D7B-4249-BF24-9162B54FA623}" srcOrd="0" destOrd="0" presId="urn:microsoft.com/office/officeart/2008/layout/LinedList"/>
    <dgm:cxn modelId="{57ED7128-709B-4C17-8BE6-154A0995A359}" type="presOf" srcId="{32E9E972-7062-4684-A2A1-74F6C926D6BC}" destId="{F852A7B1-A35B-452F-B75E-D4BC278ED1C5}" srcOrd="0" destOrd="0" presId="urn:microsoft.com/office/officeart/2008/layout/LinedList"/>
    <dgm:cxn modelId="{FB33EF6F-8FF4-4A4A-B897-7728960B4F2C}" type="presOf" srcId="{9C2F4E77-6D84-41A4-8F06-5735637D155A}" destId="{203FB63A-9A96-4424-9453-5307ACE47649}" srcOrd="0" destOrd="0" presId="urn:microsoft.com/office/officeart/2008/layout/LinedList"/>
    <dgm:cxn modelId="{20FF60CF-DF96-423D-AC84-117A66B82391}" type="presParOf" srcId="{AF7D665F-2D7B-4249-BF24-9162B54FA623}" destId="{5558D704-F9F9-4C0A-8478-CEC535C53E50}" srcOrd="0" destOrd="0" presId="urn:microsoft.com/office/officeart/2008/layout/LinedList"/>
    <dgm:cxn modelId="{A48A4661-53F7-4F91-B6B1-29886870127B}" type="presParOf" srcId="{AF7D665F-2D7B-4249-BF24-9162B54FA623}" destId="{2EA15FEB-A41C-4100-ADD4-ED189495FABB}" srcOrd="1" destOrd="0" presId="urn:microsoft.com/office/officeart/2008/layout/LinedList"/>
    <dgm:cxn modelId="{279CEE1D-94C6-4F5B-BF21-CBA7CF655B83}" type="presParOf" srcId="{2EA15FEB-A41C-4100-ADD4-ED189495FABB}" destId="{203FB63A-9A96-4424-9453-5307ACE47649}" srcOrd="0" destOrd="0" presId="urn:microsoft.com/office/officeart/2008/layout/LinedList"/>
    <dgm:cxn modelId="{C91373CC-CE25-4F9E-97C1-C03EF70A0688}" type="presParOf" srcId="{2EA15FEB-A41C-4100-ADD4-ED189495FABB}" destId="{136AAD61-5BC6-4F8D-A287-F0AD8C920F8E}" srcOrd="1" destOrd="0" presId="urn:microsoft.com/office/officeart/2008/layout/LinedList"/>
    <dgm:cxn modelId="{7CF66592-0768-4F8F-AB55-B46B1152BADE}" type="presParOf" srcId="{AF7D665F-2D7B-4249-BF24-9162B54FA623}" destId="{7F264710-FCDA-44DA-9D30-F0960823A067}" srcOrd="2" destOrd="0" presId="urn:microsoft.com/office/officeart/2008/layout/LinedList"/>
    <dgm:cxn modelId="{C728899C-F165-4194-93F1-5D8148F18273}" type="presParOf" srcId="{AF7D665F-2D7B-4249-BF24-9162B54FA623}" destId="{EECCC12B-C12F-4E68-A7B2-3DF8BA1A96A2}" srcOrd="3" destOrd="0" presId="urn:microsoft.com/office/officeart/2008/layout/LinedList"/>
    <dgm:cxn modelId="{78772C9C-207B-4179-AB89-3BBB6BAEB259}" type="presParOf" srcId="{EECCC12B-C12F-4E68-A7B2-3DF8BA1A96A2}" destId="{F852A7B1-A35B-452F-B75E-D4BC278ED1C5}" srcOrd="0" destOrd="0" presId="urn:microsoft.com/office/officeart/2008/layout/LinedList"/>
    <dgm:cxn modelId="{11937BB6-A9E2-4839-A1AA-25F8C522B9BD}" type="presParOf" srcId="{EECCC12B-C12F-4E68-A7B2-3DF8BA1A96A2}" destId="{9BE19AE0-0AB7-4C7B-A1BA-AE6473A873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8D704-F9F9-4C0A-8478-CEC535C53E50}">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FB63A-9A96-4424-9453-5307ACE47649}">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We were buried therefore with him by baptism into death, in order that, just as Christ was raised from the dead by the glory of the Father, we too might walk in newness of life. Romans 6:4</a:t>
          </a:r>
        </a:p>
      </dsp:txBody>
      <dsp:txXfrm>
        <a:off x="0" y="0"/>
        <a:ext cx="6900512" cy="2768070"/>
      </dsp:txXfrm>
    </dsp:sp>
    <dsp:sp modelId="{7F264710-FCDA-44DA-9D30-F0960823A067}">
      <dsp:nvSpPr>
        <dsp:cNvPr id="0" name=""/>
        <dsp:cNvSpPr/>
      </dsp:nvSpPr>
      <dsp:spPr>
        <a:xfrm>
          <a:off x="0" y="276807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2A7B1-A35B-452F-B75E-D4BC278ED1C5}">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*All scripture verses are from the ESV, unless stated otherwise*</a:t>
          </a:r>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13T19:38:54.857"/>
    </inkml:context>
    <inkml:brush xml:id="br0">
      <inkml:brushProperty name="width" value="0.35" units="cm"/>
      <inkml:brushProperty name="height" value="0.35" units="cm"/>
    </inkml:brush>
  </inkml:definitions>
  <inkml:trace contextRef="#ctx0" brushRef="#br0">4042 49 2207 0 0,'-16'-8'31'0'0,"1"1"-1"0"0,-1 0 1 0 0,0 1-1 0 0,0 1 0 0 0,-1 1 1 0 0,0 0-1 0 0,-18-1 0 0 0,12 3-101 0 0,-1 2 0 0 0,1 0 0 0 0,-1 2 0 0 0,-42 8 0 0 0,-83 22-117 0 0,-251 89-1 0 0,291-77 398 0 0,1 4 0 0 0,-190 116 0 0 0,107-34 514 0 0,5 8 1 0 0,-206 200-1 0 0,162-96-42 0 0,16 16-279 0 0,80-82-244 0 0,-151 259 0 0 0,5 55-123 0 0,35 20-17 0 0,-4 121 46 0 0,182-432-12 0 0,-51 253 0 0 0,89-301 283 0 0,6 2 0 0 0,-3 197 0 0 0,26-269-79 0 0,3 1-1 0 0,3-1 1 0 0,4 0-1 0 0,4 0 1 0 0,3-1-1 0 0,29 80 1 0 0,-31-122-198 0 0,1 0 0 0 0,2-2 0 0 0,1 0 1 0 0,2-1-1 0 0,2 0 0 0 0,1-2 0 0 0,2-1 0 0 0,1-1 1 0 0,1-2-1 0 0,1 0 0 0 0,39 28 0 0 0,-34-32-54 0 0,1-1 0 0 0,1-2 0 0 0,1-2 0 0 0,1-1 0 0 0,0-1 0 0 0,2-3 0 0 0,0-1 0 0 0,0-2 0 0 0,1-1 0 0 0,72 8 0 0 0,-55-16-28 0 0,0-1 0 0 0,0-4 0 0 0,0-1-1 0 0,-1-4 1 0 0,1-1 0 0 0,84-25 0 0 0,-59 7 8 0 0,0-4 0 0 0,-2-3 1 0 0,126-72-1 0 0,-41 8 22 0 0,166-130-1 0 0,193-215 120 0 0,-16-78-125 0 0,63-200-98 0 0,-569 717 97 0 0,328-476-61 0 0,-41-25 125 0 0,-33-79 20 0 0,-207 444-84 0 0,-6-1 0 0 0,33-194 0 0 0,-53 186-220 0 0,7-244 1 0 0,-31 306 137 0 0,-4-1 1 0 0,-3 1-1 0 0,-4 1 1 0 0,-29-109-1 0 0,28 153 151 0 0,-1 1-1 0 0,-2 0 0 0 0,-2 1 1 0 0,-2 0-1 0 0,-1 2 1 0 0,-2 0-1 0 0,-2 2 0 0 0,-1 0 1 0 0,-1 2-1 0 0,-2 1 0 0 0,-2 1 1 0 0,0 1-1 0 0,-2 2 1 0 0,-1 1-1 0 0,-1 1 0 0 0,-2 3 1 0 0,0 0-1 0 0,-73-32 0 0 0,41 28 122 0 0,-2 2-1 0 0,0 4 1 0 0,-131-23-1 0 0,99 31-114 0 0,0 3 0 0 0,-120 6 0 0 0,134 8-201 0 0,-157 30 1 0 0,-80 46-570 0 0,200-40-107 0 0,-223 105 1 0 0,-96 105-1166 0 0,285-149 1186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8T00:18:07.089"/>
    </inkml:context>
    <inkml:brush xml:id="br0">
      <inkml:brushProperty name="width" value="0.05" units="cm"/>
      <inkml:brushProperty name="height" value="0.05" units="cm"/>
      <inkml:brushProperty name="color" value="#E71224"/>
    </inkml:brush>
  </inkml:definitions>
  <inkml:trace contextRef="#ctx0" brushRef="#br0">3478 195 24575,'-15'-4'0,"-191"-51"0,-2 10 0,-2 8 0,-426-17 0,482 54 0,-1 7 0,2 6 0,0 7 0,1 6 0,1 8 0,-187 66 0,242-64 0,2 4 0,2 4 0,-93 61 0,140-76 0,2 1 0,1 3 0,1 2 0,2 1 0,2 2 0,1 1 0,-50 74 0,70-88 0,2 0 0,0 0 0,2 1 0,1 1 0,1 0 0,2 1 0,0 0 0,2 0 0,-4 40 0,9-43 0,0 0 0,2 0 0,1-1 0,1 1 0,1 0 0,1-1 0,1 0 0,1 0 0,1 0 0,1-1 0,14 26 0,-2-14 0,2-1 0,0 0 0,3-2 0,0-1 0,2-1 0,2-1 0,0-2 0,60 41 0,-24-24 0,2-4 0,1-3 0,122 46 0,-83-45-80,1-4 0,2-6 0,153 20 0,-116-32-155,1-7-1,164-10 1,298-69-470,-15-63 384,126-95 53,-575 170 179,-2-7-1,235-145 1,-335 182 89,-2-2 0,-1-3 0,64-63 0,-97 87 21,-2 1 1,1-2-1,-1 1 1,-1-1 0,0 0-1,0 0 1,-1 0-1,7-22 1,-10 27-5,-1 0 0,0-1 1,-1 1-1,1-1 0,-1 1 0,0-1 1,-1 1-1,1-1 0,-1 1 0,0-1 0,-1 1 1,1 0-1,-1 0 0,0 0 0,0-1 0,0 2 1,-1-1-1,0 0 0,0 0 0,-5-5 0,-3-3 58,0 2-1,0 0 0,-1 0 0,-1 1 1,-18-11-1,-79-40 696,-7 9-655,-189-58 0,-138-10-608,420 114 449,-763-181 94,-2 44-2687,508 107-1843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13T19:40:51.131"/>
    </inkml:context>
    <inkml:brush xml:id="br0">
      <inkml:brushProperty name="width" value="0.35" units="cm"/>
      <inkml:brushProperty name="height" value="0.35" units="cm"/>
    </inkml:brush>
  </inkml:definitions>
  <inkml:trace contextRef="#ctx0" brushRef="#br0">1489 212 3087 0 0,'-26'-12'338'0'0,"1"1"0"0"0,-2 2 0 0 0,1 0 0 0 0,-1 2 0 0 0,-37-5-1 0 0,39 7-252 0 0,-22-4 226 0 0,-1 2-1 0 0,0 2 0 0 0,0 2 0 0 0,-60 5 0 0 0,72 1-321 0 0,1 1 0 0 0,0 3 0 0 0,0 0 1 0 0,1 3-1 0 0,0 0 0 0 0,-50 24 0 0 0,53-19-195 0 0,1 0 1 0 0,1 3-1 0 0,1 0 0 0 0,1 1 0 0 0,0 2 1 0 0,1 1-1 0 0,2 1 0 0 0,0 1 0 0 0,-25 33 1 0 0,5 1-51 0 0,2 1-1 0 0,3 3 1 0 0,2 1 0 0 0,4 1 0 0 0,2 2 0 0 0,-40 125-1 0 0,46-90 356 0 0,4 1 0 0 0,4 2 0 0 0,5-1 0 0 0,2 124-1 0 0,13-75 114 0 0,7-1-1 0 0,35 186 0 0 0,-25-233-34 0 0,49 147 0 0 0,-50-198-134 0 0,2-1 0 0 0,2-1 0 0 0,2-1 0 0 0,48 70-1 0 0,-35-68-3 0 0,2-2-1 0 0,2-2 0 0 0,2-1 0 0 0,2-3 0 0 0,2-1 1 0 0,1-3-1 0 0,79 49 0 0 0,-85-64 5 0 0,1-2 0 0 0,0-1 0 0 0,2-3 0 0 0,1-2-1 0 0,0-2 1 0 0,1-1 0 0 0,0-3 0 0 0,1-2 0 0 0,0-3 0 0 0,57 2 0 0 0,-61-9 182 0 0,1-1 0 0 0,-1-3 0 0 0,0-1 0 0 0,0-3 0 0 0,-1-1 1 0 0,0-3-1 0 0,-1-1 0 0 0,0-2 0 0 0,-2-2 0 0 0,0-2 0 0 0,-1-1 0 0 0,-1-3 1 0 0,42-32-1 0 0,-26 14 104 0 0,-2-4 0 0 0,-2-1 0 0 0,52-65 0 0 0,-35 29 137 0 0,78-127 1 0 0,-99 129-330 0 0,-4-1-1 0 0,-4-2 1 0 0,-3-2-1 0 0,-4-1 1 0 0,-4-1-1 0 0,22-118 1 0 0,-29 84-47 0 0,-5 0-1 0 0,-6-1 1 0 0,-5-1 0 0 0,-14-152 0 0 0,0 181-20 0 0,-36-156 0 0 0,28 182-24 0 0,-4 1 0 0 0,-58-126-1 0 0,56 149-40 0 0,-2 1-1 0 0,-1 1 1 0 0,-3 2-1 0 0,-62-71 1 0 0,63 83-34 0 0,-2 1 0 0 0,-1 1 0 0 0,-1 2-1 0 0,-1 1 1 0 0,-1 2 0 0 0,-61-30 0 0 0,40 28-223 0 0,-2 3-1 0 0,0 2 0 0 0,-2 2 0 0 0,-106-15 0 0 0,15 16-3691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13T19:40:52.829"/>
    </inkml:context>
    <inkml:brush xml:id="br0">
      <inkml:brushProperty name="width" value="0.35" units="cm"/>
      <inkml:brushProperty name="height" value="0.35" units="cm"/>
    </inkml:brush>
  </inkml:definitions>
  <inkml:trace contextRef="#ctx0" brushRef="#br0">32 2534 1655 0 0,'-5'-16'85'0'0,"1"0"-1"0"0,0 1 1 0 0,1-1-1 0 0,1 0 1 0 0,0-21-1 0 0,-1 3-5 0 0,-3-33 8 0 0,3 0 1 0 0,3 0-1 0 0,3-1 1 0 0,3 1-1 0 0,3 1 1 0 0,2 0-1 0 0,4 0 1 0 0,2 1-1 0 0,28-67 0 0 0,55-105 596 0 0,20 10-184 0 0,-89 178-526 0 0,155-232 958 0 0,-152 236-633 0 0,2 2-1 0 0,2 1 1 0 0,85-71-1 0 0,160-102-1804 0 0,-207 164 1299 0 0,152-78-1 0 0,-101 69-287 0 0,253-82 0 0 0,-311 123-796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13T19:40:53.392"/>
    </inkml:context>
    <inkml:brush xml:id="br0">
      <inkml:brushProperty name="width" value="0.35" units="cm"/>
      <inkml:brushProperty name="height" value="0.35" units="cm"/>
    </inkml:brush>
  </inkml:definitions>
  <inkml:trace contextRef="#ctx0" brushRef="#br0">3 29 1519 0 0,'-1'0'17'0'0,"1"-1"-1"0"0,0 1 0 0 0,0 0 1 0 0,0-1-1 0 0,-1 1 0 0 0,1 0 1 0 0,0-1-1 0 0,0 1 0 0 0,0 0 1 0 0,0-1-1 0 0,0 1 0 0 0,0 0 1 0 0,-1-1-1 0 0,1 1 0 0 0,0-1 1 0 0,0 1-1 0 0,0 0 0 0 0,0-1 0 0 0,0 1 1 0 0,1-1-1 0 0,-1 1 0 0 0,0 0 1 0 0,0-1-1 0 0,0 1 0 0 0,0 0 1 0 0,0-1-1 0 0,0 1 0 0 0,1 0 1 0 0,-1-1-1 0 0,0 1 0 0 0,0 0 1 0 0,1-1-1 0 0,-1 1 0 0 0,0-1 1 0 0,17-6 695 0 0,21 3 63 0 0,167 3 135 0 0,-52-2-1056 0 0,-83 6-11 0 0,7 4 102 0 0,7 5 44 0 0,-8 5 11 0 0,-18 2-10 0 0,-33-6-16 0 0,33 20 109 0 0,-44-24 56 0 0,-4 3 14 0 0,29 38 22 0 0,-38-48-157 0 0,0 0 0 0 0,1-1 0 0 0,-1 1 0 0 0,0 0 0 0 0,0 0 0 0 0,0-1 1 0 0,0 1-1 0 0,0 0 0 0 0,0 0 0 0 0,-1 0 0 0 0,2 2 0 0 0,-2-3-18 0 0,4 12 80 0 0,-1 0 1 0 0,0 0-1 0 0,-1 1 0 0 0,0-1 0 0 0,-1 1 0 0 0,0 0 0 0 0,-1 0 0 0 0,-2 14 0 0 0,-4-2 54 0 0,-1 1 0 0 0,-2-1 0 0 0,-15 35 0 0 0,-44 73 218 0 0,31-66-212 0 0,-15 33-114 0 0,25-53-140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13T19:45:16.295"/>
    </inkml:context>
    <inkml:brush xml:id="br0">
      <inkml:brushProperty name="width" value="0.35" units="cm"/>
      <inkml:brushProperty name="height" value="0.35" units="cm"/>
    </inkml:brush>
  </inkml:definitions>
  <inkml:trace contextRef="#ctx0" brushRef="#br0">4073 427 4663 0 0,'-37'-35'274'0'0,"-50"-43"-52"0"0,77 71-301 0 0,0 1 0 0 0,0 0 0 0 0,-17-7 0 0 0,-10-5-119 0 0,-64-36-272 0 0,-200-77 1 0 0,246 112 350 0 0,0 3 0 0 0,-1 3 0 0 0,0 2 0 0 0,-1 2 0 0 0,-105-1-1 0 0,85 12 21 0 0,0 5 0 0 0,1 2-1 0 0,-90 24 1 0 0,-217 84-150 0 0,-263 168 59 0 0,515-219 222 0 0,4 6-1 0 0,3 5 0 0 0,3 5 1 0 0,4 6-1 0 0,4 5 0 0 0,4 4 1 0 0,-116 135-1 0 0,170-164 159 0 0,3 2 0 0 0,3 2-1 0 0,4 2 1 0 0,-66 145 0 0 0,69-118 89 0 0,5 1 1 0 0,5 2 0 0 0,-28 157 0 0 0,44-153-206 0 0,4-1-1 0 0,6 2 1 0 0,4-1 0 0 0,5 0-1 0 0,19 126 1 0 0,1-99-144 0 0,5-1 1 0 0,6-1 0 0 0,86 214-1 0 0,-54-191-177 0 0,6-3-1 0 0,7-4 1 0 0,139 198 0 0 0,-108-199 84 0 0,201 207-1 0 0,-220-265 135 0 0,5-4 0 0 0,3-5-1 0 0,121 76 1 0 0,-105-85 28 0 0,4-6 1 0 0,3-4-1 0 0,2-6 1 0 0,141 43-1 0 0,-168-71 31 0 0,1-3-1 0 0,1-5 0 0 0,1-5 1 0 0,1-3-1 0 0,-1-5 0 0 0,123-7 0 0 0,-100-10-19 0 0,0-5 0 0 0,-1-5 0 0 0,-1-6 0 0 0,-1-5 0 0 0,-1-5 0 0 0,-3-5 0 0 0,193-98 0 0 0,-185 74 33 0 0,-2-6 0 0 0,-4-5 0 0 0,201-170 0 0 0,-225 161 70 0 0,-5-4-1 0 0,-3-3 0 0 0,-4-5 1 0 0,93-145-1 0 0,-107 133 218 0 0,-6-2 0 0 0,-4-4 0 0 0,-5-2 0 0 0,45-151 0 0 0,-51 103 403 0 0,-8-1-1 0 0,18-173 1 0 0,-44 214-329 0 0,-5-1 0 0 0,-6 0 1 0 0,-20-179-1 0 0,7 227-293 0 0,-3 1 0 0 0,-4 0 0 0 0,-3 2 0 0 0,-3 0-1 0 0,-3 2 1 0 0,-4 0 0 0 0,-41-71 0 0 0,37 85-34 0 0,-3 1 0 0 0,-2 1-1 0 0,-2 3 1 0 0,-3 2 0 0 0,-2 1-1 0 0,-3 3 1 0 0,-1 2 0 0 0,-73-51-1 0 0,52 51-68 0 0,-2 3-1 0 0,-2 3 1 0 0,-1 3 0 0 0,-2 4-1 0 0,-2 3 1 0 0,-162-36-1 0 0,94 38-302 0 0,0 7-1 0 0,-2 6 1 0 0,-166 6-1 0 0,45 16-3359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13T19:45:53.765"/>
    </inkml:context>
    <inkml:brush xml:id="br0">
      <inkml:brushProperty name="width" value="0.35" units="cm"/>
      <inkml:brushProperty name="height" value="0.35" units="cm"/>
    </inkml:brush>
  </inkml:definitions>
  <inkml:trace contextRef="#ctx0" brushRef="#br0">2621 447 4087 0 0,'-34'-17'156'0'0,"-115"-46"143"0"0,129 56-340 0 0,0 1 0 0 0,-1 1 0 0 0,0 1-1 0 0,1 1 1 0 0,-41-1 0 0 0,-421 35-740 0 0,387-17 603 0 0,1 3 1 0 0,1 5-1 0 0,-95 37 0 0 0,98-23 125 0 0,1 5 0 0 0,2 3 0 0 0,3 5 0 0 0,1 2 0 0 0,3 5 0 0 0,-136 122-1 0 0,171-134 164 0 0,1 3-1 0 0,2 2 0 0 0,3 2 0 0 0,-47 77 0 0 0,25-22 351 0 0,-62 155 0 0 0,92-186-328 0 0,4 2-1 0 0,2 1 1 0 0,5 1 0 0 0,2 1 0 0 0,-10 132-1 0 0,25-158-52 0 0,2 0-1 0 0,2-1 1 0 0,3 1 0 0 0,2-1-1 0 0,3 0 1 0 0,2 0-1 0 0,2-1 1 0 0,2-1-1 0 0,35 79 1 0 0,-28-86 0 0 0,2-2 0 0 0,1-1 0 0 0,2-1 0 0 0,2-1 1 0 0,2-1-1 0 0,1-2 0 0 0,1-1 0 0 0,3-2 0 0 0,0-1 1 0 0,2-2-1 0 0,1-2 0 0 0,56 31 0 0 0,-29-24 40 0 0,1-3 0 0 0,2-2 0 0 0,134 36 0 0 0,-107-43-26 0 0,1-4-1 0 0,144 9 1 0 0,-76-24 21 0 0,0-6 0 0 0,0-8 0 0 0,219-40-1 0 0,-174 7-58 0 0,-2-9 0 0 0,-2-9 0 0 0,-3-8 0 0 0,245-122 0 0 0,-278 106 8 0 0,-4-8 0 0 0,239-175 0 0 0,-290 178 73 0 0,-4-4-1 0 0,-5-5 0 0 0,183-219 1 0 0,-229 238 82 0 0,80-140 0 0 0,-104 153-54 0 0,-3-1-1 0 0,43-133 1 0 0,-61 151-56 0 0,-3-2 0 0 0,-2 1 0 0 0,-2-2 0 0 0,2-94 0 0 0,-11 105-25 0 0,-1 1 1 0 0,-3 0-1 0 0,-1 0 0 0 0,-2 1 1 0 0,-2-1-1 0 0,-26-68 0 0 0,19 70 4 0 0,-2 1-1 0 0,-1 1 1 0 0,-2 1 0 0 0,-1 1-1 0 0,-3 1 1 0 0,0 0-1 0 0,-2 3 1 0 0,-1 0 0 0 0,-2 2-1 0 0,-1 1 1 0 0,-1 1-1 0 0,-1 2 1 0 0,-1 2-1 0 0,-53-27 1 0 0,23 18 70 0 0,-1 4 1 0 0,-1 2-1 0 0,-90-21 0 0 0,65 26 18 0 0,-1 4 0 0 0,-99-4 0 0 0,41 15-69 0 0,-1 7 0 0 0,1 7 0 0 0,-160 29 1 0 0,-290 84-3827 0 0,310-48-534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8T00:18:01.599"/>
    </inkml:context>
    <inkml:brush xml:id="br0">
      <inkml:brushProperty name="width" value="0.05" units="cm"/>
      <inkml:brushProperty name="height" value="0.05" units="cm"/>
      <inkml:brushProperty name="color" value="#E71224"/>
    </inkml:brush>
  </inkml:definitions>
  <inkml:trace contextRef="#ctx0" brushRef="#br0">5836 57 24575,'-11'-5'0,"-30"-8"0,0 2 0,0 2 0,-1 1 0,0 3 0,0 1 0,-71 3 0,27 6 0,1 4 0,-113 27 0,108-13-106,1 4 0,1 4 0,2 4 0,2 3-1,-87 54 1,31-4-354,4 6 0,-125 113 0,-88 115-1523,-34 91 855,-23 96-1403,-10 93 1289,2 80-1197,21 47 1148,-321 839-1,258-279 784,143 46 86,265-1002 353,15 1-1,10 357 1,32-426 102,11 0 1,13-1 0,74 296-1,-50-347 95,130 319 0,-114-365-113,8-3 0,130 198 0,-128-241-24,5-4 0,5-4 0,140 133 0,-140-163 12,2-3 0,4-5 0,4-4 0,145 76 0,-134-91-2,3-5 0,2-4 0,192 47 1,-165-63-7,1-5 1,257 10 0,-222-34 11,344-42-1,-313 5 32,268-79 1,-222 33 126,330-153 0,214-193 31,-423 182-90,-12-17 0,343-318 0,-346 245-108,338-402 0,-456 441 31,399-629 0,-337 351 187,-228 393-196,-8-3-1,66-256 0,-104 291-19,-7-1-1,-6-1 0,4-241 1,-29 231 3,-7 0 0,-52-274 0,14 228 5,-116-318 1,-145-178 8,-59 35-9,29 120 39,-25 14 0,-636-717 1,303 540-88,466 506 4,-309-210-1,44 104 872,51 69 3454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8T00:18:05.417"/>
    </inkml:context>
    <inkml:brush xml:id="br0">
      <inkml:brushProperty name="width" value="0.05" units="cm"/>
      <inkml:brushProperty name="height" value="0.05" units="cm"/>
      <inkml:brushProperty name="color" value="#E71224"/>
    </inkml:brush>
  </inkml:definitions>
  <inkml:trace contextRef="#ctx0" brushRef="#br0">5010 1 24575,'-22'6'0,"6"0"0,-370 145-382,7 20-428,205-91 435,-402 186 72,-364 165 225,-14-32 145,-410 55-1118,1166-398-4208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8T00:18:05.900"/>
    </inkml:context>
    <inkml:brush xml:id="br0">
      <inkml:brushProperty name="width" value="0.05" units="cm"/>
      <inkml:brushProperty name="height" value="0.05" units="cm"/>
      <inkml:brushProperty name="color" value="#E71224"/>
    </inkml:brush>
  </inkml:definitions>
  <inkml:trace contextRef="#ctx0" brushRef="#br0">1063 1 24575,'-3'2'0,"-46"39"0,-75 79 0,119-115 0,-143 154-293,8 6-1,6 6 1,-146 247 0,161-191 436,107-199-122,1 0-1,2 0 1,1 1-1,1 0 1,2 0-1,-3 42 1,7-61-21,1 1 0,1-1 0,-1 0 0,2 1 0,-1-1 0,1 0 0,1 0 0,0 0 0,1 0 0,-1 0 0,2-1 0,-1 1 0,11 13 0,-9-15 0,1-1 0,-1 0 0,1 0 0,1-1 0,-1 0 0,1 0 0,1-1 0,-1 0 0,1 0 0,-1-1 0,1 0 0,0-1 0,1 0 0,17 4 0,-2-3 0,1-1 0,-1 0 0,1-2 0,46-5 0,-13-3 0,64-17 0,19-13 73,150-61 1,132-75-699,-233 92-384,49-19-4809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1665E-117F-405C-A931-790E23105148}"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12B71-4BFE-487B-8938-62B4AA24FE8B}" type="slidenum">
              <a:rPr lang="en-US" smtClean="0"/>
              <a:t>‹#›</a:t>
            </a:fld>
            <a:endParaRPr lang="en-US"/>
          </a:p>
        </p:txBody>
      </p:sp>
    </p:spTree>
    <p:extLst>
      <p:ext uri="{BB962C8B-B14F-4D97-AF65-F5344CB8AC3E}">
        <p14:creationId xmlns:p14="http://schemas.microsoft.com/office/powerpoint/2010/main" val="3434301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E14F-CB33-C016-7E9E-7793BCFA2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9B5C7-DC04-A8B9-0651-2483B0C65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7C42DB-734A-C07F-A608-5370AF03AE79}"/>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5" name="Footer Placeholder 4">
            <a:extLst>
              <a:ext uri="{FF2B5EF4-FFF2-40B4-BE49-F238E27FC236}">
                <a16:creationId xmlns:a16="http://schemas.microsoft.com/office/drawing/2014/main" id="{8CEC8AD4-425C-0AFD-15F6-2110DBE34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94FBC-47CF-EFDF-5784-DD2834CFD0F4}"/>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189898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9219-C04D-85E5-E985-1BD12D7AE1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70633-55D1-18A5-39B3-3FA5FB673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8B582-9A0C-0C76-29DE-50D9B1BD9DEF}"/>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5" name="Footer Placeholder 4">
            <a:extLst>
              <a:ext uri="{FF2B5EF4-FFF2-40B4-BE49-F238E27FC236}">
                <a16:creationId xmlns:a16="http://schemas.microsoft.com/office/drawing/2014/main" id="{331318A8-8E33-9CB2-33B5-E1060A7E4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3094F-F144-0BC7-5A98-1EA858D48D6C}"/>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469689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C768D1-9234-FB80-CE48-442760E344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FD22C2-1FC7-9B41-8FEB-492D71D7F6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FAD73-EEF5-B47E-BEE8-DE019DD4D013}"/>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5" name="Footer Placeholder 4">
            <a:extLst>
              <a:ext uri="{FF2B5EF4-FFF2-40B4-BE49-F238E27FC236}">
                <a16:creationId xmlns:a16="http://schemas.microsoft.com/office/drawing/2014/main" id="{093474FE-29E8-8401-029B-9842EC2B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20EAC-D792-AE0F-7347-5999FC9AEFE7}"/>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34661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4B7C-717F-3530-9F4C-08859A19A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7408C-3442-E437-6EBC-DD8C2C422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B474C-381D-6943-8EF4-6AEE44695E48}"/>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5" name="Footer Placeholder 4">
            <a:extLst>
              <a:ext uri="{FF2B5EF4-FFF2-40B4-BE49-F238E27FC236}">
                <a16:creationId xmlns:a16="http://schemas.microsoft.com/office/drawing/2014/main" id="{1F500720-9384-54BD-D035-E385B57AA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5490-26B4-0516-30C2-DE285625CD1D}"/>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261217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A8B3-C555-7436-5462-93DBEBBD9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A1A2C5-E40B-1FB5-15DE-078EF20A8C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DBF894-1E48-DFC2-66B4-D3237D663672}"/>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5" name="Footer Placeholder 4">
            <a:extLst>
              <a:ext uri="{FF2B5EF4-FFF2-40B4-BE49-F238E27FC236}">
                <a16:creationId xmlns:a16="http://schemas.microsoft.com/office/drawing/2014/main" id="{524EFCB2-23D0-F306-7EE5-34ABF010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99F4E-74E9-5C24-F812-9659990BBE4C}"/>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67626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DEB4-95E8-04C5-9BF3-E4015C5C0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EA437-0308-2FBB-2CB2-5F92C883F1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D056B-5DB1-6D0E-6538-962AE65CC1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9BC9C3-D037-75A1-40EC-2D246CE95977}"/>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6" name="Footer Placeholder 5">
            <a:extLst>
              <a:ext uri="{FF2B5EF4-FFF2-40B4-BE49-F238E27FC236}">
                <a16:creationId xmlns:a16="http://schemas.microsoft.com/office/drawing/2014/main" id="{7E89808D-329A-5F06-454B-3AC8326D6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8FBC7-CE54-393C-89BC-EFB384385D17}"/>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378071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BBEB-6647-3B5B-BD0F-91BE5C13C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A102F-1473-F9E6-7AFA-D963819A7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1EB9B-BA89-5586-2970-8FD273E5A3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9D701-6304-334B-41DF-2D9964167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25BDC7-127E-2FE4-79B1-3682460423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72646-8F7A-ED36-F3A5-75F434E3FF64}"/>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8" name="Footer Placeholder 7">
            <a:extLst>
              <a:ext uri="{FF2B5EF4-FFF2-40B4-BE49-F238E27FC236}">
                <a16:creationId xmlns:a16="http://schemas.microsoft.com/office/drawing/2014/main" id="{45637E15-86BF-A5AC-472E-92F12E4BA0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9CE661-B6DB-246B-285C-CD5FD83F2FB9}"/>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187257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39C5-FF80-893B-DB8B-7FBC4F48C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1E3C0-B587-CE37-F70C-D89D4D9DFA95}"/>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4" name="Footer Placeholder 3">
            <a:extLst>
              <a:ext uri="{FF2B5EF4-FFF2-40B4-BE49-F238E27FC236}">
                <a16:creationId xmlns:a16="http://schemas.microsoft.com/office/drawing/2014/main" id="{2FC0DE06-55C1-CDA5-F068-77FA9D225A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EF5CE3-DE45-92DF-8A94-803D8473EF4F}"/>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316232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AF290-F177-7C8A-9A5C-F6D9C46E5732}"/>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3" name="Footer Placeholder 2">
            <a:extLst>
              <a:ext uri="{FF2B5EF4-FFF2-40B4-BE49-F238E27FC236}">
                <a16:creationId xmlns:a16="http://schemas.microsoft.com/office/drawing/2014/main" id="{F7D24214-FD61-2283-8747-57857B7A5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ED53B-80F1-05CE-A594-72B927999B50}"/>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348065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B5DE-DAEB-0EEC-A2D9-0C310315B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A4BDAF-1FFF-11EB-5EE3-D847E9218B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D31E2-9A39-CC16-3F0B-E917F5235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C9502-1828-D025-EA6B-BA5E88E0F66B}"/>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6" name="Footer Placeholder 5">
            <a:extLst>
              <a:ext uri="{FF2B5EF4-FFF2-40B4-BE49-F238E27FC236}">
                <a16:creationId xmlns:a16="http://schemas.microsoft.com/office/drawing/2014/main" id="{2E0DFDFB-5AD9-8BDD-CA8A-B3CCEADC7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4F378-168F-615A-EA84-91C27CE02F9B}"/>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129554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1998-3FF6-70D7-4AE2-2FCD11EDB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4B8073-A345-FA3E-4E49-85D4A8579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C8E71A-1B6B-0864-82B8-491D26C5E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0AA90-A1E0-0613-FD46-31C85E9D7ECB}"/>
              </a:ext>
            </a:extLst>
          </p:cNvPr>
          <p:cNvSpPr>
            <a:spLocks noGrp="1"/>
          </p:cNvSpPr>
          <p:nvPr>
            <p:ph type="dt" sz="half" idx="10"/>
          </p:nvPr>
        </p:nvSpPr>
        <p:spPr/>
        <p:txBody>
          <a:bodyPr/>
          <a:lstStyle/>
          <a:p>
            <a:fld id="{948595A3-8F4F-458B-ADCD-EA3748F1F2EB}" type="datetimeFigureOut">
              <a:rPr lang="en-US" smtClean="0"/>
              <a:t>1/27/2023</a:t>
            </a:fld>
            <a:endParaRPr lang="en-US"/>
          </a:p>
        </p:txBody>
      </p:sp>
      <p:sp>
        <p:nvSpPr>
          <p:cNvPr id="6" name="Footer Placeholder 5">
            <a:extLst>
              <a:ext uri="{FF2B5EF4-FFF2-40B4-BE49-F238E27FC236}">
                <a16:creationId xmlns:a16="http://schemas.microsoft.com/office/drawing/2014/main" id="{024ED250-C0F0-BE9E-85E8-43E22DC2F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8BC8A-9D03-C59A-ACF3-175DBA040C46}"/>
              </a:ext>
            </a:extLst>
          </p:cNvPr>
          <p:cNvSpPr>
            <a:spLocks noGrp="1"/>
          </p:cNvSpPr>
          <p:nvPr>
            <p:ph type="sldNum" sz="quarter" idx="12"/>
          </p:nvPr>
        </p:nvSpPr>
        <p:spPr/>
        <p:txBody>
          <a:bodyPr/>
          <a:lstStyle/>
          <a:p>
            <a:fld id="{0B59FC6D-20FB-4C07-9A34-F26B11D6ED6C}" type="slidenum">
              <a:rPr lang="en-US" smtClean="0"/>
              <a:t>‹#›</a:t>
            </a:fld>
            <a:endParaRPr lang="en-US"/>
          </a:p>
        </p:txBody>
      </p:sp>
    </p:spTree>
    <p:extLst>
      <p:ext uri="{BB962C8B-B14F-4D97-AF65-F5344CB8AC3E}">
        <p14:creationId xmlns:p14="http://schemas.microsoft.com/office/powerpoint/2010/main" val="385311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89CC52-07DC-0FDA-2B75-8EB678325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89872-1A2B-ED11-DA93-091CEC9B45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83B87-C7F1-335C-C348-D887CCCD1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595A3-8F4F-458B-ADCD-EA3748F1F2EB}" type="datetimeFigureOut">
              <a:rPr lang="en-US" smtClean="0"/>
              <a:t>1/27/2023</a:t>
            </a:fld>
            <a:endParaRPr lang="en-US"/>
          </a:p>
        </p:txBody>
      </p:sp>
      <p:sp>
        <p:nvSpPr>
          <p:cNvPr id="5" name="Footer Placeholder 4">
            <a:extLst>
              <a:ext uri="{FF2B5EF4-FFF2-40B4-BE49-F238E27FC236}">
                <a16:creationId xmlns:a16="http://schemas.microsoft.com/office/drawing/2014/main" id="{8664E9C3-A4AB-C044-6E75-96DCA7265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EFC9FE-2A2D-FE8D-F6A7-2332E43B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9FC6D-20FB-4C07-9A34-F26B11D6ED6C}" type="slidenum">
              <a:rPr lang="en-US" smtClean="0"/>
              <a:t>‹#›</a:t>
            </a:fld>
            <a:endParaRPr lang="en-US"/>
          </a:p>
        </p:txBody>
      </p:sp>
    </p:spTree>
    <p:extLst>
      <p:ext uri="{BB962C8B-B14F-4D97-AF65-F5344CB8AC3E}">
        <p14:creationId xmlns:p14="http://schemas.microsoft.com/office/powerpoint/2010/main" val="892209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ustomXml" Target="../ink/ink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ustomXml" Target="../ink/ink8.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customXml" Target="../ink/ink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ref.ly/logosres/esv?ref=BibleESV.Jn3.6&amp;off=4&amp;ctx=kingdom+of+God.+6%C2%A0r%EF%BB%BF~That+which+is+born+o"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esv?ref=BibleESV.Heb12.1&amp;off=115&amp;ctx=loud+of+witnesses%E2%80%A2%2c+~let+us+also+lay+asi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ref.ly/logosres/esv?ref=BibleESV.Jn3.6&amp;off=4&amp;ctx=kingdom+of+God.+6%C2%A0r%EF%BB%BF~That+which+is+born+o"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FEAAD-071C-C2B4-6538-CE6DA017D4A9}"/>
              </a:ext>
            </a:extLst>
          </p:cNvPr>
          <p:cNvSpPr>
            <a:spLocks noGrp="1"/>
          </p:cNvSpPr>
          <p:nvPr>
            <p:ph type="title"/>
          </p:nvPr>
        </p:nvSpPr>
        <p:spPr>
          <a:xfrm>
            <a:off x="635000" y="640823"/>
            <a:ext cx="3418659" cy="5583148"/>
          </a:xfrm>
        </p:spPr>
        <p:txBody>
          <a:bodyPr anchor="ctr">
            <a:normAutofit/>
          </a:bodyPr>
          <a:lstStyle/>
          <a:p>
            <a:r>
              <a:rPr lang="en-US" sz="5400"/>
              <a:t>Fruits of Faith</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07419D-86E8-FF96-D8AB-E113ED96A36B}"/>
              </a:ext>
            </a:extLst>
          </p:cNvPr>
          <p:cNvGraphicFramePr>
            <a:graphicFrameLocks noGrp="1"/>
          </p:cNvGraphicFramePr>
          <p:nvPr>
            <p:ph idx="1"/>
            <p:extLst>
              <p:ext uri="{D42A27DB-BD31-4B8C-83A1-F6EECF244321}">
                <p14:modId xmlns:p14="http://schemas.microsoft.com/office/powerpoint/2010/main" val="80570219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3250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lant, vegetable, arranged, several&#10;&#10;Description automatically generated">
            <a:extLst>
              <a:ext uri="{FF2B5EF4-FFF2-40B4-BE49-F238E27FC236}">
                <a16:creationId xmlns:a16="http://schemas.microsoft.com/office/drawing/2014/main" id="{5F4D1BE5-CDF1-292A-FE91-C3D69F139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980" y="12880"/>
            <a:ext cx="8405626" cy="5943601"/>
          </a:xfrm>
          <a:prstGeom prst="rect">
            <a:avLst/>
          </a:prstGeom>
        </p:spPr>
      </p:pic>
      <p:sp>
        <p:nvSpPr>
          <p:cNvPr id="10" name="TextBox 9">
            <a:extLst>
              <a:ext uri="{FF2B5EF4-FFF2-40B4-BE49-F238E27FC236}">
                <a16:creationId xmlns:a16="http://schemas.microsoft.com/office/drawing/2014/main" id="{D432CC7D-0736-7119-2CD8-BCE1255FFA9F}"/>
              </a:ext>
            </a:extLst>
          </p:cNvPr>
          <p:cNvSpPr txBox="1"/>
          <p:nvPr/>
        </p:nvSpPr>
        <p:spPr>
          <a:xfrm>
            <a:off x="90720" y="1263414"/>
            <a:ext cx="1381260" cy="954107"/>
          </a:xfrm>
          <a:prstGeom prst="rect">
            <a:avLst/>
          </a:prstGeom>
          <a:noFill/>
        </p:spPr>
        <p:txBody>
          <a:bodyPr wrap="square" rtlCol="0">
            <a:spAutoFit/>
          </a:bodyPr>
          <a:lstStyle/>
          <a:p>
            <a:pPr algn="ctr"/>
            <a:r>
              <a:rPr lang="en-US" sz="2800" dirty="0"/>
              <a:t>SIN</a:t>
            </a:r>
          </a:p>
          <a:p>
            <a:pPr algn="ctr"/>
            <a:r>
              <a:rPr lang="en-US" sz="2800" dirty="0"/>
              <a:t>DEATH</a:t>
            </a:r>
          </a:p>
        </p:txBody>
      </p:sp>
      <p:sp>
        <p:nvSpPr>
          <p:cNvPr id="11" name="TextBox 10">
            <a:extLst>
              <a:ext uri="{FF2B5EF4-FFF2-40B4-BE49-F238E27FC236}">
                <a16:creationId xmlns:a16="http://schemas.microsoft.com/office/drawing/2014/main" id="{3B9C0CCD-4B70-2226-5B77-5863D1F7D599}"/>
              </a:ext>
            </a:extLst>
          </p:cNvPr>
          <p:cNvSpPr txBox="1"/>
          <p:nvPr/>
        </p:nvSpPr>
        <p:spPr>
          <a:xfrm>
            <a:off x="9515652" y="1129503"/>
            <a:ext cx="2676348" cy="954107"/>
          </a:xfrm>
          <a:prstGeom prst="rect">
            <a:avLst/>
          </a:prstGeom>
          <a:noFill/>
        </p:spPr>
        <p:txBody>
          <a:bodyPr wrap="square" rtlCol="0">
            <a:spAutoFit/>
          </a:bodyPr>
          <a:lstStyle/>
          <a:p>
            <a:pPr algn="ctr"/>
            <a:r>
              <a:rPr lang="en-US" sz="2800" dirty="0"/>
              <a:t>RIGHTEOUSNESS</a:t>
            </a:r>
          </a:p>
          <a:p>
            <a:pPr algn="ctr"/>
            <a:r>
              <a:rPr lang="en-US" sz="2800" dirty="0"/>
              <a:t>LIFE</a:t>
            </a:r>
          </a:p>
        </p:txBody>
      </p:sp>
      <p:sp>
        <p:nvSpPr>
          <p:cNvPr id="13" name="TextBox 12">
            <a:extLst>
              <a:ext uri="{FF2B5EF4-FFF2-40B4-BE49-F238E27FC236}">
                <a16:creationId xmlns:a16="http://schemas.microsoft.com/office/drawing/2014/main" id="{ADE8604E-83CC-4839-8809-93377F10395F}"/>
              </a:ext>
            </a:extLst>
          </p:cNvPr>
          <p:cNvSpPr txBox="1"/>
          <p:nvPr/>
        </p:nvSpPr>
        <p:spPr>
          <a:xfrm>
            <a:off x="2627860" y="5834132"/>
            <a:ext cx="1059287" cy="523220"/>
          </a:xfrm>
          <a:prstGeom prst="rect">
            <a:avLst/>
          </a:prstGeom>
          <a:noFill/>
        </p:spPr>
        <p:txBody>
          <a:bodyPr wrap="square" rtlCol="0">
            <a:spAutoFit/>
          </a:bodyPr>
          <a:lstStyle/>
          <a:p>
            <a:r>
              <a:rPr lang="en-US" sz="2800" dirty="0"/>
              <a:t>FLESH</a:t>
            </a:r>
          </a:p>
        </p:txBody>
      </p:sp>
      <p:sp>
        <p:nvSpPr>
          <p:cNvPr id="14" name="TextBox 13">
            <a:extLst>
              <a:ext uri="{FF2B5EF4-FFF2-40B4-BE49-F238E27FC236}">
                <a16:creationId xmlns:a16="http://schemas.microsoft.com/office/drawing/2014/main" id="{88650D9D-BA03-DC10-DB82-235B20B19FF7}"/>
              </a:ext>
            </a:extLst>
          </p:cNvPr>
          <p:cNvSpPr txBox="1"/>
          <p:nvPr/>
        </p:nvSpPr>
        <p:spPr>
          <a:xfrm>
            <a:off x="7764320" y="5728498"/>
            <a:ext cx="1165136" cy="523220"/>
          </a:xfrm>
          <a:prstGeom prst="rect">
            <a:avLst/>
          </a:prstGeom>
          <a:noFill/>
        </p:spPr>
        <p:txBody>
          <a:bodyPr wrap="square" rtlCol="0">
            <a:spAutoFit/>
          </a:bodyPr>
          <a:lstStyle/>
          <a:p>
            <a:r>
              <a:rPr lang="en-US" sz="2800" dirty="0"/>
              <a:t>SPIRIT</a:t>
            </a:r>
          </a:p>
        </p:txBody>
      </p:sp>
      <p:sp>
        <p:nvSpPr>
          <p:cNvPr id="17" name="TextBox 16">
            <a:extLst>
              <a:ext uri="{FF2B5EF4-FFF2-40B4-BE49-F238E27FC236}">
                <a16:creationId xmlns:a16="http://schemas.microsoft.com/office/drawing/2014/main" id="{DA60528C-6122-B660-A07E-236EE9745794}"/>
              </a:ext>
            </a:extLst>
          </p:cNvPr>
          <p:cNvSpPr txBox="1"/>
          <p:nvPr/>
        </p:nvSpPr>
        <p:spPr>
          <a:xfrm>
            <a:off x="3247655" y="606282"/>
            <a:ext cx="5913620" cy="1477328"/>
          </a:xfrm>
          <a:prstGeom prst="rect">
            <a:avLst/>
          </a:prstGeom>
          <a:solidFill>
            <a:schemeClr val="accent4">
              <a:lumMod val="20000"/>
              <a:lumOff val="80000"/>
            </a:schemeClr>
          </a:solidFill>
        </p:spPr>
        <p:txBody>
          <a:bodyPr wrap="square" rtlCol="0">
            <a:spAutoFit/>
          </a:bodyPr>
          <a:lstStyle/>
          <a:p>
            <a:r>
              <a:rPr lang="en-US" dirty="0">
                <a:effectLst/>
              </a:rPr>
              <a:t>For the desires of the flesh are against the Spirit, and the desires of the Spirit are against the flesh, for these are opposed to each other, to keep you from doing the things you want to do.</a:t>
            </a:r>
          </a:p>
          <a:p>
            <a:r>
              <a:rPr lang="en-US" dirty="0"/>
              <a:t>- Galatians 5:17</a:t>
            </a:r>
            <a:endParaRPr lang="en-US" dirty="0">
              <a:effectLst/>
            </a:endParaRP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4B4B5A79-C77C-0924-4147-7B0B8511B28E}"/>
                  </a:ext>
                </a:extLst>
              </p14:cNvPr>
              <p14:cNvContentPartPr/>
              <p14:nvPr/>
            </p14:nvContentPartPr>
            <p14:xfrm>
              <a:off x="2037610" y="3513925"/>
              <a:ext cx="2168280" cy="2174040"/>
            </p14:xfrm>
          </p:contentPart>
        </mc:Choice>
        <mc:Fallback xmlns="">
          <p:pic>
            <p:nvPicPr>
              <p:cNvPr id="15" name="Ink 14">
                <a:extLst>
                  <a:ext uri="{FF2B5EF4-FFF2-40B4-BE49-F238E27FC236}">
                    <a16:creationId xmlns:a16="http://schemas.microsoft.com/office/drawing/2014/main" id="{4B4B5A79-C77C-0924-4147-7B0B8511B28E}"/>
                  </a:ext>
                </a:extLst>
              </p:cNvPr>
              <p:cNvPicPr/>
              <p:nvPr/>
            </p:nvPicPr>
            <p:blipFill>
              <a:blip r:embed="rId4"/>
              <a:stretch>
                <a:fillRect/>
              </a:stretch>
            </p:blipFill>
            <p:spPr>
              <a:xfrm>
                <a:off x="1974970" y="3451285"/>
                <a:ext cx="2293920" cy="2299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F7674A76-EE46-E116-DC6D-C77E5AA2CCD5}"/>
                  </a:ext>
                </a:extLst>
              </p14:cNvPr>
              <p14:cNvContentPartPr/>
              <p14:nvPr/>
            </p14:nvContentPartPr>
            <p14:xfrm>
              <a:off x="7431130" y="4258597"/>
              <a:ext cx="1919520" cy="1283400"/>
            </p14:xfrm>
          </p:contentPart>
        </mc:Choice>
        <mc:Fallback xmlns="">
          <p:pic>
            <p:nvPicPr>
              <p:cNvPr id="22" name="Ink 21">
                <a:extLst>
                  <a:ext uri="{FF2B5EF4-FFF2-40B4-BE49-F238E27FC236}">
                    <a16:creationId xmlns:a16="http://schemas.microsoft.com/office/drawing/2014/main" id="{F7674A76-EE46-E116-DC6D-C77E5AA2CCD5}"/>
                  </a:ext>
                </a:extLst>
              </p:cNvPr>
              <p:cNvPicPr/>
              <p:nvPr/>
            </p:nvPicPr>
            <p:blipFill>
              <a:blip r:embed="rId6"/>
              <a:stretch>
                <a:fillRect/>
              </a:stretch>
            </p:blipFill>
            <p:spPr>
              <a:xfrm>
                <a:off x="7368490" y="4195597"/>
                <a:ext cx="2045160" cy="1409040"/>
              </a:xfrm>
              <a:prstGeom prst="rect">
                <a:avLst/>
              </a:prstGeom>
            </p:spPr>
          </p:pic>
        </mc:Fallback>
      </mc:AlternateContent>
    </p:spTree>
    <p:extLst>
      <p:ext uri="{BB962C8B-B14F-4D97-AF65-F5344CB8AC3E}">
        <p14:creationId xmlns:p14="http://schemas.microsoft.com/office/powerpoint/2010/main" val="453743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3"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drawProgress</p:attrName>
                                        </p:attrNameLst>
                                      </p:cBhvr>
                                      <p:tavLst>
                                        <p:tav tm="0">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vegetable, arranged, several&#10;&#10;Description automatically generated">
            <a:extLst>
              <a:ext uri="{FF2B5EF4-FFF2-40B4-BE49-F238E27FC236}">
                <a16:creationId xmlns:a16="http://schemas.microsoft.com/office/drawing/2014/main" id="{ACBC7DE6-F16E-BE68-9330-33BA69C6C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079" y="0"/>
            <a:ext cx="7525842" cy="5321508"/>
          </a:xfrm>
          <a:prstGeom prst="rect">
            <a:avLst/>
          </a:prstGeom>
        </p:spPr>
      </p:pic>
      <p:sp>
        <p:nvSpPr>
          <p:cNvPr id="4" name="TextBox 3">
            <a:extLst>
              <a:ext uri="{FF2B5EF4-FFF2-40B4-BE49-F238E27FC236}">
                <a16:creationId xmlns:a16="http://schemas.microsoft.com/office/drawing/2014/main" id="{C11E4A36-424E-8255-BDB5-7FFF951F4105}"/>
              </a:ext>
            </a:extLst>
          </p:cNvPr>
          <p:cNvSpPr txBox="1"/>
          <p:nvPr/>
        </p:nvSpPr>
        <p:spPr>
          <a:xfrm>
            <a:off x="3132946" y="1162343"/>
            <a:ext cx="1562715" cy="369332"/>
          </a:xfrm>
          <a:prstGeom prst="rect">
            <a:avLst/>
          </a:prstGeom>
          <a:solidFill>
            <a:srgbClr val="C00000"/>
          </a:solidFill>
        </p:spPr>
        <p:txBody>
          <a:bodyPr wrap="square" rtlCol="0">
            <a:spAutoFit/>
          </a:bodyPr>
          <a:lstStyle/>
          <a:p>
            <a:r>
              <a:rPr lang="en-US" dirty="0">
                <a:solidFill>
                  <a:schemeClr val="bg1">
                    <a:lumMod val="95000"/>
                  </a:schemeClr>
                </a:solidFill>
              </a:rPr>
              <a:t>Tree of DEATH</a:t>
            </a:r>
          </a:p>
        </p:txBody>
      </p:sp>
      <p:sp>
        <p:nvSpPr>
          <p:cNvPr id="5" name="TextBox 4">
            <a:extLst>
              <a:ext uri="{FF2B5EF4-FFF2-40B4-BE49-F238E27FC236}">
                <a16:creationId xmlns:a16="http://schemas.microsoft.com/office/drawing/2014/main" id="{42F7FDBE-1616-DBB1-F402-26CAA8D2AB2D}"/>
              </a:ext>
            </a:extLst>
          </p:cNvPr>
          <p:cNvSpPr txBox="1"/>
          <p:nvPr/>
        </p:nvSpPr>
        <p:spPr>
          <a:xfrm>
            <a:off x="7756171" y="1167160"/>
            <a:ext cx="1320373" cy="369332"/>
          </a:xfrm>
          <a:prstGeom prst="rect">
            <a:avLst/>
          </a:prstGeom>
          <a:solidFill>
            <a:schemeClr val="accent6">
              <a:lumMod val="60000"/>
              <a:lumOff val="40000"/>
            </a:schemeClr>
          </a:solidFill>
        </p:spPr>
        <p:txBody>
          <a:bodyPr wrap="square" rtlCol="0">
            <a:spAutoFit/>
          </a:bodyPr>
          <a:lstStyle/>
          <a:p>
            <a:r>
              <a:rPr lang="en-US" dirty="0"/>
              <a:t>Tree of LIFE</a:t>
            </a:r>
          </a:p>
        </p:txBody>
      </p:sp>
      <p:sp>
        <p:nvSpPr>
          <p:cNvPr id="7" name="TextBox 6">
            <a:extLst>
              <a:ext uri="{FF2B5EF4-FFF2-40B4-BE49-F238E27FC236}">
                <a16:creationId xmlns:a16="http://schemas.microsoft.com/office/drawing/2014/main" id="{3B167395-DC36-C03A-D149-5CCF8CF8E249}"/>
              </a:ext>
            </a:extLst>
          </p:cNvPr>
          <p:cNvSpPr txBox="1"/>
          <p:nvPr/>
        </p:nvSpPr>
        <p:spPr>
          <a:xfrm>
            <a:off x="678315" y="2813153"/>
            <a:ext cx="843186" cy="369332"/>
          </a:xfrm>
          <a:prstGeom prst="rect">
            <a:avLst/>
          </a:prstGeom>
          <a:noFill/>
        </p:spPr>
        <p:txBody>
          <a:bodyPr wrap="square" rtlCol="0">
            <a:spAutoFit/>
          </a:bodyPr>
          <a:lstStyle/>
          <a:p>
            <a:r>
              <a:rPr lang="en-US" dirty="0"/>
              <a:t>FLESH</a:t>
            </a:r>
          </a:p>
        </p:txBody>
      </p:sp>
      <p:sp>
        <p:nvSpPr>
          <p:cNvPr id="8" name="TextBox 7">
            <a:extLst>
              <a:ext uri="{FF2B5EF4-FFF2-40B4-BE49-F238E27FC236}">
                <a16:creationId xmlns:a16="http://schemas.microsoft.com/office/drawing/2014/main" id="{D8BFDD90-68B3-8D82-0C99-F7FB1DC994F4}"/>
              </a:ext>
            </a:extLst>
          </p:cNvPr>
          <p:cNvSpPr txBox="1"/>
          <p:nvPr/>
        </p:nvSpPr>
        <p:spPr>
          <a:xfrm>
            <a:off x="10326984" y="2530838"/>
            <a:ext cx="843186" cy="369332"/>
          </a:xfrm>
          <a:prstGeom prst="rect">
            <a:avLst/>
          </a:prstGeom>
          <a:noFill/>
        </p:spPr>
        <p:txBody>
          <a:bodyPr wrap="square" rtlCol="0">
            <a:spAutoFit/>
          </a:bodyPr>
          <a:lstStyle/>
          <a:p>
            <a:r>
              <a:rPr lang="en-US" dirty="0"/>
              <a:t>SPIRIT</a:t>
            </a:r>
          </a:p>
        </p:txBody>
      </p:sp>
      <p:sp>
        <p:nvSpPr>
          <p:cNvPr id="9" name="TextBox 8">
            <a:extLst>
              <a:ext uri="{FF2B5EF4-FFF2-40B4-BE49-F238E27FC236}">
                <a16:creationId xmlns:a16="http://schemas.microsoft.com/office/drawing/2014/main" id="{20ED6DC6-FCFE-860A-0705-A8C33B98ABEB}"/>
              </a:ext>
            </a:extLst>
          </p:cNvPr>
          <p:cNvSpPr txBox="1"/>
          <p:nvPr/>
        </p:nvSpPr>
        <p:spPr>
          <a:xfrm>
            <a:off x="3132946" y="5321508"/>
            <a:ext cx="6460760" cy="1477328"/>
          </a:xfrm>
          <a:prstGeom prst="rect">
            <a:avLst/>
          </a:prstGeom>
          <a:solidFill>
            <a:schemeClr val="accent4">
              <a:lumMod val="20000"/>
              <a:lumOff val="80000"/>
            </a:schemeClr>
          </a:solidFill>
        </p:spPr>
        <p:txBody>
          <a:bodyPr wrap="square" rtlCol="0">
            <a:spAutoFit/>
          </a:bodyPr>
          <a:lstStyle/>
          <a:p>
            <a:r>
              <a:rPr lang="en-US" dirty="0">
                <a:effectLst/>
              </a:rPr>
              <a:t>For the one who sows to his own flesh will from the flesh reap corruption, but the one who sows to the Spirit will from the Spirit reap eternal life.</a:t>
            </a:r>
          </a:p>
          <a:p>
            <a:r>
              <a:rPr lang="en-US" dirty="0"/>
              <a:t>- Galatians 6:8</a:t>
            </a:r>
            <a:endParaRPr lang="en-US" dirty="0">
              <a:effectLst/>
            </a:endParaRPr>
          </a:p>
          <a:p>
            <a:endParaRPr lang="en-US" dirty="0"/>
          </a:p>
        </p:txBody>
      </p:sp>
    </p:spTree>
    <p:extLst>
      <p:ext uri="{BB962C8B-B14F-4D97-AF65-F5344CB8AC3E}">
        <p14:creationId xmlns:p14="http://schemas.microsoft.com/office/powerpoint/2010/main" val="2746218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1F40-F0D3-C1CB-61EB-351092F5516C}"/>
              </a:ext>
            </a:extLst>
          </p:cNvPr>
          <p:cNvSpPr>
            <a:spLocks noGrp="1"/>
          </p:cNvSpPr>
          <p:nvPr>
            <p:ph type="title"/>
          </p:nvPr>
        </p:nvSpPr>
        <p:spPr/>
        <p:txBody>
          <a:bodyPr/>
          <a:lstStyle/>
          <a:p>
            <a:r>
              <a:rPr lang="en-US" b="1" dirty="0"/>
              <a:t>School</a:t>
            </a:r>
          </a:p>
        </p:txBody>
      </p:sp>
      <p:sp>
        <p:nvSpPr>
          <p:cNvPr id="3" name="Content Placeholder 2">
            <a:extLst>
              <a:ext uri="{FF2B5EF4-FFF2-40B4-BE49-F238E27FC236}">
                <a16:creationId xmlns:a16="http://schemas.microsoft.com/office/drawing/2014/main" id="{EEF6164F-9868-74C9-E420-8AD5F0A0C9B1}"/>
              </a:ext>
            </a:extLst>
          </p:cNvPr>
          <p:cNvSpPr>
            <a:spLocks noGrp="1"/>
          </p:cNvSpPr>
          <p:nvPr>
            <p:ph idx="1"/>
          </p:nvPr>
        </p:nvSpPr>
        <p:spPr/>
        <p:txBody>
          <a:bodyPr/>
          <a:lstStyle/>
          <a:p>
            <a:pPr marL="0" indent="0">
              <a:buNone/>
            </a:pPr>
            <a:endParaRPr lang="en-US" dirty="0"/>
          </a:p>
          <a:p>
            <a:r>
              <a:rPr lang="en-US" dirty="0">
                <a:effectLst/>
              </a:rPr>
              <a:t>God has written the solution to all the social and economics issues we face today.</a:t>
            </a:r>
          </a:p>
          <a:p>
            <a:r>
              <a:rPr lang="en-US" dirty="0">
                <a:effectLst/>
              </a:rPr>
              <a:t>God's solution is the simple, elegant, yet it is counted as foolishness to the world.</a:t>
            </a:r>
          </a:p>
          <a:p>
            <a:endParaRPr lang="en-US" dirty="0"/>
          </a:p>
        </p:txBody>
      </p:sp>
    </p:spTree>
    <p:extLst>
      <p:ext uri="{BB962C8B-B14F-4D97-AF65-F5344CB8AC3E}">
        <p14:creationId xmlns:p14="http://schemas.microsoft.com/office/powerpoint/2010/main" val="2705650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1F40-F0D3-C1CB-61EB-351092F5516C}"/>
              </a:ext>
            </a:extLst>
          </p:cNvPr>
          <p:cNvSpPr>
            <a:spLocks noGrp="1"/>
          </p:cNvSpPr>
          <p:nvPr>
            <p:ph type="title"/>
          </p:nvPr>
        </p:nvSpPr>
        <p:spPr/>
        <p:txBody>
          <a:bodyPr/>
          <a:lstStyle/>
          <a:p>
            <a:r>
              <a:rPr lang="en-US" b="1" dirty="0"/>
              <a:t>School</a:t>
            </a:r>
          </a:p>
        </p:txBody>
      </p:sp>
      <p:sp>
        <p:nvSpPr>
          <p:cNvPr id="3" name="Content Placeholder 2">
            <a:extLst>
              <a:ext uri="{FF2B5EF4-FFF2-40B4-BE49-F238E27FC236}">
                <a16:creationId xmlns:a16="http://schemas.microsoft.com/office/drawing/2014/main" id="{EEF6164F-9868-74C9-E420-8AD5F0A0C9B1}"/>
              </a:ext>
            </a:extLst>
          </p:cNvPr>
          <p:cNvSpPr>
            <a:spLocks noGrp="1"/>
          </p:cNvSpPr>
          <p:nvPr>
            <p:ph idx="1"/>
          </p:nvPr>
        </p:nvSpPr>
        <p:spPr/>
        <p:txBody>
          <a:bodyPr/>
          <a:lstStyle/>
          <a:p>
            <a:pPr marL="0" indent="0">
              <a:buNone/>
            </a:pPr>
            <a:endParaRPr lang="en-US" dirty="0"/>
          </a:p>
          <a:p>
            <a:r>
              <a:rPr lang="en-US" dirty="0">
                <a:effectLst/>
              </a:rPr>
              <a:t>Corporate Social responsibility:</a:t>
            </a:r>
          </a:p>
          <a:p>
            <a:pPr lvl="1"/>
            <a:r>
              <a:rPr lang="en-US" dirty="0"/>
              <a:t>Should profit-centered businesses have social obligations?</a:t>
            </a:r>
          </a:p>
          <a:p>
            <a:pPr marL="0" indent="0">
              <a:buNone/>
            </a:pPr>
            <a:endParaRPr lang="en-US" dirty="0">
              <a:effectLst/>
            </a:endParaRPr>
          </a:p>
        </p:txBody>
      </p:sp>
    </p:spTree>
    <p:extLst>
      <p:ext uri="{BB962C8B-B14F-4D97-AF65-F5344CB8AC3E}">
        <p14:creationId xmlns:p14="http://schemas.microsoft.com/office/powerpoint/2010/main" val="820694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74D0F-D517-E99D-4137-07864E0FEEF6}"/>
              </a:ext>
            </a:extLst>
          </p:cNvPr>
          <p:cNvPicPr>
            <a:picLocks noChangeAspect="1"/>
          </p:cNvPicPr>
          <p:nvPr/>
        </p:nvPicPr>
        <p:blipFill>
          <a:blip r:embed="rId2"/>
          <a:stretch>
            <a:fillRect/>
          </a:stretch>
        </p:blipFill>
        <p:spPr>
          <a:xfrm>
            <a:off x="2288979" y="2275135"/>
            <a:ext cx="7614041" cy="407691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F0ED369-1D49-E0FD-35DB-04767BBC03AA}"/>
                  </a:ext>
                </a:extLst>
              </p14:cNvPr>
              <p14:cNvContentPartPr/>
              <p14:nvPr/>
            </p14:nvContentPartPr>
            <p14:xfrm>
              <a:off x="7052978" y="1760858"/>
              <a:ext cx="3765240" cy="4925160"/>
            </p14:xfrm>
          </p:contentPart>
        </mc:Choice>
        <mc:Fallback xmlns="">
          <p:pic>
            <p:nvPicPr>
              <p:cNvPr id="4" name="Ink 3">
                <a:extLst>
                  <a:ext uri="{FF2B5EF4-FFF2-40B4-BE49-F238E27FC236}">
                    <a16:creationId xmlns:a16="http://schemas.microsoft.com/office/drawing/2014/main" id="{DF0ED369-1D49-E0FD-35DB-04767BBC03AA}"/>
                  </a:ext>
                </a:extLst>
              </p:cNvPr>
              <p:cNvPicPr/>
              <p:nvPr/>
            </p:nvPicPr>
            <p:blipFill>
              <a:blip r:embed="rId4"/>
              <a:stretch>
                <a:fillRect/>
              </a:stretch>
            </p:blipFill>
            <p:spPr>
              <a:xfrm>
                <a:off x="7044338" y="1752218"/>
                <a:ext cx="3782880" cy="4942800"/>
              </a:xfrm>
              <a:prstGeom prst="rect">
                <a:avLst/>
              </a:prstGeom>
            </p:spPr>
          </p:pic>
        </mc:Fallback>
      </mc:AlternateContent>
      <p:grpSp>
        <p:nvGrpSpPr>
          <p:cNvPr id="8" name="Group 7">
            <a:extLst>
              <a:ext uri="{FF2B5EF4-FFF2-40B4-BE49-F238E27FC236}">
                <a16:creationId xmlns:a16="http://schemas.microsoft.com/office/drawing/2014/main" id="{73AF4759-2FE0-DC7F-2A97-D9D6F5A877C7}"/>
              </a:ext>
            </a:extLst>
          </p:cNvPr>
          <p:cNvGrpSpPr/>
          <p:nvPr/>
        </p:nvGrpSpPr>
        <p:grpSpPr>
          <a:xfrm>
            <a:off x="2657575" y="4515171"/>
            <a:ext cx="3704760" cy="1623600"/>
            <a:chOff x="2696212" y="3671605"/>
            <a:chExt cx="3704760" cy="162360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0AE15E3-BDFD-11A5-9183-CAC063340C03}"/>
                    </a:ext>
                  </a:extLst>
                </p14:cNvPr>
                <p14:cNvContentPartPr/>
                <p14:nvPr/>
              </p14:nvContentPartPr>
              <p14:xfrm>
                <a:off x="4597012" y="3671605"/>
                <a:ext cx="1803960" cy="727560"/>
              </p14:xfrm>
            </p:contentPart>
          </mc:Choice>
          <mc:Fallback xmlns="">
            <p:pic>
              <p:nvPicPr>
                <p:cNvPr id="5" name="Ink 4">
                  <a:extLst>
                    <a:ext uri="{FF2B5EF4-FFF2-40B4-BE49-F238E27FC236}">
                      <a16:creationId xmlns:a16="http://schemas.microsoft.com/office/drawing/2014/main" id="{00AE15E3-BDFD-11A5-9183-CAC063340C03}"/>
                    </a:ext>
                  </a:extLst>
                </p:cNvPr>
                <p:cNvPicPr/>
                <p:nvPr/>
              </p:nvPicPr>
              <p:blipFill>
                <a:blip r:embed="rId6"/>
                <a:stretch>
                  <a:fillRect/>
                </a:stretch>
              </p:blipFill>
              <p:spPr>
                <a:xfrm>
                  <a:off x="4588372" y="3662965"/>
                  <a:ext cx="1821600" cy="74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8AB8378-585D-A0B9-10C1-6C0C840E84AA}"/>
                    </a:ext>
                  </a:extLst>
                </p14:cNvPr>
                <p14:cNvContentPartPr/>
                <p14:nvPr/>
              </p14:nvContentPartPr>
              <p14:xfrm>
                <a:off x="4437172" y="3849805"/>
                <a:ext cx="657360" cy="647640"/>
              </p14:xfrm>
            </p:contentPart>
          </mc:Choice>
          <mc:Fallback xmlns="">
            <p:pic>
              <p:nvPicPr>
                <p:cNvPr id="6" name="Ink 5">
                  <a:extLst>
                    <a:ext uri="{FF2B5EF4-FFF2-40B4-BE49-F238E27FC236}">
                      <a16:creationId xmlns:a16="http://schemas.microsoft.com/office/drawing/2014/main" id="{18AB8378-585D-A0B9-10C1-6C0C840E84AA}"/>
                    </a:ext>
                  </a:extLst>
                </p:cNvPr>
                <p:cNvPicPr/>
                <p:nvPr/>
              </p:nvPicPr>
              <p:blipFill>
                <a:blip r:embed="rId8"/>
                <a:stretch>
                  <a:fillRect/>
                </a:stretch>
              </p:blipFill>
              <p:spPr>
                <a:xfrm>
                  <a:off x="4428172" y="3841165"/>
                  <a:ext cx="67500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DF4AFDD9-179E-9610-A350-B0E9E2015F85}"/>
                    </a:ext>
                  </a:extLst>
                </p14:cNvPr>
                <p14:cNvContentPartPr/>
                <p14:nvPr/>
              </p14:nvContentPartPr>
              <p14:xfrm>
                <a:off x="2696212" y="4539205"/>
                <a:ext cx="1752840" cy="756000"/>
              </p14:xfrm>
            </p:contentPart>
          </mc:Choice>
          <mc:Fallback xmlns="">
            <p:pic>
              <p:nvPicPr>
                <p:cNvPr id="7" name="Ink 6">
                  <a:extLst>
                    <a:ext uri="{FF2B5EF4-FFF2-40B4-BE49-F238E27FC236}">
                      <a16:creationId xmlns:a16="http://schemas.microsoft.com/office/drawing/2014/main" id="{DF4AFDD9-179E-9610-A350-B0E9E2015F85}"/>
                    </a:ext>
                  </a:extLst>
                </p:cNvPr>
                <p:cNvPicPr/>
                <p:nvPr/>
              </p:nvPicPr>
              <p:blipFill>
                <a:blip r:embed="rId10"/>
                <a:stretch>
                  <a:fillRect/>
                </a:stretch>
              </p:blipFill>
              <p:spPr>
                <a:xfrm>
                  <a:off x="2687212" y="4530205"/>
                  <a:ext cx="1770480" cy="773640"/>
                </a:xfrm>
                <a:prstGeom prst="rect">
                  <a:avLst/>
                </a:prstGeom>
              </p:spPr>
            </p:pic>
          </mc:Fallback>
        </mc:AlternateContent>
      </p:grpSp>
      <p:sp>
        <p:nvSpPr>
          <p:cNvPr id="9" name="Title 1">
            <a:extLst>
              <a:ext uri="{FF2B5EF4-FFF2-40B4-BE49-F238E27FC236}">
                <a16:creationId xmlns:a16="http://schemas.microsoft.com/office/drawing/2014/main" id="{962E3FAE-CC8A-96F3-E336-36EE960D4894}"/>
              </a:ext>
            </a:extLst>
          </p:cNvPr>
          <p:cNvSpPr>
            <a:spLocks noGrp="1"/>
          </p:cNvSpPr>
          <p:nvPr>
            <p:ph type="title"/>
          </p:nvPr>
        </p:nvSpPr>
        <p:spPr>
          <a:xfrm>
            <a:off x="838200" y="365125"/>
            <a:ext cx="10515600" cy="1325563"/>
          </a:xfrm>
        </p:spPr>
        <p:txBody>
          <a:bodyPr/>
          <a:lstStyle/>
          <a:p>
            <a:r>
              <a:rPr lang="en-US" dirty="0"/>
              <a:t>Problem with a Fallen Society</a:t>
            </a:r>
          </a:p>
        </p:txBody>
      </p:sp>
    </p:spTree>
    <p:extLst>
      <p:ext uri="{BB962C8B-B14F-4D97-AF65-F5344CB8AC3E}">
        <p14:creationId xmlns:p14="http://schemas.microsoft.com/office/powerpoint/2010/main" val="186045982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1F40-F0D3-C1CB-61EB-351092F5516C}"/>
              </a:ext>
            </a:extLst>
          </p:cNvPr>
          <p:cNvSpPr>
            <a:spLocks noGrp="1"/>
          </p:cNvSpPr>
          <p:nvPr>
            <p:ph type="title"/>
          </p:nvPr>
        </p:nvSpPr>
        <p:spPr/>
        <p:txBody>
          <a:bodyPr/>
          <a:lstStyle/>
          <a:p>
            <a:r>
              <a:rPr lang="en-US" b="1" dirty="0"/>
              <a:t>School</a:t>
            </a:r>
          </a:p>
        </p:txBody>
      </p:sp>
      <p:sp>
        <p:nvSpPr>
          <p:cNvPr id="3" name="Content Placeholder 2">
            <a:extLst>
              <a:ext uri="{FF2B5EF4-FFF2-40B4-BE49-F238E27FC236}">
                <a16:creationId xmlns:a16="http://schemas.microsoft.com/office/drawing/2014/main" id="{EEF6164F-9868-74C9-E420-8AD5F0A0C9B1}"/>
              </a:ext>
            </a:extLst>
          </p:cNvPr>
          <p:cNvSpPr>
            <a:spLocks noGrp="1"/>
          </p:cNvSpPr>
          <p:nvPr>
            <p:ph idx="1"/>
          </p:nvPr>
        </p:nvSpPr>
        <p:spPr/>
        <p:txBody>
          <a:bodyPr/>
          <a:lstStyle/>
          <a:p>
            <a:pPr marL="0" indent="0">
              <a:buNone/>
            </a:pPr>
            <a:endParaRPr lang="en-US" dirty="0"/>
          </a:p>
          <a:p>
            <a:r>
              <a:rPr lang="en-US" dirty="0">
                <a:effectLst/>
              </a:rPr>
              <a:t>Corporate Social responsibility:</a:t>
            </a:r>
          </a:p>
          <a:p>
            <a:pPr lvl="1"/>
            <a:r>
              <a:rPr lang="en-US" dirty="0"/>
              <a:t>Should profit-centered businesses have social obligations?</a:t>
            </a:r>
          </a:p>
          <a:p>
            <a:endParaRPr lang="en-US" dirty="0">
              <a:effectLst/>
            </a:endParaRPr>
          </a:p>
          <a:p>
            <a:r>
              <a:rPr lang="en-US" dirty="0"/>
              <a:t>Progressive Tax system:</a:t>
            </a:r>
          </a:p>
          <a:p>
            <a:pPr lvl="1"/>
            <a:r>
              <a:rPr lang="en-US" dirty="0">
                <a:effectLst/>
              </a:rPr>
              <a:t>Do governments have a right to take the money of the rich for the sake of the poor?</a:t>
            </a:r>
          </a:p>
        </p:txBody>
      </p:sp>
    </p:spTree>
    <p:extLst>
      <p:ext uri="{BB962C8B-B14F-4D97-AF65-F5344CB8AC3E}">
        <p14:creationId xmlns:p14="http://schemas.microsoft.com/office/powerpoint/2010/main" val="3410798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Problem with a Fallen Society</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endParaRPr lang="en-US" dirty="0"/>
          </a:p>
          <a:p>
            <a:r>
              <a:rPr lang="en-US" dirty="0"/>
              <a:t>Sense of Morality in all people: “</a:t>
            </a:r>
            <a:r>
              <a:rPr lang="en-US" dirty="0">
                <a:effectLst/>
              </a:rPr>
              <a:t>They show that the work of the law is written on their hearts, while their conscience also bears witness”</a:t>
            </a:r>
          </a:p>
          <a:p>
            <a:pPr marL="0" indent="0">
              <a:buNone/>
            </a:pPr>
            <a:r>
              <a:rPr lang="en-US" dirty="0"/>
              <a:t>	</a:t>
            </a:r>
            <a:r>
              <a:rPr lang="en-US" dirty="0">
                <a:effectLst/>
              </a:rPr>
              <a:t>– Romans 2:15</a:t>
            </a:r>
          </a:p>
          <a:p>
            <a:pPr marL="0" indent="0">
              <a:buNone/>
            </a:pPr>
            <a:endParaRPr lang="en-US" dirty="0">
              <a:effectLst/>
            </a:endParaRPr>
          </a:p>
          <a:p>
            <a:r>
              <a:rPr lang="en-US" dirty="0"/>
              <a:t>Unjustified Morality OR Selfish Interests?</a:t>
            </a:r>
          </a:p>
          <a:p>
            <a:endParaRPr lang="en-US" dirty="0"/>
          </a:p>
        </p:txBody>
      </p:sp>
    </p:spTree>
    <p:extLst>
      <p:ext uri="{BB962C8B-B14F-4D97-AF65-F5344CB8AC3E}">
        <p14:creationId xmlns:p14="http://schemas.microsoft.com/office/powerpoint/2010/main" val="3748321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God’s Society</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Do nothing from selfish ambition or conceit, but in humility count others more significant than yourselves. – Philippians 2:3</a:t>
            </a:r>
          </a:p>
          <a:p>
            <a:r>
              <a:rPr lang="en-US" dirty="0">
                <a:effectLst/>
              </a:rPr>
              <a:t>They gathered, some more, some less. But when they measured it with an </a:t>
            </a:r>
            <a:r>
              <a:rPr lang="en-US" dirty="0" err="1">
                <a:effectLst/>
              </a:rPr>
              <a:t>omer</a:t>
            </a:r>
            <a:r>
              <a:rPr lang="en-US" dirty="0">
                <a:effectLst/>
              </a:rPr>
              <a:t>, whoever gathered much had nothing left over, and whoever gathered little had no lack. Each of them gathered as much as he could eat. – Exodus 16:17-18</a:t>
            </a:r>
          </a:p>
          <a:p>
            <a:endParaRPr lang="en-US" dirty="0"/>
          </a:p>
        </p:txBody>
      </p:sp>
    </p:spTree>
    <p:extLst>
      <p:ext uri="{BB962C8B-B14F-4D97-AF65-F5344CB8AC3E}">
        <p14:creationId xmlns:p14="http://schemas.microsoft.com/office/powerpoint/2010/main" val="337243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3131A5F-DB66-18C3-487D-5DE8B1BED998}"/>
              </a:ext>
            </a:extLst>
          </p:cNvPr>
          <p:cNvSpPr/>
          <p:nvPr/>
        </p:nvSpPr>
        <p:spPr>
          <a:xfrm>
            <a:off x="983088" y="1674253"/>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Self – ISH - ness</a:t>
            </a:r>
          </a:p>
        </p:txBody>
      </p:sp>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Self – LESS - ness</a:t>
            </a:r>
          </a:p>
        </p:txBody>
      </p:sp>
      <p:sp>
        <p:nvSpPr>
          <p:cNvPr id="5" name="TextBox 4">
            <a:extLst>
              <a:ext uri="{FF2B5EF4-FFF2-40B4-BE49-F238E27FC236}">
                <a16:creationId xmlns:a16="http://schemas.microsoft.com/office/drawing/2014/main" id="{76084233-2063-0ED7-0877-8616286A1687}"/>
              </a:ext>
            </a:extLst>
          </p:cNvPr>
          <p:cNvSpPr txBox="1"/>
          <p:nvPr/>
        </p:nvSpPr>
        <p:spPr>
          <a:xfrm>
            <a:off x="1485234" y="453517"/>
            <a:ext cx="3724096"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Fallen Society</a:t>
            </a:r>
          </a:p>
        </p:txBody>
      </p:sp>
      <p:sp>
        <p:nvSpPr>
          <p:cNvPr id="10" name="TextBox 9">
            <a:extLst>
              <a:ext uri="{FF2B5EF4-FFF2-40B4-BE49-F238E27FC236}">
                <a16:creationId xmlns:a16="http://schemas.microsoft.com/office/drawing/2014/main" id="{5FC9D519-8325-679D-985F-C262E8FB6E75}"/>
              </a:ext>
            </a:extLst>
          </p:cNvPr>
          <p:cNvSpPr txBox="1"/>
          <p:nvPr/>
        </p:nvSpPr>
        <p:spPr>
          <a:xfrm>
            <a:off x="7172760" y="453517"/>
            <a:ext cx="3654847"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God’s Society</a:t>
            </a:r>
          </a:p>
        </p:txBody>
      </p:sp>
    </p:spTree>
    <p:extLst>
      <p:ext uri="{BB962C8B-B14F-4D97-AF65-F5344CB8AC3E}">
        <p14:creationId xmlns:p14="http://schemas.microsoft.com/office/powerpoint/2010/main" val="24040676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God’s Society</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If you lend money to any of my people with you who is poor, you shall not be like a moneylender to him, and you shall not exact interest from him. - Exodus 22:25</a:t>
            </a:r>
          </a:p>
          <a:p>
            <a:r>
              <a:rPr lang="en-US" dirty="0">
                <a:effectLst/>
              </a:rPr>
              <a:t>And if you lend to those from whom you expect to receive, what credit is that to you? Even sinners lend to sinners, to get back the same amount. But love your enemies, and do good, and </a:t>
            </a:r>
            <a:r>
              <a:rPr lang="en-US" b="1" dirty="0">
                <a:effectLst/>
              </a:rPr>
              <a:t>lend, expecting nothing in return</a:t>
            </a:r>
            <a:r>
              <a:rPr lang="en-US" dirty="0">
                <a:effectLst/>
              </a:rPr>
              <a:t>, and your reward will be great, and you will be sons of the Most High, for he is kind to the ungrateful and the evil. – Luke 6:34-35</a:t>
            </a:r>
          </a:p>
          <a:p>
            <a:endParaRPr lang="en-US" dirty="0">
              <a:effectLst/>
            </a:endParaRPr>
          </a:p>
          <a:p>
            <a:endParaRPr lang="en-US" dirty="0"/>
          </a:p>
        </p:txBody>
      </p:sp>
      <p:sp>
        <p:nvSpPr>
          <p:cNvPr id="4" name="TextBox 3">
            <a:extLst>
              <a:ext uri="{FF2B5EF4-FFF2-40B4-BE49-F238E27FC236}">
                <a16:creationId xmlns:a16="http://schemas.microsoft.com/office/drawing/2014/main" id="{D04ADDA4-3DB8-11C7-0029-09BB6E5CB154}"/>
              </a:ext>
            </a:extLst>
          </p:cNvPr>
          <p:cNvSpPr txBox="1"/>
          <p:nvPr/>
        </p:nvSpPr>
        <p:spPr>
          <a:xfrm>
            <a:off x="838200" y="1690688"/>
            <a:ext cx="10689464" cy="1384995"/>
          </a:xfrm>
          <a:prstGeom prst="rect">
            <a:avLst/>
          </a:prstGeom>
          <a:solidFill>
            <a:schemeClr val="accent6">
              <a:lumMod val="40000"/>
              <a:lumOff val="60000"/>
            </a:schemeClr>
          </a:solidFill>
        </p:spPr>
        <p:txBody>
          <a:bodyPr wrap="square" rtlCol="0">
            <a:spAutoFit/>
          </a:bodyPr>
          <a:lstStyle/>
          <a:p>
            <a:r>
              <a:rPr lang="en-US" sz="2800" dirty="0"/>
              <a:t>“No one can serve two masters, for either he will hate the one and love the other, or he will be devoted to the one and despise the other. </a:t>
            </a:r>
            <a:r>
              <a:rPr lang="en-US" sz="2800" b="1" dirty="0"/>
              <a:t>You cannot serve God and money</a:t>
            </a:r>
            <a:r>
              <a:rPr lang="en-US" sz="2800" dirty="0"/>
              <a:t>. – Matthew 6:24</a:t>
            </a:r>
          </a:p>
        </p:txBody>
      </p:sp>
    </p:spTree>
    <p:extLst>
      <p:ext uri="{BB962C8B-B14F-4D97-AF65-F5344CB8AC3E}">
        <p14:creationId xmlns:p14="http://schemas.microsoft.com/office/powerpoint/2010/main" val="2210404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DEE162FD-138B-2784-C505-D1221CACC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4" name="TextBox 3">
            <a:extLst>
              <a:ext uri="{FF2B5EF4-FFF2-40B4-BE49-F238E27FC236}">
                <a16:creationId xmlns:a16="http://schemas.microsoft.com/office/drawing/2014/main" id="{6A3023F5-88B3-C2BC-139A-F3EA8E94916C}"/>
              </a:ext>
            </a:extLst>
          </p:cNvPr>
          <p:cNvSpPr txBox="1"/>
          <p:nvPr/>
        </p:nvSpPr>
        <p:spPr>
          <a:xfrm>
            <a:off x="6833366" y="1032316"/>
            <a:ext cx="2329951" cy="1692771"/>
          </a:xfrm>
          <a:prstGeom prst="rect">
            <a:avLst/>
          </a:prstGeom>
          <a:noFill/>
        </p:spPr>
        <p:txBody>
          <a:bodyPr wrap="square" rtlCol="0">
            <a:spAutoFit/>
          </a:bodyPr>
          <a:lstStyle/>
          <a:p>
            <a:r>
              <a:rPr lang="en-US" sz="2600" dirty="0"/>
              <a:t>Made in the image of God</a:t>
            </a:r>
          </a:p>
          <a:p>
            <a:endParaRPr lang="en-US" sz="2600" dirty="0"/>
          </a:p>
          <a:p>
            <a:r>
              <a:rPr lang="en-US" sz="2600" dirty="0"/>
              <a:t>Perfect Nature</a:t>
            </a:r>
          </a:p>
        </p:txBody>
      </p:sp>
    </p:spTree>
    <p:extLst>
      <p:ext uri="{BB962C8B-B14F-4D97-AF65-F5344CB8AC3E}">
        <p14:creationId xmlns:p14="http://schemas.microsoft.com/office/powerpoint/2010/main" val="925831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God’s Society – The first Church</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There was </a:t>
            </a:r>
            <a:r>
              <a:rPr lang="en-US" b="1" dirty="0">
                <a:effectLst/>
              </a:rPr>
              <a:t>not a needy person among them</a:t>
            </a:r>
            <a:r>
              <a:rPr lang="en-US" dirty="0">
                <a:effectLst/>
              </a:rPr>
              <a:t>, </a:t>
            </a:r>
            <a:r>
              <a:rPr lang="en-US" b="1" dirty="0">
                <a:effectLst/>
              </a:rPr>
              <a:t>for as many as were owners of lands or houses sold them</a:t>
            </a:r>
            <a:r>
              <a:rPr lang="en-US" dirty="0">
                <a:effectLst/>
              </a:rPr>
              <a:t> and brought the proceeds of what was sold and laid it at the apostles’ feet, </a:t>
            </a:r>
            <a:r>
              <a:rPr lang="en-US" b="1" dirty="0">
                <a:effectLst/>
              </a:rPr>
              <a:t>and it was distributed to each as any had need.</a:t>
            </a:r>
            <a:r>
              <a:rPr lang="en-US" dirty="0">
                <a:effectLst/>
              </a:rPr>
              <a:t> - Acts 4:34-35</a:t>
            </a:r>
            <a:endParaRPr lang="en-US" dirty="0"/>
          </a:p>
        </p:txBody>
      </p:sp>
    </p:spTree>
    <p:extLst>
      <p:ext uri="{BB962C8B-B14F-4D97-AF65-F5344CB8AC3E}">
        <p14:creationId xmlns:p14="http://schemas.microsoft.com/office/powerpoint/2010/main" val="169125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3131A5F-DB66-18C3-487D-5DE8B1BED998}"/>
              </a:ext>
            </a:extLst>
          </p:cNvPr>
          <p:cNvSpPr/>
          <p:nvPr/>
        </p:nvSpPr>
        <p:spPr>
          <a:xfrm>
            <a:off x="983088" y="1674253"/>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Selfishness</a:t>
            </a:r>
          </a:p>
        </p:txBody>
      </p:sp>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Selflessness</a:t>
            </a:r>
          </a:p>
        </p:txBody>
      </p:sp>
      <p:sp>
        <p:nvSpPr>
          <p:cNvPr id="5" name="TextBox 4">
            <a:extLst>
              <a:ext uri="{FF2B5EF4-FFF2-40B4-BE49-F238E27FC236}">
                <a16:creationId xmlns:a16="http://schemas.microsoft.com/office/drawing/2014/main" id="{76084233-2063-0ED7-0877-8616286A1687}"/>
              </a:ext>
            </a:extLst>
          </p:cNvPr>
          <p:cNvSpPr txBox="1"/>
          <p:nvPr/>
        </p:nvSpPr>
        <p:spPr>
          <a:xfrm>
            <a:off x="1485234" y="453517"/>
            <a:ext cx="3724096"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Fallen Society</a:t>
            </a:r>
          </a:p>
        </p:txBody>
      </p:sp>
      <p:sp>
        <p:nvSpPr>
          <p:cNvPr id="10" name="TextBox 9">
            <a:extLst>
              <a:ext uri="{FF2B5EF4-FFF2-40B4-BE49-F238E27FC236}">
                <a16:creationId xmlns:a16="http://schemas.microsoft.com/office/drawing/2014/main" id="{5FC9D519-8325-679D-985F-C262E8FB6E75}"/>
              </a:ext>
            </a:extLst>
          </p:cNvPr>
          <p:cNvSpPr txBox="1"/>
          <p:nvPr/>
        </p:nvSpPr>
        <p:spPr>
          <a:xfrm>
            <a:off x="7172760" y="453517"/>
            <a:ext cx="3654847"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God’s Society</a:t>
            </a:r>
          </a:p>
        </p:txBody>
      </p:sp>
      <p:sp>
        <p:nvSpPr>
          <p:cNvPr id="11" name="Arrow: Left-Right 10">
            <a:extLst>
              <a:ext uri="{FF2B5EF4-FFF2-40B4-BE49-F238E27FC236}">
                <a16:creationId xmlns:a16="http://schemas.microsoft.com/office/drawing/2014/main" id="{B1178A6D-4D6A-9AFB-F15A-5FA22EA17C71}"/>
              </a:ext>
            </a:extLst>
          </p:cNvPr>
          <p:cNvSpPr/>
          <p:nvPr/>
        </p:nvSpPr>
        <p:spPr>
          <a:xfrm>
            <a:off x="5119561" y="2112021"/>
            <a:ext cx="2047285" cy="642675"/>
          </a:xfrm>
          <a:prstGeom prst="leftRightArrow">
            <a:avLst/>
          </a:prstGeom>
          <a:gradFill>
            <a:gsLst>
              <a:gs pos="49000">
                <a:srgbClr val="7030A0"/>
              </a:gs>
              <a:gs pos="100000">
                <a:schemeClr val="accent5"/>
              </a:gs>
              <a:gs pos="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Foolishness</a:t>
            </a:r>
          </a:p>
        </p:txBody>
      </p:sp>
    </p:spTree>
    <p:extLst>
      <p:ext uri="{BB962C8B-B14F-4D97-AF65-F5344CB8AC3E}">
        <p14:creationId xmlns:p14="http://schemas.microsoft.com/office/powerpoint/2010/main" val="1131133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Squash</a:t>
            </a:r>
          </a:p>
        </p:txBody>
      </p:sp>
      <p:sp>
        <p:nvSpPr>
          <p:cNvPr id="4" name="Content Placeholder 2">
            <a:extLst>
              <a:ext uri="{FF2B5EF4-FFF2-40B4-BE49-F238E27FC236}">
                <a16:creationId xmlns:a16="http://schemas.microsoft.com/office/drawing/2014/main" id="{0ADCB9ED-F0A0-BB29-7828-0DA8446297E5}"/>
              </a:ext>
            </a:extLst>
          </p:cNvPr>
          <p:cNvSpPr txBox="1">
            <a:spLocks/>
          </p:cNvSpPr>
          <p:nvPr/>
        </p:nvSpPr>
        <p:spPr>
          <a:xfrm>
            <a:off x="838200" y="179986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 your identity”</a:t>
            </a:r>
          </a:p>
          <a:p>
            <a:endParaRPr lang="en-US" dirty="0"/>
          </a:p>
          <a:p>
            <a:endParaRPr lang="en-US" dirty="0"/>
          </a:p>
          <a:p>
            <a:r>
              <a:rPr lang="en-US" dirty="0"/>
              <a:t>I play squash … so my identity is a Squash Player</a:t>
            </a:r>
          </a:p>
          <a:p>
            <a:endParaRPr lang="en-US" dirty="0"/>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a:xfrm>
            <a:off x="838200" y="1799867"/>
            <a:ext cx="10515600" cy="1325563"/>
          </a:xfrm>
          <a:solidFill>
            <a:schemeClr val="bg1"/>
          </a:solidFill>
        </p:spPr>
        <p:txBody>
          <a:bodyPr>
            <a:normAutofit/>
          </a:bodyPr>
          <a:lstStyle/>
          <a:p>
            <a:r>
              <a:rPr lang="en-US" dirty="0">
                <a:effectLst/>
              </a:rPr>
              <a:t>But far be it from me to </a:t>
            </a:r>
            <a:r>
              <a:rPr lang="en-US" b="1" dirty="0">
                <a:effectLst/>
              </a:rPr>
              <a:t>boast except in the cross of our Lord Jesus Christ</a:t>
            </a:r>
            <a:r>
              <a:rPr lang="en-US" dirty="0">
                <a:effectLst/>
              </a:rPr>
              <a:t>, by which the world has been crucified to me, and I to the world. - Galatians 6:14</a:t>
            </a:r>
          </a:p>
        </p:txBody>
      </p:sp>
      <p:sp>
        <p:nvSpPr>
          <p:cNvPr id="5" name="TextBox 4">
            <a:extLst>
              <a:ext uri="{FF2B5EF4-FFF2-40B4-BE49-F238E27FC236}">
                <a16:creationId xmlns:a16="http://schemas.microsoft.com/office/drawing/2014/main" id="{FCA2A5F3-8B22-BE9E-E098-6818EE6791FC}"/>
              </a:ext>
            </a:extLst>
          </p:cNvPr>
          <p:cNvSpPr txBox="1"/>
          <p:nvPr/>
        </p:nvSpPr>
        <p:spPr>
          <a:xfrm>
            <a:off x="1109272" y="3234609"/>
            <a:ext cx="7240249" cy="523220"/>
          </a:xfrm>
          <a:prstGeom prst="rect">
            <a:avLst/>
          </a:prstGeom>
          <a:solidFill>
            <a:schemeClr val="bg1"/>
          </a:solidFill>
        </p:spPr>
        <p:txBody>
          <a:bodyPr wrap="square" rtlCol="0">
            <a:spAutoFit/>
          </a:bodyPr>
          <a:lstStyle/>
          <a:p>
            <a:r>
              <a:rPr lang="en-US" sz="2800" dirty="0"/>
              <a:t>Personal Identity = Worthless</a:t>
            </a:r>
            <a:endParaRPr lang="en-US" sz="2800" dirty="0">
              <a:effectLst/>
            </a:endParaRPr>
          </a:p>
        </p:txBody>
      </p:sp>
    </p:spTree>
    <p:extLst>
      <p:ext uri="{BB962C8B-B14F-4D97-AF65-F5344CB8AC3E}">
        <p14:creationId xmlns:p14="http://schemas.microsoft.com/office/powerpoint/2010/main" val="35085151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1"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wipe(down)">
                                      <p:cBhvr>
                                        <p:cTn id="19" dur="580">
                                          <p:stCondLst>
                                            <p:cond delay="0"/>
                                          </p:stCondLst>
                                        </p:cTn>
                                        <p:tgtEl>
                                          <p:spTgt spid="3">
                                            <p:bg/>
                                          </p:spTgt>
                                        </p:tgtEl>
                                      </p:cBhvr>
                                    </p:animEffect>
                                    <p:anim calcmode="lin" valueType="num">
                                      <p:cBhvr>
                                        <p:cTn id="20"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bg/>
                                          </p:spTgt>
                                        </p:tgtEl>
                                      </p:cBhvr>
                                      <p:to x="100000" y="60000"/>
                                    </p:animScale>
                                    <p:animScale>
                                      <p:cBhvr>
                                        <p:cTn id="26" dur="166" decel="50000">
                                          <p:stCondLst>
                                            <p:cond delay="676"/>
                                          </p:stCondLst>
                                        </p:cTn>
                                        <p:tgtEl>
                                          <p:spTgt spid="3">
                                            <p:bg/>
                                          </p:spTgt>
                                        </p:tgtEl>
                                      </p:cBhvr>
                                      <p:to x="100000" y="100000"/>
                                    </p:animScale>
                                    <p:animScale>
                                      <p:cBhvr>
                                        <p:cTn id="27" dur="26">
                                          <p:stCondLst>
                                            <p:cond delay="1312"/>
                                          </p:stCondLst>
                                        </p:cTn>
                                        <p:tgtEl>
                                          <p:spTgt spid="3">
                                            <p:bg/>
                                          </p:spTgt>
                                        </p:tgtEl>
                                      </p:cBhvr>
                                      <p:to x="100000" y="80000"/>
                                    </p:animScale>
                                    <p:animScale>
                                      <p:cBhvr>
                                        <p:cTn id="28" dur="166" decel="50000">
                                          <p:stCondLst>
                                            <p:cond delay="1338"/>
                                          </p:stCondLst>
                                        </p:cTn>
                                        <p:tgtEl>
                                          <p:spTgt spid="3">
                                            <p:bg/>
                                          </p:spTgt>
                                        </p:tgtEl>
                                      </p:cBhvr>
                                      <p:to x="100000" y="100000"/>
                                    </p:animScale>
                                    <p:animScale>
                                      <p:cBhvr>
                                        <p:cTn id="29" dur="26">
                                          <p:stCondLst>
                                            <p:cond delay="1642"/>
                                          </p:stCondLst>
                                        </p:cTn>
                                        <p:tgtEl>
                                          <p:spTgt spid="3">
                                            <p:bg/>
                                          </p:spTgt>
                                        </p:tgtEl>
                                      </p:cBhvr>
                                      <p:to x="100000" y="90000"/>
                                    </p:animScale>
                                    <p:animScale>
                                      <p:cBhvr>
                                        <p:cTn id="30" dur="166" decel="50000">
                                          <p:stCondLst>
                                            <p:cond delay="1668"/>
                                          </p:stCondLst>
                                        </p:cTn>
                                        <p:tgtEl>
                                          <p:spTgt spid="3">
                                            <p:bg/>
                                          </p:spTgt>
                                        </p:tgtEl>
                                      </p:cBhvr>
                                      <p:to x="100000" y="100000"/>
                                    </p:animScale>
                                    <p:animScale>
                                      <p:cBhvr>
                                        <p:cTn id="31" dur="26">
                                          <p:stCondLst>
                                            <p:cond delay="1808"/>
                                          </p:stCondLst>
                                        </p:cTn>
                                        <p:tgtEl>
                                          <p:spTgt spid="3">
                                            <p:bg/>
                                          </p:spTgt>
                                        </p:tgtEl>
                                      </p:cBhvr>
                                      <p:to x="100000" y="95000"/>
                                    </p:animScale>
                                    <p:animScale>
                                      <p:cBhvr>
                                        <p:cTn id="32" dur="166" decel="50000">
                                          <p:stCondLst>
                                            <p:cond delay="1834"/>
                                          </p:stCondLst>
                                        </p:cTn>
                                        <p:tgtEl>
                                          <p:spTgt spid="3">
                                            <p:bg/>
                                          </p:spTgt>
                                        </p:tgtEl>
                                      </p:cBhvr>
                                      <p:to x="100000" y="100000"/>
                                    </p:animScale>
                                  </p:childTnLst>
                                </p:cTn>
                              </p:par>
                              <p:par>
                                <p:cTn id="33" presetID="26" presetClass="entr" presetSubtype="0" fill="hold" grpId="1"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down)">
                                      <p:cBhvr>
                                        <p:cTn id="35" dur="580">
                                          <p:stCondLst>
                                            <p:cond delay="0"/>
                                          </p:stCondLst>
                                        </p:cTn>
                                        <p:tgtEl>
                                          <p:spTgt spid="3">
                                            <p:txEl>
                                              <p:pRg st="0" end="0"/>
                                            </p:txEl>
                                          </p:spTgt>
                                        </p:tgtEl>
                                      </p:cBhvr>
                                    </p:animEffect>
                                    <p:anim calcmode="lin" valueType="num">
                                      <p:cBhvr>
                                        <p:cTn id="3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xEl>
                                              <p:pRg st="0" end="0"/>
                                            </p:txEl>
                                          </p:spTgt>
                                        </p:tgtEl>
                                      </p:cBhvr>
                                      <p:to x="100000" y="60000"/>
                                    </p:animScale>
                                    <p:animScale>
                                      <p:cBhvr>
                                        <p:cTn id="42" dur="166" decel="50000">
                                          <p:stCondLst>
                                            <p:cond delay="676"/>
                                          </p:stCondLst>
                                        </p:cTn>
                                        <p:tgtEl>
                                          <p:spTgt spid="3">
                                            <p:txEl>
                                              <p:pRg st="0" end="0"/>
                                            </p:txEl>
                                          </p:spTgt>
                                        </p:tgtEl>
                                      </p:cBhvr>
                                      <p:to x="100000" y="100000"/>
                                    </p:animScale>
                                    <p:animScale>
                                      <p:cBhvr>
                                        <p:cTn id="43" dur="26">
                                          <p:stCondLst>
                                            <p:cond delay="1312"/>
                                          </p:stCondLst>
                                        </p:cTn>
                                        <p:tgtEl>
                                          <p:spTgt spid="3">
                                            <p:txEl>
                                              <p:pRg st="0" end="0"/>
                                            </p:txEl>
                                          </p:spTgt>
                                        </p:tgtEl>
                                      </p:cBhvr>
                                      <p:to x="100000" y="80000"/>
                                    </p:animScale>
                                    <p:animScale>
                                      <p:cBhvr>
                                        <p:cTn id="44" dur="166" decel="50000">
                                          <p:stCondLst>
                                            <p:cond delay="1338"/>
                                          </p:stCondLst>
                                        </p:cTn>
                                        <p:tgtEl>
                                          <p:spTgt spid="3">
                                            <p:txEl>
                                              <p:pRg st="0" end="0"/>
                                            </p:txEl>
                                          </p:spTgt>
                                        </p:tgtEl>
                                      </p:cBhvr>
                                      <p:to x="100000" y="100000"/>
                                    </p:animScale>
                                    <p:animScale>
                                      <p:cBhvr>
                                        <p:cTn id="45" dur="26">
                                          <p:stCondLst>
                                            <p:cond delay="1642"/>
                                          </p:stCondLst>
                                        </p:cTn>
                                        <p:tgtEl>
                                          <p:spTgt spid="3">
                                            <p:txEl>
                                              <p:pRg st="0" end="0"/>
                                            </p:txEl>
                                          </p:spTgt>
                                        </p:tgtEl>
                                      </p:cBhvr>
                                      <p:to x="100000" y="90000"/>
                                    </p:animScale>
                                    <p:animScale>
                                      <p:cBhvr>
                                        <p:cTn id="46" dur="166" decel="50000">
                                          <p:stCondLst>
                                            <p:cond delay="1668"/>
                                          </p:stCondLst>
                                        </p:cTn>
                                        <p:tgtEl>
                                          <p:spTgt spid="3">
                                            <p:txEl>
                                              <p:pRg st="0" end="0"/>
                                            </p:txEl>
                                          </p:spTgt>
                                        </p:tgtEl>
                                      </p:cBhvr>
                                      <p:to x="100000" y="100000"/>
                                    </p:animScale>
                                    <p:animScale>
                                      <p:cBhvr>
                                        <p:cTn id="47" dur="26">
                                          <p:stCondLst>
                                            <p:cond delay="1808"/>
                                          </p:stCondLst>
                                        </p:cTn>
                                        <p:tgtEl>
                                          <p:spTgt spid="3">
                                            <p:txEl>
                                              <p:pRg st="0" end="0"/>
                                            </p:txEl>
                                          </p:spTgt>
                                        </p:tgtEl>
                                      </p:cBhvr>
                                      <p:to x="100000" y="95000"/>
                                    </p:animScale>
                                    <p:animScale>
                                      <p:cBhvr>
                                        <p:cTn id="48" dur="166" decel="50000">
                                          <p:stCondLst>
                                            <p:cond delay="1834"/>
                                          </p:stCondLst>
                                        </p:cTn>
                                        <p:tgtEl>
                                          <p:spTgt spid="3">
                                            <p:txEl>
                                              <p:pRg st="0" end="0"/>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lt">
                                    <p:tmPct val="10000"/>
                                  </p:iterate>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gtEl>
                                        <p:attrNameLst>
                                          <p:attrName>ppt_y</p:attrName>
                                        </p:attrNameLst>
                                      </p:cBhvr>
                                      <p:tavLst>
                                        <p:tav tm="0">
                                          <p:val>
                                            <p:strVal val="#ppt_y"/>
                                          </p:val>
                                        </p:tav>
                                        <p:tav tm="100000">
                                          <p:val>
                                            <p:strVal val="#ppt_y"/>
                                          </p:val>
                                        </p:tav>
                                      </p:tavLst>
                                    </p:anim>
                                    <p:anim calcmode="lin" valueType="num">
                                      <p:cBhvr>
                                        <p:cTn id="5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arranged, several&#10;&#10;Description automatically generated">
            <a:extLst>
              <a:ext uri="{FF2B5EF4-FFF2-40B4-BE49-F238E27FC236}">
                <a16:creationId xmlns:a16="http://schemas.microsoft.com/office/drawing/2014/main" id="{B17E4C40-4215-07EE-0E9C-F06A8697F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572" y="0"/>
            <a:ext cx="6942855" cy="4909279"/>
          </a:xfrm>
          <a:prstGeom prst="rect">
            <a:avLst/>
          </a:prstGeom>
        </p:spPr>
      </p:pic>
      <p:sp>
        <p:nvSpPr>
          <p:cNvPr id="6" name="TextBox 5">
            <a:extLst>
              <a:ext uri="{FF2B5EF4-FFF2-40B4-BE49-F238E27FC236}">
                <a16:creationId xmlns:a16="http://schemas.microsoft.com/office/drawing/2014/main" id="{C5AF9567-1986-1356-F725-FD3E817797FE}"/>
              </a:ext>
            </a:extLst>
          </p:cNvPr>
          <p:cNvSpPr txBox="1"/>
          <p:nvPr/>
        </p:nvSpPr>
        <p:spPr>
          <a:xfrm>
            <a:off x="9839377" y="1823537"/>
            <a:ext cx="1495373" cy="954107"/>
          </a:xfrm>
          <a:prstGeom prst="rect">
            <a:avLst/>
          </a:prstGeom>
          <a:noFill/>
        </p:spPr>
        <p:txBody>
          <a:bodyPr wrap="square" rtlCol="0">
            <a:spAutoFit/>
          </a:bodyPr>
          <a:lstStyle/>
          <a:p>
            <a:r>
              <a:rPr lang="en-US" sz="2800" dirty="0"/>
              <a:t>Identity of Christ</a:t>
            </a:r>
          </a:p>
        </p:txBody>
      </p:sp>
      <p:sp>
        <p:nvSpPr>
          <p:cNvPr id="7" name="TextBox 6">
            <a:extLst>
              <a:ext uri="{FF2B5EF4-FFF2-40B4-BE49-F238E27FC236}">
                <a16:creationId xmlns:a16="http://schemas.microsoft.com/office/drawing/2014/main" id="{C4730E3F-B324-6666-5CF6-0624ADA0FF04}"/>
              </a:ext>
            </a:extLst>
          </p:cNvPr>
          <p:cNvSpPr txBox="1"/>
          <p:nvPr/>
        </p:nvSpPr>
        <p:spPr>
          <a:xfrm>
            <a:off x="789110" y="1500532"/>
            <a:ext cx="1623890" cy="954107"/>
          </a:xfrm>
          <a:prstGeom prst="rect">
            <a:avLst/>
          </a:prstGeom>
          <a:noFill/>
        </p:spPr>
        <p:txBody>
          <a:bodyPr wrap="square" rtlCol="0">
            <a:spAutoFit/>
          </a:bodyPr>
          <a:lstStyle/>
          <a:p>
            <a:r>
              <a:rPr lang="en-US" sz="2800" dirty="0"/>
              <a:t>Identity of Self</a:t>
            </a:r>
          </a:p>
        </p:txBody>
      </p:sp>
      <p:sp>
        <p:nvSpPr>
          <p:cNvPr id="8" name="TextBox 7">
            <a:extLst>
              <a:ext uri="{FF2B5EF4-FFF2-40B4-BE49-F238E27FC236}">
                <a16:creationId xmlns:a16="http://schemas.microsoft.com/office/drawing/2014/main" id="{9A80023C-AA5C-3A0D-443D-EE2AAFBD6BD6}"/>
              </a:ext>
            </a:extLst>
          </p:cNvPr>
          <p:cNvSpPr txBox="1"/>
          <p:nvPr/>
        </p:nvSpPr>
        <p:spPr>
          <a:xfrm>
            <a:off x="7847246" y="4909279"/>
            <a:ext cx="1042754" cy="523220"/>
          </a:xfrm>
          <a:prstGeom prst="rect">
            <a:avLst/>
          </a:prstGeom>
          <a:noFill/>
        </p:spPr>
        <p:txBody>
          <a:bodyPr wrap="square" rtlCol="0">
            <a:spAutoFit/>
          </a:bodyPr>
          <a:lstStyle/>
          <a:p>
            <a:r>
              <a:rPr lang="en-US" sz="2800" dirty="0"/>
              <a:t>LIFE</a:t>
            </a:r>
          </a:p>
        </p:txBody>
      </p:sp>
      <p:sp>
        <p:nvSpPr>
          <p:cNvPr id="9" name="TextBox 8">
            <a:extLst>
              <a:ext uri="{FF2B5EF4-FFF2-40B4-BE49-F238E27FC236}">
                <a16:creationId xmlns:a16="http://schemas.microsoft.com/office/drawing/2014/main" id="{AD2BE608-6B68-D32F-AEEB-C93162DD5906}"/>
              </a:ext>
            </a:extLst>
          </p:cNvPr>
          <p:cNvSpPr txBox="1"/>
          <p:nvPr/>
        </p:nvSpPr>
        <p:spPr>
          <a:xfrm>
            <a:off x="3415676" y="4909279"/>
            <a:ext cx="1229714" cy="523220"/>
          </a:xfrm>
          <a:prstGeom prst="rect">
            <a:avLst/>
          </a:prstGeom>
          <a:noFill/>
        </p:spPr>
        <p:txBody>
          <a:bodyPr wrap="square" rtlCol="0">
            <a:spAutoFit/>
          </a:bodyPr>
          <a:lstStyle/>
          <a:p>
            <a:r>
              <a:rPr lang="en-US" sz="2800" dirty="0"/>
              <a:t>DEATH</a:t>
            </a:r>
          </a:p>
        </p:txBody>
      </p:sp>
    </p:spTree>
    <p:extLst>
      <p:ext uri="{BB962C8B-B14F-4D97-AF65-F5344CB8AC3E}">
        <p14:creationId xmlns:p14="http://schemas.microsoft.com/office/powerpoint/2010/main" val="18039105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ppt_w</p:attrName>
                                        </p:attrNameLst>
                                      </p:cBhvr>
                                      <p:tavLst>
                                        <p:tav tm="0" fmla="#ppt_w*sin(2.5*pi*$)">
                                          <p:val>
                                            <p:fltVal val="0"/>
                                          </p:val>
                                        </p:tav>
                                        <p:tav tm="100000">
                                          <p:val>
                                            <p:fltVal val="1"/>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pPr algn="ctr"/>
            <a:r>
              <a:rPr lang="en-US" dirty="0"/>
              <a:t>Squash Rating System</a:t>
            </a:r>
          </a:p>
        </p:txBody>
      </p:sp>
      <p:sp>
        <p:nvSpPr>
          <p:cNvPr id="4" name="Rectangle 3">
            <a:extLst>
              <a:ext uri="{FF2B5EF4-FFF2-40B4-BE49-F238E27FC236}">
                <a16:creationId xmlns:a16="http://schemas.microsoft.com/office/drawing/2014/main" id="{912ABA3A-14A8-1B94-6830-B9C35E40F5A6}"/>
              </a:ext>
            </a:extLst>
          </p:cNvPr>
          <p:cNvSpPr/>
          <p:nvPr/>
        </p:nvSpPr>
        <p:spPr>
          <a:xfrm>
            <a:off x="1362855" y="3522689"/>
            <a:ext cx="9466289" cy="419724"/>
          </a:xfrm>
          <a:prstGeom prst="rect">
            <a:avLst/>
          </a:prstGeom>
          <a:gradFill flip="none" rotWithShape="1">
            <a:gsLst>
              <a:gs pos="100000">
                <a:schemeClr val="accent4"/>
              </a:gs>
              <a:gs pos="0">
                <a:srgbClr val="FF000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16D4D3E-09F5-FF9B-ECFB-48AB423655E0}"/>
              </a:ext>
            </a:extLst>
          </p:cNvPr>
          <p:cNvCxnSpPr>
            <a:cxnSpLocks/>
          </p:cNvCxnSpPr>
          <p:nvPr/>
        </p:nvCxnSpPr>
        <p:spPr>
          <a:xfrm>
            <a:off x="5638800" y="3530184"/>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6FDDBD-F581-B865-70A0-9C18C84D28DF}"/>
              </a:ext>
            </a:extLst>
          </p:cNvPr>
          <p:cNvCxnSpPr/>
          <p:nvPr/>
        </p:nvCxnSpPr>
        <p:spPr>
          <a:xfrm>
            <a:off x="2608289" y="3522689"/>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D12904-F1CB-E7C6-F5FE-87C6B3310E9C}"/>
              </a:ext>
            </a:extLst>
          </p:cNvPr>
          <p:cNvCxnSpPr/>
          <p:nvPr/>
        </p:nvCxnSpPr>
        <p:spPr>
          <a:xfrm>
            <a:off x="8367010" y="3522689"/>
            <a:ext cx="0" cy="41972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42BCCB-798C-5F66-B5EB-60123E77FAF8}"/>
              </a:ext>
            </a:extLst>
          </p:cNvPr>
          <p:cNvSpPr txBox="1"/>
          <p:nvPr/>
        </p:nvSpPr>
        <p:spPr>
          <a:xfrm>
            <a:off x="1184223" y="4075251"/>
            <a:ext cx="10410668" cy="369332"/>
          </a:xfrm>
          <a:prstGeom prst="rect">
            <a:avLst/>
          </a:prstGeom>
          <a:noFill/>
        </p:spPr>
        <p:txBody>
          <a:bodyPr wrap="square" rtlCol="0">
            <a:spAutoFit/>
          </a:bodyPr>
          <a:lstStyle/>
          <a:p>
            <a:r>
              <a:rPr lang="en-US" dirty="0"/>
              <a:t>1.5	      2.5		3.5	           4.5	         	   5.5	           6.5		  7.5</a:t>
            </a:r>
          </a:p>
        </p:txBody>
      </p:sp>
      <p:cxnSp>
        <p:nvCxnSpPr>
          <p:cNvPr id="13" name="Straight Connector 12">
            <a:extLst>
              <a:ext uri="{FF2B5EF4-FFF2-40B4-BE49-F238E27FC236}">
                <a16:creationId xmlns:a16="http://schemas.microsoft.com/office/drawing/2014/main" id="{39F5D4AE-387D-C455-A405-81B4C70226B3}"/>
              </a:ext>
            </a:extLst>
          </p:cNvPr>
          <p:cNvCxnSpPr/>
          <p:nvPr/>
        </p:nvCxnSpPr>
        <p:spPr>
          <a:xfrm>
            <a:off x="4172262" y="3522689"/>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109603-3632-A206-A148-66973CA46944}"/>
              </a:ext>
            </a:extLst>
          </p:cNvPr>
          <p:cNvCxnSpPr/>
          <p:nvPr/>
        </p:nvCxnSpPr>
        <p:spPr>
          <a:xfrm>
            <a:off x="7035384" y="3522689"/>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A19088-EC19-2D4D-7E13-4564C36CA761}"/>
              </a:ext>
            </a:extLst>
          </p:cNvPr>
          <p:cNvCxnSpPr/>
          <p:nvPr/>
        </p:nvCxnSpPr>
        <p:spPr>
          <a:xfrm>
            <a:off x="9703633" y="3517692"/>
            <a:ext cx="0" cy="41972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584D3D-00D7-7162-814B-B41014E04669}"/>
              </a:ext>
            </a:extLst>
          </p:cNvPr>
          <p:cNvSpPr txBox="1"/>
          <p:nvPr/>
        </p:nvSpPr>
        <p:spPr>
          <a:xfrm>
            <a:off x="1535242" y="1778495"/>
            <a:ext cx="1065552" cy="369332"/>
          </a:xfrm>
          <a:prstGeom prst="rect">
            <a:avLst/>
          </a:prstGeom>
          <a:noFill/>
        </p:spPr>
        <p:txBody>
          <a:bodyPr wrap="square" rtlCol="0">
            <a:spAutoFit/>
          </a:bodyPr>
          <a:lstStyle/>
          <a:p>
            <a:r>
              <a:rPr lang="en-US" dirty="0"/>
              <a:t>Beginner</a:t>
            </a:r>
          </a:p>
        </p:txBody>
      </p:sp>
      <p:sp>
        <p:nvSpPr>
          <p:cNvPr id="17" name="TextBox 16">
            <a:extLst>
              <a:ext uri="{FF2B5EF4-FFF2-40B4-BE49-F238E27FC236}">
                <a16:creationId xmlns:a16="http://schemas.microsoft.com/office/drawing/2014/main" id="{26C4885F-1890-7BE7-28C2-F024603E57F5}"/>
              </a:ext>
            </a:extLst>
          </p:cNvPr>
          <p:cNvSpPr txBox="1"/>
          <p:nvPr/>
        </p:nvSpPr>
        <p:spPr>
          <a:xfrm>
            <a:off x="3512695" y="1763503"/>
            <a:ext cx="1065552" cy="923330"/>
          </a:xfrm>
          <a:prstGeom prst="rect">
            <a:avLst/>
          </a:prstGeom>
          <a:noFill/>
        </p:spPr>
        <p:txBody>
          <a:bodyPr wrap="square" rtlCol="0">
            <a:spAutoFit/>
          </a:bodyPr>
          <a:lstStyle/>
          <a:p>
            <a:r>
              <a:rPr lang="en-US" dirty="0"/>
              <a:t>Average Squash Player</a:t>
            </a:r>
          </a:p>
        </p:txBody>
      </p:sp>
      <p:sp>
        <p:nvSpPr>
          <p:cNvPr id="18" name="TextBox 17">
            <a:extLst>
              <a:ext uri="{FF2B5EF4-FFF2-40B4-BE49-F238E27FC236}">
                <a16:creationId xmlns:a16="http://schemas.microsoft.com/office/drawing/2014/main" id="{84693393-74E8-9904-B9F5-3F13D6437EF0}"/>
              </a:ext>
            </a:extLst>
          </p:cNvPr>
          <p:cNvSpPr txBox="1"/>
          <p:nvPr/>
        </p:nvSpPr>
        <p:spPr>
          <a:xfrm>
            <a:off x="7301458" y="1763503"/>
            <a:ext cx="898162" cy="646331"/>
          </a:xfrm>
          <a:prstGeom prst="rect">
            <a:avLst/>
          </a:prstGeom>
          <a:noFill/>
        </p:spPr>
        <p:txBody>
          <a:bodyPr wrap="square" rtlCol="0">
            <a:spAutoFit/>
          </a:bodyPr>
          <a:lstStyle/>
          <a:p>
            <a:r>
              <a:rPr lang="en-US" dirty="0"/>
              <a:t>College Level</a:t>
            </a:r>
          </a:p>
        </p:txBody>
      </p:sp>
      <p:sp>
        <p:nvSpPr>
          <p:cNvPr id="19" name="TextBox 18">
            <a:extLst>
              <a:ext uri="{FF2B5EF4-FFF2-40B4-BE49-F238E27FC236}">
                <a16:creationId xmlns:a16="http://schemas.microsoft.com/office/drawing/2014/main" id="{98EC7C62-7EEE-61F5-AB33-1BFF33D016B6}"/>
              </a:ext>
            </a:extLst>
          </p:cNvPr>
          <p:cNvSpPr txBox="1"/>
          <p:nvPr/>
        </p:nvSpPr>
        <p:spPr>
          <a:xfrm>
            <a:off x="5324005" y="1778419"/>
            <a:ext cx="1065552" cy="923330"/>
          </a:xfrm>
          <a:prstGeom prst="rect">
            <a:avLst/>
          </a:prstGeom>
          <a:noFill/>
        </p:spPr>
        <p:txBody>
          <a:bodyPr wrap="square" rtlCol="0">
            <a:spAutoFit/>
          </a:bodyPr>
          <a:lstStyle/>
          <a:p>
            <a:r>
              <a:rPr lang="en-US" dirty="0"/>
              <a:t>Varsity High School</a:t>
            </a:r>
          </a:p>
        </p:txBody>
      </p:sp>
      <p:sp>
        <p:nvSpPr>
          <p:cNvPr id="20" name="TextBox 19">
            <a:extLst>
              <a:ext uri="{FF2B5EF4-FFF2-40B4-BE49-F238E27FC236}">
                <a16:creationId xmlns:a16="http://schemas.microsoft.com/office/drawing/2014/main" id="{CF3C56D8-0A6F-04FC-7357-F77B01094C55}"/>
              </a:ext>
            </a:extLst>
          </p:cNvPr>
          <p:cNvSpPr txBox="1"/>
          <p:nvPr/>
        </p:nvSpPr>
        <p:spPr>
          <a:xfrm>
            <a:off x="8625595" y="1846723"/>
            <a:ext cx="1593951" cy="369332"/>
          </a:xfrm>
          <a:prstGeom prst="rect">
            <a:avLst/>
          </a:prstGeom>
          <a:noFill/>
        </p:spPr>
        <p:txBody>
          <a:bodyPr wrap="square" rtlCol="0">
            <a:spAutoFit/>
          </a:bodyPr>
          <a:lstStyle/>
          <a:p>
            <a:r>
              <a:rPr lang="en-US" dirty="0"/>
              <a:t>Professionals</a:t>
            </a:r>
          </a:p>
        </p:txBody>
      </p:sp>
      <p:sp>
        <p:nvSpPr>
          <p:cNvPr id="21" name="TextBox 20">
            <a:extLst>
              <a:ext uri="{FF2B5EF4-FFF2-40B4-BE49-F238E27FC236}">
                <a16:creationId xmlns:a16="http://schemas.microsoft.com/office/drawing/2014/main" id="{DC861AEF-0AAC-7A5B-E40F-77A183DF637D}"/>
              </a:ext>
            </a:extLst>
          </p:cNvPr>
          <p:cNvSpPr txBox="1"/>
          <p:nvPr/>
        </p:nvSpPr>
        <p:spPr>
          <a:xfrm>
            <a:off x="10368197" y="1750597"/>
            <a:ext cx="1244181" cy="646331"/>
          </a:xfrm>
          <a:prstGeom prst="rect">
            <a:avLst/>
          </a:prstGeom>
          <a:noFill/>
        </p:spPr>
        <p:txBody>
          <a:bodyPr wrap="square" rtlCol="0">
            <a:spAutoFit/>
          </a:bodyPr>
          <a:lstStyle/>
          <a:p>
            <a:r>
              <a:rPr lang="en-US" dirty="0"/>
              <a:t>Ali Farag</a:t>
            </a:r>
          </a:p>
          <a:p>
            <a:r>
              <a:rPr lang="en-US" dirty="0"/>
              <a:t>(World #1)</a:t>
            </a:r>
          </a:p>
        </p:txBody>
      </p:sp>
      <p:sp>
        <p:nvSpPr>
          <p:cNvPr id="22" name="TextBox 21">
            <a:extLst>
              <a:ext uri="{FF2B5EF4-FFF2-40B4-BE49-F238E27FC236}">
                <a16:creationId xmlns:a16="http://schemas.microsoft.com/office/drawing/2014/main" id="{5DCE5ED2-A8F7-FC4F-9E4A-A6000DC85535}"/>
              </a:ext>
            </a:extLst>
          </p:cNvPr>
          <p:cNvSpPr txBox="1"/>
          <p:nvPr/>
        </p:nvSpPr>
        <p:spPr>
          <a:xfrm>
            <a:off x="6095999" y="4947943"/>
            <a:ext cx="592112" cy="369332"/>
          </a:xfrm>
          <a:prstGeom prst="rect">
            <a:avLst/>
          </a:prstGeom>
          <a:noFill/>
        </p:spPr>
        <p:txBody>
          <a:bodyPr wrap="square" rtlCol="0">
            <a:spAutoFit/>
          </a:bodyPr>
          <a:lstStyle/>
          <a:p>
            <a:r>
              <a:rPr lang="en-US" dirty="0"/>
              <a:t>Me</a:t>
            </a:r>
          </a:p>
        </p:txBody>
      </p:sp>
      <p:sp>
        <p:nvSpPr>
          <p:cNvPr id="23" name="TextBox 22">
            <a:extLst>
              <a:ext uri="{FF2B5EF4-FFF2-40B4-BE49-F238E27FC236}">
                <a16:creationId xmlns:a16="http://schemas.microsoft.com/office/drawing/2014/main" id="{52913003-00F1-4E5F-8023-B8C4697B616F}"/>
              </a:ext>
            </a:extLst>
          </p:cNvPr>
          <p:cNvSpPr txBox="1"/>
          <p:nvPr/>
        </p:nvSpPr>
        <p:spPr>
          <a:xfrm>
            <a:off x="8030982" y="4947943"/>
            <a:ext cx="672056" cy="369332"/>
          </a:xfrm>
          <a:prstGeom prst="rect">
            <a:avLst/>
          </a:prstGeom>
          <a:noFill/>
        </p:spPr>
        <p:txBody>
          <a:bodyPr wrap="square" rtlCol="0">
            <a:spAutoFit/>
          </a:bodyPr>
          <a:lstStyle/>
          <a:p>
            <a:r>
              <a:rPr lang="en-US" dirty="0"/>
              <a:t>Rishi</a:t>
            </a:r>
          </a:p>
        </p:txBody>
      </p:sp>
      <p:sp>
        <p:nvSpPr>
          <p:cNvPr id="24" name="Arrow: Down 23">
            <a:extLst>
              <a:ext uri="{FF2B5EF4-FFF2-40B4-BE49-F238E27FC236}">
                <a16:creationId xmlns:a16="http://schemas.microsoft.com/office/drawing/2014/main" id="{E3B6887A-80E6-14B5-BC0F-8E753F4F78B5}"/>
              </a:ext>
            </a:extLst>
          </p:cNvPr>
          <p:cNvSpPr/>
          <p:nvPr/>
        </p:nvSpPr>
        <p:spPr>
          <a:xfrm>
            <a:off x="1881267" y="2396928"/>
            <a:ext cx="194872" cy="923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9A41067D-C3D5-E1F9-04A8-18BD66698377}"/>
              </a:ext>
            </a:extLst>
          </p:cNvPr>
          <p:cNvSpPr/>
          <p:nvPr/>
        </p:nvSpPr>
        <p:spPr>
          <a:xfrm>
            <a:off x="3805630" y="2819671"/>
            <a:ext cx="194872" cy="4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500073D0-27ED-A6EA-A45F-3C11E46C8434}"/>
              </a:ext>
            </a:extLst>
          </p:cNvPr>
          <p:cNvSpPr/>
          <p:nvPr/>
        </p:nvSpPr>
        <p:spPr>
          <a:xfrm>
            <a:off x="5541364" y="2792974"/>
            <a:ext cx="194872" cy="4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8D133AA1-EBD2-1652-C17F-CD01039AD818}"/>
              </a:ext>
            </a:extLst>
          </p:cNvPr>
          <p:cNvSpPr/>
          <p:nvPr/>
        </p:nvSpPr>
        <p:spPr>
          <a:xfrm>
            <a:off x="7555667" y="2535178"/>
            <a:ext cx="194872" cy="707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82D68B17-7E07-C50D-851E-F157BA22B692}"/>
              </a:ext>
            </a:extLst>
          </p:cNvPr>
          <p:cNvSpPr/>
          <p:nvPr/>
        </p:nvSpPr>
        <p:spPr>
          <a:xfrm>
            <a:off x="9159299" y="2456796"/>
            <a:ext cx="194872" cy="786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16FFADDC-9B26-AAD8-5AAA-38ED58F85B66}"/>
              </a:ext>
            </a:extLst>
          </p:cNvPr>
          <p:cNvSpPr/>
          <p:nvPr/>
        </p:nvSpPr>
        <p:spPr>
          <a:xfrm>
            <a:off x="10827892" y="2759601"/>
            <a:ext cx="194872" cy="4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D87DE8B2-0598-3589-701F-DDF6D6D420CB}"/>
              </a:ext>
            </a:extLst>
          </p:cNvPr>
          <p:cNvSpPr/>
          <p:nvPr/>
        </p:nvSpPr>
        <p:spPr>
          <a:xfrm rot="10800000">
            <a:off x="6292121" y="4366924"/>
            <a:ext cx="194872" cy="4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46CE523F-A0E1-F407-FFBB-E811EBAC7136}"/>
              </a:ext>
            </a:extLst>
          </p:cNvPr>
          <p:cNvSpPr/>
          <p:nvPr/>
        </p:nvSpPr>
        <p:spPr>
          <a:xfrm rot="10800000">
            <a:off x="8269574" y="4366923"/>
            <a:ext cx="194872" cy="4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17304B7-17D2-58B9-5108-FD1CF5C49A3A}"/>
              </a:ext>
            </a:extLst>
          </p:cNvPr>
          <p:cNvSpPr txBox="1"/>
          <p:nvPr/>
        </p:nvSpPr>
        <p:spPr>
          <a:xfrm>
            <a:off x="4206317" y="5271258"/>
            <a:ext cx="1473410" cy="369332"/>
          </a:xfrm>
          <a:prstGeom prst="rect">
            <a:avLst/>
          </a:prstGeom>
          <a:noFill/>
        </p:spPr>
        <p:txBody>
          <a:bodyPr wrap="square" rtlCol="0">
            <a:spAutoFit/>
          </a:bodyPr>
          <a:lstStyle/>
          <a:p>
            <a:r>
              <a:rPr lang="en-US" dirty="0"/>
              <a:t>My Identity</a:t>
            </a:r>
          </a:p>
        </p:txBody>
      </p:sp>
      <p:sp>
        <p:nvSpPr>
          <p:cNvPr id="34" name="Arrow: Down 33">
            <a:extLst>
              <a:ext uri="{FF2B5EF4-FFF2-40B4-BE49-F238E27FC236}">
                <a16:creationId xmlns:a16="http://schemas.microsoft.com/office/drawing/2014/main" id="{81D12698-71D7-B255-A423-30325ECFE349}"/>
              </a:ext>
            </a:extLst>
          </p:cNvPr>
          <p:cNvSpPr/>
          <p:nvPr/>
        </p:nvSpPr>
        <p:spPr>
          <a:xfrm rot="12480264">
            <a:off x="5751691" y="3764409"/>
            <a:ext cx="273708" cy="1645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F9BE9FD-D884-9598-53A9-F3D3D4E6ABB7}"/>
              </a:ext>
            </a:extLst>
          </p:cNvPr>
          <p:cNvSpPr txBox="1"/>
          <p:nvPr/>
        </p:nvSpPr>
        <p:spPr>
          <a:xfrm>
            <a:off x="6139250" y="3542888"/>
            <a:ext cx="500611" cy="369332"/>
          </a:xfrm>
          <a:prstGeom prst="rect">
            <a:avLst/>
          </a:prstGeom>
          <a:noFill/>
        </p:spPr>
        <p:txBody>
          <a:bodyPr wrap="square" rtlCol="0">
            <a:spAutoFit/>
          </a:bodyPr>
          <a:lstStyle/>
          <a:p>
            <a:r>
              <a:rPr lang="en-US" dirty="0"/>
              <a:t>5.1</a:t>
            </a:r>
          </a:p>
        </p:txBody>
      </p:sp>
      <p:sp>
        <p:nvSpPr>
          <p:cNvPr id="36" name="TextBox 35">
            <a:extLst>
              <a:ext uri="{FF2B5EF4-FFF2-40B4-BE49-F238E27FC236}">
                <a16:creationId xmlns:a16="http://schemas.microsoft.com/office/drawing/2014/main" id="{ADEEDB48-04D7-161E-72C5-D3882F23ABE8}"/>
              </a:ext>
            </a:extLst>
          </p:cNvPr>
          <p:cNvSpPr txBox="1"/>
          <p:nvPr/>
        </p:nvSpPr>
        <p:spPr>
          <a:xfrm>
            <a:off x="4215067" y="5325736"/>
            <a:ext cx="1240420" cy="369332"/>
          </a:xfrm>
          <a:prstGeom prst="rect">
            <a:avLst/>
          </a:prstGeom>
          <a:solidFill>
            <a:schemeClr val="tx1"/>
          </a:solidFill>
        </p:spPr>
        <p:txBody>
          <a:bodyPr wrap="square" rtlCol="0">
            <a:spAutoFit/>
          </a:bodyPr>
          <a:lstStyle/>
          <a:p>
            <a:r>
              <a:rPr lang="en-US" dirty="0">
                <a:solidFill>
                  <a:schemeClr val="bg1">
                    <a:lumMod val="95000"/>
                  </a:schemeClr>
                </a:solidFill>
              </a:rPr>
              <a:t>Worthless!</a:t>
            </a:r>
          </a:p>
        </p:txBody>
      </p:sp>
    </p:spTree>
    <p:extLst>
      <p:ext uri="{BB962C8B-B14F-4D97-AF65-F5344CB8AC3E}">
        <p14:creationId xmlns:p14="http://schemas.microsoft.com/office/powerpoint/2010/main" val="3595309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randombar(horizontal)">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F0CF795A-3A81-A9AC-3E9B-C8C22D364BC3}"/>
              </a:ext>
            </a:extLst>
          </p:cNvPr>
          <p:cNvSpPr/>
          <p:nvPr/>
        </p:nvSpPr>
        <p:spPr>
          <a:xfrm rot="16200000">
            <a:off x="7412636" y="539998"/>
            <a:ext cx="4045545" cy="6385106"/>
          </a:xfrm>
          <a:prstGeom prst="triangle">
            <a:avLst>
              <a:gd name="adj" fmla="val 50000"/>
            </a:avLst>
          </a:prstGeom>
          <a:gradFill flip="none" rotWithShape="1">
            <a:gsLst>
              <a:gs pos="100000">
                <a:schemeClr val="accent4"/>
              </a:gs>
              <a:gs pos="36000">
                <a:srgbClr val="FF0000"/>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a:xfrm>
            <a:off x="4342388" y="771183"/>
            <a:ext cx="2592823" cy="1463675"/>
          </a:xfrm>
        </p:spPr>
        <p:txBody>
          <a:bodyPr/>
          <a:lstStyle/>
          <a:p>
            <a:pPr algn="ctr"/>
            <a:r>
              <a:rPr lang="en-US" dirty="0"/>
              <a:t>God</a:t>
            </a:r>
          </a:p>
        </p:txBody>
      </p:sp>
      <p:sp>
        <p:nvSpPr>
          <p:cNvPr id="4" name="Rectangle 3">
            <a:extLst>
              <a:ext uri="{FF2B5EF4-FFF2-40B4-BE49-F238E27FC236}">
                <a16:creationId xmlns:a16="http://schemas.microsoft.com/office/drawing/2014/main" id="{912ABA3A-14A8-1B94-6830-B9C35E40F5A6}"/>
              </a:ext>
            </a:extLst>
          </p:cNvPr>
          <p:cNvSpPr/>
          <p:nvPr/>
        </p:nvSpPr>
        <p:spPr>
          <a:xfrm>
            <a:off x="1362855" y="3522689"/>
            <a:ext cx="5534964" cy="419724"/>
          </a:xfrm>
          <a:prstGeom prst="rect">
            <a:avLst/>
          </a:prstGeom>
          <a:gradFill flip="none" rotWithShape="1">
            <a:gsLst>
              <a:gs pos="100000">
                <a:schemeClr val="accent4"/>
              </a:gs>
              <a:gs pos="0">
                <a:srgbClr val="EB8F15"/>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16D4D3E-09F5-FF9B-ECFB-48AB423655E0}"/>
              </a:ext>
            </a:extLst>
          </p:cNvPr>
          <p:cNvCxnSpPr>
            <a:cxnSpLocks/>
          </p:cNvCxnSpPr>
          <p:nvPr/>
        </p:nvCxnSpPr>
        <p:spPr>
          <a:xfrm>
            <a:off x="5638800" y="3530184"/>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6FDDBD-F581-B865-70A0-9C18C84D28DF}"/>
              </a:ext>
            </a:extLst>
          </p:cNvPr>
          <p:cNvCxnSpPr/>
          <p:nvPr/>
        </p:nvCxnSpPr>
        <p:spPr>
          <a:xfrm>
            <a:off x="2608289" y="3522689"/>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9F5D4AE-387D-C455-A405-81B4C70226B3}"/>
              </a:ext>
            </a:extLst>
          </p:cNvPr>
          <p:cNvCxnSpPr/>
          <p:nvPr/>
        </p:nvCxnSpPr>
        <p:spPr>
          <a:xfrm>
            <a:off x="4172262" y="3522689"/>
            <a:ext cx="0" cy="4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109603-3632-A206-A148-66973CA46944}"/>
              </a:ext>
            </a:extLst>
          </p:cNvPr>
          <p:cNvCxnSpPr/>
          <p:nvPr/>
        </p:nvCxnSpPr>
        <p:spPr>
          <a:xfrm>
            <a:off x="6897819" y="3530184"/>
            <a:ext cx="0" cy="419724"/>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7304B7-17D2-58B9-5108-FD1CF5C49A3A}"/>
              </a:ext>
            </a:extLst>
          </p:cNvPr>
          <p:cNvSpPr txBox="1"/>
          <p:nvPr/>
        </p:nvSpPr>
        <p:spPr>
          <a:xfrm>
            <a:off x="1045102" y="2234858"/>
            <a:ext cx="635506" cy="369332"/>
          </a:xfrm>
          <a:prstGeom prst="rect">
            <a:avLst/>
          </a:prstGeom>
          <a:noFill/>
        </p:spPr>
        <p:txBody>
          <a:bodyPr wrap="square" rtlCol="0">
            <a:spAutoFit/>
          </a:bodyPr>
          <a:lstStyle/>
          <a:p>
            <a:r>
              <a:rPr lang="en-US" dirty="0"/>
              <a:t>Man</a:t>
            </a:r>
          </a:p>
        </p:txBody>
      </p:sp>
      <p:sp>
        <p:nvSpPr>
          <p:cNvPr id="30" name="Arrow: Down 29">
            <a:extLst>
              <a:ext uri="{FF2B5EF4-FFF2-40B4-BE49-F238E27FC236}">
                <a16:creationId xmlns:a16="http://schemas.microsoft.com/office/drawing/2014/main" id="{5212CB6E-1BEF-2CE4-5015-07EB59D54DAD}"/>
              </a:ext>
            </a:extLst>
          </p:cNvPr>
          <p:cNvSpPr/>
          <p:nvPr/>
        </p:nvSpPr>
        <p:spPr>
          <a:xfrm rot="16200000">
            <a:off x="7930195" y="-72053"/>
            <a:ext cx="930584" cy="3121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AC25E6CD-EC75-0D14-8C26-E5B914D6D98C}"/>
              </a:ext>
            </a:extLst>
          </p:cNvPr>
          <p:cNvSpPr/>
          <p:nvPr/>
        </p:nvSpPr>
        <p:spPr>
          <a:xfrm>
            <a:off x="1270872" y="2687429"/>
            <a:ext cx="183963" cy="549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899AC9E-6320-5420-A0E4-CC7616E7828F}"/>
              </a:ext>
            </a:extLst>
          </p:cNvPr>
          <p:cNvSpPr txBox="1"/>
          <p:nvPr/>
        </p:nvSpPr>
        <p:spPr>
          <a:xfrm>
            <a:off x="1608282" y="4288338"/>
            <a:ext cx="5289537" cy="1754326"/>
          </a:xfrm>
          <a:prstGeom prst="rect">
            <a:avLst/>
          </a:prstGeom>
          <a:solidFill>
            <a:schemeClr val="accent4">
              <a:lumMod val="20000"/>
              <a:lumOff val="80000"/>
            </a:schemeClr>
          </a:solidFill>
        </p:spPr>
        <p:txBody>
          <a:bodyPr wrap="square" rtlCol="0">
            <a:spAutoFit/>
          </a:bodyPr>
          <a:lstStyle/>
          <a:p>
            <a:r>
              <a:rPr lang="en-US" dirty="0">
                <a:effectLst/>
              </a:rPr>
              <a:t>All flesh is like grass and all its glory like the flower of grass. </a:t>
            </a:r>
          </a:p>
          <a:p>
            <a:endParaRPr lang="en-US" dirty="0"/>
          </a:p>
          <a:p>
            <a:r>
              <a:rPr lang="en-US" dirty="0">
                <a:effectLst/>
              </a:rPr>
              <a:t>The grass withers, and the flower falls, but the word of the Lord remains forever. - 1 Peter 1:24-25</a:t>
            </a:r>
          </a:p>
          <a:p>
            <a:endParaRPr lang="en-US" dirty="0"/>
          </a:p>
        </p:txBody>
      </p:sp>
      <p:sp>
        <p:nvSpPr>
          <p:cNvPr id="39" name="TextBox 38">
            <a:extLst>
              <a:ext uri="{FF2B5EF4-FFF2-40B4-BE49-F238E27FC236}">
                <a16:creationId xmlns:a16="http://schemas.microsoft.com/office/drawing/2014/main" id="{C88B319D-269D-4BF7-6F62-E6130A6F0E62}"/>
              </a:ext>
            </a:extLst>
          </p:cNvPr>
          <p:cNvSpPr txBox="1"/>
          <p:nvPr/>
        </p:nvSpPr>
        <p:spPr>
          <a:xfrm>
            <a:off x="839840" y="1764317"/>
            <a:ext cx="1229989" cy="369332"/>
          </a:xfrm>
          <a:prstGeom prst="rect">
            <a:avLst/>
          </a:prstGeom>
          <a:noFill/>
        </p:spPr>
        <p:txBody>
          <a:bodyPr wrap="square" rtlCol="0">
            <a:spAutoFit/>
          </a:bodyPr>
          <a:lstStyle/>
          <a:p>
            <a:r>
              <a:rPr lang="en-US" dirty="0"/>
              <a:t>Worthless</a:t>
            </a:r>
          </a:p>
        </p:txBody>
      </p:sp>
      <p:sp>
        <p:nvSpPr>
          <p:cNvPr id="40" name="TextBox 39">
            <a:extLst>
              <a:ext uri="{FF2B5EF4-FFF2-40B4-BE49-F238E27FC236}">
                <a16:creationId xmlns:a16="http://schemas.microsoft.com/office/drawing/2014/main" id="{938703C0-C056-E050-640A-725F4DB29294}"/>
              </a:ext>
            </a:extLst>
          </p:cNvPr>
          <p:cNvSpPr txBox="1"/>
          <p:nvPr/>
        </p:nvSpPr>
        <p:spPr>
          <a:xfrm>
            <a:off x="3268593" y="1078438"/>
            <a:ext cx="1968914" cy="769441"/>
          </a:xfrm>
          <a:prstGeom prst="rect">
            <a:avLst/>
          </a:prstGeom>
          <a:noFill/>
        </p:spPr>
        <p:txBody>
          <a:bodyPr wrap="square" rtlCol="0">
            <a:spAutoFit/>
          </a:bodyPr>
          <a:lstStyle/>
          <a:p>
            <a:r>
              <a:rPr lang="en-US" sz="4400" dirty="0">
                <a:latin typeface="+mj-lt"/>
              </a:rPr>
              <a:t>Worthy</a:t>
            </a:r>
          </a:p>
        </p:txBody>
      </p:sp>
      <p:sp>
        <p:nvSpPr>
          <p:cNvPr id="5" name="TextBox 4">
            <a:extLst>
              <a:ext uri="{FF2B5EF4-FFF2-40B4-BE49-F238E27FC236}">
                <a16:creationId xmlns:a16="http://schemas.microsoft.com/office/drawing/2014/main" id="{137A5DFA-338D-B6D0-DD1D-3A071C735381}"/>
              </a:ext>
            </a:extLst>
          </p:cNvPr>
          <p:cNvSpPr txBox="1"/>
          <p:nvPr/>
        </p:nvSpPr>
        <p:spPr>
          <a:xfrm>
            <a:off x="2020190" y="2168030"/>
            <a:ext cx="5159746" cy="923330"/>
          </a:xfrm>
          <a:prstGeom prst="rect">
            <a:avLst/>
          </a:prstGeom>
          <a:solidFill>
            <a:schemeClr val="accent4">
              <a:lumMod val="20000"/>
              <a:lumOff val="80000"/>
            </a:schemeClr>
          </a:solidFill>
        </p:spPr>
        <p:txBody>
          <a:bodyPr wrap="square">
            <a:spAutoFit/>
          </a:bodyPr>
          <a:lstStyle/>
          <a:p>
            <a:r>
              <a:rPr lang="en-US" dirty="0">
                <a:effectLst/>
              </a:rPr>
              <a:t>All people are like grass, and all their glory is like the flowers of the field.</a:t>
            </a:r>
          </a:p>
          <a:p>
            <a:r>
              <a:rPr lang="en-US" dirty="0"/>
              <a:t> - New International Version</a:t>
            </a:r>
            <a:endParaRPr lang="en-US" dirty="0">
              <a:effectLst/>
            </a:endParaRPr>
          </a:p>
        </p:txBody>
      </p:sp>
    </p:spTree>
    <p:extLst>
      <p:ext uri="{BB962C8B-B14F-4D97-AF65-F5344CB8AC3E}">
        <p14:creationId xmlns:p14="http://schemas.microsoft.com/office/powerpoint/2010/main" val="369302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36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Paul’s Identity</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But whatever gain I had, I counted as loss for the sake of Christ. Indeed, I count everything as loss because of the surpassing worth of knowing Christ Jesus my Lord. For his sake I have suffered the loss of all things and count them as rubbish, in order that I may gain Christ</a:t>
            </a:r>
          </a:p>
          <a:p>
            <a:pPr marL="0" indent="0">
              <a:buNone/>
            </a:pPr>
            <a:r>
              <a:rPr lang="en-US" dirty="0"/>
              <a:t>	-</a:t>
            </a:r>
            <a:r>
              <a:rPr lang="en-US" dirty="0">
                <a:effectLst/>
              </a:rPr>
              <a:t> Philippians 3:7-8</a:t>
            </a:r>
          </a:p>
          <a:p>
            <a:r>
              <a:rPr lang="en-US" dirty="0">
                <a:effectLst/>
              </a:rPr>
              <a:t>If Paul can count the law of God as rubbish, how much more should we count as rubbish all our insignificant worldly abilities?</a:t>
            </a:r>
          </a:p>
          <a:p>
            <a:endParaRPr lang="en-US" dirty="0">
              <a:effectLst/>
            </a:endParaRPr>
          </a:p>
          <a:p>
            <a:endParaRPr lang="en-US" dirty="0"/>
          </a:p>
        </p:txBody>
      </p:sp>
    </p:spTree>
    <p:extLst>
      <p:ext uri="{BB962C8B-B14F-4D97-AF65-F5344CB8AC3E}">
        <p14:creationId xmlns:p14="http://schemas.microsoft.com/office/powerpoint/2010/main" val="410541971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arranged, several&#10;&#10;Description automatically generated">
            <a:extLst>
              <a:ext uri="{FF2B5EF4-FFF2-40B4-BE49-F238E27FC236}">
                <a16:creationId xmlns:a16="http://schemas.microsoft.com/office/drawing/2014/main" id="{B17E4C40-4215-07EE-0E9C-F06A8697F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572" y="0"/>
            <a:ext cx="6942855" cy="4909279"/>
          </a:xfrm>
          <a:prstGeom prst="rect">
            <a:avLst/>
          </a:prstGeom>
        </p:spPr>
      </p:pic>
      <p:sp>
        <p:nvSpPr>
          <p:cNvPr id="6" name="TextBox 5">
            <a:extLst>
              <a:ext uri="{FF2B5EF4-FFF2-40B4-BE49-F238E27FC236}">
                <a16:creationId xmlns:a16="http://schemas.microsoft.com/office/drawing/2014/main" id="{C5AF9567-1986-1356-F725-FD3E817797FE}"/>
              </a:ext>
            </a:extLst>
          </p:cNvPr>
          <p:cNvSpPr txBox="1"/>
          <p:nvPr/>
        </p:nvSpPr>
        <p:spPr>
          <a:xfrm>
            <a:off x="9788577" y="869430"/>
            <a:ext cx="1419173" cy="954107"/>
          </a:xfrm>
          <a:prstGeom prst="rect">
            <a:avLst/>
          </a:prstGeom>
          <a:noFill/>
        </p:spPr>
        <p:txBody>
          <a:bodyPr wrap="square" rtlCol="0">
            <a:spAutoFit/>
          </a:bodyPr>
          <a:lstStyle/>
          <a:p>
            <a:r>
              <a:rPr lang="en-US" sz="2800" dirty="0"/>
              <a:t>Identity of Christ</a:t>
            </a:r>
          </a:p>
        </p:txBody>
      </p:sp>
      <p:sp>
        <p:nvSpPr>
          <p:cNvPr id="7" name="TextBox 6">
            <a:extLst>
              <a:ext uri="{FF2B5EF4-FFF2-40B4-BE49-F238E27FC236}">
                <a16:creationId xmlns:a16="http://schemas.microsoft.com/office/drawing/2014/main" id="{C4730E3F-B324-6666-5CF6-0624ADA0FF04}"/>
              </a:ext>
            </a:extLst>
          </p:cNvPr>
          <p:cNvSpPr txBox="1"/>
          <p:nvPr/>
        </p:nvSpPr>
        <p:spPr>
          <a:xfrm>
            <a:off x="585910" y="869430"/>
            <a:ext cx="1522290" cy="954107"/>
          </a:xfrm>
          <a:prstGeom prst="rect">
            <a:avLst/>
          </a:prstGeom>
          <a:noFill/>
        </p:spPr>
        <p:txBody>
          <a:bodyPr wrap="square" rtlCol="0">
            <a:spAutoFit/>
          </a:bodyPr>
          <a:lstStyle/>
          <a:p>
            <a:r>
              <a:rPr lang="en-US" sz="2800" dirty="0"/>
              <a:t>Identity of Self</a:t>
            </a:r>
          </a:p>
        </p:txBody>
      </p:sp>
      <p:sp>
        <p:nvSpPr>
          <p:cNvPr id="8" name="TextBox 7">
            <a:extLst>
              <a:ext uri="{FF2B5EF4-FFF2-40B4-BE49-F238E27FC236}">
                <a16:creationId xmlns:a16="http://schemas.microsoft.com/office/drawing/2014/main" id="{9A80023C-AA5C-3A0D-443D-EE2AAFBD6BD6}"/>
              </a:ext>
            </a:extLst>
          </p:cNvPr>
          <p:cNvSpPr txBox="1"/>
          <p:nvPr/>
        </p:nvSpPr>
        <p:spPr>
          <a:xfrm>
            <a:off x="7929796" y="4909279"/>
            <a:ext cx="991954" cy="523220"/>
          </a:xfrm>
          <a:prstGeom prst="rect">
            <a:avLst/>
          </a:prstGeom>
          <a:noFill/>
        </p:spPr>
        <p:txBody>
          <a:bodyPr wrap="square" rtlCol="0">
            <a:spAutoFit/>
          </a:bodyPr>
          <a:lstStyle/>
          <a:p>
            <a:r>
              <a:rPr lang="en-US" sz="2800" dirty="0"/>
              <a:t>LIFE</a:t>
            </a:r>
          </a:p>
        </p:txBody>
      </p:sp>
      <p:sp>
        <p:nvSpPr>
          <p:cNvPr id="9" name="TextBox 8">
            <a:extLst>
              <a:ext uri="{FF2B5EF4-FFF2-40B4-BE49-F238E27FC236}">
                <a16:creationId xmlns:a16="http://schemas.microsoft.com/office/drawing/2014/main" id="{AD2BE608-6B68-D32F-AEEB-C93162DD5906}"/>
              </a:ext>
            </a:extLst>
          </p:cNvPr>
          <p:cNvSpPr txBox="1"/>
          <p:nvPr/>
        </p:nvSpPr>
        <p:spPr>
          <a:xfrm>
            <a:off x="3602636" y="4909281"/>
            <a:ext cx="1333106" cy="523220"/>
          </a:xfrm>
          <a:prstGeom prst="rect">
            <a:avLst/>
          </a:prstGeom>
          <a:noFill/>
        </p:spPr>
        <p:txBody>
          <a:bodyPr wrap="square" rtlCol="0">
            <a:spAutoFit/>
          </a:bodyPr>
          <a:lstStyle/>
          <a:p>
            <a:r>
              <a:rPr lang="en-US" sz="2800" dirty="0"/>
              <a:t>DEATH</a:t>
            </a:r>
          </a:p>
        </p:txBody>
      </p:sp>
      <p:sp>
        <p:nvSpPr>
          <p:cNvPr id="2" name="TextBox 1">
            <a:extLst>
              <a:ext uri="{FF2B5EF4-FFF2-40B4-BE49-F238E27FC236}">
                <a16:creationId xmlns:a16="http://schemas.microsoft.com/office/drawing/2014/main" id="{31E7A7F8-8525-D35D-9EEC-11DA95884EEE}"/>
              </a:ext>
            </a:extLst>
          </p:cNvPr>
          <p:cNvSpPr txBox="1"/>
          <p:nvPr/>
        </p:nvSpPr>
        <p:spPr>
          <a:xfrm>
            <a:off x="1625841" y="4909279"/>
            <a:ext cx="2311170" cy="523220"/>
          </a:xfrm>
          <a:prstGeom prst="rect">
            <a:avLst/>
          </a:prstGeom>
          <a:noFill/>
        </p:spPr>
        <p:txBody>
          <a:bodyPr wrap="square" rtlCol="0">
            <a:spAutoFit/>
          </a:bodyPr>
          <a:lstStyle/>
          <a:p>
            <a:r>
              <a:rPr lang="en-US" sz="2800" dirty="0"/>
              <a:t>BOASTING IN</a:t>
            </a:r>
          </a:p>
        </p:txBody>
      </p:sp>
      <p:sp>
        <p:nvSpPr>
          <p:cNvPr id="3" name="TextBox 2">
            <a:extLst>
              <a:ext uri="{FF2B5EF4-FFF2-40B4-BE49-F238E27FC236}">
                <a16:creationId xmlns:a16="http://schemas.microsoft.com/office/drawing/2014/main" id="{37AF0C7D-2E69-40C5-8C81-0A3F6166B70C}"/>
              </a:ext>
            </a:extLst>
          </p:cNvPr>
          <p:cNvSpPr txBox="1"/>
          <p:nvPr/>
        </p:nvSpPr>
        <p:spPr>
          <a:xfrm>
            <a:off x="5953905" y="4909279"/>
            <a:ext cx="2231454" cy="523220"/>
          </a:xfrm>
          <a:prstGeom prst="rect">
            <a:avLst/>
          </a:prstGeom>
          <a:noFill/>
        </p:spPr>
        <p:txBody>
          <a:bodyPr wrap="square" rtlCol="0">
            <a:spAutoFit/>
          </a:bodyPr>
          <a:lstStyle/>
          <a:p>
            <a:r>
              <a:rPr lang="en-US" sz="2800" dirty="0"/>
              <a:t>BOASTING IN</a:t>
            </a:r>
          </a:p>
        </p:txBody>
      </p:sp>
      <p:sp>
        <p:nvSpPr>
          <p:cNvPr id="4" name="TextBox 3">
            <a:extLst>
              <a:ext uri="{FF2B5EF4-FFF2-40B4-BE49-F238E27FC236}">
                <a16:creationId xmlns:a16="http://schemas.microsoft.com/office/drawing/2014/main" id="{73E7EE86-A2E9-1E84-52C9-165F766DEB17}"/>
              </a:ext>
            </a:extLst>
          </p:cNvPr>
          <p:cNvSpPr txBox="1"/>
          <p:nvPr/>
        </p:nvSpPr>
        <p:spPr>
          <a:xfrm>
            <a:off x="4009869" y="442210"/>
            <a:ext cx="4002373" cy="1754326"/>
          </a:xfrm>
          <a:prstGeom prst="rect">
            <a:avLst/>
          </a:prstGeom>
          <a:solidFill>
            <a:schemeClr val="accent4">
              <a:lumMod val="20000"/>
              <a:lumOff val="80000"/>
            </a:schemeClr>
          </a:solidFill>
        </p:spPr>
        <p:txBody>
          <a:bodyPr wrap="square" rtlCol="0">
            <a:spAutoFit/>
          </a:bodyPr>
          <a:lstStyle/>
          <a:p>
            <a:r>
              <a:rPr lang="en-US" dirty="0">
                <a:effectLst/>
              </a:rPr>
              <a:t>I have been crucified with Christ. </a:t>
            </a:r>
            <a:r>
              <a:rPr lang="en-US" b="1" dirty="0">
                <a:effectLst/>
              </a:rPr>
              <a:t>It is no longer I who live, but Christ who lives in me. </a:t>
            </a:r>
            <a:r>
              <a:rPr lang="en-US" dirty="0">
                <a:effectLst/>
              </a:rPr>
              <a:t>And the life I now live in the flesh I live by faith in the Son of God </a:t>
            </a:r>
          </a:p>
          <a:p>
            <a:r>
              <a:rPr lang="en-US" dirty="0">
                <a:effectLst/>
              </a:rPr>
              <a:t>- Galatians 2:20</a:t>
            </a:r>
          </a:p>
          <a:p>
            <a:endParaRPr lang="en-US" dirty="0"/>
          </a:p>
        </p:txBody>
      </p:sp>
    </p:spTree>
    <p:extLst>
      <p:ext uri="{BB962C8B-B14F-4D97-AF65-F5344CB8AC3E}">
        <p14:creationId xmlns:p14="http://schemas.microsoft.com/office/powerpoint/2010/main" val="18913901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Seth and Cain</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t>Lineage of Seth</a:t>
            </a:r>
          </a:p>
          <a:p>
            <a:pPr lvl="1"/>
            <a:r>
              <a:rPr lang="en-US" dirty="0"/>
              <a:t>Worship and serve God</a:t>
            </a:r>
          </a:p>
          <a:p>
            <a:pPr marL="457200" lvl="1" indent="0">
              <a:buNone/>
            </a:pPr>
            <a:endParaRPr lang="en-US" dirty="0"/>
          </a:p>
          <a:p>
            <a:r>
              <a:rPr lang="en-US" dirty="0"/>
              <a:t>Lineage of Cain</a:t>
            </a:r>
          </a:p>
          <a:p>
            <a:pPr lvl="1"/>
            <a:r>
              <a:rPr lang="en-US" dirty="0"/>
              <a:t>Seek to serve themselves</a:t>
            </a:r>
          </a:p>
          <a:p>
            <a:pPr lvl="1"/>
            <a:endParaRPr lang="en-US" dirty="0"/>
          </a:p>
          <a:p>
            <a:pPr lvl="1"/>
            <a:endParaRPr lang="en-US" dirty="0"/>
          </a:p>
        </p:txBody>
      </p:sp>
    </p:spTree>
    <p:extLst>
      <p:ext uri="{BB962C8B-B14F-4D97-AF65-F5344CB8AC3E}">
        <p14:creationId xmlns:p14="http://schemas.microsoft.com/office/powerpoint/2010/main" val="15772326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arranged, several&#10;&#10;Description automatically generated">
            <a:extLst>
              <a:ext uri="{FF2B5EF4-FFF2-40B4-BE49-F238E27FC236}">
                <a16:creationId xmlns:a16="http://schemas.microsoft.com/office/drawing/2014/main" id="{B17E4C40-4215-07EE-0E9C-F06A8697F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572" y="0"/>
            <a:ext cx="6942855" cy="4909279"/>
          </a:xfrm>
          <a:prstGeom prst="rect">
            <a:avLst/>
          </a:prstGeom>
        </p:spPr>
      </p:pic>
      <p:sp>
        <p:nvSpPr>
          <p:cNvPr id="6" name="TextBox 5">
            <a:extLst>
              <a:ext uri="{FF2B5EF4-FFF2-40B4-BE49-F238E27FC236}">
                <a16:creationId xmlns:a16="http://schemas.microsoft.com/office/drawing/2014/main" id="{C5AF9567-1986-1356-F725-FD3E817797FE}"/>
              </a:ext>
            </a:extLst>
          </p:cNvPr>
          <p:cNvSpPr txBox="1"/>
          <p:nvPr/>
        </p:nvSpPr>
        <p:spPr>
          <a:xfrm>
            <a:off x="9938478" y="2269973"/>
            <a:ext cx="2038662" cy="954107"/>
          </a:xfrm>
          <a:prstGeom prst="rect">
            <a:avLst/>
          </a:prstGeom>
          <a:noFill/>
        </p:spPr>
        <p:txBody>
          <a:bodyPr wrap="square" rtlCol="0">
            <a:spAutoFit/>
          </a:bodyPr>
          <a:lstStyle/>
          <a:p>
            <a:r>
              <a:rPr lang="en-US" sz="2800" dirty="0"/>
              <a:t>Purpose in Christ</a:t>
            </a:r>
          </a:p>
        </p:txBody>
      </p:sp>
      <p:sp>
        <p:nvSpPr>
          <p:cNvPr id="7" name="TextBox 6">
            <a:extLst>
              <a:ext uri="{FF2B5EF4-FFF2-40B4-BE49-F238E27FC236}">
                <a16:creationId xmlns:a16="http://schemas.microsoft.com/office/drawing/2014/main" id="{C4730E3F-B324-6666-5CF6-0624ADA0FF04}"/>
              </a:ext>
            </a:extLst>
          </p:cNvPr>
          <p:cNvSpPr txBox="1"/>
          <p:nvPr/>
        </p:nvSpPr>
        <p:spPr>
          <a:xfrm>
            <a:off x="494762" y="2316139"/>
            <a:ext cx="2129810" cy="1384995"/>
          </a:xfrm>
          <a:prstGeom prst="rect">
            <a:avLst/>
          </a:prstGeom>
          <a:noFill/>
        </p:spPr>
        <p:txBody>
          <a:bodyPr wrap="square" rtlCol="0">
            <a:spAutoFit/>
          </a:bodyPr>
          <a:lstStyle/>
          <a:p>
            <a:r>
              <a:rPr lang="en-US" sz="2800" dirty="0"/>
              <a:t>Purpose in Worldly Activities</a:t>
            </a:r>
          </a:p>
        </p:txBody>
      </p:sp>
      <p:sp>
        <p:nvSpPr>
          <p:cNvPr id="8" name="TextBox 7">
            <a:extLst>
              <a:ext uri="{FF2B5EF4-FFF2-40B4-BE49-F238E27FC236}">
                <a16:creationId xmlns:a16="http://schemas.microsoft.com/office/drawing/2014/main" id="{9A80023C-AA5C-3A0D-443D-EE2AAFBD6BD6}"/>
              </a:ext>
            </a:extLst>
          </p:cNvPr>
          <p:cNvSpPr txBox="1"/>
          <p:nvPr/>
        </p:nvSpPr>
        <p:spPr>
          <a:xfrm>
            <a:off x="7350072" y="4909279"/>
            <a:ext cx="2054278" cy="523220"/>
          </a:xfrm>
          <a:prstGeom prst="rect">
            <a:avLst/>
          </a:prstGeom>
          <a:noFill/>
        </p:spPr>
        <p:txBody>
          <a:bodyPr wrap="square" rtlCol="0">
            <a:spAutoFit/>
          </a:bodyPr>
          <a:lstStyle/>
          <a:p>
            <a:r>
              <a:rPr lang="en-US" sz="2800" dirty="0"/>
              <a:t>Tree of LIFE</a:t>
            </a:r>
          </a:p>
        </p:txBody>
      </p:sp>
      <p:sp>
        <p:nvSpPr>
          <p:cNvPr id="9" name="TextBox 8">
            <a:extLst>
              <a:ext uri="{FF2B5EF4-FFF2-40B4-BE49-F238E27FC236}">
                <a16:creationId xmlns:a16="http://schemas.microsoft.com/office/drawing/2014/main" id="{AD2BE608-6B68-D32F-AEEB-C93162DD5906}"/>
              </a:ext>
            </a:extLst>
          </p:cNvPr>
          <p:cNvSpPr txBox="1"/>
          <p:nvPr/>
        </p:nvSpPr>
        <p:spPr>
          <a:xfrm>
            <a:off x="2840010" y="5041381"/>
            <a:ext cx="2487640" cy="523220"/>
          </a:xfrm>
          <a:prstGeom prst="rect">
            <a:avLst/>
          </a:prstGeom>
          <a:noFill/>
        </p:spPr>
        <p:txBody>
          <a:bodyPr wrap="square" rtlCol="0">
            <a:spAutoFit/>
          </a:bodyPr>
          <a:lstStyle/>
          <a:p>
            <a:r>
              <a:rPr lang="en-US" sz="2800" dirty="0"/>
              <a:t>Tree of DEATH</a:t>
            </a:r>
          </a:p>
        </p:txBody>
      </p:sp>
    </p:spTree>
    <p:extLst>
      <p:ext uri="{BB962C8B-B14F-4D97-AF65-F5344CB8AC3E}">
        <p14:creationId xmlns:p14="http://schemas.microsoft.com/office/powerpoint/2010/main" val="1237469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C6F39E76-69BA-BC26-D7E9-46214BE4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2" name="TextBox 1">
            <a:extLst>
              <a:ext uri="{FF2B5EF4-FFF2-40B4-BE49-F238E27FC236}">
                <a16:creationId xmlns:a16="http://schemas.microsoft.com/office/drawing/2014/main" id="{4304643A-D6B6-8D34-85D4-8099BA867C14}"/>
              </a:ext>
            </a:extLst>
          </p:cNvPr>
          <p:cNvSpPr txBox="1"/>
          <p:nvPr/>
        </p:nvSpPr>
        <p:spPr>
          <a:xfrm>
            <a:off x="6833366" y="1032316"/>
            <a:ext cx="2329951" cy="1692771"/>
          </a:xfrm>
          <a:prstGeom prst="rect">
            <a:avLst/>
          </a:prstGeom>
          <a:noFill/>
        </p:spPr>
        <p:txBody>
          <a:bodyPr wrap="square" rtlCol="0">
            <a:spAutoFit/>
          </a:bodyPr>
          <a:lstStyle/>
          <a:p>
            <a:r>
              <a:rPr lang="en-US" sz="2600" dirty="0"/>
              <a:t>Made in the image of God</a:t>
            </a:r>
          </a:p>
          <a:p>
            <a:endParaRPr lang="en-US" sz="2600" dirty="0"/>
          </a:p>
          <a:p>
            <a:r>
              <a:rPr lang="en-US" sz="2600" dirty="0"/>
              <a:t>Perfect Nature</a:t>
            </a:r>
          </a:p>
        </p:txBody>
      </p:sp>
      <p:sp>
        <p:nvSpPr>
          <p:cNvPr id="6" name="TextBox 5">
            <a:extLst>
              <a:ext uri="{FF2B5EF4-FFF2-40B4-BE49-F238E27FC236}">
                <a16:creationId xmlns:a16="http://schemas.microsoft.com/office/drawing/2014/main" id="{D7261F8E-8033-EFE6-AB0D-00E3B2774381}"/>
              </a:ext>
            </a:extLst>
          </p:cNvPr>
          <p:cNvSpPr txBox="1"/>
          <p:nvPr/>
        </p:nvSpPr>
        <p:spPr>
          <a:xfrm>
            <a:off x="6543207" y="2232644"/>
            <a:ext cx="2548327" cy="492443"/>
          </a:xfrm>
          <a:prstGeom prst="rect">
            <a:avLst/>
          </a:prstGeom>
          <a:solidFill>
            <a:schemeClr val="bg1"/>
          </a:solidFill>
        </p:spPr>
        <p:txBody>
          <a:bodyPr wrap="square" rtlCol="0">
            <a:spAutoFit/>
          </a:bodyPr>
          <a:lstStyle/>
          <a:p>
            <a:r>
              <a:rPr lang="en-US" sz="2600" dirty="0"/>
              <a:t>    Sin Nature</a:t>
            </a:r>
          </a:p>
        </p:txBody>
      </p:sp>
    </p:spTree>
    <p:extLst>
      <p:ext uri="{BB962C8B-B14F-4D97-AF65-F5344CB8AC3E}">
        <p14:creationId xmlns:p14="http://schemas.microsoft.com/office/powerpoint/2010/main" val="3218139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3131A5F-DB66-18C3-487D-5DE8B1BED998}"/>
              </a:ext>
            </a:extLst>
          </p:cNvPr>
          <p:cNvSpPr/>
          <p:nvPr/>
        </p:nvSpPr>
        <p:spPr>
          <a:xfrm>
            <a:off x="983088" y="1674253"/>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Distractions</a:t>
            </a:r>
          </a:p>
        </p:txBody>
      </p:sp>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t>God</a:t>
            </a:r>
          </a:p>
        </p:txBody>
      </p:sp>
      <p:sp>
        <p:nvSpPr>
          <p:cNvPr id="5" name="TextBox 4">
            <a:extLst>
              <a:ext uri="{FF2B5EF4-FFF2-40B4-BE49-F238E27FC236}">
                <a16:creationId xmlns:a16="http://schemas.microsoft.com/office/drawing/2014/main" id="{76084233-2063-0ED7-0877-8616286A1687}"/>
              </a:ext>
            </a:extLst>
          </p:cNvPr>
          <p:cNvSpPr txBox="1"/>
          <p:nvPr/>
        </p:nvSpPr>
        <p:spPr>
          <a:xfrm>
            <a:off x="1977244" y="411817"/>
            <a:ext cx="8237511"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If it’s not God, it’s a Distraction!</a:t>
            </a:r>
          </a:p>
        </p:txBody>
      </p:sp>
    </p:spTree>
    <p:extLst>
      <p:ext uri="{BB962C8B-B14F-4D97-AF65-F5344CB8AC3E}">
        <p14:creationId xmlns:p14="http://schemas.microsoft.com/office/powerpoint/2010/main" val="32124282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9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000" fill="hold"/>
                                        <p:tgtEl>
                                          <p:spTgt spid="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Society of Cain</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Then </a:t>
            </a:r>
            <a:r>
              <a:rPr lang="en-US" b="1" dirty="0">
                <a:effectLst/>
              </a:rPr>
              <a:t>Cain went away from the presence of the LORD</a:t>
            </a:r>
            <a:r>
              <a:rPr lang="en-US" dirty="0">
                <a:effectLst/>
              </a:rPr>
              <a:t> and settled in the land of Nod, east of Eden. – </a:t>
            </a:r>
            <a:r>
              <a:rPr lang="en-US" dirty="0"/>
              <a:t>Genesis 4:16</a:t>
            </a:r>
            <a:endParaRPr lang="en-US" dirty="0">
              <a:effectLst/>
            </a:endParaRPr>
          </a:p>
          <a:p>
            <a:endParaRPr lang="en-US" dirty="0">
              <a:effectLst/>
            </a:endParaRPr>
          </a:p>
          <a:p>
            <a:r>
              <a:rPr lang="en-US" dirty="0">
                <a:effectLst/>
              </a:rPr>
              <a:t>‌When </a:t>
            </a:r>
            <a:r>
              <a:rPr lang="en-US" b="1" dirty="0">
                <a:effectLst/>
              </a:rPr>
              <a:t>he built a city</a:t>
            </a:r>
            <a:r>
              <a:rPr lang="en-US" dirty="0">
                <a:effectLst/>
              </a:rPr>
              <a:t>, he called the name of the city after the name of his son, Enoch. </a:t>
            </a:r>
            <a:r>
              <a:rPr lang="en-US" dirty="0"/>
              <a:t>– Genesis 4:17</a:t>
            </a:r>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988994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Society of Cain</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His brother’s name was Jubal; he was the father of all those who </a:t>
            </a:r>
            <a:r>
              <a:rPr lang="en-US" b="1" dirty="0">
                <a:effectLst/>
              </a:rPr>
              <a:t>play the lyre and pipe</a:t>
            </a:r>
            <a:r>
              <a:rPr lang="en-US" dirty="0">
                <a:effectLst/>
              </a:rPr>
              <a:t>. – Genesis 4:21</a:t>
            </a:r>
          </a:p>
          <a:p>
            <a:endParaRPr lang="en-US" dirty="0">
              <a:effectLst/>
            </a:endParaRPr>
          </a:p>
          <a:p>
            <a:r>
              <a:rPr lang="en-US" dirty="0">
                <a:effectLst/>
              </a:rPr>
              <a:t>‌Zillah also bore Tubal-</a:t>
            </a:r>
            <a:r>
              <a:rPr lang="en-US" dirty="0" err="1">
                <a:effectLst/>
              </a:rPr>
              <a:t>cain</a:t>
            </a:r>
            <a:r>
              <a:rPr lang="en-US" dirty="0">
                <a:effectLst/>
              </a:rPr>
              <a:t>; he was the </a:t>
            </a:r>
            <a:r>
              <a:rPr lang="en-US" b="1" dirty="0">
                <a:effectLst/>
              </a:rPr>
              <a:t>forger of all instruments of bronze and iron</a:t>
            </a:r>
            <a:r>
              <a:rPr lang="en-US" dirty="0">
                <a:effectLst/>
              </a:rPr>
              <a:t>. – Genesis 4:22</a:t>
            </a:r>
          </a:p>
          <a:p>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2225066303"/>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t>God</a:t>
            </a:r>
          </a:p>
        </p:txBody>
      </p:sp>
      <p:sp>
        <p:nvSpPr>
          <p:cNvPr id="5" name="TextBox 4">
            <a:extLst>
              <a:ext uri="{FF2B5EF4-FFF2-40B4-BE49-F238E27FC236}">
                <a16:creationId xmlns:a16="http://schemas.microsoft.com/office/drawing/2014/main" id="{76084233-2063-0ED7-0877-8616286A1687}"/>
              </a:ext>
            </a:extLst>
          </p:cNvPr>
          <p:cNvSpPr txBox="1"/>
          <p:nvPr/>
        </p:nvSpPr>
        <p:spPr>
          <a:xfrm>
            <a:off x="1184695" y="189808"/>
            <a:ext cx="4014240"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Society of Cain</a:t>
            </a:r>
          </a:p>
        </p:txBody>
      </p:sp>
      <p:sp>
        <p:nvSpPr>
          <p:cNvPr id="3" name="Oval 2">
            <a:extLst>
              <a:ext uri="{FF2B5EF4-FFF2-40B4-BE49-F238E27FC236}">
                <a16:creationId xmlns:a16="http://schemas.microsoft.com/office/drawing/2014/main" id="{33131A5F-DB66-18C3-487D-5DE8B1BED998}"/>
              </a:ext>
            </a:extLst>
          </p:cNvPr>
          <p:cNvSpPr/>
          <p:nvPr/>
        </p:nvSpPr>
        <p:spPr>
          <a:xfrm>
            <a:off x="983088" y="1674253"/>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Society of Cain</a:t>
            </a:r>
          </a:p>
          <a:p>
            <a:pPr algn="ctr"/>
            <a:endParaRPr lang="en-US" sz="4000" dirty="0"/>
          </a:p>
        </p:txBody>
      </p:sp>
      <p:sp>
        <p:nvSpPr>
          <p:cNvPr id="6" name="TextBox 5">
            <a:extLst>
              <a:ext uri="{FF2B5EF4-FFF2-40B4-BE49-F238E27FC236}">
                <a16:creationId xmlns:a16="http://schemas.microsoft.com/office/drawing/2014/main" id="{701CB537-AB89-A87D-80EF-E65FCC37968E}"/>
              </a:ext>
            </a:extLst>
          </p:cNvPr>
          <p:cNvSpPr txBox="1"/>
          <p:nvPr/>
        </p:nvSpPr>
        <p:spPr>
          <a:xfrm>
            <a:off x="5012297" y="4451449"/>
            <a:ext cx="2544223" cy="400110"/>
          </a:xfrm>
          <a:prstGeom prst="rect">
            <a:avLst/>
          </a:prstGeom>
          <a:noFill/>
        </p:spPr>
        <p:txBody>
          <a:bodyPr wrap="none" rtlCol="0">
            <a:spAutoFit/>
          </a:bodyPr>
          <a:lstStyle/>
          <a:p>
            <a:pPr algn="ctr"/>
            <a:r>
              <a:rPr lang="en-US" sz="2000" dirty="0">
                <a:solidFill>
                  <a:schemeClr val="bg1">
                    <a:lumMod val="95000"/>
                  </a:schemeClr>
                </a:solidFill>
                <a:latin typeface="Times New Roman" panose="02020603050405020304" pitchFamily="18" charset="0"/>
                <a:cs typeface="Times New Roman" panose="02020603050405020304" pitchFamily="18" charset="0"/>
              </a:rPr>
              <a:t>Music and Metal Tools</a:t>
            </a:r>
          </a:p>
        </p:txBody>
      </p:sp>
      <p:sp>
        <p:nvSpPr>
          <p:cNvPr id="7" name="TextBox 6">
            <a:extLst>
              <a:ext uri="{FF2B5EF4-FFF2-40B4-BE49-F238E27FC236}">
                <a16:creationId xmlns:a16="http://schemas.microsoft.com/office/drawing/2014/main" id="{7955B949-0802-2491-F0C8-708D9FCEF5CD}"/>
              </a:ext>
            </a:extLst>
          </p:cNvPr>
          <p:cNvSpPr txBox="1"/>
          <p:nvPr/>
        </p:nvSpPr>
        <p:spPr>
          <a:xfrm>
            <a:off x="4702110" y="4828444"/>
            <a:ext cx="3334503" cy="400110"/>
          </a:xfrm>
          <a:prstGeom prst="rect">
            <a:avLst/>
          </a:prstGeom>
          <a:noFill/>
        </p:spPr>
        <p:txBody>
          <a:bodyPr wrap="none" rtlCol="0">
            <a:spAutoFit/>
          </a:bodyPr>
          <a:lstStyle/>
          <a:p>
            <a:pPr algn="ctr"/>
            <a:r>
              <a:rPr lang="en-US" sz="2000" dirty="0">
                <a:solidFill>
                  <a:schemeClr val="bg1">
                    <a:lumMod val="95000"/>
                  </a:schemeClr>
                </a:solidFill>
                <a:latin typeface="Times New Roman" panose="02020603050405020304" pitchFamily="18" charset="0"/>
                <a:cs typeface="Times New Roman" panose="02020603050405020304" pitchFamily="18" charset="0"/>
              </a:rPr>
              <a:t>Entertainment and Technology</a:t>
            </a:r>
          </a:p>
        </p:txBody>
      </p:sp>
    </p:spTree>
    <p:extLst>
      <p:ext uri="{BB962C8B-B14F-4D97-AF65-F5344CB8AC3E}">
        <p14:creationId xmlns:p14="http://schemas.microsoft.com/office/powerpoint/2010/main" val="33685072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7.40741E-7 L 0.24909 0.00555 " pathEditMode="relative" rAng="0" ptsTypes="AA">
                                      <p:cBhvr>
                                        <p:cTn id="6" dur="2000" fill="hold"/>
                                        <p:tgtEl>
                                          <p:spTgt spid="3"/>
                                        </p:tgtEl>
                                        <p:attrNameLst>
                                          <p:attrName>ppt_x</p:attrName>
                                          <p:attrName>ppt_y</p:attrName>
                                        </p:attrNameLst>
                                      </p:cBhvr>
                                      <p:rCtr x="12448" y="2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7.40741E-7 L 0.47839 0.0088 " pathEditMode="relative" rAng="0" ptsTypes="AA">
                                      <p:cBhvr>
                                        <p:cTn id="10" dur="2000" fill="hold"/>
                                        <p:tgtEl>
                                          <p:spTgt spid="4"/>
                                        </p:tgtEl>
                                        <p:attrNameLst>
                                          <p:attrName>ppt_x</p:attrName>
                                          <p:attrName>ppt_y</p:attrName>
                                        </p:attrNameLst>
                                      </p:cBhvr>
                                      <p:rCtr x="23919" y="440"/>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8175-7E33-317A-9D55-0A7A45A7AD20}"/>
              </a:ext>
            </a:extLst>
          </p:cNvPr>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Ineffective believers in Christ</a:t>
            </a:r>
            <a:br>
              <a:rPr lang="en-US" sz="4400"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3CD199F-3A87-546C-B987-91C5E3F804B5}"/>
              </a:ext>
            </a:extLst>
          </p:cNvPr>
          <p:cNvSpPr>
            <a:spLocks noGrp="1"/>
          </p:cNvSpPr>
          <p:nvPr>
            <p:ph idx="1"/>
          </p:nvPr>
        </p:nvSpPr>
        <p:spPr/>
        <p:txBody>
          <a:bodyPr>
            <a:normAutofit/>
          </a:bodyPr>
          <a:lstStyle/>
          <a:p>
            <a:r>
              <a:rPr lang="en-US" sz="2000" dirty="0"/>
              <a:t>For this very reason, make every effort to supplement your </a:t>
            </a:r>
            <a:r>
              <a:rPr lang="en-US" sz="2000" dirty="0">
                <a:highlight>
                  <a:srgbClr val="FFFF00"/>
                </a:highlight>
              </a:rPr>
              <a:t>faith with virtue, and virtue with knowledge, and knowledge with self-control, and self-control with steadfastness, and steadfastness with godliness, and godliness with brotherly affection, and brotherly affection with love</a:t>
            </a:r>
            <a:r>
              <a:rPr lang="en-US" sz="2000" dirty="0"/>
              <a:t>. For if these qualities are yours and are increasing, they keep you from being ineffective or unfruitful in the knowledge of our Lord Jesus Christ. </a:t>
            </a:r>
          </a:p>
          <a:p>
            <a:r>
              <a:rPr lang="en-US" sz="2000" b="1" dirty="0">
                <a:highlight>
                  <a:srgbClr val="00FFFF"/>
                </a:highlight>
              </a:rPr>
              <a:t>For whoever </a:t>
            </a:r>
            <a:r>
              <a:rPr lang="en-US" sz="2000" b="1" dirty="0">
                <a:effectLst/>
                <a:highlight>
                  <a:srgbClr val="00FFFF"/>
                </a:highlight>
              </a:rPr>
              <a:t>lacks these qualities is so nearsighted that he is blind, having forgotten that he was cleansed from his former sins.</a:t>
            </a:r>
          </a:p>
          <a:p>
            <a:endParaRPr lang="en-US" dirty="0"/>
          </a:p>
        </p:txBody>
      </p:sp>
      <p:sp>
        <p:nvSpPr>
          <p:cNvPr id="4" name="TextBox 3">
            <a:extLst>
              <a:ext uri="{FF2B5EF4-FFF2-40B4-BE49-F238E27FC236}">
                <a16:creationId xmlns:a16="http://schemas.microsoft.com/office/drawing/2014/main" id="{5C284ED5-6034-2FD4-02D8-4C40EAF7C5A6}"/>
              </a:ext>
            </a:extLst>
          </p:cNvPr>
          <p:cNvSpPr txBox="1"/>
          <p:nvPr/>
        </p:nvSpPr>
        <p:spPr>
          <a:xfrm>
            <a:off x="8609529" y="5375427"/>
            <a:ext cx="2266682" cy="492443"/>
          </a:xfrm>
          <a:prstGeom prst="rect">
            <a:avLst/>
          </a:prstGeom>
          <a:noFill/>
        </p:spPr>
        <p:txBody>
          <a:bodyPr wrap="square" rtlCol="0">
            <a:spAutoFit/>
          </a:bodyPr>
          <a:lstStyle/>
          <a:p>
            <a:r>
              <a:rPr lang="en-US" sz="2600" dirty="0"/>
              <a:t>2 Peter 1:5-11</a:t>
            </a:r>
          </a:p>
        </p:txBody>
      </p:sp>
    </p:spTree>
    <p:extLst>
      <p:ext uri="{BB962C8B-B14F-4D97-AF65-F5344CB8AC3E}">
        <p14:creationId xmlns:p14="http://schemas.microsoft.com/office/powerpoint/2010/main" val="1584449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00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3131A5F-DB66-18C3-487D-5DE8B1BED998}"/>
              </a:ext>
            </a:extLst>
          </p:cNvPr>
          <p:cNvSpPr/>
          <p:nvPr/>
        </p:nvSpPr>
        <p:spPr>
          <a:xfrm>
            <a:off x="983088" y="1674253"/>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Distractions</a:t>
            </a:r>
          </a:p>
        </p:txBody>
      </p:sp>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t>God</a:t>
            </a:r>
          </a:p>
        </p:txBody>
      </p:sp>
      <p:sp>
        <p:nvSpPr>
          <p:cNvPr id="5" name="TextBox 4">
            <a:extLst>
              <a:ext uri="{FF2B5EF4-FFF2-40B4-BE49-F238E27FC236}">
                <a16:creationId xmlns:a16="http://schemas.microsoft.com/office/drawing/2014/main" id="{76084233-2063-0ED7-0877-8616286A1687}"/>
              </a:ext>
            </a:extLst>
          </p:cNvPr>
          <p:cNvSpPr txBox="1"/>
          <p:nvPr/>
        </p:nvSpPr>
        <p:spPr>
          <a:xfrm>
            <a:off x="2081011" y="410729"/>
            <a:ext cx="7609904"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rPr>
              <a:t>Death            VS               Life</a:t>
            </a:r>
          </a:p>
        </p:txBody>
      </p:sp>
      <p:sp>
        <p:nvSpPr>
          <p:cNvPr id="2" name="TextBox 1">
            <a:extLst>
              <a:ext uri="{FF2B5EF4-FFF2-40B4-BE49-F238E27FC236}">
                <a16:creationId xmlns:a16="http://schemas.microsoft.com/office/drawing/2014/main" id="{F013D577-87B7-2CCE-C711-BDEF878E6B2F}"/>
              </a:ext>
            </a:extLst>
          </p:cNvPr>
          <p:cNvSpPr txBox="1"/>
          <p:nvPr/>
        </p:nvSpPr>
        <p:spPr>
          <a:xfrm>
            <a:off x="2361130" y="1760062"/>
            <a:ext cx="1463895" cy="369332"/>
          </a:xfrm>
          <a:prstGeom prst="rect">
            <a:avLst/>
          </a:prstGeom>
          <a:noFill/>
        </p:spPr>
        <p:txBody>
          <a:bodyPr wrap="square" rtlCol="0">
            <a:spAutoFit/>
          </a:bodyPr>
          <a:lstStyle/>
          <a:p>
            <a:r>
              <a:rPr lang="en-US" dirty="0">
                <a:solidFill>
                  <a:schemeClr val="bg1"/>
                </a:solidFill>
              </a:rPr>
              <a:t>Walk by Sight</a:t>
            </a:r>
          </a:p>
        </p:txBody>
      </p:sp>
      <p:sp>
        <p:nvSpPr>
          <p:cNvPr id="6" name="TextBox 5">
            <a:extLst>
              <a:ext uri="{FF2B5EF4-FFF2-40B4-BE49-F238E27FC236}">
                <a16:creationId xmlns:a16="http://schemas.microsoft.com/office/drawing/2014/main" id="{A3E1F38B-1D5A-77E0-364E-D21C74E7BD04}"/>
              </a:ext>
            </a:extLst>
          </p:cNvPr>
          <p:cNvSpPr txBox="1"/>
          <p:nvPr/>
        </p:nvSpPr>
        <p:spPr>
          <a:xfrm>
            <a:off x="1905265" y="5415606"/>
            <a:ext cx="2940141" cy="369332"/>
          </a:xfrm>
          <a:prstGeom prst="rect">
            <a:avLst/>
          </a:prstGeom>
          <a:noFill/>
        </p:spPr>
        <p:txBody>
          <a:bodyPr wrap="square" rtlCol="0">
            <a:spAutoFit/>
          </a:bodyPr>
          <a:lstStyle/>
          <a:p>
            <a:r>
              <a:rPr lang="en-US" dirty="0">
                <a:solidFill>
                  <a:schemeClr val="bg1"/>
                </a:solidFill>
              </a:rPr>
              <a:t>Things that are Temporary</a:t>
            </a:r>
          </a:p>
        </p:txBody>
      </p:sp>
      <p:sp>
        <p:nvSpPr>
          <p:cNvPr id="7" name="TextBox 6">
            <a:extLst>
              <a:ext uri="{FF2B5EF4-FFF2-40B4-BE49-F238E27FC236}">
                <a16:creationId xmlns:a16="http://schemas.microsoft.com/office/drawing/2014/main" id="{81C8279F-6DF2-FED9-1FAA-57EA615972D5}"/>
              </a:ext>
            </a:extLst>
          </p:cNvPr>
          <p:cNvSpPr txBox="1"/>
          <p:nvPr/>
        </p:nvSpPr>
        <p:spPr>
          <a:xfrm>
            <a:off x="1262124" y="3201391"/>
            <a:ext cx="2807599" cy="369332"/>
          </a:xfrm>
          <a:prstGeom prst="rect">
            <a:avLst/>
          </a:prstGeom>
          <a:noFill/>
        </p:spPr>
        <p:txBody>
          <a:bodyPr wrap="square" rtlCol="0">
            <a:spAutoFit/>
          </a:bodyPr>
          <a:lstStyle/>
          <a:p>
            <a:r>
              <a:rPr lang="en-US" dirty="0">
                <a:solidFill>
                  <a:schemeClr val="bg1"/>
                </a:solidFill>
              </a:rPr>
              <a:t>Things of Little Importance</a:t>
            </a:r>
          </a:p>
        </p:txBody>
      </p:sp>
      <p:sp>
        <p:nvSpPr>
          <p:cNvPr id="8" name="TextBox 7">
            <a:extLst>
              <a:ext uri="{FF2B5EF4-FFF2-40B4-BE49-F238E27FC236}">
                <a16:creationId xmlns:a16="http://schemas.microsoft.com/office/drawing/2014/main" id="{A572D0FF-65BD-CA00-D1DA-BE1035308A03}"/>
              </a:ext>
            </a:extLst>
          </p:cNvPr>
          <p:cNvSpPr txBox="1"/>
          <p:nvPr/>
        </p:nvSpPr>
        <p:spPr>
          <a:xfrm>
            <a:off x="3047465" y="2789258"/>
            <a:ext cx="1540638" cy="369332"/>
          </a:xfrm>
          <a:prstGeom prst="rect">
            <a:avLst/>
          </a:prstGeom>
          <a:noFill/>
        </p:spPr>
        <p:txBody>
          <a:bodyPr wrap="square" rtlCol="0">
            <a:spAutoFit/>
          </a:bodyPr>
          <a:lstStyle/>
          <a:p>
            <a:r>
              <a:rPr lang="en-US" dirty="0">
                <a:solidFill>
                  <a:schemeClr val="bg1"/>
                </a:solidFill>
              </a:rPr>
              <a:t>Entertainment</a:t>
            </a:r>
          </a:p>
        </p:txBody>
      </p:sp>
      <p:sp>
        <p:nvSpPr>
          <p:cNvPr id="9" name="TextBox 8">
            <a:extLst>
              <a:ext uri="{FF2B5EF4-FFF2-40B4-BE49-F238E27FC236}">
                <a16:creationId xmlns:a16="http://schemas.microsoft.com/office/drawing/2014/main" id="{19467A12-A214-CF1D-A673-040120B27698}"/>
              </a:ext>
            </a:extLst>
          </p:cNvPr>
          <p:cNvSpPr txBox="1"/>
          <p:nvPr/>
        </p:nvSpPr>
        <p:spPr>
          <a:xfrm>
            <a:off x="3416120" y="2227817"/>
            <a:ext cx="1307206" cy="369332"/>
          </a:xfrm>
          <a:prstGeom prst="rect">
            <a:avLst/>
          </a:prstGeom>
          <a:noFill/>
        </p:spPr>
        <p:txBody>
          <a:bodyPr wrap="square" rtlCol="0">
            <a:spAutoFit/>
          </a:bodyPr>
          <a:lstStyle/>
          <a:p>
            <a:r>
              <a:rPr lang="en-US" dirty="0">
                <a:solidFill>
                  <a:schemeClr val="bg1"/>
                </a:solidFill>
              </a:rPr>
              <a:t>Pleasure</a:t>
            </a:r>
          </a:p>
        </p:txBody>
      </p:sp>
      <p:sp>
        <p:nvSpPr>
          <p:cNvPr id="10" name="TextBox 9">
            <a:extLst>
              <a:ext uri="{FF2B5EF4-FFF2-40B4-BE49-F238E27FC236}">
                <a16:creationId xmlns:a16="http://schemas.microsoft.com/office/drawing/2014/main" id="{AD195500-7271-575D-6BE2-3AEBE194422A}"/>
              </a:ext>
            </a:extLst>
          </p:cNvPr>
          <p:cNvSpPr txBox="1"/>
          <p:nvPr/>
        </p:nvSpPr>
        <p:spPr>
          <a:xfrm>
            <a:off x="1771915" y="2438735"/>
            <a:ext cx="906891" cy="369332"/>
          </a:xfrm>
          <a:prstGeom prst="rect">
            <a:avLst/>
          </a:prstGeom>
          <a:noFill/>
        </p:spPr>
        <p:txBody>
          <a:bodyPr wrap="square" rtlCol="0">
            <a:spAutoFit/>
          </a:bodyPr>
          <a:lstStyle/>
          <a:p>
            <a:r>
              <a:rPr lang="en-US" dirty="0">
                <a:solidFill>
                  <a:schemeClr val="bg1"/>
                </a:solidFill>
              </a:rPr>
              <a:t>Sports</a:t>
            </a:r>
          </a:p>
        </p:txBody>
      </p:sp>
      <p:sp>
        <p:nvSpPr>
          <p:cNvPr id="11" name="TextBox 10">
            <a:extLst>
              <a:ext uri="{FF2B5EF4-FFF2-40B4-BE49-F238E27FC236}">
                <a16:creationId xmlns:a16="http://schemas.microsoft.com/office/drawing/2014/main" id="{D3CC9739-AF9F-FCC2-0D02-8DB2BBEBC1C3}"/>
              </a:ext>
            </a:extLst>
          </p:cNvPr>
          <p:cNvSpPr txBox="1"/>
          <p:nvPr/>
        </p:nvSpPr>
        <p:spPr>
          <a:xfrm>
            <a:off x="1251662" y="4345229"/>
            <a:ext cx="1307206" cy="369332"/>
          </a:xfrm>
          <a:prstGeom prst="rect">
            <a:avLst/>
          </a:prstGeom>
          <a:noFill/>
        </p:spPr>
        <p:txBody>
          <a:bodyPr wrap="square" rtlCol="0">
            <a:spAutoFit/>
          </a:bodyPr>
          <a:lstStyle/>
          <a:p>
            <a:r>
              <a:rPr lang="en-US" dirty="0">
                <a:solidFill>
                  <a:schemeClr val="bg1"/>
                </a:solidFill>
              </a:rPr>
              <a:t>School</a:t>
            </a:r>
          </a:p>
        </p:txBody>
      </p:sp>
      <p:sp>
        <p:nvSpPr>
          <p:cNvPr id="12" name="TextBox 11">
            <a:extLst>
              <a:ext uri="{FF2B5EF4-FFF2-40B4-BE49-F238E27FC236}">
                <a16:creationId xmlns:a16="http://schemas.microsoft.com/office/drawing/2014/main" id="{B54F5F20-5EBC-3646-3744-C663CCBB1CA5}"/>
              </a:ext>
            </a:extLst>
          </p:cNvPr>
          <p:cNvSpPr txBox="1"/>
          <p:nvPr/>
        </p:nvSpPr>
        <p:spPr>
          <a:xfrm>
            <a:off x="2225360" y="4869171"/>
            <a:ext cx="981390" cy="369332"/>
          </a:xfrm>
          <a:prstGeom prst="rect">
            <a:avLst/>
          </a:prstGeom>
          <a:noFill/>
        </p:spPr>
        <p:txBody>
          <a:bodyPr wrap="square" rtlCol="0">
            <a:spAutoFit/>
          </a:bodyPr>
          <a:lstStyle/>
          <a:p>
            <a:r>
              <a:rPr lang="en-US" dirty="0">
                <a:solidFill>
                  <a:schemeClr val="bg1"/>
                </a:solidFill>
              </a:rPr>
              <a:t>Career</a:t>
            </a:r>
          </a:p>
        </p:txBody>
      </p:sp>
      <p:sp>
        <p:nvSpPr>
          <p:cNvPr id="13" name="TextBox 12">
            <a:extLst>
              <a:ext uri="{FF2B5EF4-FFF2-40B4-BE49-F238E27FC236}">
                <a16:creationId xmlns:a16="http://schemas.microsoft.com/office/drawing/2014/main" id="{2DD167D5-4B11-8DAA-FE1F-636F7F8A1CE1}"/>
              </a:ext>
            </a:extLst>
          </p:cNvPr>
          <p:cNvSpPr txBox="1"/>
          <p:nvPr/>
        </p:nvSpPr>
        <p:spPr>
          <a:xfrm>
            <a:off x="2827442" y="4414030"/>
            <a:ext cx="1918951" cy="369332"/>
          </a:xfrm>
          <a:prstGeom prst="rect">
            <a:avLst/>
          </a:prstGeom>
          <a:noFill/>
        </p:spPr>
        <p:txBody>
          <a:bodyPr wrap="square" rtlCol="0">
            <a:spAutoFit/>
          </a:bodyPr>
          <a:lstStyle/>
          <a:p>
            <a:r>
              <a:rPr lang="en-US" dirty="0">
                <a:solidFill>
                  <a:schemeClr val="bg1"/>
                </a:solidFill>
              </a:rPr>
              <a:t>Social acceptance</a:t>
            </a:r>
          </a:p>
        </p:txBody>
      </p:sp>
      <p:sp>
        <p:nvSpPr>
          <p:cNvPr id="15" name="TextBox 14">
            <a:extLst>
              <a:ext uri="{FF2B5EF4-FFF2-40B4-BE49-F238E27FC236}">
                <a16:creationId xmlns:a16="http://schemas.microsoft.com/office/drawing/2014/main" id="{A7BE4D91-AA10-82CD-C181-9927E0CDF859}"/>
              </a:ext>
            </a:extLst>
          </p:cNvPr>
          <p:cNvSpPr txBox="1"/>
          <p:nvPr/>
        </p:nvSpPr>
        <p:spPr>
          <a:xfrm>
            <a:off x="8307948" y="1742839"/>
            <a:ext cx="1635617" cy="369333"/>
          </a:xfrm>
          <a:prstGeom prst="rect">
            <a:avLst/>
          </a:prstGeom>
          <a:noFill/>
        </p:spPr>
        <p:txBody>
          <a:bodyPr wrap="square" rtlCol="0">
            <a:spAutoFit/>
          </a:bodyPr>
          <a:lstStyle/>
          <a:p>
            <a:r>
              <a:rPr lang="en-US" dirty="0">
                <a:solidFill>
                  <a:schemeClr val="bg1"/>
                </a:solidFill>
              </a:rPr>
              <a:t>Walk By Faith</a:t>
            </a:r>
          </a:p>
        </p:txBody>
      </p:sp>
      <p:sp>
        <p:nvSpPr>
          <p:cNvPr id="16" name="TextBox 15">
            <a:extLst>
              <a:ext uri="{FF2B5EF4-FFF2-40B4-BE49-F238E27FC236}">
                <a16:creationId xmlns:a16="http://schemas.microsoft.com/office/drawing/2014/main" id="{AFA950A0-6A52-28D1-8512-97D88F2C42D9}"/>
              </a:ext>
            </a:extLst>
          </p:cNvPr>
          <p:cNvSpPr txBox="1"/>
          <p:nvPr/>
        </p:nvSpPr>
        <p:spPr>
          <a:xfrm>
            <a:off x="7430037" y="2902593"/>
            <a:ext cx="1036748" cy="369333"/>
          </a:xfrm>
          <a:prstGeom prst="rect">
            <a:avLst/>
          </a:prstGeom>
          <a:noFill/>
        </p:spPr>
        <p:txBody>
          <a:bodyPr wrap="square" rtlCol="0">
            <a:spAutoFit/>
          </a:bodyPr>
          <a:lstStyle/>
          <a:p>
            <a:r>
              <a:rPr lang="en-US" dirty="0">
                <a:solidFill>
                  <a:schemeClr val="bg1"/>
                </a:solidFill>
              </a:rPr>
              <a:t>Eternal</a:t>
            </a:r>
          </a:p>
        </p:txBody>
      </p:sp>
      <p:sp>
        <p:nvSpPr>
          <p:cNvPr id="17" name="TextBox 16">
            <a:extLst>
              <a:ext uri="{FF2B5EF4-FFF2-40B4-BE49-F238E27FC236}">
                <a16:creationId xmlns:a16="http://schemas.microsoft.com/office/drawing/2014/main" id="{5BE6AEAE-E2A5-F074-B4F0-F395D1F21B1C}"/>
              </a:ext>
            </a:extLst>
          </p:cNvPr>
          <p:cNvSpPr txBox="1"/>
          <p:nvPr/>
        </p:nvSpPr>
        <p:spPr>
          <a:xfrm>
            <a:off x="9579535" y="2902593"/>
            <a:ext cx="1036748" cy="369332"/>
          </a:xfrm>
          <a:prstGeom prst="rect">
            <a:avLst/>
          </a:prstGeom>
          <a:noFill/>
        </p:spPr>
        <p:txBody>
          <a:bodyPr wrap="square" rtlCol="0">
            <a:spAutoFit/>
          </a:bodyPr>
          <a:lstStyle/>
          <a:p>
            <a:r>
              <a:rPr lang="en-US" dirty="0">
                <a:solidFill>
                  <a:schemeClr val="bg1"/>
                </a:solidFill>
              </a:rPr>
              <a:t>Infinite</a:t>
            </a:r>
          </a:p>
        </p:txBody>
      </p:sp>
      <p:sp>
        <p:nvSpPr>
          <p:cNvPr id="18" name="TextBox 17">
            <a:extLst>
              <a:ext uri="{FF2B5EF4-FFF2-40B4-BE49-F238E27FC236}">
                <a16:creationId xmlns:a16="http://schemas.microsoft.com/office/drawing/2014/main" id="{2F3D5C9F-48B4-3898-E6AC-F942832E0F1D}"/>
              </a:ext>
            </a:extLst>
          </p:cNvPr>
          <p:cNvSpPr txBox="1"/>
          <p:nvPr/>
        </p:nvSpPr>
        <p:spPr>
          <a:xfrm>
            <a:off x="8024616" y="4673514"/>
            <a:ext cx="2002663" cy="646331"/>
          </a:xfrm>
          <a:prstGeom prst="rect">
            <a:avLst/>
          </a:prstGeom>
          <a:noFill/>
        </p:spPr>
        <p:txBody>
          <a:bodyPr wrap="square" rtlCol="0">
            <a:spAutoFit/>
          </a:bodyPr>
          <a:lstStyle/>
          <a:p>
            <a:r>
              <a:rPr lang="en-US" dirty="0">
                <a:solidFill>
                  <a:schemeClr val="bg1"/>
                </a:solidFill>
              </a:rPr>
              <a:t>Eternally and infinitely important</a:t>
            </a:r>
          </a:p>
        </p:txBody>
      </p:sp>
    </p:spTree>
    <p:extLst>
      <p:ext uri="{BB962C8B-B14F-4D97-AF65-F5344CB8AC3E}">
        <p14:creationId xmlns:p14="http://schemas.microsoft.com/office/powerpoint/2010/main" val="20287764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3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43"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
                                        <p:tgtEl>
                                          <p:spTgt spid="8"/>
                                        </p:tgtEl>
                                      </p:cBhvr>
                                    </p:animEffect>
                                    <p:anim calcmode="lin" valueType="num">
                                      <p:cBhvr>
                                        <p:cTn id="35" dur="400" fill="hold"/>
                                        <p:tgtEl>
                                          <p:spTgt spid="8"/>
                                        </p:tgtEl>
                                        <p:attrNameLst>
                                          <p:attrName>ppt_x</p:attrName>
                                        </p:attrNameLst>
                                      </p:cBhvr>
                                      <p:tavLst>
                                        <p:tav tm="0">
                                          <p:val>
                                            <p:strVal val="#ppt_x"/>
                                          </p:val>
                                        </p:tav>
                                        <p:tav tm="100000">
                                          <p:val>
                                            <p:strVal val="#ppt_x"/>
                                          </p:val>
                                        </p:tav>
                                      </p:tavLst>
                                    </p:anim>
                                    <p:anim calcmode="lin" valueType="num">
                                      <p:cBhvr>
                                        <p:cTn id="36" dur="400" fill="hold"/>
                                        <p:tgtEl>
                                          <p:spTgt spid="8"/>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9" presetID="49" presetClass="entr" presetSubtype="0" decel="10000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par>
                                <p:cTn id="45" presetID="17" presetClass="entr" presetSubtype="1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childTnLst>
                                </p:cTn>
                              </p:par>
                              <p:par>
                                <p:cTn id="49" presetID="50" presetClass="entr" presetSubtype="0"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strVal val="#ppt_w+.3"/>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Effect transition="in" filter="fade">
                                      <p:cBhvr>
                                        <p:cTn id="53" dur="1000"/>
                                        <p:tgtEl>
                                          <p:spTgt spid="13"/>
                                        </p:tgtEl>
                                      </p:cBhvr>
                                    </p:animEffect>
                                  </p:childTnLst>
                                </p:cTn>
                              </p:par>
                              <p:par>
                                <p:cTn id="54" presetID="37"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900" decel="100000" fill="hold"/>
                                        <p:tgtEl>
                                          <p:spTgt spid="1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0" presetClass="entr" presetSubtype="0" decel="10000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strVal val="#ppt_w+.3"/>
                                          </p:val>
                                        </p:tav>
                                        <p:tav tm="100000">
                                          <p:val>
                                            <p:strVal val="#ppt_w"/>
                                          </p:val>
                                        </p:tav>
                                      </p:tavLst>
                                    </p:anim>
                                    <p:anim calcmode="lin" valueType="num">
                                      <p:cBhvr>
                                        <p:cTn id="65" dur="1000" fill="hold"/>
                                        <p:tgtEl>
                                          <p:spTgt spid="16"/>
                                        </p:tgtEl>
                                        <p:attrNameLst>
                                          <p:attrName>ppt_h</p:attrName>
                                        </p:attrNameLst>
                                      </p:cBhvr>
                                      <p:tavLst>
                                        <p:tav tm="0">
                                          <p:val>
                                            <p:strVal val="#ppt_h"/>
                                          </p:val>
                                        </p:tav>
                                        <p:tav tm="100000">
                                          <p:val>
                                            <p:strVal val="#ppt_h"/>
                                          </p:val>
                                        </p:tav>
                                      </p:tavLst>
                                    </p:anim>
                                    <p:animEffect transition="in" filter="fade">
                                      <p:cBhvr>
                                        <p:cTn id="66" dur="1000"/>
                                        <p:tgtEl>
                                          <p:spTgt spid="16"/>
                                        </p:tgtEl>
                                      </p:cBhvr>
                                    </p:animEffect>
                                  </p:childTnLst>
                                </p:cTn>
                              </p:par>
                              <p:par>
                                <p:cTn id="67" presetID="50" presetClass="entr" presetSubtype="0" decel="10000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1000" fill="hold"/>
                                        <p:tgtEl>
                                          <p:spTgt spid="17"/>
                                        </p:tgtEl>
                                        <p:attrNameLst>
                                          <p:attrName>ppt_w</p:attrName>
                                        </p:attrNameLst>
                                      </p:cBhvr>
                                      <p:tavLst>
                                        <p:tav tm="0">
                                          <p:val>
                                            <p:strVal val="#ppt_w+.3"/>
                                          </p:val>
                                        </p:tav>
                                        <p:tav tm="100000">
                                          <p:val>
                                            <p:strVal val="#ppt_w"/>
                                          </p:val>
                                        </p:tav>
                                      </p:tavLst>
                                    </p:anim>
                                    <p:anim calcmode="lin" valueType="num">
                                      <p:cBhvr>
                                        <p:cTn id="70" dur="1000" fill="hold"/>
                                        <p:tgtEl>
                                          <p:spTgt spid="17"/>
                                        </p:tgtEl>
                                        <p:attrNameLst>
                                          <p:attrName>ppt_h</p:attrName>
                                        </p:attrNameLst>
                                      </p:cBhvr>
                                      <p:tavLst>
                                        <p:tav tm="0">
                                          <p:val>
                                            <p:strVal val="#ppt_h"/>
                                          </p:val>
                                        </p:tav>
                                        <p:tav tm="100000">
                                          <p:val>
                                            <p:strVal val="#ppt_h"/>
                                          </p:val>
                                        </p:tav>
                                      </p:tavLst>
                                    </p:anim>
                                    <p:animEffect transition="in" filter="fade">
                                      <p:cBhvr>
                                        <p:cTn id="71" dur="1000"/>
                                        <p:tgtEl>
                                          <p:spTgt spid="17"/>
                                        </p:tgtEl>
                                      </p:cBhvr>
                                    </p:animEffect>
                                  </p:childTnLst>
                                </p:cTn>
                              </p:par>
                              <p:par>
                                <p:cTn id="72" presetID="50" presetClass="entr" presetSubtype="0" decel="10000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1000" fill="hold"/>
                                        <p:tgtEl>
                                          <p:spTgt spid="18"/>
                                        </p:tgtEl>
                                        <p:attrNameLst>
                                          <p:attrName>ppt_w</p:attrName>
                                        </p:attrNameLst>
                                      </p:cBhvr>
                                      <p:tavLst>
                                        <p:tav tm="0">
                                          <p:val>
                                            <p:strVal val="#ppt_w+.3"/>
                                          </p:val>
                                        </p:tav>
                                        <p:tav tm="100000">
                                          <p:val>
                                            <p:strVal val="#ppt_w"/>
                                          </p:val>
                                        </p:tav>
                                      </p:tavLst>
                                    </p:anim>
                                    <p:anim calcmode="lin" valueType="num">
                                      <p:cBhvr>
                                        <p:cTn id="75" dur="1000" fill="hold"/>
                                        <p:tgtEl>
                                          <p:spTgt spid="18"/>
                                        </p:tgtEl>
                                        <p:attrNameLst>
                                          <p:attrName>ppt_h</p:attrName>
                                        </p:attrNameLst>
                                      </p:cBhvr>
                                      <p:tavLst>
                                        <p:tav tm="0">
                                          <p:val>
                                            <p:strVal val="#ppt_h"/>
                                          </p:val>
                                        </p:tav>
                                        <p:tav tm="100000">
                                          <p:val>
                                            <p:strVal val="#ppt_h"/>
                                          </p:val>
                                        </p:tav>
                                      </p:tavLst>
                                    </p:anim>
                                    <p:animEffect transition="in" filter="fade">
                                      <p:cBhvr>
                                        <p:cTn id="7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Society Today</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t>Biggest industries: Entertainment and Technology</a:t>
            </a:r>
          </a:p>
          <a:p>
            <a:endParaRPr lang="en-US" dirty="0"/>
          </a:p>
          <a:p>
            <a:r>
              <a:rPr lang="en-US" dirty="0"/>
              <a:t>Entertainment: Movies, Music, Sports</a:t>
            </a:r>
          </a:p>
          <a:p>
            <a:endParaRPr lang="en-US" dirty="0"/>
          </a:p>
          <a:p>
            <a:r>
              <a:rPr lang="en-US" dirty="0"/>
              <a:t>Technology: Apple, Amazon, Google, Microsoft</a:t>
            </a:r>
          </a:p>
        </p:txBody>
      </p:sp>
    </p:spTree>
    <p:extLst>
      <p:ext uri="{BB962C8B-B14F-4D97-AF65-F5344CB8AC3E}">
        <p14:creationId xmlns:p14="http://schemas.microsoft.com/office/powerpoint/2010/main" val="22528596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3131A5F-DB66-18C3-487D-5DE8B1BED998}"/>
              </a:ext>
            </a:extLst>
          </p:cNvPr>
          <p:cNvSpPr/>
          <p:nvPr/>
        </p:nvSpPr>
        <p:spPr>
          <a:xfrm>
            <a:off x="983088" y="1326524"/>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Cain</a:t>
            </a:r>
          </a:p>
        </p:txBody>
      </p:sp>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t>God</a:t>
            </a:r>
          </a:p>
        </p:txBody>
      </p:sp>
      <p:sp>
        <p:nvSpPr>
          <p:cNvPr id="22" name="TextBox 21">
            <a:extLst>
              <a:ext uri="{FF2B5EF4-FFF2-40B4-BE49-F238E27FC236}">
                <a16:creationId xmlns:a16="http://schemas.microsoft.com/office/drawing/2014/main" id="{2DAA99EA-6E9F-0300-781B-A73F80FF128A}"/>
              </a:ext>
            </a:extLst>
          </p:cNvPr>
          <p:cNvSpPr txBox="1"/>
          <p:nvPr/>
        </p:nvSpPr>
        <p:spPr>
          <a:xfrm rot="10800000">
            <a:off x="3397877" y="1750384"/>
            <a:ext cx="1955979" cy="1569660"/>
          </a:xfrm>
          <a:prstGeom prst="rect">
            <a:avLst/>
          </a:prstGeom>
          <a:noFill/>
        </p:spPr>
        <p:txBody>
          <a:bodyPr wrap="square">
            <a:spAutoFit/>
          </a:bodyPr>
          <a:lstStyle/>
          <a:p>
            <a:r>
              <a:rPr lang="en-US" sz="9600" dirty="0"/>
              <a:t>👀</a:t>
            </a:r>
          </a:p>
        </p:txBody>
      </p:sp>
      <p:sp>
        <p:nvSpPr>
          <p:cNvPr id="2" name="Oval 1">
            <a:extLst>
              <a:ext uri="{FF2B5EF4-FFF2-40B4-BE49-F238E27FC236}">
                <a16:creationId xmlns:a16="http://schemas.microsoft.com/office/drawing/2014/main" id="{5A2DB68B-F9CD-31BE-D0BC-E4E97F1FE8AB}"/>
              </a:ext>
            </a:extLst>
          </p:cNvPr>
          <p:cNvSpPr/>
          <p:nvPr/>
        </p:nvSpPr>
        <p:spPr>
          <a:xfrm>
            <a:off x="1146221" y="2891131"/>
            <a:ext cx="4254321" cy="2281708"/>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Distractions</a:t>
            </a:r>
          </a:p>
        </p:txBody>
      </p:sp>
      <p:sp>
        <p:nvSpPr>
          <p:cNvPr id="6" name="Oval 5">
            <a:extLst>
              <a:ext uri="{FF2B5EF4-FFF2-40B4-BE49-F238E27FC236}">
                <a16:creationId xmlns:a16="http://schemas.microsoft.com/office/drawing/2014/main" id="{47C99347-A4CE-47DF-CCB5-9C79CA67A5FA}"/>
              </a:ext>
            </a:extLst>
          </p:cNvPr>
          <p:cNvSpPr/>
          <p:nvPr/>
        </p:nvSpPr>
        <p:spPr>
          <a:xfrm rot="21103073">
            <a:off x="400952" y="4605933"/>
            <a:ext cx="2738605" cy="906799"/>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Development</a:t>
            </a:r>
          </a:p>
        </p:txBody>
      </p:sp>
      <p:sp>
        <p:nvSpPr>
          <p:cNvPr id="5" name="Oval 4">
            <a:extLst>
              <a:ext uri="{FF2B5EF4-FFF2-40B4-BE49-F238E27FC236}">
                <a16:creationId xmlns:a16="http://schemas.microsoft.com/office/drawing/2014/main" id="{2FA79657-9393-E5CF-1E3D-0B27C6A67815}"/>
              </a:ext>
            </a:extLst>
          </p:cNvPr>
          <p:cNvSpPr/>
          <p:nvPr/>
        </p:nvSpPr>
        <p:spPr>
          <a:xfrm rot="997815">
            <a:off x="2589106" y="4631379"/>
            <a:ext cx="3517924" cy="1141789"/>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Entertainment</a:t>
            </a:r>
          </a:p>
        </p:txBody>
      </p:sp>
      <p:sp>
        <p:nvSpPr>
          <p:cNvPr id="21" name="TextBox 20">
            <a:extLst>
              <a:ext uri="{FF2B5EF4-FFF2-40B4-BE49-F238E27FC236}">
                <a16:creationId xmlns:a16="http://schemas.microsoft.com/office/drawing/2014/main" id="{C0CB8875-FC94-16CD-D955-C1807599A911}"/>
              </a:ext>
            </a:extLst>
          </p:cNvPr>
          <p:cNvSpPr txBox="1"/>
          <p:nvPr/>
        </p:nvSpPr>
        <p:spPr>
          <a:xfrm>
            <a:off x="1106243" y="1499245"/>
            <a:ext cx="1955979" cy="1569660"/>
          </a:xfrm>
          <a:prstGeom prst="rect">
            <a:avLst/>
          </a:prstGeom>
          <a:noFill/>
        </p:spPr>
        <p:txBody>
          <a:bodyPr wrap="square">
            <a:spAutoFit/>
          </a:bodyPr>
          <a:lstStyle/>
          <a:p>
            <a:r>
              <a:rPr lang="en-US" sz="9600" dirty="0"/>
              <a:t>👀</a:t>
            </a:r>
          </a:p>
        </p:txBody>
      </p:sp>
      <p:sp>
        <p:nvSpPr>
          <p:cNvPr id="8" name="TextBox 7">
            <a:extLst>
              <a:ext uri="{FF2B5EF4-FFF2-40B4-BE49-F238E27FC236}">
                <a16:creationId xmlns:a16="http://schemas.microsoft.com/office/drawing/2014/main" id="{040CC285-34DA-7626-5CA7-617F6BD81132}"/>
              </a:ext>
            </a:extLst>
          </p:cNvPr>
          <p:cNvSpPr txBox="1"/>
          <p:nvPr/>
        </p:nvSpPr>
        <p:spPr>
          <a:xfrm>
            <a:off x="7971668" y="3272772"/>
            <a:ext cx="2474891" cy="1200329"/>
          </a:xfrm>
          <a:prstGeom prst="rect">
            <a:avLst/>
          </a:prstGeom>
          <a:solidFill>
            <a:srgbClr val="C00000"/>
          </a:solidFill>
        </p:spPr>
        <p:txBody>
          <a:bodyPr wrap="square" rtlCol="0">
            <a:spAutoFit/>
          </a:bodyPr>
          <a:lstStyle/>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84FBA7F8-EF98-F89D-427B-B308C70C7A07}"/>
              </a:ext>
            </a:extLst>
          </p:cNvPr>
          <p:cNvSpPr txBox="1"/>
          <p:nvPr/>
        </p:nvSpPr>
        <p:spPr>
          <a:xfrm>
            <a:off x="8372878" y="3429000"/>
            <a:ext cx="2007494" cy="707886"/>
          </a:xfrm>
          <a:prstGeom prst="rect">
            <a:avLst/>
          </a:prstGeom>
          <a:noFill/>
        </p:spPr>
        <p:txBody>
          <a:bodyPr wrap="square">
            <a:spAutoFit/>
          </a:bodyPr>
          <a:lstStyle/>
          <a:p>
            <a:r>
              <a:rPr lang="en-US" sz="4000" dirty="0">
                <a:solidFill>
                  <a:schemeClr val="lt1"/>
                </a:solidFill>
              </a:rPr>
              <a:t>WORLD</a:t>
            </a:r>
          </a:p>
        </p:txBody>
      </p:sp>
    </p:spTree>
    <p:extLst>
      <p:ext uri="{BB962C8B-B14F-4D97-AF65-F5344CB8AC3E}">
        <p14:creationId xmlns:p14="http://schemas.microsoft.com/office/powerpoint/2010/main" val="23929442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1000"/>
                                        <p:tgtEl>
                                          <p:spTgt spid="22"/>
                                        </p:tgtEl>
                                      </p:cBhvr>
                                    </p:animEffect>
                                    <p:anim calcmode="lin" valueType="num">
                                      <p:cBhvr>
                                        <p:cTn id="7" dur="1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22"/>
                                        </p:tgtEl>
                                        <p:attrNameLst>
                                          <p:attrName>ppt_h</p:attrName>
                                        </p:attrNameLst>
                                      </p:cBhvr>
                                      <p:tavLst>
                                        <p:tav tm="0">
                                          <p:val>
                                            <p:strVal val="ppt_h"/>
                                          </p:val>
                                        </p:tav>
                                        <p:tav tm="100000">
                                          <p:val>
                                            <p:strVal val="ppt_h"/>
                                          </p:val>
                                        </p:tav>
                                      </p:tavLst>
                                    </p:anim>
                                    <p:set>
                                      <p:cBhvr>
                                        <p:cTn id="9" dur="1" fill="hold">
                                          <p:stCondLst>
                                            <p:cond delay="999"/>
                                          </p:stCondLst>
                                        </p:cTn>
                                        <p:tgtEl>
                                          <p:spTgt spid="22"/>
                                        </p:tgtEl>
                                        <p:attrNameLst>
                                          <p:attrName>style.visibility</p:attrName>
                                        </p:attrNameLst>
                                      </p:cBhvr>
                                      <p:to>
                                        <p:strVal val="hidden"/>
                                      </p:to>
                                    </p:set>
                                  </p:childTnLst>
                                </p:cTn>
                              </p:par>
                              <p:par>
                                <p:cTn id="10" presetID="45"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ppt_w</p:attrName>
                                        </p:attrNameLst>
                                      </p:cBhvr>
                                      <p:tavLst>
                                        <p:tav tm="0" fmla="#ppt_w*sin(2.5*pi*$)">
                                          <p:val>
                                            <p:fltVal val="0"/>
                                          </p:val>
                                        </p:tav>
                                        <p:tav tm="100000">
                                          <p:val>
                                            <p:fltVal val="1"/>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fill="hold" grpId="0" nodeType="clickEffect">
                                  <p:stCondLst>
                                    <p:cond delay="0"/>
                                  </p:stCondLst>
                                  <p:childTnLst>
                                    <p:animMotion origin="layout" path="M -1.04167E-6 7.40741E-7 L 0.60287 -0.50185 " pathEditMode="relative" rAng="0" ptsTypes="AA">
                                      <p:cBhvr>
                                        <p:cTn id="18" dur="1000" fill="hold"/>
                                        <p:tgtEl>
                                          <p:spTgt spid="4"/>
                                        </p:tgtEl>
                                        <p:attrNameLst>
                                          <p:attrName>ppt_x</p:attrName>
                                          <p:attrName>ppt_y</p:attrName>
                                        </p:attrNameLst>
                                      </p:cBhvr>
                                      <p:rCtr x="30143" y="-25093"/>
                                    </p:animMotion>
                                  </p:childTnLst>
                                </p:cTn>
                              </p:par>
                              <p:par>
                                <p:cTn id="19" presetID="0" presetClass="path" presetSubtype="0" decel="50000" fill="hold" grpId="1" nodeType="withEffect">
                                  <p:stCondLst>
                                    <p:cond delay="0"/>
                                  </p:stCondLst>
                                  <p:childTnLst>
                                    <p:animMotion origin="layout" path="M 0 0 L 0 0 C 0.00313 -0.00486 0.00665 -0.00949 0.00951 -0.01505 C 0.01237 -0.02084 0.01394 -0.02894 0.01732 -0.0338 C 0.02201 -0.04051 0.0237 -0.04329 0.02904 -0.04885 C 0.03334 -0.05348 0.03724 -0.06042 0.04219 -0.06204 L 0.0517 -0.06482 C 0.05417 -0.06644 0.05652 -0.06852 0.05912 -0.06945 C 0.0655 -0.07199 0.07487 -0.06922 0.08073 -0.06852 C 0.08425 -0.06806 0.08777 -0.06806 0.09128 -0.0676 C 0.11563 -0.06019 0.09792 -0.06783 0.11771 -0.0544 C 0.12344 -0.0507 0.13698 -0.04398 0.14258 -0.03843 C 0.16745 -0.01412 0.15951 -0.01945 0.1737 -0.00278 C 0.17592 -0.00023 0.17852 0.00185 0.1806 0.00463 C 0.18373 0.00926 0.18659 0.01481 0.18959 0.01967 C 0.18972 0.0206 0.19011 0.02361 0.19011 0.02268 C 0.19011 0.02106 0.18933 0.01944 0.18959 0.01782 C 0.19011 0.01273 0.19323 0.01111 0.1948 0.00764 C 0.21068 -0.02801 0.19284 0.00787 0.20586 -0.02338 C 0.20704 -0.02639 0.2086 -0.02871 0.21016 -0.03102 C 0.21342 -0.03611 0.21667 -0.04144 0.22019 -0.04607 C 0.22084 -0.04699 0.22149 -0.04792 0.22227 -0.04885 C 0.2237 -0.05047 0.225 -0.05232 0.22657 -0.05348 C 0.2293 -0.05602 0.23204 -0.05834 0.2349 -0.06019 C 0.23646 -0.06111 0.23816 -0.06158 0.23972 -0.06204 C 0.24297 -0.06273 0.24974 -0.06389 0.24974 -0.06389 C 0.27032 -0.06019 0.26003 -0.06227 0.28086 -0.05741 C 0.28243 -0.05602 0.28412 -0.05486 0.28568 -0.05348 C 0.29011 -0.04954 0.29415 -0.04445 0.29883 -0.04121 C 0.30495 -0.03727 0.3112 -0.03357 0.3168 -0.02732 C 0.31862 -0.02523 0.32045 -0.02315 0.32214 -0.0206 C 0.32487 -0.01621 0.32995 -0.00648 0.32995 -0.00648 C 0.33099 -0.00093 0.32982 -0.00625 0.33269 0 C 0.33347 0.00185 0.33412 0.0037 0.33477 0.00578 C 0.33607 0.00926 0.33568 0.0074 0.33633 0.01134 C 0.33829 0.00694 0.34063 0.00301 0.34219 -0.00185 C 0.34493 -0.01019 0.34441 -0.01667 0.34792 -0.02338 C 0.34987 -0.02709 0.3543 -0.03033 0.35638 -0.03287 C 0.35795 -0.03449 0.35912 -0.03681 0.36068 -0.03843 C 0.3625 -0.04051 0.36459 -0.0419 0.36641 -0.04422 C 0.37631 -0.05579 0.36211 -0.04329 0.37644 -0.05741 C 0.37787 -0.05857 0.3793 -0.05949 0.38073 -0.06019 C 0.38451 -0.06181 0.3879 -0.06227 0.3918 -0.06297 C 0.39323 -0.06366 0.39454 -0.06435 0.39597 -0.06482 C 0.39961 -0.06574 0.41459 -0.06667 0.41615 -0.06667 C 0.42696 -0.06528 0.43073 -0.06621 0.44037 -0.06019 C 0.44545 -0.05695 0.45521 -0.04885 0.45521 -0.04885 C 0.45638 -0.04699 0.45769 -0.04514 0.45886 -0.04329 C 0.46016 -0.04098 0.4612 -0.03843 0.46263 -0.03658 C 0.46472 -0.0338 0.46719 -0.03172 0.46941 -0.02917 C 0.47123 -0.02709 0.47292 -0.02454 0.47474 -0.02246 C 0.47579 -0.0213 0.47696 -0.02084 0.47787 -0.01968 C 0.48425 -0.01181 0.47917 -0.01644 0.48477 -0.00741 C 0.48724 -0.00348 0.48959 0.00115 0.49271 0.0037 C 0.5 0.01041 0.48672 -0.00185 0.49792 0.01134 C 0.5 0.01365 0.49935 0.01203 0.50013 0.01597 " pathEditMode="relative" ptsTypes="AAAAAAAAAAAAAAAAAAAAAAAAAAAAAAAAAAAAAAAAAAAAAAAAAAAAAAAA">
                                      <p:cBhvr>
                                        <p:cTn id="20" dur="2000" fill="hold"/>
                                        <p:tgtEl>
                                          <p:spTgt spid="21"/>
                                        </p:tgtEl>
                                        <p:attrNameLst>
                                          <p:attrName>ppt_x</p:attrName>
                                          <p:attrName>ppt_y</p:attrName>
                                        </p:attrNameLst>
                                      </p:cBhvr>
                                    </p:animMotion>
                                  </p:childTnLst>
                                </p:cTn>
                              </p:par>
                              <p:par>
                                <p:cTn id="21" presetID="0" presetClass="path" presetSubtype="0" decel="50000" fill="hold" grpId="0" nodeType="withEffect">
                                  <p:stCondLst>
                                    <p:cond delay="0"/>
                                  </p:stCondLst>
                                  <p:childTnLst>
                                    <p:animMotion origin="layout" path="M 0 0 L 0 0 C 0.00313 -0.00486 0.00665 -0.00949 0.00951 -0.01505 C 0.01237 -0.02084 0.01394 -0.02894 0.01732 -0.0338 C 0.02201 -0.04051 0.0237 -0.04329 0.02904 -0.04885 C 0.03334 -0.05348 0.03724 -0.06042 0.04219 -0.06204 L 0.0517 -0.06482 C 0.05417 -0.06644 0.05652 -0.06852 0.05912 -0.06945 C 0.0655 -0.07199 0.07487 -0.06922 0.08073 -0.06852 C 0.08425 -0.06806 0.08777 -0.06806 0.09128 -0.0676 C 0.11563 -0.06019 0.09792 -0.06783 0.11771 -0.0544 C 0.12344 -0.0507 0.13698 -0.04398 0.14258 -0.03843 C 0.16745 -0.01412 0.15951 -0.01945 0.1737 -0.00278 C 0.17592 -0.00023 0.17852 0.00185 0.1806 0.00463 C 0.18373 0.00926 0.18659 0.01481 0.18959 0.01967 C 0.18972 0.0206 0.19011 0.02361 0.19011 0.02268 C 0.19011 0.02106 0.18933 0.01944 0.18959 0.01782 C 0.19011 0.01273 0.19323 0.01111 0.1948 0.00764 C 0.21068 -0.02801 0.19284 0.00787 0.20586 -0.02338 C 0.20704 -0.02639 0.2086 -0.02871 0.21016 -0.03102 C 0.21342 -0.03611 0.21667 -0.04144 0.22019 -0.04607 C 0.22084 -0.04699 0.22149 -0.04792 0.22227 -0.04885 C 0.2237 -0.05047 0.225 -0.05232 0.22657 -0.05348 C 0.2293 -0.05602 0.23204 -0.05834 0.2349 -0.06019 C 0.23646 -0.06111 0.23816 -0.06158 0.23972 -0.06204 C 0.24297 -0.06273 0.24974 -0.06389 0.24974 -0.06389 C 0.27032 -0.06019 0.26003 -0.06227 0.28086 -0.05741 C 0.28243 -0.05602 0.28412 -0.05486 0.28568 -0.05348 C 0.29011 -0.04954 0.29415 -0.04445 0.29883 -0.04121 C 0.30495 -0.03727 0.3112 -0.03357 0.3168 -0.02732 C 0.31862 -0.02523 0.32045 -0.02315 0.32214 -0.0206 C 0.32487 -0.01621 0.32995 -0.00648 0.32995 -0.00648 C 0.33099 -0.00093 0.32982 -0.00625 0.33269 0 C 0.33347 0.00185 0.33412 0.0037 0.33477 0.00578 C 0.33607 0.00926 0.33568 0.0074 0.33633 0.01134 C 0.33829 0.00694 0.34063 0.00301 0.34219 -0.00185 C 0.34493 -0.01019 0.34441 -0.01667 0.34792 -0.02338 C 0.34987 -0.02709 0.3543 -0.03033 0.35638 -0.03287 C 0.35795 -0.03449 0.35912 -0.03681 0.36068 -0.03843 C 0.3625 -0.04051 0.36459 -0.0419 0.36641 -0.04422 C 0.37631 -0.05579 0.36211 -0.04329 0.37644 -0.05741 C 0.37787 -0.05857 0.3793 -0.05949 0.38073 -0.06019 C 0.38451 -0.06181 0.3879 -0.06227 0.3918 -0.06297 C 0.39323 -0.06366 0.39454 -0.06435 0.39597 -0.06482 C 0.39961 -0.06574 0.41459 -0.06667 0.41615 -0.06667 C 0.42696 -0.06528 0.43073 -0.06621 0.44037 -0.06019 C 0.44545 -0.05695 0.45521 -0.04885 0.45521 -0.04885 C 0.45638 -0.04699 0.45769 -0.04514 0.45886 -0.04329 C 0.46016 -0.04098 0.4612 -0.03843 0.46263 -0.03658 C 0.46472 -0.0338 0.46719 -0.03172 0.46941 -0.02917 C 0.47123 -0.02709 0.47292 -0.02454 0.47474 -0.02246 C 0.47579 -0.0213 0.47696 -0.02084 0.47787 -0.01968 C 0.48425 -0.01181 0.47917 -0.01644 0.48477 -0.00741 C 0.48724 -0.00348 0.48959 0.00115 0.49271 0.0037 C 0.5 0.01041 0.48672 -0.00185 0.49792 0.01134 C 0.5 0.01365 0.49935 0.01203 0.50013 0.01597 " pathEditMode="relative" ptsTypes="AAAAAAAAAAAAAAAAAAAAAAAAAAAAAAAAAAAAAAAAAAAAAAAAAAAAAAAA">
                                      <p:cBhvr>
                                        <p:cTn id="22" dur="2000" fill="hold"/>
                                        <p:tgtEl>
                                          <p:spTgt spid="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80">
                                          <p:stCondLst>
                                            <p:cond delay="0"/>
                                          </p:stCondLst>
                                        </p:cTn>
                                        <p:tgtEl>
                                          <p:spTgt spid="5"/>
                                        </p:tgtEl>
                                      </p:cBhvr>
                                    </p:animEffect>
                                    <p:anim calcmode="lin" valueType="num">
                                      <p:cBhvr>
                                        <p:cTn id="6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tgtEl>
                                      </p:cBhvr>
                                      <p:to x="100000" y="60000"/>
                                    </p:animScale>
                                    <p:animScale>
                                      <p:cBhvr>
                                        <p:cTn id="66" dur="166" decel="50000">
                                          <p:stCondLst>
                                            <p:cond delay="676"/>
                                          </p:stCondLst>
                                        </p:cTn>
                                        <p:tgtEl>
                                          <p:spTgt spid="5"/>
                                        </p:tgtEl>
                                      </p:cBhvr>
                                      <p:to x="100000" y="100000"/>
                                    </p:animScale>
                                    <p:animScale>
                                      <p:cBhvr>
                                        <p:cTn id="67" dur="26">
                                          <p:stCondLst>
                                            <p:cond delay="1312"/>
                                          </p:stCondLst>
                                        </p:cTn>
                                        <p:tgtEl>
                                          <p:spTgt spid="5"/>
                                        </p:tgtEl>
                                      </p:cBhvr>
                                      <p:to x="100000" y="80000"/>
                                    </p:animScale>
                                    <p:animScale>
                                      <p:cBhvr>
                                        <p:cTn id="68" dur="166" decel="50000">
                                          <p:stCondLst>
                                            <p:cond delay="1338"/>
                                          </p:stCondLst>
                                        </p:cTn>
                                        <p:tgtEl>
                                          <p:spTgt spid="5"/>
                                        </p:tgtEl>
                                      </p:cBhvr>
                                      <p:to x="100000" y="100000"/>
                                    </p:animScale>
                                    <p:animScale>
                                      <p:cBhvr>
                                        <p:cTn id="69" dur="26">
                                          <p:stCondLst>
                                            <p:cond delay="1642"/>
                                          </p:stCondLst>
                                        </p:cTn>
                                        <p:tgtEl>
                                          <p:spTgt spid="5"/>
                                        </p:tgtEl>
                                      </p:cBhvr>
                                      <p:to x="100000" y="90000"/>
                                    </p:animScale>
                                    <p:animScale>
                                      <p:cBhvr>
                                        <p:cTn id="70" dur="166" decel="50000">
                                          <p:stCondLst>
                                            <p:cond delay="1668"/>
                                          </p:stCondLst>
                                        </p:cTn>
                                        <p:tgtEl>
                                          <p:spTgt spid="5"/>
                                        </p:tgtEl>
                                      </p:cBhvr>
                                      <p:to x="100000" y="100000"/>
                                    </p:animScale>
                                    <p:animScale>
                                      <p:cBhvr>
                                        <p:cTn id="71" dur="26">
                                          <p:stCondLst>
                                            <p:cond delay="1808"/>
                                          </p:stCondLst>
                                        </p:cTn>
                                        <p:tgtEl>
                                          <p:spTgt spid="5"/>
                                        </p:tgtEl>
                                      </p:cBhvr>
                                      <p:to x="100000" y="95000"/>
                                    </p:animScale>
                                    <p:animScale>
                                      <p:cBhvr>
                                        <p:cTn id="72" dur="166" decel="50000">
                                          <p:stCondLst>
                                            <p:cond delay="1834"/>
                                          </p:stCondLst>
                                        </p:cTn>
                                        <p:tgtEl>
                                          <p:spTgt spid="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par>
                                <p:cTn id="77" presetID="26"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2" grpId="0"/>
      <p:bldP spid="2" grpId="0" animBg="1"/>
      <p:bldP spid="6" grpId="0" animBg="1"/>
      <p:bldP spid="5" grpId="0" animBg="1"/>
      <p:bldP spid="21" grpId="0"/>
      <p:bldP spid="21" grpId="1"/>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3131A5F-DB66-18C3-487D-5DE8B1BED998}"/>
              </a:ext>
            </a:extLst>
          </p:cNvPr>
          <p:cNvSpPr/>
          <p:nvPr/>
        </p:nvSpPr>
        <p:spPr>
          <a:xfrm>
            <a:off x="983088" y="1674253"/>
            <a:ext cx="4417454" cy="4578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Distractions</a:t>
            </a:r>
          </a:p>
        </p:txBody>
      </p:sp>
      <p:sp>
        <p:nvSpPr>
          <p:cNvPr id="4" name="Oval 3">
            <a:extLst>
              <a:ext uri="{FF2B5EF4-FFF2-40B4-BE49-F238E27FC236}">
                <a16:creationId xmlns:a16="http://schemas.microsoft.com/office/drawing/2014/main" id="{42F51BEC-DB88-287A-95C3-13EECBA4CDD4}"/>
              </a:ext>
            </a:extLst>
          </p:cNvPr>
          <p:cNvSpPr/>
          <p:nvPr/>
        </p:nvSpPr>
        <p:spPr>
          <a:xfrm>
            <a:off x="6791459" y="1674253"/>
            <a:ext cx="4417454" cy="4578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t>God</a:t>
            </a:r>
          </a:p>
        </p:txBody>
      </p:sp>
      <p:sp>
        <p:nvSpPr>
          <p:cNvPr id="5" name="TextBox 4">
            <a:extLst>
              <a:ext uri="{FF2B5EF4-FFF2-40B4-BE49-F238E27FC236}">
                <a16:creationId xmlns:a16="http://schemas.microsoft.com/office/drawing/2014/main" id="{76084233-2063-0ED7-0877-8616286A1687}"/>
              </a:ext>
            </a:extLst>
          </p:cNvPr>
          <p:cNvSpPr txBox="1"/>
          <p:nvPr/>
        </p:nvSpPr>
        <p:spPr>
          <a:xfrm>
            <a:off x="1616636" y="431136"/>
            <a:ext cx="9879628"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If we abandon God, all we have left are distractions!</a:t>
            </a:r>
          </a:p>
        </p:txBody>
      </p:sp>
    </p:spTree>
    <p:extLst>
      <p:ext uri="{BB962C8B-B14F-4D97-AF65-F5344CB8AC3E}">
        <p14:creationId xmlns:p14="http://schemas.microsoft.com/office/powerpoint/2010/main" val="298666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7.40741E-7 L 0.47136 -0.00232 " pathEditMode="relative" rAng="0" ptsTypes="AA">
                                      <p:cBhvr>
                                        <p:cTn id="6" dur="2000" fill="hold"/>
                                        <p:tgtEl>
                                          <p:spTgt spid="4"/>
                                        </p:tgtEl>
                                        <p:attrNameLst>
                                          <p:attrName>ppt_x</p:attrName>
                                          <p:attrName>ppt_y</p:attrName>
                                        </p:attrNameLst>
                                      </p:cBhvr>
                                      <p:rCtr x="23568" y="-116"/>
                                    </p:animMotion>
                                  </p:childTnLst>
                                </p:cTn>
                              </p:par>
                              <p:par>
                                <p:cTn id="7" presetID="42" presetClass="path" presetSubtype="0" accel="50000" decel="50000" fill="hold" grpId="0" nodeType="withEffect">
                                  <p:stCondLst>
                                    <p:cond delay="500"/>
                                  </p:stCondLst>
                                  <p:childTnLst>
                                    <p:animMotion origin="layout" path="M 1.25E-6 7.40741E-7 L 0.25273 -0.01088 " pathEditMode="relative" rAng="0" ptsTypes="AA">
                                      <p:cBhvr>
                                        <p:cTn id="8" dur="2000" fill="hold"/>
                                        <p:tgtEl>
                                          <p:spTgt spid="3"/>
                                        </p:tgtEl>
                                        <p:attrNameLst>
                                          <p:attrName>ppt_x</p:attrName>
                                          <p:attrName>ppt_y</p:attrName>
                                        </p:attrNameLst>
                                      </p:cBhvr>
                                      <p:rCtr x="1263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Last son of Cain</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effectLst/>
              </a:rPr>
              <a:t>Adah bore Jabal; he was the father of those who dwell in tents and have livestock. </a:t>
            </a:r>
            <a:r>
              <a:rPr lang="en-US" dirty="0"/>
              <a:t>– Genesis 4:20</a:t>
            </a:r>
          </a:p>
          <a:p>
            <a:endParaRPr lang="en-US" dirty="0"/>
          </a:p>
          <a:p>
            <a:endParaRPr lang="en-US" dirty="0"/>
          </a:p>
          <a:p>
            <a:r>
              <a:rPr lang="en-US" dirty="0">
                <a:effectLst/>
              </a:rPr>
              <a:t>Now Abel was a keeper of sheep, and Cain a worker of the ground. – Genesis 4:2</a:t>
            </a:r>
          </a:p>
          <a:p>
            <a:endParaRPr lang="en-US" dirty="0"/>
          </a:p>
          <a:p>
            <a:endParaRPr lang="en-US" dirty="0"/>
          </a:p>
        </p:txBody>
      </p:sp>
    </p:spTree>
    <p:extLst>
      <p:ext uri="{BB962C8B-B14F-4D97-AF65-F5344CB8AC3E}">
        <p14:creationId xmlns:p14="http://schemas.microsoft.com/office/powerpoint/2010/main" val="1634490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144849A5-B515-48C1-00F3-B5EBCCCC8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4" name="TextBox 3">
            <a:extLst>
              <a:ext uri="{FF2B5EF4-FFF2-40B4-BE49-F238E27FC236}">
                <a16:creationId xmlns:a16="http://schemas.microsoft.com/office/drawing/2014/main" id="{3EB8E8BD-5F0C-429B-0BE9-AC833A05A730}"/>
              </a:ext>
            </a:extLst>
          </p:cNvPr>
          <p:cNvSpPr txBox="1"/>
          <p:nvPr/>
        </p:nvSpPr>
        <p:spPr>
          <a:xfrm>
            <a:off x="6095998" y="2474229"/>
            <a:ext cx="5596329" cy="1200329"/>
          </a:xfrm>
          <a:prstGeom prst="rect">
            <a:avLst/>
          </a:prstGeom>
          <a:noFill/>
        </p:spPr>
        <p:txBody>
          <a:bodyPr wrap="square" rtlCol="0">
            <a:spAutoFit/>
          </a:bodyPr>
          <a:lstStyle/>
          <a:p>
            <a:r>
              <a:rPr lang="en-US" sz="2400" b="1" dirty="0"/>
              <a:t>That which is born of the flesh is flesh</a:t>
            </a:r>
            <a:r>
              <a:rPr lang="en-US" sz="2400" dirty="0"/>
              <a:t>, and that which is born of the Spirit is spirit. </a:t>
            </a:r>
          </a:p>
          <a:p>
            <a:r>
              <a:rPr lang="en-US" sz="2400" dirty="0"/>
              <a:t>- John 3:6</a:t>
            </a:r>
            <a:endParaRPr lang="en-US" sz="2400" b="0" i="0" u="none" strike="noStrike" baseline="0" dirty="0">
              <a:solidFill>
                <a:srgbClr val="0000FF"/>
              </a:solidFill>
              <a:hlinkClick r:id="rId3"/>
            </a:endParaRPr>
          </a:p>
        </p:txBody>
      </p:sp>
    </p:spTree>
    <p:extLst>
      <p:ext uri="{BB962C8B-B14F-4D97-AF65-F5344CB8AC3E}">
        <p14:creationId xmlns:p14="http://schemas.microsoft.com/office/powerpoint/2010/main" val="116777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dirty="0"/>
              <a:t>God’s Provision</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lstStyle/>
          <a:p>
            <a:r>
              <a:rPr lang="en-US" dirty="0"/>
              <a:t>God’s daily provision of manna for his people</a:t>
            </a:r>
            <a:endParaRPr lang="en-US" dirty="0">
              <a:effectLst/>
            </a:endParaRPr>
          </a:p>
          <a:p>
            <a:r>
              <a:rPr lang="en-US" dirty="0">
                <a:effectLst/>
              </a:rPr>
              <a:t>And the LORD said to Aaron, “You shall have no inheritance in their land, neither shall you have any portion among them. I am your portion and your inheritance among the people of Israel. 		  – Numbers 18:20</a:t>
            </a:r>
          </a:p>
          <a:p>
            <a:r>
              <a:rPr lang="en-US" dirty="0">
                <a:effectLst/>
              </a:rPr>
              <a:t>To the Levites I have given every tithe in Israel for an inheritance, in return for their service that they do, their service in the tent of meeting – Numbers 18:21</a:t>
            </a:r>
          </a:p>
          <a:p>
            <a:endParaRPr lang="en-US" dirty="0">
              <a:effectLst/>
            </a:endParaRPr>
          </a:p>
          <a:p>
            <a:endParaRPr lang="en-US" dirty="0"/>
          </a:p>
        </p:txBody>
      </p:sp>
    </p:spTree>
    <p:extLst>
      <p:ext uri="{BB962C8B-B14F-4D97-AF65-F5344CB8AC3E}">
        <p14:creationId xmlns:p14="http://schemas.microsoft.com/office/powerpoint/2010/main" val="2136563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6A16-8C9D-1B21-49FF-F1DD9B3452BB}"/>
              </a:ext>
            </a:extLst>
          </p:cNvPr>
          <p:cNvSpPr>
            <a:spLocks noGrp="1"/>
          </p:cNvSpPr>
          <p:nvPr>
            <p:ph type="title"/>
          </p:nvPr>
        </p:nvSpPr>
        <p:spPr/>
        <p:txBody>
          <a:bodyPr/>
          <a:lstStyle/>
          <a:p>
            <a:r>
              <a:rPr lang="en-US" dirty="0"/>
              <a:t>God’s Provision</a:t>
            </a:r>
          </a:p>
        </p:txBody>
      </p:sp>
      <p:sp>
        <p:nvSpPr>
          <p:cNvPr id="3" name="Content Placeholder 2">
            <a:extLst>
              <a:ext uri="{FF2B5EF4-FFF2-40B4-BE49-F238E27FC236}">
                <a16:creationId xmlns:a16="http://schemas.microsoft.com/office/drawing/2014/main" id="{1D94AC52-D44E-8639-A73A-A49EE3E2BF6D}"/>
              </a:ext>
            </a:extLst>
          </p:cNvPr>
          <p:cNvSpPr>
            <a:spLocks noGrp="1"/>
          </p:cNvSpPr>
          <p:nvPr>
            <p:ph idx="1"/>
          </p:nvPr>
        </p:nvSpPr>
        <p:spPr/>
        <p:txBody>
          <a:bodyPr>
            <a:normAutofit/>
          </a:bodyPr>
          <a:lstStyle/>
          <a:p>
            <a:r>
              <a:rPr lang="en-US" baseline="30000" dirty="0">
                <a:effectLst/>
              </a:rPr>
              <a:t>25</a:t>
            </a:r>
            <a:r>
              <a:rPr lang="en-US" dirty="0">
                <a:effectLst/>
              </a:rPr>
              <a:t> “Therefore I tell you, do not be anxious about your life, what you will eat or what you will drink, nor about your body, what you will put on. Is not life more than food, and the body more than clothing? </a:t>
            </a:r>
            <a:r>
              <a:rPr lang="en-US" baseline="30000" dirty="0">
                <a:effectLst/>
              </a:rPr>
              <a:t>26</a:t>
            </a:r>
            <a:r>
              <a:rPr lang="en-US" dirty="0">
                <a:effectLst/>
              </a:rPr>
              <a:t> Look at the birds of the air: they neither sow nor reap nor gather into barns, and yet your heavenly Father feeds them. Are you not of more value than they?</a:t>
            </a:r>
          </a:p>
          <a:p>
            <a:endParaRPr lang="en-US" dirty="0"/>
          </a:p>
        </p:txBody>
      </p:sp>
      <p:sp>
        <p:nvSpPr>
          <p:cNvPr id="4" name="TextBox 3">
            <a:extLst>
              <a:ext uri="{FF2B5EF4-FFF2-40B4-BE49-F238E27FC236}">
                <a16:creationId xmlns:a16="http://schemas.microsoft.com/office/drawing/2014/main" id="{26A36AAB-4230-60BB-1CF0-D2E094446F35}"/>
              </a:ext>
            </a:extLst>
          </p:cNvPr>
          <p:cNvSpPr txBox="1"/>
          <p:nvPr/>
        </p:nvSpPr>
        <p:spPr>
          <a:xfrm>
            <a:off x="8477250" y="5594351"/>
            <a:ext cx="2559050" cy="461665"/>
          </a:xfrm>
          <a:prstGeom prst="rect">
            <a:avLst/>
          </a:prstGeom>
          <a:noFill/>
        </p:spPr>
        <p:txBody>
          <a:bodyPr wrap="square" rtlCol="0">
            <a:spAutoFit/>
          </a:bodyPr>
          <a:lstStyle/>
          <a:p>
            <a:r>
              <a:rPr lang="en-US" sz="2400" dirty="0"/>
              <a:t>Matthew 6:25-33</a:t>
            </a:r>
          </a:p>
        </p:txBody>
      </p:sp>
    </p:spTree>
    <p:extLst>
      <p:ext uri="{BB962C8B-B14F-4D97-AF65-F5344CB8AC3E}">
        <p14:creationId xmlns:p14="http://schemas.microsoft.com/office/powerpoint/2010/main" val="2387804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6A16-8C9D-1B21-49FF-F1DD9B3452BB}"/>
              </a:ext>
            </a:extLst>
          </p:cNvPr>
          <p:cNvSpPr>
            <a:spLocks noGrp="1"/>
          </p:cNvSpPr>
          <p:nvPr>
            <p:ph type="title"/>
          </p:nvPr>
        </p:nvSpPr>
        <p:spPr/>
        <p:txBody>
          <a:bodyPr/>
          <a:lstStyle/>
          <a:p>
            <a:r>
              <a:rPr lang="en-US" dirty="0"/>
              <a:t>God’s Provision</a:t>
            </a:r>
          </a:p>
        </p:txBody>
      </p:sp>
      <p:sp>
        <p:nvSpPr>
          <p:cNvPr id="3" name="Content Placeholder 2">
            <a:extLst>
              <a:ext uri="{FF2B5EF4-FFF2-40B4-BE49-F238E27FC236}">
                <a16:creationId xmlns:a16="http://schemas.microsoft.com/office/drawing/2014/main" id="{1D94AC52-D44E-8639-A73A-A49EE3E2BF6D}"/>
              </a:ext>
            </a:extLst>
          </p:cNvPr>
          <p:cNvSpPr>
            <a:spLocks noGrp="1"/>
          </p:cNvSpPr>
          <p:nvPr>
            <p:ph idx="1"/>
          </p:nvPr>
        </p:nvSpPr>
        <p:spPr/>
        <p:txBody>
          <a:bodyPr>
            <a:normAutofit/>
          </a:bodyPr>
          <a:lstStyle/>
          <a:p>
            <a:r>
              <a:rPr lang="en-US" baseline="30000" dirty="0">
                <a:effectLst/>
              </a:rPr>
              <a:t>27</a:t>
            </a:r>
            <a:r>
              <a:rPr lang="en-US" dirty="0">
                <a:effectLst/>
              </a:rPr>
              <a:t> And which of you by being anxious can add a single hour to his span of life? </a:t>
            </a:r>
            <a:r>
              <a:rPr lang="en-US" baseline="30000" dirty="0">
                <a:effectLst/>
              </a:rPr>
              <a:t>28</a:t>
            </a:r>
            <a:r>
              <a:rPr lang="en-US" dirty="0">
                <a:effectLst/>
              </a:rPr>
              <a:t> And why are you anxious about clothing? Consider the lilies of the field, how they grow: they neither toil nor spin, </a:t>
            </a:r>
            <a:r>
              <a:rPr lang="en-US" baseline="30000" dirty="0">
                <a:effectLst/>
              </a:rPr>
              <a:t>29</a:t>
            </a:r>
            <a:r>
              <a:rPr lang="en-US" dirty="0">
                <a:effectLst/>
              </a:rPr>
              <a:t> yet I tell you, even Solomon in all his glory was not arrayed like one of these. </a:t>
            </a:r>
            <a:r>
              <a:rPr lang="en-US" baseline="30000" dirty="0">
                <a:effectLst/>
              </a:rPr>
              <a:t>30</a:t>
            </a:r>
            <a:r>
              <a:rPr lang="en-US" dirty="0">
                <a:effectLst/>
              </a:rPr>
              <a:t> But if God so clothes the grass of the field, which today is alive and tomorrow is thrown into the oven, will he not much more clothe you, O you of little faith?</a:t>
            </a:r>
            <a:endParaRPr lang="en-US" dirty="0"/>
          </a:p>
        </p:txBody>
      </p:sp>
      <p:sp>
        <p:nvSpPr>
          <p:cNvPr id="6" name="TextBox 5">
            <a:extLst>
              <a:ext uri="{FF2B5EF4-FFF2-40B4-BE49-F238E27FC236}">
                <a16:creationId xmlns:a16="http://schemas.microsoft.com/office/drawing/2014/main" id="{8E248C18-1152-E168-09B4-16ECC24F870B}"/>
              </a:ext>
            </a:extLst>
          </p:cNvPr>
          <p:cNvSpPr txBox="1"/>
          <p:nvPr/>
        </p:nvSpPr>
        <p:spPr>
          <a:xfrm>
            <a:off x="8477250" y="5594351"/>
            <a:ext cx="2559050" cy="461665"/>
          </a:xfrm>
          <a:prstGeom prst="rect">
            <a:avLst/>
          </a:prstGeom>
          <a:noFill/>
        </p:spPr>
        <p:txBody>
          <a:bodyPr wrap="square" rtlCol="0">
            <a:spAutoFit/>
          </a:bodyPr>
          <a:lstStyle/>
          <a:p>
            <a:r>
              <a:rPr lang="en-US" sz="2400" dirty="0"/>
              <a:t>Matthew 6:25-33</a:t>
            </a:r>
          </a:p>
        </p:txBody>
      </p:sp>
    </p:spTree>
    <p:extLst>
      <p:ext uri="{BB962C8B-B14F-4D97-AF65-F5344CB8AC3E}">
        <p14:creationId xmlns:p14="http://schemas.microsoft.com/office/powerpoint/2010/main" val="59304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6A16-8C9D-1B21-49FF-F1DD9B3452BB}"/>
              </a:ext>
            </a:extLst>
          </p:cNvPr>
          <p:cNvSpPr>
            <a:spLocks noGrp="1"/>
          </p:cNvSpPr>
          <p:nvPr>
            <p:ph type="title"/>
          </p:nvPr>
        </p:nvSpPr>
        <p:spPr/>
        <p:txBody>
          <a:bodyPr/>
          <a:lstStyle/>
          <a:p>
            <a:r>
              <a:rPr lang="en-US" dirty="0"/>
              <a:t>God’s Provision</a:t>
            </a:r>
          </a:p>
        </p:txBody>
      </p:sp>
      <p:sp>
        <p:nvSpPr>
          <p:cNvPr id="3" name="Content Placeholder 2">
            <a:extLst>
              <a:ext uri="{FF2B5EF4-FFF2-40B4-BE49-F238E27FC236}">
                <a16:creationId xmlns:a16="http://schemas.microsoft.com/office/drawing/2014/main" id="{1D94AC52-D44E-8639-A73A-A49EE3E2BF6D}"/>
              </a:ext>
            </a:extLst>
          </p:cNvPr>
          <p:cNvSpPr>
            <a:spLocks noGrp="1"/>
          </p:cNvSpPr>
          <p:nvPr>
            <p:ph idx="1"/>
          </p:nvPr>
        </p:nvSpPr>
        <p:spPr/>
        <p:txBody>
          <a:bodyPr>
            <a:normAutofit/>
          </a:bodyPr>
          <a:lstStyle/>
          <a:p>
            <a:r>
              <a:rPr lang="en-US" baseline="30000" dirty="0">
                <a:effectLst/>
              </a:rPr>
              <a:t>31</a:t>
            </a:r>
            <a:r>
              <a:rPr lang="en-US" dirty="0">
                <a:effectLst/>
              </a:rPr>
              <a:t> Therefore do not be anxious, saying, ‘What shall we eat?’ or ‘What shall we drink?’ or ‘What shall we wear?’ </a:t>
            </a:r>
            <a:r>
              <a:rPr lang="en-US" baseline="30000" dirty="0">
                <a:effectLst/>
              </a:rPr>
              <a:t>32</a:t>
            </a:r>
            <a:r>
              <a:rPr lang="en-US" dirty="0">
                <a:effectLst/>
              </a:rPr>
              <a:t> For the Gentiles seek after all these things, and your heavenly Father knows that you need them all. </a:t>
            </a:r>
            <a:r>
              <a:rPr lang="en-US" baseline="30000" dirty="0">
                <a:effectLst/>
              </a:rPr>
              <a:t>33</a:t>
            </a:r>
            <a:r>
              <a:rPr lang="en-US" dirty="0">
                <a:effectLst/>
              </a:rPr>
              <a:t> But seek first the kingdom of God and his righteousness, and all these things will be added to you.”</a:t>
            </a:r>
          </a:p>
          <a:p>
            <a:endParaRPr lang="en-US" dirty="0"/>
          </a:p>
        </p:txBody>
      </p:sp>
      <p:sp>
        <p:nvSpPr>
          <p:cNvPr id="4" name="TextBox 3">
            <a:extLst>
              <a:ext uri="{FF2B5EF4-FFF2-40B4-BE49-F238E27FC236}">
                <a16:creationId xmlns:a16="http://schemas.microsoft.com/office/drawing/2014/main" id="{56F92144-844A-761F-49CF-14481F6DDC15}"/>
              </a:ext>
            </a:extLst>
          </p:cNvPr>
          <p:cNvSpPr txBox="1"/>
          <p:nvPr/>
        </p:nvSpPr>
        <p:spPr>
          <a:xfrm>
            <a:off x="8477250" y="5594351"/>
            <a:ext cx="2559050" cy="461665"/>
          </a:xfrm>
          <a:prstGeom prst="rect">
            <a:avLst/>
          </a:prstGeom>
          <a:noFill/>
        </p:spPr>
        <p:txBody>
          <a:bodyPr wrap="square" rtlCol="0">
            <a:spAutoFit/>
          </a:bodyPr>
          <a:lstStyle/>
          <a:p>
            <a:r>
              <a:rPr lang="en-US" sz="2400" dirty="0"/>
              <a:t>Matthew 6:25-33</a:t>
            </a:r>
          </a:p>
        </p:txBody>
      </p:sp>
    </p:spTree>
    <p:extLst>
      <p:ext uri="{BB962C8B-B14F-4D97-AF65-F5344CB8AC3E}">
        <p14:creationId xmlns:p14="http://schemas.microsoft.com/office/powerpoint/2010/main" val="4038675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Importance of bearing good fruit</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normAutofit fontScale="92500" lnSpcReduction="10000"/>
          </a:bodyPr>
          <a:lstStyle/>
          <a:p>
            <a:r>
              <a:rPr lang="en-US" dirty="0">
                <a:effectLst/>
              </a:rPr>
              <a:t>Abide in me, and I in you. As </a:t>
            </a:r>
            <a:r>
              <a:rPr lang="en-US" b="1" dirty="0">
                <a:effectLst/>
              </a:rPr>
              <a:t>the branch cannot bear fruit by itself</a:t>
            </a:r>
            <a:r>
              <a:rPr lang="en-US" dirty="0">
                <a:effectLst/>
              </a:rPr>
              <a:t>, unless it abides in the vine, </a:t>
            </a:r>
            <a:r>
              <a:rPr lang="en-US" b="1" dirty="0">
                <a:effectLst/>
              </a:rPr>
              <a:t>neither can you, unless you abide in me</a:t>
            </a:r>
            <a:r>
              <a:rPr lang="en-US" dirty="0">
                <a:effectLst/>
              </a:rPr>
              <a:t>. I am the vine; you are the branches. – John 15:4-5</a:t>
            </a:r>
          </a:p>
          <a:p>
            <a:r>
              <a:rPr lang="en-US" dirty="0">
                <a:effectLst/>
              </a:rPr>
              <a:t>So, every </a:t>
            </a:r>
            <a:r>
              <a:rPr lang="en-US" b="1" dirty="0">
                <a:effectLst/>
              </a:rPr>
              <a:t>healthy tree bears good fruit</a:t>
            </a:r>
            <a:r>
              <a:rPr lang="en-US" dirty="0">
                <a:effectLst/>
              </a:rPr>
              <a:t>, but the </a:t>
            </a:r>
            <a:r>
              <a:rPr lang="en-US" b="1" dirty="0">
                <a:effectLst/>
              </a:rPr>
              <a:t>diseased tree bears bad fruit</a:t>
            </a:r>
            <a:r>
              <a:rPr lang="en-US" dirty="0">
                <a:effectLst/>
              </a:rPr>
              <a:t>. A healthy tree cannot bear bad fruit, nor can a diseased tree bear good fruit. </a:t>
            </a:r>
            <a:r>
              <a:rPr lang="en-US" b="1" dirty="0">
                <a:effectLst/>
              </a:rPr>
              <a:t>Every tree that does not bear good fruit is cut down and thrown into the fire</a:t>
            </a:r>
            <a:r>
              <a:rPr lang="en-US" dirty="0">
                <a:effectLst/>
              </a:rPr>
              <a:t>. – Matthew 7:17-19</a:t>
            </a:r>
          </a:p>
          <a:p>
            <a:r>
              <a:rPr lang="en-US" dirty="0">
                <a:effectLst/>
              </a:rPr>
              <a:t>Every branch in me that </a:t>
            </a:r>
            <a:r>
              <a:rPr lang="en-US" b="1" dirty="0">
                <a:effectLst/>
              </a:rPr>
              <a:t>does not bear fruit he takes away</a:t>
            </a:r>
            <a:r>
              <a:rPr lang="en-US" dirty="0">
                <a:effectLst/>
              </a:rPr>
              <a:t>, and every branch that </a:t>
            </a:r>
            <a:r>
              <a:rPr lang="en-US" b="1" dirty="0">
                <a:effectLst/>
              </a:rPr>
              <a:t>does bear fruit he prunes</a:t>
            </a:r>
            <a:r>
              <a:rPr lang="en-US" dirty="0">
                <a:effectLst/>
              </a:rPr>
              <a:t>, that it may bear more fruit. – John 15:2</a:t>
            </a:r>
          </a:p>
          <a:p>
            <a:r>
              <a:rPr lang="en-US" dirty="0">
                <a:effectLst/>
              </a:rPr>
              <a:t>There shall come forth a shoot from the stump of Jesse, and a branch from his roots </a:t>
            </a:r>
            <a:r>
              <a:rPr lang="en-US" b="1" dirty="0">
                <a:effectLst/>
              </a:rPr>
              <a:t>shall bear fruit</a:t>
            </a:r>
            <a:r>
              <a:rPr lang="en-US" dirty="0">
                <a:effectLst/>
              </a:rPr>
              <a:t>. – Isaiah 11:1</a:t>
            </a:r>
          </a:p>
          <a:p>
            <a:endParaRPr lang="en-US" dirty="0">
              <a:effectLst/>
            </a:endParaRPr>
          </a:p>
          <a:p>
            <a:endParaRPr lang="en-US" dirty="0">
              <a:effectLst/>
            </a:endParaRPr>
          </a:p>
          <a:p>
            <a:endParaRPr lang="en-US" dirty="0"/>
          </a:p>
        </p:txBody>
      </p:sp>
      <p:sp>
        <p:nvSpPr>
          <p:cNvPr id="9" name="Content Placeholder 2">
            <a:extLst>
              <a:ext uri="{FF2B5EF4-FFF2-40B4-BE49-F238E27FC236}">
                <a16:creationId xmlns:a16="http://schemas.microsoft.com/office/drawing/2014/main" id="{1FE09AE8-BA24-5C27-2AF5-748F97085808}"/>
              </a:ext>
            </a:extLst>
          </p:cNvPr>
          <p:cNvSpPr txBox="1">
            <a:spLocks/>
          </p:cNvSpPr>
          <p:nvPr/>
        </p:nvSpPr>
        <p:spPr>
          <a:xfrm>
            <a:off x="4933683" y="1780549"/>
            <a:ext cx="5433810" cy="453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the branch cannot bear fruit by itself</a:t>
            </a:r>
            <a:endParaRPr lang="en-US" sz="2600" dirty="0"/>
          </a:p>
          <a:p>
            <a:endParaRPr lang="en-US" dirty="0"/>
          </a:p>
        </p:txBody>
      </p:sp>
      <p:sp>
        <p:nvSpPr>
          <p:cNvPr id="10" name="Content Placeholder 2">
            <a:extLst>
              <a:ext uri="{FF2B5EF4-FFF2-40B4-BE49-F238E27FC236}">
                <a16:creationId xmlns:a16="http://schemas.microsoft.com/office/drawing/2014/main" id="{E80B3F26-DA45-FF57-37B7-11B62EDAE4C7}"/>
              </a:ext>
            </a:extLst>
          </p:cNvPr>
          <p:cNvSpPr txBox="1">
            <a:spLocks/>
          </p:cNvSpPr>
          <p:nvPr/>
        </p:nvSpPr>
        <p:spPr>
          <a:xfrm>
            <a:off x="3844881" y="2149279"/>
            <a:ext cx="5983310" cy="4402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neither can you, unless you abide in me</a:t>
            </a:r>
            <a:r>
              <a:rPr lang="en-US" sz="2600" dirty="0"/>
              <a:t>. </a:t>
            </a:r>
          </a:p>
          <a:p>
            <a:endParaRPr lang="en-US" dirty="0"/>
          </a:p>
          <a:p>
            <a:endParaRPr lang="en-US" dirty="0"/>
          </a:p>
        </p:txBody>
      </p:sp>
      <p:sp>
        <p:nvSpPr>
          <p:cNvPr id="11" name="Content Placeholder 2">
            <a:extLst>
              <a:ext uri="{FF2B5EF4-FFF2-40B4-BE49-F238E27FC236}">
                <a16:creationId xmlns:a16="http://schemas.microsoft.com/office/drawing/2014/main" id="{2C54E4F1-FBE2-15A2-05FC-F2B1DE486AD4}"/>
              </a:ext>
            </a:extLst>
          </p:cNvPr>
          <p:cNvSpPr txBox="1">
            <a:spLocks/>
          </p:cNvSpPr>
          <p:nvPr/>
        </p:nvSpPr>
        <p:spPr>
          <a:xfrm>
            <a:off x="7501946" y="2913219"/>
            <a:ext cx="3767067" cy="4402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diseased tree bears bad</a:t>
            </a:r>
            <a:endParaRPr lang="en-US" sz="2600" dirty="0"/>
          </a:p>
        </p:txBody>
      </p:sp>
      <p:sp>
        <p:nvSpPr>
          <p:cNvPr id="12" name="Content Placeholder 2">
            <a:extLst>
              <a:ext uri="{FF2B5EF4-FFF2-40B4-BE49-F238E27FC236}">
                <a16:creationId xmlns:a16="http://schemas.microsoft.com/office/drawing/2014/main" id="{A5044864-5864-70FA-0A5D-8AE69CE5A8DD}"/>
              </a:ext>
            </a:extLst>
          </p:cNvPr>
          <p:cNvSpPr txBox="1">
            <a:spLocks/>
          </p:cNvSpPr>
          <p:nvPr/>
        </p:nvSpPr>
        <p:spPr>
          <a:xfrm>
            <a:off x="2356300" y="2870202"/>
            <a:ext cx="4211926" cy="48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effectLst/>
              </a:rPr>
              <a:t>healthy tree bears good fruit</a:t>
            </a:r>
            <a:endParaRPr lang="en-US" sz="2600" dirty="0"/>
          </a:p>
        </p:txBody>
      </p:sp>
      <p:sp>
        <p:nvSpPr>
          <p:cNvPr id="14" name="TextBox 13">
            <a:extLst>
              <a:ext uri="{FF2B5EF4-FFF2-40B4-BE49-F238E27FC236}">
                <a16:creationId xmlns:a16="http://schemas.microsoft.com/office/drawing/2014/main" id="{0ECC7F67-1706-B7F3-3918-DA2EB8A744B5}"/>
              </a:ext>
            </a:extLst>
          </p:cNvPr>
          <p:cNvSpPr txBox="1"/>
          <p:nvPr/>
        </p:nvSpPr>
        <p:spPr>
          <a:xfrm>
            <a:off x="1070557" y="3141409"/>
            <a:ext cx="3767066" cy="492443"/>
          </a:xfrm>
          <a:prstGeom prst="rect">
            <a:avLst/>
          </a:prstGeom>
          <a:noFill/>
        </p:spPr>
        <p:txBody>
          <a:bodyPr wrap="square">
            <a:spAutoFit/>
          </a:bodyPr>
          <a:lstStyle/>
          <a:p>
            <a:r>
              <a:rPr lang="en-US" sz="2600" b="1" dirty="0"/>
              <a:t>f</a:t>
            </a:r>
            <a:r>
              <a:rPr lang="en-US" sz="2600" b="1" dirty="0">
                <a:effectLst/>
              </a:rPr>
              <a:t>ruit</a:t>
            </a:r>
            <a:endParaRPr lang="en-US" sz="2600" dirty="0"/>
          </a:p>
        </p:txBody>
      </p:sp>
      <p:sp>
        <p:nvSpPr>
          <p:cNvPr id="15" name="TextBox 14">
            <a:extLst>
              <a:ext uri="{FF2B5EF4-FFF2-40B4-BE49-F238E27FC236}">
                <a16:creationId xmlns:a16="http://schemas.microsoft.com/office/drawing/2014/main" id="{9A71B410-72E0-2974-8CC5-154EE796D601}"/>
              </a:ext>
            </a:extLst>
          </p:cNvPr>
          <p:cNvSpPr txBox="1"/>
          <p:nvPr/>
        </p:nvSpPr>
        <p:spPr>
          <a:xfrm>
            <a:off x="2552036" y="3485798"/>
            <a:ext cx="8801764" cy="492443"/>
          </a:xfrm>
          <a:prstGeom prst="rect">
            <a:avLst/>
          </a:prstGeom>
          <a:noFill/>
        </p:spPr>
        <p:txBody>
          <a:bodyPr wrap="square">
            <a:spAutoFit/>
          </a:bodyPr>
          <a:lstStyle/>
          <a:p>
            <a:r>
              <a:rPr lang="en-US" sz="2600" b="1" dirty="0">
                <a:effectLst/>
              </a:rPr>
              <a:t>Every tree that does not bear good fruit is cut down and</a:t>
            </a:r>
            <a:endParaRPr lang="en-US" sz="2600" dirty="0"/>
          </a:p>
        </p:txBody>
      </p:sp>
      <p:sp>
        <p:nvSpPr>
          <p:cNvPr id="17" name="TextBox 16">
            <a:extLst>
              <a:ext uri="{FF2B5EF4-FFF2-40B4-BE49-F238E27FC236}">
                <a16:creationId xmlns:a16="http://schemas.microsoft.com/office/drawing/2014/main" id="{A2E183C5-82D7-5D4E-90BD-8A6E02C0F297}"/>
              </a:ext>
            </a:extLst>
          </p:cNvPr>
          <p:cNvSpPr txBox="1"/>
          <p:nvPr/>
        </p:nvSpPr>
        <p:spPr>
          <a:xfrm>
            <a:off x="1070557" y="3777095"/>
            <a:ext cx="6094926" cy="492443"/>
          </a:xfrm>
          <a:prstGeom prst="rect">
            <a:avLst/>
          </a:prstGeom>
          <a:noFill/>
        </p:spPr>
        <p:txBody>
          <a:bodyPr wrap="square">
            <a:spAutoFit/>
          </a:bodyPr>
          <a:lstStyle/>
          <a:p>
            <a:r>
              <a:rPr lang="en-US" sz="2600" b="1" dirty="0">
                <a:effectLst/>
              </a:rPr>
              <a:t>thrown into the fire</a:t>
            </a:r>
            <a:endParaRPr lang="en-US" sz="2600" dirty="0"/>
          </a:p>
        </p:txBody>
      </p:sp>
      <p:sp>
        <p:nvSpPr>
          <p:cNvPr id="19" name="TextBox 18">
            <a:extLst>
              <a:ext uri="{FF2B5EF4-FFF2-40B4-BE49-F238E27FC236}">
                <a16:creationId xmlns:a16="http://schemas.microsoft.com/office/drawing/2014/main" id="{813716FC-6DA1-E43E-D022-DEC669AA1B9C}"/>
              </a:ext>
            </a:extLst>
          </p:cNvPr>
          <p:cNvSpPr txBox="1"/>
          <p:nvPr/>
        </p:nvSpPr>
        <p:spPr>
          <a:xfrm>
            <a:off x="4327106" y="4237712"/>
            <a:ext cx="5178374" cy="492443"/>
          </a:xfrm>
          <a:prstGeom prst="rect">
            <a:avLst/>
          </a:prstGeom>
          <a:noFill/>
        </p:spPr>
        <p:txBody>
          <a:bodyPr wrap="square">
            <a:spAutoFit/>
          </a:bodyPr>
          <a:lstStyle/>
          <a:p>
            <a:r>
              <a:rPr lang="en-US" sz="2600" b="1" dirty="0">
                <a:effectLst/>
              </a:rPr>
              <a:t>does not bear fruit he takes away</a:t>
            </a:r>
            <a:endParaRPr lang="en-US" sz="2600" dirty="0"/>
          </a:p>
        </p:txBody>
      </p:sp>
      <p:sp>
        <p:nvSpPr>
          <p:cNvPr id="21" name="TextBox 20">
            <a:extLst>
              <a:ext uri="{FF2B5EF4-FFF2-40B4-BE49-F238E27FC236}">
                <a16:creationId xmlns:a16="http://schemas.microsoft.com/office/drawing/2014/main" id="{6729A793-1610-6B07-9F49-D0F454BAF1FB}"/>
              </a:ext>
            </a:extLst>
          </p:cNvPr>
          <p:cNvSpPr txBox="1"/>
          <p:nvPr/>
        </p:nvSpPr>
        <p:spPr>
          <a:xfrm>
            <a:off x="2686520" y="4545202"/>
            <a:ext cx="4912015" cy="492443"/>
          </a:xfrm>
          <a:prstGeom prst="rect">
            <a:avLst/>
          </a:prstGeom>
          <a:noFill/>
        </p:spPr>
        <p:txBody>
          <a:bodyPr wrap="square">
            <a:spAutoFit/>
          </a:bodyPr>
          <a:lstStyle/>
          <a:p>
            <a:r>
              <a:rPr lang="en-US" sz="2600" b="1" dirty="0">
                <a:effectLst/>
              </a:rPr>
              <a:t>does bear fruit he prunes</a:t>
            </a:r>
            <a:endParaRPr lang="en-US" sz="2600" dirty="0"/>
          </a:p>
        </p:txBody>
      </p:sp>
      <p:sp>
        <p:nvSpPr>
          <p:cNvPr id="23" name="TextBox 22">
            <a:extLst>
              <a:ext uri="{FF2B5EF4-FFF2-40B4-BE49-F238E27FC236}">
                <a16:creationId xmlns:a16="http://schemas.microsoft.com/office/drawing/2014/main" id="{9B79CC51-CA4A-5E6F-2B6F-41AD97D7CB70}"/>
              </a:ext>
            </a:extLst>
          </p:cNvPr>
          <p:cNvSpPr txBox="1"/>
          <p:nvPr/>
        </p:nvSpPr>
        <p:spPr>
          <a:xfrm>
            <a:off x="1070557" y="5306851"/>
            <a:ext cx="10300690" cy="492443"/>
          </a:xfrm>
          <a:prstGeom prst="rect">
            <a:avLst/>
          </a:prstGeom>
          <a:noFill/>
        </p:spPr>
        <p:txBody>
          <a:bodyPr wrap="square">
            <a:spAutoFit/>
          </a:bodyPr>
          <a:lstStyle/>
          <a:p>
            <a:r>
              <a:rPr lang="en-US" sz="2600" dirty="0">
                <a:effectLst/>
              </a:rPr>
              <a:t>There shall come forth a shoot from the stump of Jesse, and a branch from</a:t>
            </a:r>
            <a:endParaRPr lang="en-US" sz="2600" dirty="0"/>
          </a:p>
        </p:txBody>
      </p:sp>
      <p:sp>
        <p:nvSpPr>
          <p:cNvPr id="25" name="TextBox 24">
            <a:extLst>
              <a:ext uri="{FF2B5EF4-FFF2-40B4-BE49-F238E27FC236}">
                <a16:creationId xmlns:a16="http://schemas.microsoft.com/office/drawing/2014/main" id="{5A0D7601-3B20-F7E4-FAB4-FFA8AB403C4C}"/>
              </a:ext>
            </a:extLst>
          </p:cNvPr>
          <p:cNvSpPr txBox="1"/>
          <p:nvPr/>
        </p:nvSpPr>
        <p:spPr>
          <a:xfrm>
            <a:off x="1068571" y="5631034"/>
            <a:ext cx="6096912" cy="492443"/>
          </a:xfrm>
          <a:prstGeom prst="rect">
            <a:avLst/>
          </a:prstGeom>
          <a:noFill/>
        </p:spPr>
        <p:txBody>
          <a:bodyPr wrap="square">
            <a:spAutoFit/>
          </a:bodyPr>
          <a:lstStyle/>
          <a:p>
            <a:r>
              <a:rPr lang="en-US" sz="2600" dirty="0">
                <a:effectLst/>
              </a:rPr>
              <a:t>his roots </a:t>
            </a:r>
            <a:r>
              <a:rPr lang="en-US" sz="2600" b="1" dirty="0">
                <a:effectLst/>
              </a:rPr>
              <a:t>shall bear fruit</a:t>
            </a:r>
            <a:r>
              <a:rPr lang="en-US" sz="2600" dirty="0">
                <a:effectLst/>
              </a:rPr>
              <a:t>.</a:t>
            </a:r>
            <a:endParaRPr lang="en-US" sz="2600" dirty="0"/>
          </a:p>
        </p:txBody>
      </p:sp>
      <p:sp>
        <p:nvSpPr>
          <p:cNvPr id="27" name="TextBox 26">
            <a:extLst>
              <a:ext uri="{FF2B5EF4-FFF2-40B4-BE49-F238E27FC236}">
                <a16:creationId xmlns:a16="http://schemas.microsoft.com/office/drawing/2014/main" id="{2E3E5F55-E0C8-E554-D128-8D3BF30183E1}"/>
              </a:ext>
            </a:extLst>
          </p:cNvPr>
          <p:cNvSpPr txBox="1"/>
          <p:nvPr/>
        </p:nvSpPr>
        <p:spPr>
          <a:xfrm>
            <a:off x="1068571" y="4237711"/>
            <a:ext cx="3441617" cy="492443"/>
          </a:xfrm>
          <a:prstGeom prst="rect">
            <a:avLst/>
          </a:prstGeom>
          <a:noFill/>
        </p:spPr>
        <p:txBody>
          <a:bodyPr wrap="square">
            <a:spAutoFit/>
          </a:bodyPr>
          <a:lstStyle/>
          <a:p>
            <a:r>
              <a:rPr lang="en-US" sz="2600" dirty="0">
                <a:effectLst/>
              </a:rPr>
              <a:t>Every branch in me that </a:t>
            </a:r>
            <a:endParaRPr lang="en-US" sz="2600" dirty="0"/>
          </a:p>
        </p:txBody>
      </p:sp>
      <p:sp>
        <p:nvSpPr>
          <p:cNvPr id="29" name="TextBox 28">
            <a:extLst>
              <a:ext uri="{FF2B5EF4-FFF2-40B4-BE49-F238E27FC236}">
                <a16:creationId xmlns:a16="http://schemas.microsoft.com/office/drawing/2014/main" id="{D50A8A90-AE32-2317-EB80-6110517D594A}"/>
              </a:ext>
            </a:extLst>
          </p:cNvPr>
          <p:cNvSpPr txBox="1"/>
          <p:nvPr/>
        </p:nvSpPr>
        <p:spPr>
          <a:xfrm>
            <a:off x="9630568" y="4237710"/>
            <a:ext cx="1224516" cy="492443"/>
          </a:xfrm>
          <a:prstGeom prst="rect">
            <a:avLst/>
          </a:prstGeom>
          <a:noFill/>
        </p:spPr>
        <p:txBody>
          <a:bodyPr wrap="square">
            <a:spAutoFit/>
          </a:bodyPr>
          <a:lstStyle/>
          <a:p>
            <a:r>
              <a:rPr lang="en-US" sz="2600" dirty="0"/>
              <a:t>every</a:t>
            </a:r>
          </a:p>
        </p:txBody>
      </p:sp>
      <p:sp>
        <p:nvSpPr>
          <p:cNvPr id="31" name="TextBox 30">
            <a:extLst>
              <a:ext uri="{FF2B5EF4-FFF2-40B4-BE49-F238E27FC236}">
                <a16:creationId xmlns:a16="http://schemas.microsoft.com/office/drawing/2014/main" id="{683683CB-09BA-3B1F-9BD5-5F516EAA4D26}"/>
              </a:ext>
            </a:extLst>
          </p:cNvPr>
          <p:cNvSpPr txBox="1"/>
          <p:nvPr/>
        </p:nvSpPr>
        <p:spPr>
          <a:xfrm>
            <a:off x="1068571" y="4550499"/>
            <a:ext cx="1886219" cy="492443"/>
          </a:xfrm>
          <a:prstGeom prst="rect">
            <a:avLst/>
          </a:prstGeom>
          <a:noFill/>
        </p:spPr>
        <p:txBody>
          <a:bodyPr wrap="square">
            <a:spAutoFit/>
          </a:bodyPr>
          <a:lstStyle/>
          <a:p>
            <a:r>
              <a:rPr lang="en-US" sz="2600" dirty="0">
                <a:effectLst/>
              </a:rPr>
              <a:t>branch that </a:t>
            </a:r>
            <a:endParaRPr lang="en-US" sz="2600" dirty="0"/>
          </a:p>
        </p:txBody>
      </p:sp>
    </p:spTree>
    <p:extLst>
      <p:ext uri="{BB962C8B-B14F-4D97-AF65-F5344CB8AC3E}">
        <p14:creationId xmlns:p14="http://schemas.microsoft.com/office/powerpoint/2010/main" val="2838175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arranged, several&#10;&#10;Description automatically generated">
            <a:extLst>
              <a:ext uri="{FF2B5EF4-FFF2-40B4-BE49-F238E27FC236}">
                <a16:creationId xmlns:a16="http://schemas.microsoft.com/office/drawing/2014/main" id="{38EAD4A5-433C-5CCD-772D-609CDF1DAA6B}"/>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18" name="Content Placeholder 2">
            <a:extLst>
              <a:ext uri="{FF2B5EF4-FFF2-40B4-BE49-F238E27FC236}">
                <a16:creationId xmlns:a16="http://schemas.microsoft.com/office/drawing/2014/main" id="{5F0F2CAB-7C8E-FCEE-0B54-CE0D8637FC6C}"/>
              </a:ext>
            </a:extLst>
          </p:cNvPr>
          <p:cNvSpPr txBox="1">
            <a:spLocks/>
          </p:cNvSpPr>
          <p:nvPr/>
        </p:nvSpPr>
        <p:spPr>
          <a:xfrm>
            <a:off x="291833" y="469784"/>
            <a:ext cx="5433810" cy="453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the branch cannot bear fruit by itself</a:t>
            </a:r>
            <a:endParaRPr lang="en-US" sz="2600" dirty="0"/>
          </a:p>
          <a:p>
            <a:endParaRPr lang="en-US" dirty="0"/>
          </a:p>
        </p:txBody>
      </p:sp>
      <p:sp>
        <p:nvSpPr>
          <p:cNvPr id="19" name="Content Placeholder 2">
            <a:extLst>
              <a:ext uri="{FF2B5EF4-FFF2-40B4-BE49-F238E27FC236}">
                <a16:creationId xmlns:a16="http://schemas.microsoft.com/office/drawing/2014/main" id="{A4121F12-3F83-023F-3A65-8ECCE8A8EC8B}"/>
              </a:ext>
            </a:extLst>
          </p:cNvPr>
          <p:cNvSpPr txBox="1">
            <a:spLocks/>
          </p:cNvSpPr>
          <p:nvPr/>
        </p:nvSpPr>
        <p:spPr>
          <a:xfrm>
            <a:off x="6465949" y="466874"/>
            <a:ext cx="5983310" cy="4402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neither can you, unless you abide in me</a:t>
            </a:r>
            <a:r>
              <a:rPr lang="en-US" sz="2600" dirty="0"/>
              <a:t>. </a:t>
            </a:r>
          </a:p>
          <a:p>
            <a:endParaRPr lang="en-US" dirty="0"/>
          </a:p>
          <a:p>
            <a:endParaRPr lang="en-US" dirty="0"/>
          </a:p>
        </p:txBody>
      </p:sp>
      <p:sp>
        <p:nvSpPr>
          <p:cNvPr id="20" name="Content Placeholder 2">
            <a:extLst>
              <a:ext uri="{FF2B5EF4-FFF2-40B4-BE49-F238E27FC236}">
                <a16:creationId xmlns:a16="http://schemas.microsoft.com/office/drawing/2014/main" id="{11204EF0-B23E-052C-53FF-D882009140C2}"/>
              </a:ext>
            </a:extLst>
          </p:cNvPr>
          <p:cNvSpPr txBox="1">
            <a:spLocks/>
          </p:cNvSpPr>
          <p:nvPr/>
        </p:nvSpPr>
        <p:spPr>
          <a:xfrm>
            <a:off x="981976" y="1318600"/>
            <a:ext cx="4053523" cy="613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diseased tree bears bad</a:t>
            </a:r>
            <a:endParaRPr lang="en-US" sz="2600" dirty="0"/>
          </a:p>
        </p:txBody>
      </p:sp>
      <p:sp>
        <p:nvSpPr>
          <p:cNvPr id="21" name="Content Placeholder 2">
            <a:extLst>
              <a:ext uri="{FF2B5EF4-FFF2-40B4-BE49-F238E27FC236}">
                <a16:creationId xmlns:a16="http://schemas.microsoft.com/office/drawing/2014/main" id="{F6463274-A330-E598-C9D7-5FA1F57516A8}"/>
              </a:ext>
            </a:extLst>
          </p:cNvPr>
          <p:cNvSpPr txBox="1">
            <a:spLocks/>
          </p:cNvSpPr>
          <p:nvPr/>
        </p:nvSpPr>
        <p:spPr>
          <a:xfrm>
            <a:off x="7057087" y="1318600"/>
            <a:ext cx="4211926" cy="48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effectLst/>
              </a:rPr>
              <a:t>healthy tree bears good fruit</a:t>
            </a:r>
            <a:endParaRPr lang="en-US" sz="2600" dirty="0"/>
          </a:p>
        </p:txBody>
      </p:sp>
      <p:sp>
        <p:nvSpPr>
          <p:cNvPr id="22" name="TextBox 21">
            <a:extLst>
              <a:ext uri="{FF2B5EF4-FFF2-40B4-BE49-F238E27FC236}">
                <a16:creationId xmlns:a16="http://schemas.microsoft.com/office/drawing/2014/main" id="{477DC826-E9D9-1D02-009F-4408A98256C9}"/>
              </a:ext>
            </a:extLst>
          </p:cNvPr>
          <p:cNvSpPr txBox="1"/>
          <p:nvPr/>
        </p:nvSpPr>
        <p:spPr>
          <a:xfrm>
            <a:off x="4337314" y="1285067"/>
            <a:ext cx="1352708" cy="492443"/>
          </a:xfrm>
          <a:prstGeom prst="rect">
            <a:avLst/>
          </a:prstGeom>
          <a:noFill/>
        </p:spPr>
        <p:txBody>
          <a:bodyPr wrap="square">
            <a:spAutoFit/>
          </a:bodyPr>
          <a:lstStyle/>
          <a:p>
            <a:r>
              <a:rPr lang="en-US" sz="2600" b="1" dirty="0"/>
              <a:t>f</a:t>
            </a:r>
            <a:r>
              <a:rPr lang="en-US" sz="2600" b="1" dirty="0">
                <a:effectLst/>
              </a:rPr>
              <a:t>ruit</a:t>
            </a:r>
            <a:endParaRPr lang="en-US" sz="2600" dirty="0"/>
          </a:p>
        </p:txBody>
      </p:sp>
      <p:sp>
        <p:nvSpPr>
          <p:cNvPr id="23" name="TextBox 22">
            <a:extLst>
              <a:ext uri="{FF2B5EF4-FFF2-40B4-BE49-F238E27FC236}">
                <a16:creationId xmlns:a16="http://schemas.microsoft.com/office/drawing/2014/main" id="{5112EE80-25BC-3527-7E39-A84DA07D2A9A}"/>
              </a:ext>
            </a:extLst>
          </p:cNvPr>
          <p:cNvSpPr txBox="1"/>
          <p:nvPr/>
        </p:nvSpPr>
        <p:spPr>
          <a:xfrm>
            <a:off x="1457332" y="2068411"/>
            <a:ext cx="4638668" cy="892552"/>
          </a:xfrm>
          <a:prstGeom prst="rect">
            <a:avLst/>
          </a:prstGeom>
          <a:noFill/>
        </p:spPr>
        <p:txBody>
          <a:bodyPr wrap="square">
            <a:spAutoFit/>
          </a:bodyPr>
          <a:lstStyle/>
          <a:p>
            <a:r>
              <a:rPr lang="en-US" sz="2600" b="1" dirty="0">
                <a:effectLst/>
              </a:rPr>
              <a:t>Every tree that does not bear good fruit is cut down and</a:t>
            </a:r>
            <a:endParaRPr lang="en-US" sz="2600" dirty="0"/>
          </a:p>
        </p:txBody>
      </p:sp>
      <p:sp>
        <p:nvSpPr>
          <p:cNvPr id="24" name="TextBox 23">
            <a:extLst>
              <a:ext uri="{FF2B5EF4-FFF2-40B4-BE49-F238E27FC236}">
                <a16:creationId xmlns:a16="http://schemas.microsoft.com/office/drawing/2014/main" id="{26D21090-ABAE-FA40-6346-2BA1086AE90E}"/>
              </a:ext>
            </a:extLst>
          </p:cNvPr>
          <p:cNvSpPr txBox="1"/>
          <p:nvPr/>
        </p:nvSpPr>
        <p:spPr>
          <a:xfrm>
            <a:off x="1478941" y="2906421"/>
            <a:ext cx="3185911" cy="492443"/>
          </a:xfrm>
          <a:prstGeom prst="rect">
            <a:avLst/>
          </a:prstGeom>
          <a:noFill/>
        </p:spPr>
        <p:txBody>
          <a:bodyPr wrap="square">
            <a:spAutoFit/>
          </a:bodyPr>
          <a:lstStyle/>
          <a:p>
            <a:r>
              <a:rPr lang="en-US" sz="2600" b="1" dirty="0">
                <a:effectLst/>
              </a:rPr>
              <a:t>thrown into the fire</a:t>
            </a:r>
            <a:endParaRPr lang="en-US" sz="2600" dirty="0"/>
          </a:p>
        </p:txBody>
      </p:sp>
      <p:sp>
        <p:nvSpPr>
          <p:cNvPr id="25" name="TextBox 24">
            <a:extLst>
              <a:ext uri="{FF2B5EF4-FFF2-40B4-BE49-F238E27FC236}">
                <a16:creationId xmlns:a16="http://schemas.microsoft.com/office/drawing/2014/main" id="{0910220B-365A-834E-875E-B8ECBA0C1BE8}"/>
              </a:ext>
            </a:extLst>
          </p:cNvPr>
          <p:cNvSpPr txBox="1"/>
          <p:nvPr/>
        </p:nvSpPr>
        <p:spPr>
          <a:xfrm>
            <a:off x="6647086" y="2410544"/>
            <a:ext cx="5178374" cy="492443"/>
          </a:xfrm>
          <a:prstGeom prst="rect">
            <a:avLst/>
          </a:prstGeom>
          <a:noFill/>
        </p:spPr>
        <p:txBody>
          <a:bodyPr wrap="square">
            <a:spAutoFit/>
          </a:bodyPr>
          <a:lstStyle/>
          <a:p>
            <a:r>
              <a:rPr lang="en-US" sz="2600" b="1" dirty="0">
                <a:effectLst/>
              </a:rPr>
              <a:t>does not bear fruit he takes away</a:t>
            </a:r>
            <a:endParaRPr lang="en-US" sz="2600" dirty="0"/>
          </a:p>
        </p:txBody>
      </p:sp>
      <p:sp>
        <p:nvSpPr>
          <p:cNvPr id="26" name="TextBox 25">
            <a:extLst>
              <a:ext uri="{FF2B5EF4-FFF2-40B4-BE49-F238E27FC236}">
                <a16:creationId xmlns:a16="http://schemas.microsoft.com/office/drawing/2014/main" id="{F11BA561-11E2-0454-3929-EB3A1D6A57BA}"/>
              </a:ext>
            </a:extLst>
          </p:cNvPr>
          <p:cNvSpPr txBox="1"/>
          <p:nvPr/>
        </p:nvSpPr>
        <p:spPr>
          <a:xfrm>
            <a:off x="7489584" y="3652404"/>
            <a:ext cx="3779429" cy="492443"/>
          </a:xfrm>
          <a:prstGeom prst="rect">
            <a:avLst/>
          </a:prstGeom>
          <a:noFill/>
        </p:spPr>
        <p:txBody>
          <a:bodyPr wrap="square">
            <a:spAutoFit/>
          </a:bodyPr>
          <a:lstStyle/>
          <a:p>
            <a:r>
              <a:rPr lang="en-US" sz="2600" b="1" dirty="0">
                <a:effectLst/>
              </a:rPr>
              <a:t>does bear fruit he prunes</a:t>
            </a:r>
            <a:endParaRPr lang="en-US" sz="2600" dirty="0"/>
          </a:p>
        </p:txBody>
      </p:sp>
      <p:sp>
        <p:nvSpPr>
          <p:cNvPr id="27" name="TextBox 26">
            <a:extLst>
              <a:ext uri="{FF2B5EF4-FFF2-40B4-BE49-F238E27FC236}">
                <a16:creationId xmlns:a16="http://schemas.microsoft.com/office/drawing/2014/main" id="{DAD25F3D-0733-F101-AEF4-C3CC9B6CF703}"/>
              </a:ext>
            </a:extLst>
          </p:cNvPr>
          <p:cNvSpPr txBox="1"/>
          <p:nvPr/>
        </p:nvSpPr>
        <p:spPr>
          <a:xfrm>
            <a:off x="1068571" y="5130067"/>
            <a:ext cx="10490218" cy="492443"/>
          </a:xfrm>
          <a:prstGeom prst="rect">
            <a:avLst/>
          </a:prstGeom>
          <a:solidFill>
            <a:schemeClr val="accent4">
              <a:lumMod val="40000"/>
              <a:lumOff val="60000"/>
            </a:schemeClr>
          </a:solidFill>
        </p:spPr>
        <p:txBody>
          <a:bodyPr wrap="square">
            <a:spAutoFit/>
          </a:bodyPr>
          <a:lstStyle/>
          <a:p>
            <a:r>
              <a:rPr lang="en-US" sz="2600" dirty="0">
                <a:effectLst/>
              </a:rPr>
              <a:t>There shall come forth a shoot from the stump of Jesse, and a branch from</a:t>
            </a:r>
            <a:endParaRPr lang="en-US" sz="2600" dirty="0"/>
          </a:p>
        </p:txBody>
      </p:sp>
      <p:sp>
        <p:nvSpPr>
          <p:cNvPr id="28" name="TextBox 27">
            <a:extLst>
              <a:ext uri="{FF2B5EF4-FFF2-40B4-BE49-F238E27FC236}">
                <a16:creationId xmlns:a16="http://schemas.microsoft.com/office/drawing/2014/main" id="{BF1384AA-96AC-2B6E-3AB3-DECCF81C976D}"/>
              </a:ext>
            </a:extLst>
          </p:cNvPr>
          <p:cNvSpPr txBox="1"/>
          <p:nvPr/>
        </p:nvSpPr>
        <p:spPr>
          <a:xfrm>
            <a:off x="1068571" y="5624681"/>
            <a:ext cx="10490218" cy="492443"/>
          </a:xfrm>
          <a:prstGeom prst="rect">
            <a:avLst/>
          </a:prstGeom>
          <a:solidFill>
            <a:schemeClr val="accent4">
              <a:lumMod val="40000"/>
              <a:lumOff val="60000"/>
            </a:schemeClr>
          </a:solidFill>
        </p:spPr>
        <p:txBody>
          <a:bodyPr wrap="square">
            <a:spAutoFit/>
          </a:bodyPr>
          <a:lstStyle/>
          <a:p>
            <a:r>
              <a:rPr lang="en-US" sz="2600" dirty="0">
                <a:effectLst/>
              </a:rPr>
              <a:t>his roots </a:t>
            </a:r>
            <a:r>
              <a:rPr lang="en-US" sz="2600" b="1" dirty="0">
                <a:effectLst/>
              </a:rPr>
              <a:t>shall bear fruit</a:t>
            </a:r>
            <a:r>
              <a:rPr lang="en-US" sz="2600" dirty="0">
                <a:effectLst/>
              </a:rPr>
              <a:t>.</a:t>
            </a:r>
            <a:endParaRPr lang="en-US" sz="2600" dirty="0"/>
          </a:p>
        </p:txBody>
      </p:sp>
      <p:sp>
        <p:nvSpPr>
          <p:cNvPr id="47" name="TextBox 46">
            <a:extLst>
              <a:ext uri="{FF2B5EF4-FFF2-40B4-BE49-F238E27FC236}">
                <a16:creationId xmlns:a16="http://schemas.microsoft.com/office/drawing/2014/main" id="{BFBB2775-554A-2026-933A-A2A1D0767FB1}"/>
              </a:ext>
            </a:extLst>
          </p:cNvPr>
          <p:cNvSpPr txBox="1"/>
          <p:nvPr/>
        </p:nvSpPr>
        <p:spPr>
          <a:xfrm>
            <a:off x="7293051" y="2004984"/>
            <a:ext cx="3441617" cy="492443"/>
          </a:xfrm>
          <a:prstGeom prst="rect">
            <a:avLst/>
          </a:prstGeom>
          <a:noFill/>
        </p:spPr>
        <p:txBody>
          <a:bodyPr wrap="square">
            <a:spAutoFit/>
          </a:bodyPr>
          <a:lstStyle/>
          <a:p>
            <a:r>
              <a:rPr lang="en-US" sz="2600" dirty="0">
                <a:effectLst/>
              </a:rPr>
              <a:t>Every branch in me that </a:t>
            </a:r>
            <a:endParaRPr lang="en-US" sz="2600" dirty="0"/>
          </a:p>
        </p:txBody>
      </p:sp>
      <p:sp>
        <p:nvSpPr>
          <p:cNvPr id="48" name="TextBox 47">
            <a:extLst>
              <a:ext uri="{FF2B5EF4-FFF2-40B4-BE49-F238E27FC236}">
                <a16:creationId xmlns:a16="http://schemas.microsoft.com/office/drawing/2014/main" id="{C36DDAC8-F2F9-579B-F82D-5FD1A44962CD}"/>
              </a:ext>
            </a:extLst>
          </p:cNvPr>
          <p:cNvSpPr txBox="1"/>
          <p:nvPr/>
        </p:nvSpPr>
        <p:spPr>
          <a:xfrm>
            <a:off x="8068109" y="3236425"/>
            <a:ext cx="1224516" cy="492443"/>
          </a:xfrm>
          <a:prstGeom prst="rect">
            <a:avLst/>
          </a:prstGeom>
          <a:noFill/>
        </p:spPr>
        <p:txBody>
          <a:bodyPr wrap="square">
            <a:spAutoFit/>
          </a:bodyPr>
          <a:lstStyle/>
          <a:p>
            <a:r>
              <a:rPr lang="en-US" sz="2600" dirty="0"/>
              <a:t>every</a:t>
            </a:r>
          </a:p>
        </p:txBody>
      </p:sp>
      <p:sp>
        <p:nvSpPr>
          <p:cNvPr id="49" name="TextBox 48">
            <a:extLst>
              <a:ext uri="{FF2B5EF4-FFF2-40B4-BE49-F238E27FC236}">
                <a16:creationId xmlns:a16="http://schemas.microsoft.com/office/drawing/2014/main" id="{E3D6A31F-7624-8FDA-B7EA-B11CB99C85C7}"/>
              </a:ext>
            </a:extLst>
          </p:cNvPr>
          <p:cNvSpPr txBox="1"/>
          <p:nvPr/>
        </p:nvSpPr>
        <p:spPr>
          <a:xfrm>
            <a:off x="8871181" y="3234254"/>
            <a:ext cx="1886219" cy="492443"/>
          </a:xfrm>
          <a:prstGeom prst="rect">
            <a:avLst/>
          </a:prstGeom>
          <a:noFill/>
        </p:spPr>
        <p:txBody>
          <a:bodyPr wrap="square">
            <a:spAutoFit/>
          </a:bodyPr>
          <a:lstStyle/>
          <a:p>
            <a:r>
              <a:rPr lang="en-US" sz="2600" dirty="0">
                <a:effectLst/>
              </a:rPr>
              <a:t>branch that </a:t>
            </a:r>
            <a:endParaRPr lang="en-US" sz="2600" dirty="0"/>
          </a:p>
        </p:txBody>
      </p:sp>
    </p:spTree>
    <p:extLst>
      <p:ext uri="{BB962C8B-B14F-4D97-AF65-F5344CB8AC3E}">
        <p14:creationId xmlns:p14="http://schemas.microsoft.com/office/powerpoint/2010/main" val="3677241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6" presetClass="path" presetSubtype="0" accel="50000" decel="50000" fill="hold" grpId="0" nodeType="clickEffect">
                                  <p:stCondLst>
                                    <p:cond delay="0"/>
                                  </p:stCondLst>
                                  <p:childTnLst>
                                    <p:animMotion origin="layout" path="M -2.08333E-6 1.48148E-6 L -2.08333E-6 0.11458 C -2.08333E-6 0.16597 -0.13659 0.2294 -0.24726 0.2294 L -0.49453 0.2294 " pathEditMode="relative" rAng="0" ptsTypes="AAAA">
                                      <p:cBhvr>
                                        <p:cTn id="14" dur="2000" fill="hold"/>
                                        <p:tgtEl>
                                          <p:spTgt spid="25"/>
                                        </p:tgtEl>
                                        <p:attrNameLst>
                                          <p:attrName>ppt_x</p:attrName>
                                          <p:attrName>ppt_y</p:attrName>
                                        </p:attrNameLst>
                                      </p:cBhvr>
                                      <p:rCtr x="-24727" y="11458"/>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 calcmode="lin" valueType="num">
                                      <p:cBhvr>
                                        <p:cTn id="27" dur="1000" fill="hold"/>
                                        <p:tgtEl>
                                          <p:spTgt spid="28"/>
                                        </p:tgtEl>
                                        <p:attrNameLst>
                                          <p:attrName>style.rotation</p:attrName>
                                        </p:attrNameLst>
                                      </p:cBhvr>
                                      <p:tavLst>
                                        <p:tav tm="0">
                                          <p:val>
                                            <p:fltVal val="90"/>
                                          </p:val>
                                        </p:tav>
                                        <p:tav tm="100000">
                                          <p:val>
                                            <p:fltVal val="0"/>
                                          </p:val>
                                        </p:tav>
                                      </p:tavLst>
                                    </p:anim>
                                    <p:animEffect transition="in" filter="fade">
                                      <p:cBhvr>
                                        <p:cTn id="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27" grpId="1" animBg="1"/>
      <p:bldP spid="28" grpId="0" animBg="1"/>
      <p:bldP spid="2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vegetable, arranged, several&#10;&#10;Description automatically generated">
            <a:extLst>
              <a:ext uri="{FF2B5EF4-FFF2-40B4-BE49-F238E27FC236}">
                <a16:creationId xmlns:a16="http://schemas.microsoft.com/office/drawing/2014/main" id="{24BC3A02-724D-1531-231E-F046F3877EEE}"/>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How to abide in Christ</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normAutofit/>
          </a:bodyPr>
          <a:lstStyle/>
          <a:p>
            <a:r>
              <a:rPr lang="en-US" dirty="0">
                <a:effectLst/>
              </a:rPr>
              <a:t>His divine power has granted to us all things that pertain to life and godliness, through the knowledge of him who called us to his own glory and excellence, 4 by which he has granted to us his precious and very great promises, </a:t>
            </a:r>
            <a:r>
              <a:rPr lang="en-US" b="1" dirty="0">
                <a:effectLst/>
              </a:rPr>
              <a:t>so that through them you may become partakers of the divine nature, having escaped from the corruption that is in the world because of sinful desire. </a:t>
            </a:r>
          </a:p>
        </p:txBody>
      </p:sp>
      <p:sp>
        <p:nvSpPr>
          <p:cNvPr id="5" name="TextBox 4">
            <a:extLst>
              <a:ext uri="{FF2B5EF4-FFF2-40B4-BE49-F238E27FC236}">
                <a16:creationId xmlns:a16="http://schemas.microsoft.com/office/drawing/2014/main" id="{B03B2EFA-FF20-C61E-24B0-15AD7FC4C8F8}"/>
              </a:ext>
            </a:extLst>
          </p:cNvPr>
          <p:cNvSpPr txBox="1"/>
          <p:nvPr/>
        </p:nvSpPr>
        <p:spPr>
          <a:xfrm>
            <a:off x="9652717" y="5684520"/>
            <a:ext cx="2266682" cy="492443"/>
          </a:xfrm>
          <a:prstGeom prst="rect">
            <a:avLst/>
          </a:prstGeom>
          <a:noFill/>
        </p:spPr>
        <p:txBody>
          <a:bodyPr wrap="square" rtlCol="0">
            <a:spAutoFit/>
          </a:bodyPr>
          <a:lstStyle/>
          <a:p>
            <a:r>
              <a:rPr lang="en-US" sz="2600" dirty="0"/>
              <a:t>2 Peter 1:3-11</a:t>
            </a:r>
          </a:p>
        </p:txBody>
      </p:sp>
    </p:spTree>
    <p:extLst>
      <p:ext uri="{BB962C8B-B14F-4D97-AF65-F5344CB8AC3E}">
        <p14:creationId xmlns:p14="http://schemas.microsoft.com/office/powerpoint/2010/main" val="3810371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1500"/>
                                        <p:tgtEl>
                                          <p:spTgt spid="4"/>
                                        </p:tgtEl>
                                      </p:cBhvr>
                                    </p:animEffect>
                                    <p:set>
                                      <p:cBhvr>
                                        <p:cTn id="12"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How to abide in Christ</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normAutofit/>
          </a:bodyPr>
          <a:lstStyle/>
          <a:p>
            <a:r>
              <a:rPr lang="en-US" dirty="0">
                <a:effectLst/>
              </a:rPr>
              <a:t>5 For this very reason, </a:t>
            </a:r>
            <a:r>
              <a:rPr lang="en-US" b="1" dirty="0">
                <a:effectLst/>
              </a:rPr>
              <a:t>make every effort to supplement your faith with virtue, and virtue with knowledge, 6 and knowledge with self-control, and self-control with steadfastness, and steadfastness with godliness, 7 and godliness with brotherly affection, and brotherly affection with love. </a:t>
            </a:r>
            <a:endParaRPr lang="en-US" dirty="0"/>
          </a:p>
        </p:txBody>
      </p:sp>
      <p:sp>
        <p:nvSpPr>
          <p:cNvPr id="5" name="TextBox 4">
            <a:extLst>
              <a:ext uri="{FF2B5EF4-FFF2-40B4-BE49-F238E27FC236}">
                <a16:creationId xmlns:a16="http://schemas.microsoft.com/office/drawing/2014/main" id="{250C1A6B-FE5F-2A0B-78CD-F260EB66A188}"/>
              </a:ext>
            </a:extLst>
          </p:cNvPr>
          <p:cNvSpPr txBox="1"/>
          <p:nvPr/>
        </p:nvSpPr>
        <p:spPr>
          <a:xfrm>
            <a:off x="9652717" y="5684520"/>
            <a:ext cx="2266682" cy="492443"/>
          </a:xfrm>
          <a:prstGeom prst="rect">
            <a:avLst/>
          </a:prstGeom>
          <a:noFill/>
        </p:spPr>
        <p:txBody>
          <a:bodyPr wrap="square" rtlCol="0">
            <a:spAutoFit/>
          </a:bodyPr>
          <a:lstStyle/>
          <a:p>
            <a:r>
              <a:rPr lang="en-US" sz="2600" dirty="0"/>
              <a:t>2 Peter 1:3-11</a:t>
            </a:r>
          </a:p>
        </p:txBody>
      </p:sp>
    </p:spTree>
    <p:extLst>
      <p:ext uri="{BB962C8B-B14F-4D97-AF65-F5344CB8AC3E}">
        <p14:creationId xmlns:p14="http://schemas.microsoft.com/office/powerpoint/2010/main" val="67082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How to abide in Christ</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normAutofit/>
          </a:bodyPr>
          <a:lstStyle/>
          <a:p>
            <a:r>
              <a:rPr lang="en-US" b="1" dirty="0"/>
              <a:t>8 For if these qualities are yours and are increasing, they keep you from being ineffective or unfruitful in the knowledge of our Lord Jesus Christ.</a:t>
            </a:r>
            <a:r>
              <a:rPr lang="en-US" dirty="0"/>
              <a:t> 9 For whoever lacks these qualities is so nearsighted that he is blind, having forgotten that he was cleansed from his former sins. 10 Therefore, brothers, be all the more diligent to confirm your calling and election, for </a:t>
            </a:r>
            <a:r>
              <a:rPr lang="en-US" b="1" dirty="0"/>
              <a:t>if you practice these qualities you will never fall</a:t>
            </a:r>
            <a:r>
              <a:rPr lang="en-US" dirty="0"/>
              <a:t>. </a:t>
            </a:r>
          </a:p>
          <a:p>
            <a:pPr marL="0" indent="0">
              <a:buNone/>
            </a:pPr>
            <a:r>
              <a:rPr lang="en-US" dirty="0"/>
              <a:t>11 For in this way there will be richly provided for you an entrance into the eternal kingdom of our Lord and Savior Jesus Christ.</a:t>
            </a:r>
          </a:p>
        </p:txBody>
      </p:sp>
      <p:sp>
        <p:nvSpPr>
          <p:cNvPr id="5" name="TextBox 4">
            <a:extLst>
              <a:ext uri="{FF2B5EF4-FFF2-40B4-BE49-F238E27FC236}">
                <a16:creationId xmlns:a16="http://schemas.microsoft.com/office/drawing/2014/main" id="{BA271714-9ECB-71FD-7803-92D5946E7302}"/>
              </a:ext>
            </a:extLst>
          </p:cNvPr>
          <p:cNvSpPr txBox="1"/>
          <p:nvPr/>
        </p:nvSpPr>
        <p:spPr>
          <a:xfrm>
            <a:off x="9652717" y="5684520"/>
            <a:ext cx="2266682" cy="492443"/>
          </a:xfrm>
          <a:prstGeom prst="rect">
            <a:avLst/>
          </a:prstGeom>
          <a:noFill/>
        </p:spPr>
        <p:txBody>
          <a:bodyPr wrap="square" rtlCol="0">
            <a:spAutoFit/>
          </a:bodyPr>
          <a:lstStyle/>
          <a:p>
            <a:r>
              <a:rPr lang="en-US" sz="2600" dirty="0"/>
              <a:t>2 Peter 1:3-11</a:t>
            </a:r>
          </a:p>
        </p:txBody>
      </p:sp>
    </p:spTree>
    <p:extLst>
      <p:ext uri="{BB962C8B-B14F-4D97-AF65-F5344CB8AC3E}">
        <p14:creationId xmlns:p14="http://schemas.microsoft.com/office/powerpoint/2010/main" val="3544338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6E2-269B-79C1-0B48-0EE98B5D7CF3}"/>
              </a:ext>
            </a:extLst>
          </p:cNvPr>
          <p:cNvSpPr>
            <a:spLocks noGrp="1"/>
          </p:cNvSpPr>
          <p:nvPr>
            <p:ph type="title"/>
          </p:nvPr>
        </p:nvSpPr>
        <p:spPr/>
        <p:txBody>
          <a:bodyPr/>
          <a:lstStyle/>
          <a:p>
            <a:r>
              <a:rPr lang="en-US" b="1" dirty="0"/>
              <a:t>How to abide in Christ</a:t>
            </a:r>
          </a:p>
        </p:txBody>
      </p:sp>
      <p:sp>
        <p:nvSpPr>
          <p:cNvPr id="3" name="Content Placeholder 2">
            <a:extLst>
              <a:ext uri="{FF2B5EF4-FFF2-40B4-BE49-F238E27FC236}">
                <a16:creationId xmlns:a16="http://schemas.microsoft.com/office/drawing/2014/main" id="{17706470-6C79-5C49-26B4-B4B6482CD38A}"/>
              </a:ext>
            </a:extLst>
          </p:cNvPr>
          <p:cNvSpPr>
            <a:spLocks noGrp="1"/>
          </p:cNvSpPr>
          <p:nvPr>
            <p:ph idx="1"/>
          </p:nvPr>
        </p:nvSpPr>
        <p:spPr/>
        <p:txBody>
          <a:bodyPr>
            <a:normAutofit/>
          </a:bodyPr>
          <a:lstStyle/>
          <a:p>
            <a:r>
              <a:rPr lang="en-US" dirty="0"/>
              <a:t>For the one who sows to his own flesh will from the flesh reap corruption, but the one who sows to the Spirit will from the Spirit reap eternal life. – Galatians 6:8</a:t>
            </a:r>
          </a:p>
        </p:txBody>
      </p:sp>
    </p:spTree>
    <p:extLst>
      <p:ext uri="{BB962C8B-B14F-4D97-AF65-F5344CB8AC3E}">
        <p14:creationId xmlns:p14="http://schemas.microsoft.com/office/powerpoint/2010/main" val="245880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4099EDAE-BC11-A066-E09F-C8740FBBB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6" name="TextBox 5">
            <a:extLst>
              <a:ext uri="{FF2B5EF4-FFF2-40B4-BE49-F238E27FC236}">
                <a16:creationId xmlns:a16="http://schemas.microsoft.com/office/drawing/2014/main" id="{1832D176-7B84-4ADF-8459-55B93B294779}"/>
              </a:ext>
            </a:extLst>
          </p:cNvPr>
          <p:cNvSpPr txBox="1"/>
          <p:nvPr/>
        </p:nvSpPr>
        <p:spPr>
          <a:xfrm>
            <a:off x="6011266" y="2252114"/>
            <a:ext cx="5156405" cy="830997"/>
          </a:xfrm>
          <a:prstGeom prst="rect">
            <a:avLst/>
          </a:prstGeom>
          <a:noFill/>
        </p:spPr>
        <p:txBody>
          <a:bodyPr wrap="square" rtlCol="0">
            <a:spAutoFit/>
          </a:bodyPr>
          <a:lstStyle/>
          <a:p>
            <a:r>
              <a:rPr lang="en-US" sz="2400" dirty="0"/>
              <a:t>Jesus was born into the pure nature of God, not into the sin nature of Adam.</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54E58D9-60A1-B814-220C-68135E9FBA34}"/>
                  </a:ext>
                </a:extLst>
              </p14:cNvPr>
              <p14:cNvContentPartPr/>
              <p14:nvPr/>
            </p14:nvContentPartPr>
            <p14:xfrm>
              <a:off x="4135492" y="1821925"/>
              <a:ext cx="1820520" cy="2287440"/>
            </p14:xfrm>
          </p:contentPart>
        </mc:Choice>
        <mc:Fallback xmlns="">
          <p:pic>
            <p:nvPicPr>
              <p:cNvPr id="2" name="Ink 1">
                <a:extLst>
                  <a:ext uri="{FF2B5EF4-FFF2-40B4-BE49-F238E27FC236}">
                    <a16:creationId xmlns:a16="http://schemas.microsoft.com/office/drawing/2014/main" id="{954E58D9-60A1-B814-220C-68135E9FBA34}"/>
                  </a:ext>
                </a:extLst>
              </p:cNvPr>
              <p:cNvPicPr/>
              <p:nvPr/>
            </p:nvPicPr>
            <p:blipFill>
              <a:blip r:embed="rId4"/>
              <a:stretch>
                <a:fillRect/>
              </a:stretch>
            </p:blipFill>
            <p:spPr>
              <a:xfrm>
                <a:off x="4072852" y="1759285"/>
                <a:ext cx="1946160" cy="2413080"/>
              </a:xfrm>
              <a:prstGeom prst="rect">
                <a:avLst/>
              </a:prstGeom>
            </p:spPr>
          </p:pic>
        </mc:Fallback>
      </mc:AlternateContent>
    </p:spTree>
    <p:extLst>
      <p:ext uri="{BB962C8B-B14F-4D97-AF65-F5344CB8AC3E}">
        <p14:creationId xmlns:p14="http://schemas.microsoft.com/office/powerpoint/2010/main" val="253466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4B04-F2AA-BDA8-2FAF-EDCBD0193D0F}"/>
              </a:ext>
            </a:extLst>
          </p:cNvPr>
          <p:cNvSpPr>
            <a:spLocks noGrp="1"/>
          </p:cNvSpPr>
          <p:nvPr>
            <p:ph type="title"/>
          </p:nvPr>
        </p:nvSpPr>
        <p:spPr/>
        <p:txBody>
          <a:bodyPr/>
          <a:lstStyle/>
          <a:p>
            <a:r>
              <a:rPr lang="en-US" b="1" dirty="0"/>
              <a:t>Thank God for his Salvation!</a:t>
            </a:r>
            <a:endParaRPr lang="en-US" dirty="0"/>
          </a:p>
        </p:txBody>
      </p:sp>
      <p:sp>
        <p:nvSpPr>
          <p:cNvPr id="3" name="Content Placeholder 2">
            <a:extLst>
              <a:ext uri="{FF2B5EF4-FFF2-40B4-BE49-F238E27FC236}">
                <a16:creationId xmlns:a16="http://schemas.microsoft.com/office/drawing/2014/main" id="{3BC7E4D0-7DB3-B8A6-1EB2-4914615002D4}"/>
              </a:ext>
            </a:extLst>
          </p:cNvPr>
          <p:cNvSpPr>
            <a:spLocks noGrp="1"/>
          </p:cNvSpPr>
          <p:nvPr>
            <p:ph idx="1"/>
          </p:nvPr>
        </p:nvSpPr>
        <p:spPr/>
        <p:txBody>
          <a:bodyPr>
            <a:normAutofit/>
          </a:bodyPr>
          <a:lstStyle/>
          <a:p>
            <a:pPr marL="0" indent="0">
              <a:buNone/>
            </a:pPr>
            <a:r>
              <a:rPr lang="en-US" dirty="0">
                <a:highlight>
                  <a:srgbClr val="FFFF00"/>
                </a:highlight>
              </a:rPr>
              <a:t>Let us also lay aside every weight, and sin which clings so closely, and let us run with endurance the race that is set before us, </a:t>
            </a:r>
          </a:p>
          <a:p>
            <a:pPr marL="0" indent="0">
              <a:buNone/>
            </a:pPr>
            <a:r>
              <a:rPr lang="en-US" dirty="0">
                <a:highlight>
                  <a:srgbClr val="EB8F15"/>
                </a:highlight>
              </a:rPr>
              <a:t>looking to Jesus, the founder and perfecter of our faith, who for the joy that was set before him endured the cross, despising the shame, and is seated at the right hand of the throne of God.</a:t>
            </a:r>
          </a:p>
          <a:p>
            <a:pPr marL="0" indent="0">
              <a:buNone/>
            </a:pPr>
            <a:endParaRPr lang="en-US" b="0" i="0" u="none" strike="noStrike" baseline="0" dirty="0">
              <a:solidFill>
                <a:srgbClr val="0000FF"/>
              </a:solidFill>
              <a:hlinkClick r:id="rId2"/>
            </a:endParaRPr>
          </a:p>
          <a:p>
            <a:pPr marL="0" indent="0">
              <a:buNone/>
            </a:pPr>
            <a:r>
              <a:rPr lang="en-US" dirty="0"/>
              <a:t>- Hebrews 12:1-2</a:t>
            </a:r>
          </a:p>
        </p:txBody>
      </p:sp>
    </p:spTree>
    <p:extLst>
      <p:ext uri="{BB962C8B-B14F-4D97-AF65-F5344CB8AC3E}">
        <p14:creationId xmlns:p14="http://schemas.microsoft.com/office/powerpoint/2010/main" val="7841866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9B088-C56C-F828-1C6F-9E07A9E9B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sp>
        <p:nvSpPr>
          <p:cNvPr id="4" name="TextBox 3">
            <a:extLst>
              <a:ext uri="{FF2B5EF4-FFF2-40B4-BE49-F238E27FC236}">
                <a16:creationId xmlns:a16="http://schemas.microsoft.com/office/drawing/2014/main" id="{F9D64F25-65B6-E827-19AB-39E7B5167FDC}"/>
              </a:ext>
            </a:extLst>
          </p:cNvPr>
          <p:cNvSpPr txBox="1"/>
          <p:nvPr/>
        </p:nvSpPr>
        <p:spPr>
          <a:xfrm>
            <a:off x="7714445" y="1159099"/>
            <a:ext cx="4095482" cy="923330"/>
          </a:xfrm>
          <a:prstGeom prst="rect">
            <a:avLst/>
          </a:prstGeom>
          <a:noFill/>
        </p:spPr>
        <p:txBody>
          <a:bodyPr wrap="square" rtlCol="0">
            <a:spAutoFit/>
          </a:bodyPr>
          <a:lstStyle/>
          <a:p>
            <a:r>
              <a:rPr lang="en-US" dirty="0">
                <a:effectLst/>
              </a:rPr>
              <a:t>There shall come forth a shoot from the stump of Jesse, and a branch from his roots shall bear fruit. Isaiah 11:1</a:t>
            </a:r>
          </a:p>
        </p:txBody>
      </p:sp>
    </p:spTree>
    <p:extLst>
      <p:ext uri="{BB962C8B-B14F-4D97-AF65-F5344CB8AC3E}">
        <p14:creationId xmlns:p14="http://schemas.microsoft.com/office/powerpoint/2010/main" val="39014965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A833C03F-5665-E35F-7A5D-D7D4C3980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63" y="-1"/>
            <a:ext cx="9698797" cy="6858000"/>
          </a:xfrm>
          <a:prstGeom prst="rect">
            <a:avLst/>
          </a:prstGeom>
        </p:spPr>
      </p:pic>
      <p:pic>
        <p:nvPicPr>
          <p:cNvPr id="9" name="Picture 8">
            <a:extLst>
              <a:ext uri="{FF2B5EF4-FFF2-40B4-BE49-F238E27FC236}">
                <a16:creationId xmlns:a16="http://schemas.microsoft.com/office/drawing/2014/main" id="{F338E90A-6576-0318-207D-3BB7F42A01E6}"/>
              </a:ext>
            </a:extLst>
          </p:cNvPr>
          <p:cNvPicPr>
            <a:picLocks noChangeAspect="1"/>
          </p:cNvPicPr>
          <p:nvPr/>
        </p:nvPicPr>
        <p:blipFill>
          <a:blip r:embed="rId3"/>
          <a:stretch>
            <a:fillRect/>
          </a:stretch>
        </p:blipFill>
        <p:spPr>
          <a:xfrm>
            <a:off x="7688689" y="0"/>
            <a:ext cx="3844342" cy="6871842"/>
          </a:xfrm>
          <a:prstGeom prst="rect">
            <a:avLst/>
          </a:prstGeom>
        </p:spPr>
      </p:pic>
      <p:sp>
        <p:nvSpPr>
          <p:cNvPr id="10" name="TextBox 9">
            <a:extLst>
              <a:ext uri="{FF2B5EF4-FFF2-40B4-BE49-F238E27FC236}">
                <a16:creationId xmlns:a16="http://schemas.microsoft.com/office/drawing/2014/main" id="{57BEA9BE-FD4A-9553-CF54-4E68C0BEFAFA}"/>
              </a:ext>
            </a:extLst>
          </p:cNvPr>
          <p:cNvSpPr txBox="1"/>
          <p:nvPr/>
        </p:nvSpPr>
        <p:spPr>
          <a:xfrm>
            <a:off x="3576856" y="4301542"/>
            <a:ext cx="5038288" cy="1477328"/>
          </a:xfrm>
          <a:prstGeom prst="rect">
            <a:avLst/>
          </a:prstGeom>
          <a:noFill/>
        </p:spPr>
        <p:txBody>
          <a:bodyPr wrap="square" rtlCol="0">
            <a:spAutoFit/>
          </a:bodyPr>
          <a:lstStyle/>
          <a:p>
            <a:r>
              <a:rPr lang="en-US" dirty="0">
                <a:effectLst/>
              </a:rPr>
              <a:t>Yet death reigned from Adam to Moses, even over those whose sinning was not like the transgression of </a:t>
            </a:r>
            <a:r>
              <a:rPr lang="en-US" b="1" dirty="0">
                <a:effectLst/>
              </a:rPr>
              <a:t>Adam, who was a type of the one who was to come.</a:t>
            </a:r>
            <a:r>
              <a:rPr lang="en-US" dirty="0">
                <a:effectLst/>
              </a:rPr>
              <a:t> (Jesus)</a:t>
            </a:r>
          </a:p>
          <a:p>
            <a:r>
              <a:rPr lang="en-US" dirty="0"/>
              <a:t>- </a:t>
            </a:r>
            <a:r>
              <a:rPr lang="en-US" dirty="0">
                <a:effectLst/>
              </a:rPr>
              <a:t>Romans 5:14</a:t>
            </a:r>
          </a:p>
        </p:txBody>
      </p:sp>
      <p:sp>
        <p:nvSpPr>
          <p:cNvPr id="11" name="TextBox 10">
            <a:extLst>
              <a:ext uri="{FF2B5EF4-FFF2-40B4-BE49-F238E27FC236}">
                <a16:creationId xmlns:a16="http://schemas.microsoft.com/office/drawing/2014/main" id="{E039C7A0-58DE-EC3A-C897-AB54CC4EAF9D}"/>
              </a:ext>
            </a:extLst>
          </p:cNvPr>
          <p:cNvSpPr txBox="1"/>
          <p:nvPr/>
        </p:nvSpPr>
        <p:spPr>
          <a:xfrm>
            <a:off x="4784502" y="1749241"/>
            <a:ext cx="3393583" cy="523220"/>
          </a:xfrm>
          <a:prstGeom prst="rect">
            <a:avLst/>
          </a:prstGeom>
          <a:noFill/>
        </p:spPr>
        <p:txBody>
          <a:bodyPr wrap="square" rtlCol="0">
            <a:spAutoFit/>
          </a:bodyPr>
          <a:lstStyle/>
          <a:p>
            <a:r>
              <a:rPr lang="en-US" sz="2800" dirty="0"/>
              <a:t>Same Perfect Nature</a:t>
            </a:r>
          </a:p>
        </p:txBody>
      </p:sp>
    </p:spTree>
    <p:extLst>
      <p:ext uri="{BB962C8B-B14F-4D97-AF65-F5344CB8AC3E}">
        <p14:creationId xmlns:p14="http://schemas.microsoft.com/office/powerpoint/2010/main" val="18247567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34B49B53-41C6-0C1B-B696-9B66FA9F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601" y="0"/>
            <a:ext cx="9698797" cy="6858000"/>
          </a:xfrm>
          <a:prstGeom prst="rect">
            <a:avLst/>
          </a:prstGeom>
        </p:spPr>
      </p:pic>
      <p:pic>
        <p:nvPicPr>
          <p:cNvPr id="17" name="Picture 16">
            <a:extLst>
              <a:ext uri="{FF2B5EF4-FFF2-40B4-BE49-F238E27FC236}">
                <a16:creationId xmlns:a16="http://schemas.microsoft.com/office/drawing/2014/main" id="{4410B426-364F-BB64-FE82-E5DABBEFD3D4}"/>
              </a:ext>
            </a:extLst>
          </p:cNvPr>
          <p:cNvPicPr>
            <a:picLocks noChangeAspect="1"/>
          </p:cNvPicPr>
          <p:nvPr/>
        </p:nvPicPr>
        <p:blipFill>
          <a:blip r:embed="rId3"/>
          <a:stretch>
            <a:fillRect/>
          </a:stretch>
        </p:blipFill>
        <p:spPr>
          <a:xfrm>
            <a:off x="4283619" y="2156717"/>
            <a:ext cx="1302739" cy="1616793"/>
          </a:xfrm>
          <a:prstGeom prst="rect">
            <a:avLst/>
          </a:prstGeom>
        </p:spPr>
      </p:pic>
      <p:pic>
        <p:nvPicPr>
          <p:cNvPr id="7" name="Picture 6">
            <a:extLst>
              <a:ext uri="{FF2B5EF4-FFF2-40B4-BE49-F238E27FC236}">
                <a16:creationId xmlns:a16="http://schemas.microsoft.com/office/drawing/2014/main" id="{F2392629-7ACE-F7E5-A7A0-E2FE1DDADE27}"/>
              </a:ext>
            </a:extLst>
          </p:cNvPr>
          <p:cNvPicPr>
            <a:picLocks noChangeAspect="1"/>
          </p:cNvPicPr>
          <p:nvPr/>
        </p:nvPicPr>
        <p:blipFill>
          <a:blip r:embed="rId4"/>
          <a:stretch>
            <a:fillRect/>
          </a:stretch>
        </p:blipFill>
        <p:spPr>
          <a:xfrm>
            <a:off x="4456000" y="2499265"/>
            <a:ext cx="1130358" cy="1289116"/>
          </a:xfrm>
          <a:prstGeom prst="rect">
            <a:avLst/>
          </a:prstGeom>
        </p:spPr>
      </p:pic>
      <p:sp>
        <p:nvSpPr>
          <p:cNvPr id="18" name="TextBox 17">
            <a:extLst>
              <a:ext uri="{FF2B5EF4-FFF2-40B4-BE49-F238E27FC236}">
                <a16:creationId xmlns:a16="http://schemas.microsoft.com/office/drawing/2014/main" id="{7F1EEC3B-0490-C836-1FC0-EC833E4552B3}"/>
              </a:ext>
            </a:extLst>
          </p:cNvPr>
          <p:cNvSpPr txBox="1"/>
          <p:nvPr/>
        </p:nvSpPr>
        <p:spPr>
          <a:xfrm>
            <a:off x="5100033" y="5029201"/>
            <a:ext cx="3567448" cy="1107996"/>
          </a:xfrm>
          <a:prstGeom prst="rect">
            <a:avLst/>
          </a:prstGeom>
          <a:noFill/>
        </p:spPr>
        <p:txBody>
          <a:bodyPr wrap="square" rtlCol="0">
            <a:spAutoFit/>
          </a:bodyPr>
          <a:lstStyle/>
          <a:p>
            <a:r>
              <a:rPr lang="en-US" sz="1200" dirty="0"/>
              <a:t>That which is born of the flesh is flesh, and </a:t>
            </a:r>
            <a:r>
              <a:rPr lang="en-US" b="1" dirty="0"/>
              <a:t>that which is born of the Spirit is spirit. </a:t>
            </a:r>
            <a:endParaRPr lang="en-US" sz="1200" dirty="0"/>
          </a:p>
          <a:p>
            <a:r>
              <a:rPr lang="en-US" sz="1200" dirty="0"/>
              <a:t>-John 3:6</a:t>
            </a:r>
            <a:endParaRPr lang="en-US" b="0" i="0" u="none" strike="noStrike" baseline="0" dirty="0">
              <a:solidFill>
                <a:srgbClr val="0000FF"/>
              </a:solidFill>
              <a:hlinkClick r:id="rId5"/>
            </a:endParaRPr>
          </a:p>
          <a:p>
            <a:endParaRPr lang="en-US" dirty="0"/>
          </a:p>
        </p:txBody>
      </p:sp>
      <p:sp>
        <p:nvSpPr>
          <p:cNvPr id="19" name="TextBox 18">
            <a:extLst>
              <a:ext uri="{FF2B5EF4-FFF2-40B4-BE49-F238E27FC236}">
                <a16:creationId xmlns:a16="http://schemas.microsoft.com/office/drawing/2014/main" id="{0E3C8FB9-33E9-674A-7110-4A1F2D10A6CB}"/>
              </a:ext>
            </a:extLst>
          </p:cNvPr>
          <p:cNvSpPr txBox="1"/>
          <p:nvPr/>
        </p:nvSpPr>
        <p:spPr>
          <a:xfrm>
            <a:off x="3832537" y="901299"/>
            <a:ext cx="4526924" cy="1754326"/>
          </a:xfrm>
          <a:prstGeom prst="rect">
            <a:avLst/>
          </a:prstGeom>
          <a:solidFill>
            <a:schemeClr val="accent4">
              <a:lumMod val="20000"/>
              <a:lumOff val="80000"/>
            </a:schemeClr>
          </a:solidFill>
        </p:spPr>
        <p:txBody>
          <a:bodyPr wrap="square" rtlCol="0">
            <a:spAutoFit/>
          </a:bodyPr>
          <a:lstStyle/>
          <a:p>
            <a:r>
              <a:rPr lang="en-US" dirty="0">
                <a:effectLst/>
              </a:rPr>
              <a:t>But if some of the branches were broken off, and </a:t>
            </a:r>
            <a:r>
              <a:rPr lang="en-US" b="1" dirty="0">
                <a:effectLst/>
              </a:rPr>
              <a:t>you, although a wild olive shoot, were grafted in among the others and now share in the nourishing root of the olive tree</a:t>
            </a:r>
            <a:endParaRPr lang="en-US" dirty="0">
              <a:effectLst/>
            </a:endParaRPr>
          </a:p>
          <a:p>
            <a:r>
              <a:rPr lang="en-US" dirty="0"/>
              <a:t>- Romans 11:17</a:t>
            </a:r>
            <a:endParaRPr lang="en-US" dirty="0">
              <a:effectLst/>
            </a:endParaRPr>
          </a:p>
          <a:p>
            <a:endParaRPr lang="en-US" dirty="0"/>
          </a:p>
        </p:txBody>
      </p:sp>
    </p:spTree>
    <p:extLst>
      <p:ext uri="{BB962C8B-B14F-4D97-AF65-F5344CB8AC3E}">
        <p14:creationId xmlns:p14="http://schemas.microsoft.com/office/powerpoint/2010/main" val="36145590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fill="hold" nodeType="clickEffect" p14:presetBounceEnd="46000">
                                      <p:stCondLst>
                                        <p:cond delay="0"/>
                                      </p:stCondLst>
                                      <p:childTnLst>
                                        <p:animMotion origin="layout" path="M 0.00182 -0.00439 L 0.13737 -0.12847 C 0.16601 -0.15648 0.20742 -0.16828 0.25026 -0.16296 C 0.29909 -0.15648 0.3375 -0.13518 0.36328 -0.10023 L 0.48893 0.05602 " pathEditMode="relative" rAng="240000" ptsTypes="AAAAA" p14:bounceEnd="46000">
                                          <p:cBhvr>
                                            <p:cTn id="6" dur="2000" fill="hold"/>
                                            <p:tgtEl>
                                              <p:spTgt spid="7"/>
                                            </p:tgtEl>
                                            <p:attrNameLst>
                                              <p:attrName>ppt_x</p:attrName>
                                              <p:attrName>ppt_y</p:attrName>
                                            </p:attrNameLst>
                                          </p:cBhvr>
                                          <p:rCtr x="24727" y="-641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fill="hold" nodeType="clickEffect">
                                      <p:stCondLst>
                                        <p:cond delay="0"/>
                                      </p:stCondLst>
                                      <p:childTnLst>
                                        <p:animMotion origin="layout" path="M 0.00182 -0.00439 L 0.13737 -0.12847 C 0.16601 -0.15648 0.20742 -0.16828 0.25026 -0.16296 C 0.29909 -0.15648 0.3375 -0.13518 0.36328 -0.10023 L 0.48893 0.05602 " pathEditMode="relative" rAng="240000" ptsTypes="AAAAA">
                                          <p:cBhvr>
                                            <p:cTn id="6" dur="2000" fill="hold"/>
                                            <p:tgtEl>
                                              <p:spTgt spid="7"/>
                                            </p:tgtEl>
                                            <p:attrNameLst>
                                              <p:attrName>ppt_x</p:attrName>
                                              <p:attrName>ppt_y</p:attrName>
                                            </p:attrNameLst>
                                          </p:cBhvr>
                                          <p:rCtr x="24727" y="-641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61A3F8E-E801-B23C-E3D0-C2558805D4B4}"/>
              </a:ext>
            </a:extLst>
          </p:cNvPr>
          <p:cNvPicPr>
            <a:picLocks noGrp="1" noChangeAspect="1"/>
          </p:cNvPicPr>
          <p:nvPr>
            <p:ph idx="1"/>
          </p:nvPr>
        </p:nvPicPr>
        <p:blipFill>
          <a:blip r:embed="rId2"/>
          <a:stretch>
            <a:fillRect/>
          </a:stretch>
        </p:blipFill>
        <p:spPr>
          <a:xfrm>
            <a:off x="244698" y="2372977"/>
            <a:ext cx="6730783" cy="4351338"/>
          </a:xfrm>
        </p:spPr>
      </p:pic>
      <p:sp>
        <p:nvSpPr>
          <p:cNvPr id="12" name="TextBox 11">
            <a:extLst>
              <a:ext uri="{FF2B5EF4-FFF2-40B4-BE49-F238E27FC236}">
                <a16:creationId xmlns:a16="http://schemas.microsoft.com/office/drawing/2014/main" id="{53787B23-A420-5A23-92E7-56414775C584}"/>
              </a:ext>
            </a:extLst>
          </p:cNvPr>
          <p:cNvSpPr txBox="1"/>
          <p:nvPr/>
        </p:nvSpPr>
        <p:spPr>
          <a:xfrm>
            <a:off x="7624293" y="1409325"/>
            <a:ext cx="3554570" cy="3139321"/>
          </a:xfrm>
          <a:prstGeom prst="rect">
            <a:avLst/>
          </a:prstGeom>
          <a:noFill/>
        </p:spPr>
        <p:txBody>
          <a:bodyPr wrap="square" rtlCol="0">
            <a:spAutoFit/>
          </a:bodyPr>
          <a:lstStyle/>
          <a:p>
            <a:r>
              <a:rPr lang="en-US" dirty="0">
                <a:effectLst/>
              </a:rPr>
              <a:t>Then he showed me Joshua the high priest standing before the angel of the LORD, and Satan standing at his right hand to accuse him. 2 And the LORD said to Satan, “The LORD rebuke you, O Satan! The LORD who has chosen Jerusalem rebuke you! Is not this a brand (burning stick) plucked from the fire?” </a:t>
            </a:r>
          </a:p>
          <a:p>
            <a:r>
              <a:rPr lang="en-US" dirty="0"/>
              <a:t>-Zechariah 3:1-2</a:t>
            </a:r>
          </a:p>
        </p:txBody>
      </p:sp>
      <p:grpSp>
        <p:nvGrpSpPr>
          <p:cNvPr id="15" name="Group 14">
            <a:extLst>
              <a:ext uri="{FF2B5EF4-FFF2-40B4-BE49-F238E27FC236}">
                <a16:creationId xmlns:a16="http://schemas.microsoft.com/office/drawing/2014/main" id="{0F136710-1960-21FB-49ED-989269B6CADC}"/>
              </a:ext>
            </a:extLst>
          </p:cNvPr>
          <p:cNvGrpSpPr/>
          <p:nvPr/>
        </p:nvGrpSpPr>
        <p:grpSpPr>
          <a:xfrm>
            <a:off x="2761372" y="2813233"/>
            <a:ext cx="1990800" cy="1740960"/>
            <a:chOff x="2761372" y="2813233"/>
            <a:chExt cx="1990800" cy="1740960"/>
          </a:xfrm>
        </p:grpSpPr>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B560DB1-CF4E-F066-5197-EC81BEFEBE77}"/>
                    </a:ext>
                  </a:extLst>
                </p14:cNvPr>
                <p14:cNvContentPartPr/>
                <p14:nvPr/>
              </p14:nvContentPartPr>
              <p14:xfrm>
                <a:off x="3758572" y="2813233"/>
                <a:ext cx="993600" cy="1272600"/>
              </p14:xfrm>
            </p:contentPart>
          </mc:Choice>
          <mc:Fallback xmlns="">
            <p:pic>
              <p:nvPicPr>
                <p:cNvPr id="10" name="Ink 9">
                  <a:extLst>
                    <a:ext uri="{FF2B5EF4-FFF2-40B4-BE49-F238E27FC236}">
                      <a16:creationId xmlns:a16="http://schemas.microsoft.com/office/drawing/2014/main" id="{4B560DB1-CF4E-F066-5197-EC81BEFEBE77}"/>
                    </a:ext>
                  </a:extLst>
                </p:cNvPr>
                <p:cNvPicPr/>
                <p:nvPr/>
              </p:nvPicPr>
              <p:blipFill>
                <a:blip r:embed="rId4"/>
                <a:stretch>
                  <a:fillRect/>
                </a:stretch>
              </p:blipFill>
              <p:spPr>
                <a:xfrm>
                  <a:off x="3695572" y="2750593"/>
                  <a:ext cx="1119240" cy="1398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D92162E-DF75-6623-CC49-1A12A3D977BA}"/>
                    </a:ext>
                  </a:extLst>
                </p14:cNvPr>
                <p14:cNvContentPartPr/>
                <p14:nvPr/>
              </p14:nvContentPartPr>
              <p14:xfrm>
                <a:off x="2761372" y="3641593"/>
                <a:ext cx="697680" cy="912600"/>
              </p14:xfrm>
            </p:contentPart>
          </mc:Choice>
          <mc:Fallback xmlns="">
            <p:pic>
              <p:nvPicPr>
                <p:cNvPr id="13" name="Ink 12">
                  <a:extLst>
                    <a:ext uri="{FF2B5EF4-FFF2-40B4-BE49-F238E27FC236}">
                      <a16:creationId xmlns:a16="http://schemas.microsoft.com/office/drawing/2014/main" id="{4D92162E-DF75-6623-CC49-1A12A3D977BA}"/>
                    </a:ext>
                  </a:extLst>
                </p:cNvPr>
                <p:cNvPicPr/>
                <p:nvPr/>
              </p:nvPicPr>
              <p:blipFill>
                <a:blip r:embed="rId6"/>
                <a:stretch>
                  <a:fillRect/>
                </a:stretch>
              </p:blipFill>
              <p:spPr>
                <a:xfrm>
                  <a:off x="2698372" y="3578593"/>
                  <a:ext cx="823320" cy="1038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BAD9AAF-342E-F555-F3B7-84CC32BA07CE}"/>
                    </a:ext>
                  </a:extLst>
                </p14:cNvPr>
                <p14:cNvContentPartPr/>
                <p14:nvPr/>
              </p14:nvContentPartPr>
              <p14:xfrm>
                <a:off x="3297412" y="3499753"/>
                <a:ext cx="344520" cy="298440"/>
              </p14:xfrm>
            </p:contentPart>
          </mc:Choice>
          <mc:Fallback xmlns="">
            <p:pic>
              <p:nvPicPr>
                <p:cNvPr id="14" name="Ink 13">
                  <a:extLst>
                    <a:ext uri="{FF2B5EF4-FFF2-40B4-BE49-F238E27FC236}">
                      <a16:creationId xmlns:a16="http://schemas.microsoft.com/office/drawing/2014/main" id="{7BAD9AAF-342E-F555-F3B7-84CC32BA07CE}"/>
                    </a:ext>
                  </a:extLst>
                </p:cNvPr>
                <p:cNvPicPr/>
                <p:nvPr/>
              </p:nvPicPr>
              <p:blipFill>
                <a:blip r:embed="rId8"/>
                <a:stretch>
                  <a:fillRect/>
                </a:stretch>
              </p:blipFill>
              <p:spPr>
                <a:xfrm>
                  <a:off x="3234412" y="3437113"/>
                  <a:ext cx="470160" cy="424080"/>
                </a:xfrm>
                <a:prstGeom prst="rect">
                  <a:avLst/>
                </a:prstGeom>
              </p:spPr>
            </p:pic>
          </mc:Fallback>
        </mc:AlternateContent>
      </p:grpSp>
    </p:spTree>
    <p:extLst>
      <p:ext uri="{BB962C8B-B14F-4D97-AF65-F5344CB8AC3E}">
        <p14:creationId xmlns:p14="http://schemas.microsoft.com/office/powerpoint/2010/main" val="2244761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7037</TotalTime>
  <Words>2632</Words>
  <Application>Microsoft Office PowerPoint</Application>
  <PresentationFormat>Widescreen</PresentationFormat>
  <Paragraphs>258</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Fruits of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vt:lpstr>
      <vt:lpstr>School</vt:lpstr>
      <vt:lpstr>Problem with a Fallen Society</vt:lpstr>
      <vt:lpstr>School</vt:lpstr>
      <vt:lpstr>Problem with a Fallen Society</vt:lpstr>
      <vt:lpstr>God’s Society</vt:lpstr>
      <vt:lpstr>PowerPoint Presentation</vt:lpstr>
      <vt:lpstr>God’s Society</vt:lpstr>
      <vt:lpstr>God’s Society – The first Church</vt:lpstr>
      <vt:lpstr>PowerPoint Presentation</vt:lpstr>
      <vt:lpstr>Squash</vt:lpstr>
      <vt:lpstr>PowerPoint Presentation</vt:lpstr>
      <vt:lpstr>Squash Rating System</vt:lpstr>
      <vt:lpstr>God</vt:lpstr>
      <vt:lpstr>Paul’s Identity</vt:lpstr>
      <vt:lpstr>PowerPoint Presentation</vt:lpstr>
      <vt:lpstr>Seth and Cain</vt:lpstr>
      <vt:lpstr>PowerPoint Presentation</vt:lpstr>
      <vt:lpstr>PowerPoint Presentation</vt:lpstr>
      <vt:lpstr>Society of Cain</vt:lpstr>
      <vt:lpstr>Society of Cain</vt:lpstr>
      <vt:lpstr>PowerPoint Presentation</vt:lpstr>
      <vt:lpstr>Ineffective believers in Christ </vt:lpstr>
      <vt:lpstr>PowerPoint Presentation</vt:lpstr>
      <vt:lpstr>Society Today</vt:lpstr>
      <vt:lpstr>PowerPoint Presentation</vt:lpstr>
      <vt:lpstr>PowerPoint Presentation</vt:lpstr>
      <vt:lpstr>Last son of Cain</vt:lpstr>
      <vt:lpstr>God’s Provision</vt:lpstr>
      <vt:lpstr>God’s Provision</vt:lpstr>
      <vt:lpstr>God’s Provision</vt:lpstr>
      <vt:lpstr>God’s Provision</vt:lpstr>
      <vt:lpstr>Importance of bearing good fruit</vt:lpstr>
      <vt:lpstr>PowerPoint Presentation</vt:lpstr>
      <vt:lpstr>How to abide in Christ</vt:lpstr>
      <vt:lpstr>How to abide in Christ</vt:lpstr>
      <vt:lpstr>How to abide in Christ</vt:lpstr>
      <vt:lpstr>How to abide in Christ</vt:lpstr>
      <vt:lpstr>Thank God for his Salvation!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Q Xiang</dc:creator>
  <cp:lastModifiedBy>Exton Class</cp:lastModifiedBy>
  <cp:revision>11</cp:revision>
  <dcterms:created xsi:type="dcterms:W3CDTF">2023-01-07T02:08:47Z</dcterms:created>
  <dcterms:modified xsi:type="dcterms:W3CDTF">2023-01-29T17:12:21Z</dcterms:modified>
</cp:coreProperties>
</file>