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3" r:id="rId2"/>
    <p:sldId id="258" r:id="rId3"/>
    <p:sldId id="278" r:id="rId4"/>
    <p:sldId id="298" r:id="rId5"/>
    <p:sldId id="280" r:id="rId6"/>
    <p:sldId id="299" r:id="rId7"/>
    <p:sldId id="300" r:id="rId8"/>
    <p:sldId id="301" r:id="rId9"/>
    <p:sldId id="302" r:id="rId10"/>
    <p:sldId id="303" r:id="rId11"/>
    <p:sldId id="304" r:id="rId12"/>
    <p:sldId id="305" r:id="rId13"/>
    <p:sldId id="307" r:id="rId14"/>
    <p:sldId id="308" r:id="rId15"/>
    <p:sldId id="310" r:id="rId16"/>
    <p:sldId id="309" r:id="rId17"/>
    <p:sldId id="311" r:id="rId18"/>
    <p:sldId id="312" r:id="rId19"/>
    <p:sldId id="297" r:id="rId20"/>
  </p:sldIdLst>
  <p:sldSz cx="12192000" cy="6858000"/>
  <p:notesSz cx="6858000" cy="9144000"/>
  <p:embeddedFontLst>
    <p:embeddedFont>
      <p:font typeface="AvenirLT-Medium" panose="020B0603020203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50089977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509383418"/>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95387092"/>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288410577"/>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222535544"/>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714065724"/>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057916085"/>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58234820"/>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pic>
        <p:nvPicPr>
          <p:cNvPr id="6" name="Picture 5">
            <a:extLst>
              <a:ext uri="{FF2B5EF4-FFF2-40B4-BE49-F238E27FC236}">
                <a16:creationId xmlns:a16="http://schemas.microsoft.com/office/drawing/2014/main" id="{9EB0792A-7810-4902-8BC6-E6037E3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9616413"/>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84600300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574167892"/>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3668453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8732-A770-47E5-A673-FE4A996BA7A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E8CDABF-31E6-4494-A5E5-57319FE3B530}"/>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08565154-49D1-474A-AB11-5833C00B999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108001"/>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2503056" y="5923433"/>
            <a:ext cx="7864306" cy="646331"/>
          </a:xfrm>
          <a:prstGeom prst="rect">
            <a:avLst/>
          </a:prstGeom>
          <a:noFill/>
        </p:spPr>
        <p:txBody>
          <a:bodyPr wrap="square" rtlCol="0">
            <a:spAutoFit/>
          </a:bodyPr>
          <a:lstStyle/>
          <a:p>
            <a:pPr algn="r"/>
            <a:r>
              <a:rPr lang="en-US" sz="3600" dirty="0">
                <a:solidFill>
                  <a:schemeClr val="bg1"/>
                </a:solidFill>
                <a:latin typeface="AvenirLT-Medium" panose="020B0603020203020204" pitchFamily="34" charset="0"/>
              </a:rPr>
              <a:t>J. Ellsworth </a:t>
            </a:r>
            <a:r>
              <a:rPr lang="en-US" sz="3600" dirty="0" err="1">
                <a:solidFill>
                  <a:schemeClr val="bg1"/>
                </a:solidFill>
                <a:latin typeface="AvenirLT-Medium" panose="020B0603020203020204" pitchFamily="34" charset="0"/>
              </a:rPr>
              <a:t>Kalas</a:t>
            </a:r>
            <a:r>
              <a:rPr lang="en-US" sz="3600" dirty="0">
                <a:solidFill>
                  <a:schemeClr val="bg1"/>
                </a:solidFill>
                <a:latin typeface="AvenirLT-Medium" panose="020B0603020203020204" pitchFamily="34" charset="0"/>
              </a:rPr>
              <a:t>, </a:t>
            </a:r>
            <a:r>
              <a:rPr lang="en-US" sz="3600" u="sng" dirty="0">
                <a:solidFill>
                  <a:schemeClr val="bg1"/>
                </a:solidFill>
                <a:latin typeface="AvenirLT-Medium" panose="020B0603020203020204" pitchFamily="34" charset="0"/>
              </a:rPr>
              <a:t>Longing to Pray</a:t>
            </a:r>
            <a:endParaRPr lang="en-US" sz="3600" dirty="0">
              <a:solidFill>
                <a:schemeClr val="bg1"/>
              </a:solidFill>
              <a:latin typeface="AvenirLT-Medium" panose="020B0603020203020204" pitchFamily="34" charset="0"/>
            </a:endParaRP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623117"/>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But our wonderful spiritual ancestor doesn’t say, as we might, “I can’t find the words to express what I feel.” He would see this, I think, as an unholy cop-out. So he launches into rolling phrases of praise, making us the richer for it.</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190343621"/>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4686015" y="5923433"/>
            <a:ext cx="282000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Cop-out</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953151"/>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Likewise the Spirit helps us in our weakness. For we do not know what to pray for as we ought, but the Spirit himself intercedes for us with groanings too deep for words.</a:t>
            </a:r>
          </a:p>
          <a:p>
            <a:pPr algn="r"/>
            <a:r>
              <a:rPr lang="en-US" sz="3600" dirty="0">
                <a:solidFill>
                  <a:srgbClr val="FFFF00"/>
                </a:solidFill>
                <a:latin typeface="AvenirLT-Medium" panose="020B0603020203020204" pitchFamily="34" charset="0"/>
              </a:rPr>
              <a:t>Romans 8:26 (ESV)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7B51B972-36E2-4207-8D04-466DA90A5DE1}"/>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14348997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3159144" y="2199163"/>
            <a:ext cx="5873724"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Three Keys</a:t>
            </a:r>
          </a:p>
        </p:txBody>
      </p:sp>
    </p:spTree>
    <p:extLst>
      <p:ext uri="{BB962C8B-B14F-4D97-AF65-F5344CB8AC3E}">
        <p14:creationId xmlns:p14="http://schemas.microsoft.com/office/powerpoint/2010/main" val="3592859657"/>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#1</a:t>
            </a:r>
          </a:p>
        </p:txBody>
      </p:sp>
      <p:sp>
        <p:nvSpPr>
          <p:cNvPr id="6" name="TextBox 5">
            <a:extLst>
              <a:ext uri="{FF2B5EF4-FFF2-40B4-BE49-F238E27FC236}">
                <a16:creationId xmlns:a16="http://schemas.microsoft.com/office/drawing/2014/main" id="{1B34D7BF-D1FD-4A88-B606-63EB6FFBB923}"/>
              </a:ext>
            </a:extLst>
          </p:cNvPr>
          <p:cNvSpPr txBox="1"/>
          <p:nvPr/>
        </p:nvSpPr>
        <p:spPr>
          <a:xfrm>
            <a:off x="1674321" y="1482101"/>
            <a:ext cx="8843361" cy="4524315"/>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heaven, hallowed be your name. Your kingdom come, your will be done, on earth as it is in heaven.</a:t>
            </a:r>
          </a:p>
          <a:p>
            <a:r>
              <a:rPr lang="en-US" sz="3600" dirty="0">
                <a:solidFill>
                  <a:srgbClr val="FFFF00"/>
                </a:solidFill>
                <a:latin typeface="AvenirLT-Medium" panose="020B0603020203020204" pitchFamily="34" charset="0"/>
              </a:rPr>
              <a:t>Give us this day our daily bread, and forgive us our debts, as we also have forgiven our debtors. And lead us not into temptation, but deliver us from evil.</a:t>
            </a:r>
          </a:p>
          <a:p>
            <a:pPr algn="r"/>
            <a:r>
              <a:rPr lang="en-US" sz="3600" dirty="0">
                <a:solidFill>
                  <a:srgbClr val="FFFF00"/>
                </a:solidFill>
                <a:latin typeface="AvenirLT-Medium" panose="020B0603020203020204" pitchFamily="34" charset="0"/>
              </a:rPr>
              <a:t>Matthew 6:9-13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7778881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630218" y="2069855"/>
            <a:ext cx="8931564" cy="2554545"/>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Give God a reason to respond</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#1</a:t>
            </a:r>
          </a:p>
        </p:txBody>
      </p:sp>
    </p:spTree>
    <p:extLst>
      <p:ext uri="{BB962C8B-B14F-4D97-AF65-F5344CB8AC3E}">
        <p14:creationId xmlns:p14="http://schemas.microsoft.com/office/powerpoint/2010/main" val="1471722911"/>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#2</a:t>
            </a:r>
          </a:p>
        </p:txBody>
      </p:sp>
      <p:sp>
        <p:nvSpPr>
          <p:cNvPr id="6" name="TextBox 5">
            <a:extLst>
              <a:ext uri="{FF2B5EF4-FFF2-40B4-BE49-F238E27FC236}">
                <a16:creationId xmlns:a16="http://schemas.microsoft.com/office/drawing/2014/main" id="{1B34D7BF-D1FD-4A88-B606-63EB6FFBB923}"/>
              </a:ext>
            </a:extLst>
          </p:cNvPr>
          <p:cNvSpPr txBox="1"/>
          <p:nvPr/>
        </p:nvSpPr>
        <p:spPr>
          <a:xfrm>
            <a:off x="1674321" y="2202535"/>
            <a:ext cx="8843361"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If you abide in me, and my words abide in you, ask whatever you wish, and it will be done for you.</a:t>
            </a:r>
          </a:p>
          <a:p>
            <a:pPr algn="r"/>
            <a:r>
              <a:rPr lang="en-US" sz="3600">
                <a:solidFill>
                  <a:srgbClr val="FFFF00"/>
                </a:solidFill>
                <a:latin typeface="AvenirLT-Medium" panose="020B0603020203020204" pitchFamily="34" charset="0"/>
              </a:rPr>
              <a:t>John 15:7 (</a:t>
            </a:r>
            <a:r>
              <a:rPr lang="en-US" sz="3600" dirty="0">
                <a:solidFill>
                  <a:srgbClr val="FFFF00"/>
                </a:solidFill>
                <a:latin typeface="AvenirLT-Medium" panose="020B0603020203020204" pitchFamily="34" charset="0"/>
              </a:rPr>
              <a:t>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3290781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630218" y="1728112"/>
            <a:ext cx="8931564" cy="3785652"/>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Abide in God’s word and pray for whatever you want</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#2</a:t>
            </a:r>
          </a:p>
        </p:txBody>
      </p:sp>
    </p:spTree>
    <p:extLst>
      <p:ext uri="{BB962C8B-B14F-4D97-AF65-F5344CB8AC3E}">
        <p14:creationId xmlns:p14="http://schemas.microsoft.com/office/powerpoint/2010/main" val="4265176031"/>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#3</a:t>
            </a:r>
          </a:p>
        </p:txBody>
      </p:sp>
      <p:sp>
        <p:nvSpPr>
          <p:cNvPr id="6" name="TextBox 5">
            <a:extLst>
              <a:ext uri="{FF2B5EF4-FFF2-40B4-BE49-F238E27FC236}">
                <a16:creationId xmlns:a16="http://schemas.microsoft.com/office/drawing/2014/main" id="{1B34D7BF-D1FD-4A88-B606-63EB6FFBB923}"/>
              </a:ext>
            </a:extLst>
          </p:cNvPr>
          <p:cNvSpPr txBox="1"/>
          <p:nvPr/>
        </p:nvSpPr>
        <p:spPr>
          <a:xfrm>
            <a:off x="1674321" y="2202535"/>
            <a:ext cx="8843361"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My Father, if it be possible, let this cup pass from me; nevertheless, not as I will, but as you will.</a:t>
            </a:r>
          </a:p>
          <a:p>
            <a:pPr algn="r"/>
            <a:r>
              <a:rPr lang="en-US" sz="3600" dirty="0">
                <a:solidFill>
                  <a:srgbClr val="FFFF00"/>
                </a:solidFill>
                <a:latin typeface="AvenirLT-Medium" panose="020B0603020203020204" pitchFamily="34" charset="0"/>
              </a:rPr>
              <a:t>Matthew 26:39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92478859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630218" y="1728112"/>
            <a:ext cx="8931564" cy="3785652"/>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Want God’s will more than you want your own</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5289547" y="5923433"/>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#3</a:t>
            </a:r>
          </a:p>
        </p:txBody>
      </p:sp>
    </p:spTree>
    <p:extLst>
      <p:ext uri="{BB962C8B-B14F-4D97-AF65-F5344CB8AC3E}">
        <p14:creationId xmlns:p14="http://schemas.microsoft.com/office/powerpoint/2010/main" val="636950989"/>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545720" y="2439310"/>
            <a:ext cx="9100568" cy="2554545"/>
          </a:xfrm>
          <a:prstGeom prst="rect">
            <a:avLst/>
          </a:prstGeom>
          <a:noFill/>
        </p:spPr>
        <p:txBody>
          <a:bodyPr wrap="none" rtlCol="0">
            <a:spAutoFit/>
          </a:bodyPr>
          <a:lstStyle/>
          <a:p>
            <a:pPr algn="ctr"/>
            <a:r>
              <a:rPr lang="en-US" sz="8000" dirty="0">
                <a:solidFill>
                  <a:srgbClr val="FFFF00"/>
                </a:solidFill>
                <a:latin typeface="AvenirLT-Medium" panose="020B0603020203020204" pitchFamily="34" charset="0"/>
              </a:rPr>
              <a:t>Give God a Reason</a:t>
            </a:r>
          </a:p>
          <a:p>
            <a:pPr algn="ctr"/>
            <a:r>
              <a:rPr lang="en-US" sz="8000" dirty="0">
                <a:solidFill>
                  <a:srgbClr val="FFFF00"/>
                </a:solidFill>
                <a:latin typeface="AvenirLT-Medium" panose="020B0603020203020204" pitchFamily="34" charset="0"/>
              </a:rPr>
              <a:t>To Respond</a:t>
            </a:r>
          </a:p>
        </p:txBody>
      </p:sp>
    </p:spTree>
    <p:extLst>
      <p:ext uri="{BB962C8B-B14F-4D97-AF65-F5344CB8AC3E}">
        <p14:creationId xmlns:p14="http://schemas.microsoft.com/office/powerpoint/2010/main" val="155993371"/>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5CD0B-5D0C-4AA5-B8A0-6E85B8335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839065" y="136993"/>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727657" y="2199164"/>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452404028"/>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708697" y="2199163"/>
            <a:ext cx="6774611"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The Struggle</a:t>
            </a:r>
          </a:p>
        </p:txBody>
      </p:sp>
    </p:spTree>
    <p:extLst>
      <p:ext uri="{BB962C8B-B14F-4D97-AF65-F5344CB8AC3E}">
        <p14:creationId xmlns:p14="http://schemas.microsoft.com/office/powerpoint/2010/main" val="2963466691"/>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4657161" y="5923433"/>
            <a:ext cx="2877711"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Struggle</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488858"/>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Casting all your care upon Him, for He cares for you.</a:t>
            </a:r>
          </a:p>
          <a:p>
            <a:pPr algn="r"/>
            <a:r>
              <a:rPr lang="en-US" sz="3600" dirty="0">
                <a:solidFill>
                  <a:srgbClr val="FFFF00"/>
                </a:solidFill>
                <a:latin typeface="AvenirLT-Medium" panose="020B0603020203020204" pitchFamily="34" charset="0"/>
              </a:rPr>
              <a:t>1 Peter 5:7 (NKJV)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E8B7189-8E42-49B8-B6E1-CD631A6BA681}"/>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8205532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4657161" y="5923433"/>
            <a:ext cx="2877711"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Struggle</a:t>
            </a:r>
          </a:p>
        </p:txBody>
      </p:sp>
      <p:sp>
        <p:nvSpPr>
          <p:cNvPr id="9" name="TextBox 8">
            <a:extLst>
              <a:ext uri="{FF2B5EF4-FFF2-40B4-BE49-F238E27FC236}">
                <a16:creationId xmlns:a16="http://schemas.microsoft.com/office/drawing/2014/main" id="{899B60E8-0801-457B-A226-89192703EC12}"/>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3344375624"/>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780834" y="2199163"/>
            <a:ext cx="6630341"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The Cop-out</a:t>
            </a:r>
          </a:p>
        </p:txBody>
      </p:sp>
    </p:spTree>
    <p:extLst>
      <p:ext uri="{BB962C8B-B14F-4D97-AF65-F5344CB8AC3E}">
        <p14:creationId xmlns:p14="http://schemas.microsoft.com/office/powerpoint/2010/main" val="2444451311"/>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4686015" y="5923433"/>
            <a:ext cx="282000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Cop-out</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953151"/>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Now is my soul troubled. And what shall I say? “Father, save me from this hour”? But for this purpose I have come to this hour. Father, glorify your name.</a:t>
            </a:r>
          </a:p>
          <a:p>
            <a:pPr algn="r"/>
            <a:r>
              <a:rPr lang="en-US" sz="3600" dirty="0">
                <a:solidFill>
                  <a:srgbClr val="FFFF00"/>
                </a:solidFill>
                <a:latin typeface="AvenirLT-Medium" panose="020B0603020203020204" pitchFamily="34" charset="0"/>
              </a:rPr>
              <a:t>John 12:27-28 (ESV)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10AB5E4-72F1-4DD9-9703-DB3629360615}"/>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4720252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CBAC2-2C17-4A85-AAC4-548078768EB9}"/>
              </a:ext>
            </a:extLst>
          </p:cNvPr>
          <p:cNvSpPr txBox="1"/>
          <p:nvPr/>
        </p:nvSpPr>
        <p:spPr>
          <a:xfrm>
            <a:off x="2503056" y="5923433"/>
            <a:ext cx="7864306" cy="646331"/>
          </a:xfrm>
          <a:prstGeom prst="rect">
            <a:avLst/>
          </a:prstGeom>
          <a:noFill/>
        </p:spPr>
        <p:txBody>
          <a:bodyPr wrap="square" rtlCol="0">
            <a:spAutoFit/>
          </a:bodyPr>
          <a:lstStyle/>
          <a:p>
            <a:pPr algn="r"/>
            <a:r>
              <a:rPr lang="en-US" sz="3600" dirty="0">
                <a:solidFill>
                  <a:schemeClr val="bg1"/>
                </a:solidFill>
                <a:latin typeface="AvenirLT-Medium" panose="020B0603020203020204" pitchFamily="34" charset="0"/>
              </a:rPr>
              <a:t>J. Ellsworth </a:t>
            </a:r>
            <a:r>
              <a:rPr lang="en-US" sz="3600" dirty="0" err="1">
                <a:solidFill>
                  <a:schemeClr val="bg1"/>
                </a:solidFill>
                <a:latin typeface="AvenirLT-Medium" panose="020B0603020203020204" pitchFamily="34" charset="0"/>
              </a:rPr>
              <a:t>Kalas</a:t>
            </a:r>
            <a:r>
              <a:rPr lang="en-US" sz="3600" dirty="0">
                <a:solidFill>
                  <a:schemeClr val="bg1"/>
                </a:solidFill>
                <a:latin typeface="AvenirLT-Medium" panose="020B0603020203020204" pitchFamily="34" charset="0"/>
              </a:rPr>
              <a:t>, </a:t>
            </a:r>
            <a:r>
              <a:rPr lang="en-US" sz="3600" u="sng" dirty="0">
                <a:solidFill>
                  <a:schemeClr val="bg1"/>
                </a:solidFill>
                <a:latin typeface="AvenirLT-Medium" panose="020B0603020203020204" pitchFamily="34" charset="0"/>
              </a:rPr>
              <a:t>Longing to Pray</a:t>
            </a:r>
            <a:endParaRPr lang="en-US" sz="3600" dirty="0">
              <a:solidFill>
                <a:schemeClr val="bg1"/>
              </a:solidFill>
              <a:latin typeface="AvenirLT-Medium" panose="020B0603020203020204" pitchFamily="34" charset="0"/>
            </a:endParaRP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16721"/>
            <a:ext cx="8542723" cy="563231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You’ve known the frustration, I’m sure, in the experiences of human friendship and love, of saying to someone, “I just wish I could find the words to tell you what you mean to me” or “what our friendship means to me.” So it is that the psalmist wants a “new song.” And his exuberance is such that he calls on everyone else to join his choir: “all the earth,” “all the peoples.” </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693790919"/>
      </p:ext>
    </p:extLst>
  </p:cSld>
  <p:clrMapOvr>
    <a:masterClrMapping/>
  </p:clrMapOvr>
  <p:transition spd="slow">
    <p:strips dir="rd"/>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489</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Calibri Light</vt:lpstr>
      <vt:lpstr>AvenirLT-Medium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19</cp:revision>
  <dcterms:created xsi:type="dcterms:W3CDTF">2021-06-16T15:11:58Z</dcterms:created>
  <dcterms:modified xsi:type="dcterms:W3CDTF">2021-08-04T12:34:21Z</dcterms:modified>
</cp:coreProperties>
</file>