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B4F7-3AFC-9DA5-BD05-8C86947F0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7E351-B70B-3941-2B23-A848AC1E1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5D90-CC87-6274-6EF9-60A98C08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E79A2-B1CB-0548-3CC3-6DD70D1E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CBC04-EF56-15BF-87F4-22EC5F3C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3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6894E-EB94-B3F1-8150-846A69B55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2597A-D666-50E2-5391-B14FBBD6C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7D838-079F-F828-38B3-7B0B80CF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68CFC-C579-49F8-E990-31610C37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2D5A7-875B-05F6-3C01-6E8DF433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B30031-ECB7-A9EF-25FB-F5D4FE773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03935-0F7E-79D5-DEB5-96F15E39F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2ECF3-E9CB-A7E6-1465-C948F94B6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FA314-6E22-5F6A-F0A9-4B2F2976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7733-C507-8244-2D23-B519BE5E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1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F525-96CB-E952-47CF-15B45616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7222-C375-C270-236D-B930C6944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8EE26-7871-4490-3456-4725EA8C4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EE1CF-17B5-421B-F74B-1365394E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294E4-2518-CDCB-FFA6-87782D01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0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C878-C8D8-9491-C949-82C9E34B4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AC6CA-8445-B995-4B04-097161119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FBF22-2924-C102-C74E-A0A40AE8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22034-5342-A694-A9B1-4C005C31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01ABF-EB95-14A6-BCE3-40B86316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0FA1F-DF6E-1CB7-1512-FB62E0D1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8517A-85C1-303D-D18F-3AE1DD659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49F43-96A9-F58F-F1BC-DFE328CAF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E3CD0-457B-3E26-8EDC-FCEE5736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A36FC-51FD-CDE2-BB42-4C071D94D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EBAF9-3600-1575-6E54-0FAB5D5C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5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DDDF8-0FD7-4FDF-5FD4-616D0644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9156E-701A-87C6-53AD-58759F6B0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C74AF-0B69-87A1-815C-822191704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3D5E9-FAA3-729E-C06C-5D0A40B41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A63EB-00A2-9623-1661-C9D747B28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B7B79-4944-D0A9-20CC-6EC9A0F0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2065E-733C-6D4D-58A0-5E3C77BB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0232B-506E-761E-BF97-CA02F8B4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7B1D-FA35-3AD4-8E25-8DFD1DE2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6E845C-0F19-8499-F136-D6CC928FE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FE71D-1A0A-DD08-DC34-23303878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CBD21-E7E0-D8EB-840C-01988BFF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7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22996-7FE5-FDA2-715C-CE4C5769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FE209-FEEC-B1F5-6ACF-82A7F855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C0370-739B-D55A-F437-4DF5E66E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0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C774-3A00-C14C-FEC4-CEE5195AE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1A1FE-8A85-9966-F22F-647687807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FEC70-D7B6-CC15-0735-8233F96F9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81428-9C7D-0449-FA92-36239B1C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17227-D96E-5887-13DB-DFDFC6D2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5F9CF-CD52-D678-B64D-303C6BCD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5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68440-89EC-B88D-0509-13D57118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7BC5E-C249-2B04-4C32-7C6E98E03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4A6F3-5525-0047-3D5E-8C2F8FAD5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4E6A7-3169-AA1E-D243-3F3297D1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39DDC-1BF4-7D4B-3A80-93E1E310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06BEF-450E-4B4C-3166-FE27E4E8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3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54FB7-0F09-9C88-21EE-757C7CAD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63537-78E1-4765-0F7C-9D13A9BA9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41DDE-FD09-5528-A268-827C515C1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6825-8556-457B-B4A8-28A131375AA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0D378-01A2-BB58-0B1A-D404BD1E8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EBA6D-2C8E-047C-F204-0ACC198FC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56BEB-848B-44B6-8E6C-6A21BBC2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3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a_IHHcw6do?start=87&amp;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4809703-AF3C-2CAF-224C-DACED9865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73347"/>
            <a:ext cx="9338408" cy="451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EBDF66-D571-4DDB-A70C-75F128DD1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379" y="4286250"/>
            <a:ext cx="4169996" cy="249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7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C4359A-B997-B987-DF85-0299114AA6E4}"/>
              </a:ext>
            </a:extLst>
          </p:cNvPr>
          <p:cNvSpPr txBox="1"/>
          <p:nvPr/>
        </p:nvSpPr>
        <p:spPr>
          <a:xfrm>
            <a:off x="2009775" y="354932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Using a slingshot</a:t>
            </a:r>
          </a:p>
        </p:txBody>
      </p:sp>
      <p:pic>
        <p:nvPicPr>
          <p:cNvPr id="7" name="Online Media 6" title="Sling 25m Challenge , Tiro con honda reto de los 25m">
            <a:hlinkClick r:id="" action="ppaction://media"/>
            <a:extLst>
              <a:ext uri="{FF2B5EF4-FFF2-40B4-BE49-F238E27FC236}">
                <a16:creationId xmlns:a16="http://schemas.microsoft.com/office/drawing/2014/main" id="{B09EB618-CFCB-C1F6-BB3A-47C0526FC4E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69062" y="1156287"/>
            <a:ext cx="8860863" cy="500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</Words>
  <Application>Microsoft Office PowerPoint</Application>
  <PresentationFormat>Widescreen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Millersville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Hulsey</dc:creator>
  <cp:lastModifiedBy>Exton Class</cp:lastModifiedBy>
  <cp:revision>1</cp:revision>
  <dcterms:created xsi:type="dcterms:W3CDTF">2022-05-29T01:56:14Z</dcterms:created>
  <dcterms:modified xsi:type="dcterms:W3CDTF">2022-05-29T16:12:39Z</dcterms:modified>
</cp:coreProperties>
</file>