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8" r:id="rId3"/>
    <p:sldId id="319" r:id="rId4"/>
    <p:sldId id="301" r:id="rId5"/>
    <p:sldId id="297" r:id="rId6"/>
    <p:sldId id="298" r:id="rId7"/>
    <p:sldId id="299" r:id="rId8"/>
    <p:sldId id="257" r:id="rId9"/>
    <p:sldId id="259" r:id="rId10"/>
    <p:sldId id="260" r:id="rId11"/>
    <p:sldId id="261" r:id="rId12"/>
    <p:sldId id="262" r:id="rId13"/>
    <p:sldId id="300" r:id="rId14"/>
    <p:sldId id="302" r:id="rId15"/>
    <p:sldId id="303" r:id="rId16"/>
    <p:sldId id="304" r:id="rId17"/>
    <p:sldId id="305" r:id="rId18"/>
    <p:sldId id="307" r:id="rId19"/>
    <p:sldId id="306" r:id="rId20"/>
    <p:sldId id="309" r:id="rId21"/>
    <p:sldId id="310" r:id="rId22"/>
    <p:sldId id="308" r:id="rId23"/>
    <p:sldId id="311" r:id="rId24"/>
    <p:sldId id="313" r:id="rId25"/>
    <p:sldId id="315" r:id="rId26"/>
    <p:sldId id="317" r:id="rId27"/>
    <p:sldId id="316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2T22:01:2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4052 912 24575,'-26'-23'0,"-2"1"0,0 1 0,-1 1 0,-32-15 0,41 26 0,0 1 0,-1 1 0,1 0 0,-1 2 0,-39-5 0,0-1 0,42 6 0,1-1 0,0 0 0,0-1 0,0-1 0,-28-18 0,-88-36 0,114 54 0,0 0 0,-1 1 0,0 0 0,0 2 0,0 1 0,0 0 0,-28-1 0,-153 7 0,92 1 0,-34-1 0,-201-5 0,285-5 0,0-4 0,1-1 0,-111-43 0,118 38 0,-167-72 0,151 59 0,-121-53 0,168 77 0,1 0 0,-1 1 0,0 1 0,-1 1 0,1 1 0,-26-1 0,-131 7 0,71 1 0,48-6 0,28 1 0,0 1 0,-37 5 0,58-4 0,0 1 0,1 0 0,-1 0 0,0 1 0,1 0 0,0 0 0,-1 1 0,2 1 0,-1-1 0,0 1 0,-12 10 0,9-3 0,-1 1 0,2 0 0,-1 1 0,2-1 0,0 2 0,1-1 0,0 2 0,1-1 0,1 1 0,0-1 0,1 2 0,1-1 0,-2 19 0,0 5 0,3 1 0,1 0 0,2-1 0,6 54 0,-4-83 0,1-1 0,0 0 0,0 0 0,1 0 0,0-1 0,0 1 0,1-1 0,1 0 0,0 0 0,0-1 0,0 1 0,1-1 0,1-1 0,11 11 0,-9-9 0,0 1 0,-1 0 0,0 1 0,-1 0 0,0 0 0,-1 0 0,10 22 0,-15-28 0,-1 0 0,0 0 0,-1 0 0,1 0 0,-1 1 0,0-1 0,-1 0 0,1 0 0,-1 0 0,0 0 0,0 0 0,0 0 0,-1 0 0,0 0 0,0-1 0,0 1 0,0-1 0,-1 1 0,-3 3 0,-6 10 0,0-1 0,-2-1 0,-17 17 0,-17 13 0,-1-3 0,-2-1 0,-74 44 0,95-65 0,2 2 0,-42 42 0,30-27 0,31-29 0,1-1 0,0 2 0,0-1 0,1 1 0,0 0 0,1 1 0,0-1 0,1 1 0,0 0 0,0 1 0,1-1 0,1 1 0,-2 12 0,0 12 0,2 0 0,2 0 0,2 38 0,0-40 0,0-24 0,-2-1 0,1 1 0,-1-1 0,-1 1 0,0-1 0,0 0 0,0 1 0,-1-1 0,-1 0 0,0-1 0,0 1 0,-10 15 0,-2-4 0,-1 0 0,-1-1 0,-31 25 0,42-37 0,-1-1 0,2 1 0,-1 1 0,1-1 0,0 1 0,0 0 0,1 1 0,0-1 0,1 1 0,0 0 0,0 0 0,1 1 0,0-1 0,1 1 0,0-1 0,0 1 0,1 0 0,0-1 0,1 15 0,2-9 0,0-1 0,1 0 0,0 0 0,2 0 0,-1 0 0,2-1 0,0 0 0,0 0 0,1 0 0,1-1 0,0 0 0,15 17 0,21 23 0,1-3 0,3-2 0,2-2 0,100 69 0,-133-101 0,-1 0 0,0 1 0,21 23 0,-25-23 0,1-1 0,0-1 0,1 0 0,0-1 0,19 12 0,-6-9 0,2-1 0,0-1 0,0-2 0,1-1 0,0-1 0,54 7 0,0-8 0,104-4 0,-166-2 0,1 1 0,0 1 0,33 10 0,-29-7 0,50 6 0,382-8 0,-236-7 0,-208 2 0,0 0 0,0-1 0,0 0 0,0-1 0,0-1 0,0 0 0,-1-2 0,17-7 0,9-8 0,53-37 0,-66 39 0,0 1 0,2 2 0,0 0 0,45-16 0,-47 26 0,1 1 0,1 1 0,-1 2 0,0 0 0,1 2 0,50 6 0,-64-3 0,0 0 0,0 0 0,-1 1 0,1 1 0,-1 1 0,19 9 0,77 53 0,-35-21 0,-58-36 0,0 1 0,-1 0 0,0 1 0,-1 1 0,-1 0 0,21 27 0,-2 5 0,30 56 0,-48-79 0,1-1 0,21 22 0,15 20 0,-41-50 0,0-1 0,1-1 0,0 0 0,24 16 0,-22-17 0,-1 0 0,1 1 0,-2 1 0,13 15 0,-4 4 0,-2 1 0,-1 2 0,-2-1 0,-1 2 0,16 60 0,13 29 0,-36-104 0,1-1 0,-1 1 0,-1 1 0,7 33 0,-13-48 0,-1 0 0,1 0 0,-1 0 0,0 0 0,-1 1 0,0-1 0,0 0 0,0 0 0,-1 0 0,0 0 0,0-1 0,-1 1 0,0-1 0,0 1 0,-6 7 0,1-2 0,-1 0 0,0-1 0,-1 0 0,-1 0 0,0-2 0,0 1 0,-1-1 0,0-1 0,-14 8 0,17-11 0,-1 0 0,0-1 0,0 0 0,0 0 0,0-2 0,-1 1 0,1-1 0,-1 0 0,0-1 0,1-1 0,-1 1 0,0-2 0,-12-1 0,13 0 0,1 1 0,-1 0 0,0 0 0,1 1 0,-1 0 0,0 0 0,1 1 0,-1 1 0,-10 2 0,13-1 0,1 0 0,0 0 0,-1 0 0,1 1 0,0 0 0,0 0 0,1 1 0,-1-1 0,1 1 0,0 1 0,1-1 0,-1 0 0,-4 8 0,-46 70 0,31-45 0,-2 0 0,-49 54 0,56-70 0,2 1 0,0 0 0,1 2 0,-21 44 0,22-38 0,-2-1 0,-34 46 0,47-70 0,-1-1 0,1 1 0,0 0 0,1 0 0,-1 0 0,1 1 0,1-1 0,-1 1 0,1 0 0,0 0 0,-1 11 0,3-14 0,-1 0 0,2 0 0,-1-1 0,0 1 0,1 0 0,0 0 0,0 0 0,0-1 0,0 1 0,1 0 0,-1-1 0,1 1 0,0-1 0,0 0 0,0 0 0,1 1 0,-1-2 0,1 1 0,-1 0 0,1 0 0,0-1 0,5 4 0,5 2 0,0-1 0,0 0 0,0 0 0,1-2 0,0 0 0,0 0 0,1-1 0,-1-1 0,1-1 0,25 2 0,10-2 0,93-10 0,-133 6 0,0 1 0,-1-2 0,1 1 0,0-2 0,-1 1 0,0-1 0,1 0 0,12-9 0,65-53 0,-4 3 0,-25 28 0,-30 20 0,-1-1 0,-1-2 0,0-1 0,24-23 0,-30 23 0,2 0 0,0 2 0,1 1 0,38-21 0,104-39 0,-131 61 0,1-3 0,-1-1 0,-1-2 0,48-38 0,9-7 0,-57 44 0,-19 11 0,0 1 0,1 1 0,1 0 0,0 1 0,0 0 0,0 1 0,29-7 0,24-2 0,-53 10 0,1 1 0,0 1 0,-1 1 0,2 0 0,-1 2 0,0 0 0,0 0 0,1 2 0,-1 0 0,31 6 0,-30 0 0,0 0 0,-1 2 0,0-1 0,-1 2 0,21 15 0,-24-15 0,-1-1 0,1-1 0,1 0 0,-1-1 0,2 0 0,-1-2 0,0 1 0,1-2 0,19 5 0,40-4 0,133-6 0,-69-3 0,-103 3 0,8 1 0,72 7 0,-104-5 0,0 0 0,1 0 0,-2 1 0,1 0 0,0 1 0,-1 0 0,1 1 0,-1 0 0,-1 1 0,1 0 0,13 11 0,-21-16 0,-1 0 0,1 1 0,-1-1 0,0 0 0,1 1 0,-1-1 0,0 1 0,0-1 0,0 1 0,0-1 0,0 1 0,0 0 0,0-1 0,-1 1 0,1 0 0,-1 0 0,1 0 0,-1-1 0,0 1 0,0 0 0,1 0 0,-2 3 0,1-3 0,-1 0 0,0-1 0,0 1 0,0 0 0,0 0 0,0-1 0,-1 1 0,1-1 0,0 1 0,-1-1 0,1 0 0,-1 1 0,1-1 0,-1 0 0,0 0 0,0 0 0,-2 1 0,-6 2 0,-1 0 0,1 0 0,-1-1 0,0 0 0,0-1 0,-13 0 0,-11 0 0,16-1 0,0 0 0,0 2 0,-28 6 0,41-7 0,-1 0 0,1 0 0,0 1 0,0 0 0,1 0 0,-1 1 0,0 0 0,1 0 0,0 0 0,0 0 0,0 1 0,1 0 0,0 0 0,-4 6 0,-6 12 0,1 1 0,1 0 0,1 1 0,-11 39 0,-12 27 0,31-82 0,-1 0 0,1 0 0,0 0 0,1 0 0,0 1 0,1-1 0,0 0 0,0 1 0,1-1 0,2 15 0,-2-20 0,1 0 0,0 0 0,0 0 0,0 0 0,0-1 0,1 1 0,0 0 0,0-1 0,0 1 0,0-1 0,0 1 0,1-1 0,-1 0 0,1 0 0,0 0 0,0 0 0,0-1 0,0 1 0,1-1 0,-1 0 0,1 0 0,-1 0 0,1 0 0,0-1 0,-1 1 0,7 1 0,7-1 0,-1 0 0,0 0 0,1-1 0,19-3 0,-18 2 0,1-1 0,-1 2 0,28 4 0,-41-3 0,0-1 0,0 0 0,0 1 0,-1 0 0,1 0 0,-1 0 0,1 1 0,-1-1 0,0 1 0,0 0 0,0 0 0,0 1 0,0-1 0,-1 1 0,1 0 0,-1 0 0,3 5 0,15 29 0,29 72 0,-35-73 0,2 0 0,29 48 0,-42-80 0,-1-1 0,1 0 0,0 0 0,1 0 0,-1 0 0,1-1 0,-1 0 0,1 0 0,0 0 0,0 0 0,0-1 0,1 0 0,-1 0 0,1 0 0,-1-1 0,1 0 0,8 1 0,11 1 0,1-2 0,42-3 0,-33 0 0,-24 2 0,-1-1 0,0-1 0,0 1 0,0-2 0,0 1 0,0-1 0,-1-1 0,1 0 0,11-7 0,-5 1 0,-1 0 0,0-1 0,-1-1 0,17-18 0,52-37 0,-25 21 0,-42 34 0,1 1 0,0 1 0,0 1 0,1 0 0,1 1 0,29-9 0,-20 8 0,51-26 0,-68 29 0,0 1 0,0 0 0,0 0 0,0 1 0,1 1 0,0 0 0,0 1 0,0 0 0,0 0 0,0 1 0,0 1 0,0 0 0,0 1 0,0 0 0,0 1 0,0 1 0,0-1 0,0 2 0,-1 0 0,0 0 0,13 7 0,-5-3 0,1 0 0,-1-2 0,1 0 0,1-1 0,-1-1 0,0-1 0,1-1 0,0-1 0,-1-1 0,1 0 0,0-2 0,-1 0 0,22-6 0,-35 5 0,0 0 0,0 0 0,0-1 0,-1 0 0,0-1 0,0 1 0,0-1 0,0 0 0,-1-1 0,0 1 0,0-1 0,0 0 0,-1 0 0,1-1 0,-2 1 0,1-1 0,-1 0 0,0 0 0,3-13 0,-2 11 0,-2-1 0,0 0 0,0 0 0,-1 0 0,0 0 0,0 0 0,-1 0 0,-1 0 0,1 0 0,-2 0 0,1 0 0,-2 0 0,1 0 0,-6-13 0,4 17 0,1 0 0,-2 0 0,1 0 0,0 0 0,-1 1 0,0 0 0,-1 0 0,1 0 0,-1 1 0,0 0 0,0 0 0,0 0 0,0 1 0,-1-1 0,1 2 0,-1-1 0,0 1 0,0 0 0,-10-2 0,3 2 0,0 0 0,0 1 0,0 0 0,0 1 0,0 0 0,0 1 0,0 1 0,0 0 0,-14 5 0,10-1 0,0-1 0,0-1 0,0 0 0,-1-1 0,1-1 0,-27-1 0,39-2 0,0 1 0,1-1 0,-1 0 0,0-1 0,1 1 0,-1-1 0,1 0 0,-1-1 0,1 1 0,0-1 0,0 0 0,0 0 0,0-1 0,1 0 0,-1 1 0,1-1 0,0-1 0,0 1 0,1-1 0,-1 1 0,1-1 0,0 0 0,0 0 0,-2-8 0,-7-12 0,-14-52 0,24 68 0,0 1 0,0 0 0,1-1 0,0 1 0,1-1 0,0 1 0,0-1 0,1 1 0,0-1 0,3-13 0,-3 19 0,0 0 0,1 0 0,-1 0 0,1 1 0,0-1 0,0 1 0,0-1 0,0 1 0,0-1 0,0 1 0,1 0 0,-1 0 0,1 0 0,-1 1 0,1-1 0,0 0 0,0 1 0,0 0 0,0 0 0,0 0 0,3-1 0,9-1 0,0 0 0,0 1 0,21 0 0,9-1 0,-28-1 0,-1-1 0,1-1 0,-1 0 0,0-1 0,0-1 0,-1-1 0,22-14 0,-24 13 0,1 1 0,0 0 0,1 2 0,0 0 0,0 0 0,0 1 0,1 1 0,29-6 0,32-1 0,134-39 0,-9 1 0,-189 46 0,0 1 0,-1-1 0,1-1 0,-1 0 0,0-1 0,0-1 0,-1 0 0,0 0 0,0-1 0,-1 0 0,0-1 0,14-15 0,-11 10 0,-1-1 0,-1 0 0,-1 0 0,0-1 0,-1-1 0,-1 0 0,0 0 0,6-24 0,36-103 0,-42 126 0,0 0 0,2 1 0,0 0 0,2 0 0,21-25 0,-6 13 0,-13 16 0,-1 0 0,-1-1 0,0-1 0,-1 0 0,0-1 0,-2 0 0,0 0 0,9-22 0,8-29 0,-16 43 0,0-1 0,-1 1 0,-2-2 0,-1 1 0,6-50 0,-12 67 0,1 0 0,0-1 0,0 1 0,1 0 0,0-1 0,1 1 0,0 0 0,0 1 0,0-1 0,1 1 0,0-1 0,7-8 0,14-26 0,-21 33 0,1 0 0,0 0 0,0 1 0,1 0 0,0 0 0,1 1 0,0-1 0,8-6 0,0 1 0,2 1 0,-1 1 0,1 0 0,1 1 0,0 0 0,0 2 0,1 0 0,0 1 0,1 1 0,24-4 0,-20 7 0,-1 0 0,0-2 0,24-7 0,-40 9 0,1 1 0,-1-2 0,1 1 0,-1-1 0,0 0 0,-1 0 0,1-1 0,-1 0 0,0 0 0,0-1 0,0 1 0,7-12 0,3-6 0,-8 10 0,0 1 0,0 1 0,1-1 0,1 1 0,0 1 0,0 0 0,15-11 0,-11 11 0,-1 0 0,-1-1 0,0-1 0,0 0 0,-1 0 0,9-15 0,52-88 0,-34 53 0,-35 57 0,-1 1 0,1 0 0,-1-1 0,1 0 0,-1 0 0,-1 1 0,1-1 0,-1 0 0,1 0 0,-2-1 0,1 1 0,0 0 0,-1 0 0,0 0 0,0-1 0,-1 1 0,0 0 0,-1-6 0,-3-2 0,0 0 0,-1 1 0,-1 0 0,0 0 0,-14-18 0,15 20 0,1 0 0,-1 0 0,2-1 0,0 1 0,0-1 0,1 0 0,0-1 0,1 1 0,0 0 0,0-13 0,0-21 0,5-57 0,1 31 0,-3 46 0,2-1 0,10-38 0,-8 40 0,0-1 0,1-38 0,-6 58 0,-1-1 0,0 1 0,0-1 0,-1 1 0,0 0 0,1-1 0,-2 1 0,1 0 0,-1 0 0,0 1 0,0-1 0,0 0 0,0 1 0,-1 0 0,0 0 0,0 0 0,0 0 0,0 0 0,-1 1 0,1 0 0,-1 0 0,0 0 0,-8-3 0,-3-2 0,-1 1 0,1 1 0,-1 0 0,-1 1 0,1 1 0,-22-2 0,4 4 0,-1 1 0,1 2 0,-1 2 0,1 1 0,-58 14 0,57-12 0,-64 2 0,69-7 0,0 1 0,-60 13 0,61-8 0,0-1 0,0-1 0,-1-2 0,0-1 0,-56-3 0,83 0 0,0 1 0,0-1 0,0 0 0,0 0 0,0 0 0,0-1 0,0 1 0,0-1 0,0 0 0,1 0 0,-1 0 0,1-1 0,0 1 0,0-1 0,-1 0 0,2 1 0,-1-2 0,0 1 0,1 0 0,-3-4 0,-2-7 0,0 0 0,1 1 0,1-2 0,-5-19 0,8 24 0,0 1 0,-1-1 0,0 1 0,-1 0 0,0 0 0,0 0 0,-1 0 0,0 1 0,0 0 0,-1 0 0,-9-10 0,7 13 0,0-1 0,0-1 0,1 1 0,0-1 0,1 0 0,-1 0 0,1-1 0,1 0 0,-1 0 0,2-1 0,-1 1 0,1-1 0,0 0 0,1 0 0,0 0 0,0-1 0,1 1 0,-2-19 0,4 21 0,-1 0 0,1 0 0,-1 0 0,-1 0 0,1 0 0,-1 0 0,-1 0 0,1 1 0,-6-10 0,7 14 0,-1 0 0,1 0 0,-1 0 0,0 0 0,1 0 0,-1 1 0,0-1 0,0 1 0,0-1 0,-1 1 0,1 0 0,0 0 0,0 0 0,-1 0 0,1 0 0,0 0 0,-1 1 0,1-1 0,-1 1 0,1-1 0,-1 1 0,1 0 0,-1 0 0,1 1 0,-1-1 0,1 0 0,0 1 0,-1-1 0,1 1 0,-1 0 0,-2 1 0,-6 2 0,1 0 0,-1 1 0,1 0 0,0 1 0,1 0 0,-1 1 0,1 0 0,-11 11 0,-5 8 0,-29 39 0,36-41 0,-1-1 0,-42 38 0,57-57 0,0-1 0,0 0 0,-1 0 0,1 0 0,-1-1 0,0 1 0,1-1 0,-1 0 0,0-1 0,0 1 0,0-1 0,-1 0 0,1 0 0,0-1 0,0 0 0,-1 0 0,-8-1 0,11 1 0,-1-1 0,1 0 0,0-1 0,0 1 0,-1-1 0,1 1 0,0-1 0,0 0 0,1 0 0,-1 0 0,0 0 0,1-1 0,-1 1 0,1-1 0,0 0 0,-1 1 0,1-1 0,1 0 0,-1 0 0,0-1 0,1 1 0,0 0 0,-1 0 0,1-1 0,1 1 0,-2-7 0,0 0 0,1 0 0,-1 0 0,-1 1 0,1 0 0,-1-1 0,-5-9 0,6 16 0,0 0 0,0 0 0,-1 0 0,1 0 0,0 1 0,-1-1 0,0 1 0,1-1 0,-1 1 0,0 0 0,0 0 0,0 0 0,0 1 0,-1-1 0,1 1 0,0 0 0,-1 0 0,-3-1 0,-18-2 0,0 1 0,-1 1 0,1 1 0,-1 1 0,-27 5 0,16-2 0,-47-3 0,79-1 0,0 1 0,0-1 0,0-1 0,0 1 0,0-1 0,1 0 0,-1 0 0,0 0 0,1 0 0,0-1 0,-1 0 0,1 0 0,0 0 0,1 0 0,-1-1 0,-4-4 0,-4-8 0,1 1 0,0-2 0,-8-17 0,10 17 0,0 1 0,-21-26 0,4 7 0,20 26 0,-1 0 0,0 1 0,-14-15 0,11 14 0,0-1 0,1 0 0,1 0 0,0-1 0,0 0 0,1-1 0,0 1 0,1-2 0,0 1 0,-5-17 0,8 22 0,0 0 0,-1 0 0,0 0 0,0 1 0,-1 0 0,1-1 0,-2 2 0,1-1 0,0 0 0,-1 1 0,0 0 0,0 1 0,-14-8 0,-32-29 0,48 37 0,0 0 0,0 0 0,0 1 0,0-1 0,-1 1 0,0 0 0,1 1 0,-1-1 0,0 1 0,0 0 0,0 0 0,0 1 0,-1-1 0,1 1 0,0 0 0,-1 0 0,-7 1 0,2 1 0,0 0 0,1 1 0,-1 1 0,0 0 0,1 0 0,0 1 0,-17 9 0,-1-2 0,0-1 0,-1-1 0,-50 8 0,53-12 0,24-5 0,0 1 0,1-1 0,-1 0 0,0 0 0,0 0 0,1 0 0,-1 0 0,0 0 0,0 0 0,1 0 0,-1-1 0,0 1 0,0-1 0,1 1 0,-1-1 0,1 0 0,-1 1 0,1-1 0,-1 0 0,1 0 0,-1 0 0,1 0 0,0-1 0,-3-1 0,2 0 0,0 0 0,0-1 0,1 1 0,-1-1 0,1 1 0,-1-1 0,1 0 0,0 0 0,1 1 0,-2-8 0,2-5 0,0 0 0,0 1 0,1-1 0,6-25 0,7-31 0,-4-2 0,-2 1 0,-4-95 0,-4 164 0,0-8 0,0 0 0,0-1 0,1 1 0,0 0 0,1 0 0,4-13 0,-5 22 0,1-1 0,0 1 0,-1 0 0,1 0 0,0 0 0,1 0 0,-1 0 0,0 0 0,1 1 0,-1-1 0,1 1 0,0 0 0,0 0 0,0 0 0,0 0 0,0 0 0,1 1 0,-1-1 0,0 1 0,1 0 0,-1 0 0,1 0 0,0 1 0,5-1 0,-37 8 0,-1 2 0,1 2 0,-37 18 0,-46 18 0,44-20 0,46-18 0,-1 0 0,0-1 0,-43 9 0,84-28 0,-5 5 0,0-1 0,0 0 0,-1-1 0,0-1 0,14-11 0,-25 17 0,1-1 0,-1 1 0,0-1 0,0 0 0,0 0 0,-1 0 0,1 0 0,-1 0 0,0 0 0,0 0 0,0-1 0,0 1 0,-1 0 0,0 0 0,0-1 0,0 1 0,-1 0 0,1 0 0,-1-1 0,0 1 0,0 0 0,0 0 0,-1 0 0,1 0 0,-1 0 0,0 0 0,0 0 0,-1 1 0,1-1 0,-5-4 0,1 0 0,-1 0 0,1 1 0,-1 0 0,0 1 0,-1 0 0,1 0 0,-1 0 0,-1 1 0,1 0 0,-1 0 0,0 1 0,-17-5 0,-46-6 0,-121-8 0,-123 19 0,177 5 0,121 0 0,0 1 0,0 0 0,1 1 0,0 1 0,-1 1 0,-21 9 0,-99 51 0,82-37 0,-249 102 0,183-86 0,117-42 0,0 1 0,0-1 0,1 0 0,-1 1 0,1 0 0,-1 0 0,1 1 0,0-1 0,0 1 0,1 0 0,-1 0 0,1 0 0,-4 6 0,-35 69 0,12-19 0,15-34 0,2 0 0,-13 36 0,17-37 0,-1-2 0,-1 0 0,-21 33 0,15-31 0,15-19 0,-1-1 0,0 0 0,-1 0 0,1 0 0,-1 0 0,0 0 0,0-1 0,0 0 0,-1 1 0,0-2 0,0 1 0,0 0 0,0-1 0,0 0 0,-1 0 0,1-1 0,-1 0 0,0 0 0,1 0 0,-11 2 0,-17-1-1365,2-2-5461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2T22:02:2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4052 912 24575,'-26'-23'0,"-2"1"0,0 1 0,-1 1 0,-32-15 0,41 26 0,0 1 0,-1 1 0,1 0 0,-1 2 0,-39-5 0,0-1 0,42 6 0,1-1 0,0 0 0,0-1 0,0-1 0,-28-18 0,-88-36 0,114 54 0,0 0 0,-1 1 0,0 0 0,0 2 0,0 1 0,0 0 0,-28-1 0,-153 7 0,92 1 0,-34-1 0,-201-5 0,285-5 0,0-4 0,1-1 0,-111-43 0,118 38 0,-167-72 0,151 59 0,-121-53 0,168 77 0,1 0 0,-1 1 0,0 1 0,-1 1 0,1 1 0,-26-1 0,-131 7 0,71 1 0,48-6 0,28 1 0,0 1 0,-37 5 0,58-4 0,0 1 0,1 0 0,-1 0 0,0 1 0,1 0 0,0 0 0,-1 1 0,2 1 0,-1-1 0,0 1 0,-12 10 0,9-3 0,-1 1 0,2 0 0,-1 1 0,2-1 0,0 2 0,1-1 0,0 2 0,1-1 0,1 1 0,0-1 0,1 2 0,1-1 0,-2 19 0,0 5 0,3 1 0,1 0 0,2-1 0,6 54 0,-4-83 0,1-1 0,0 0 0,0 0 0,1 0 0,0-1 0,0 1 0,1-1 0,1 0 0,0 0 0,0-1 0,0 1 0,1-1 0,1-1 0,11 11 0,-9-9 0,0 1 0,-1 0 0,0 1 0,-1 0 0,0 0 0,-1 0 0,10 22 0,-15-28 0,-1 0 0,0 0 0,-1 0 0,1 0 0,-1 1 0,0-1 0,-1 0 0,1 0 0,-1 0 0,0 0 0,0 0 0,0 0 0,-1 0 0,0 0 0,0-1 0,0 1 0,0-1 0,-1 1 0,-3 3 0,-6 10 0,0-1 0,-2-1 0,-17 17 0,-17 13 0,-1-3 0,-2-1 0,-74 44 0,95-65 0,2 2 0,-42 42 0,30-27 0,31-29 0,1-1 0,0 2 0,0-1 0,1 1 0,0 0 0,1 1 0,0-1 0,1 1 0,0 0 0,0 1 0,1-1 0,1 1 0,-2 12 0,0 12 0,2 0 0,2 0 0,2 38 0,0-40 0,0-24 0,-2-1 0,1 1 0,-1-1 0,-1 1 0,0-1 0,0 0 0,0 1 0,-1-1 0,-1 0 0,0-1 0,0 1 0,-10 15 0,-2-4 0,-1 0 0,-1-1 0,-31 25 0,42-37 0,-1-1 0,2 1 0,-1 1 0,1-1 0,0 1 0,0 0 0,1 1 0,0-1 0,1 1 0,0 0 0,0 0 0,1 1 0,0-1 0,1 1 0,0-1 0,0 1 0,1 0 0,0-1 0,1 15 0,2-9 0,0-1 0,1 0 0,0 0 0,2 0 0,-1 0 0,2-1 0,0 0 0,0 0 0,1 0 0,1-1 0,0 0 0,15 17 0,21 23 0,1-3 0,3-2 0,2-2 0,100 69 0,-133-101 0,-1 0 0,0 1 0,21 23 0,-25-23 0,1-1 0,0-1 0,1 0 0,0-1 0,19 12 0,-6-9 0,2-1 0,0-1 0,0-2 0,1-1 0,0-1 0,54 7 0,0-8 0,104-4 0,-166-2 0,1 1 0,0 1 0,33 10 0,-29-7 0,50 6 0,382-8 0,-236-7 0,-208 2 0,0 0 0,0-1 0,0 0 0,0-1 0,0-1 0,0 0 0,-1-2 0,17-7 0,9-8 0,53-37 0,-66 39 0,0 1 0,2 2 0,0 0 0,45-16 0,-47 26 0,1 1 0,1 1 0,-1 2 0,0 0 0,1 2 0,50 6 0,-64-3 0,0 0 0,0 0 0,-1 1 0,1 1 0,-1 1 0,19 9 0,77 53 0,-35-21 0,-58-36 0,0 1 0,-1 0 0,0 1 0,-1 1 0,-1 0 0,21 27 0,-2 5 0,30 56 0,-48-79 0,1-1 0,21 22 0,15 20 0,-41-50 0,0-1 0,1-1 0,0 0 0,24 16 0,-22-17 0,-1 0 0,1 1 0,-2 1 0,13 15 0,-4 4 0,-2 1 0,-1 2 0,-2-1 0,-1 2 0,16 60 0,13 29 0,-36-104 0,1-1 0,-1 1 0,-1 1 0,7 33 0,-13-48 0,-1 0 0,1 0 0,-1 0 0,0 0 0,-1 1 0,0-1 0,0 0 0,0 0 0,-1 0 0,0 0 0,0-1 0,-1 1 0,0-1 0,0 1 0,-6 7 0,1-2 0,-1 0 0,0-1 0,-1 0 0,-1 0 0,0-2 0,0 1 0,-1-1 0,0-1 0,-14 8 0,17-11 0,-1 0 0,0-1 0,0 0 0,0 0 0,0-2 0,-1 1 0,1-1 0,-1 0 0,0-1 0,1-1 0,-1 1 0,0-2 0,-12-1 0,13 0 0,1 1 0,-1 0 0,0 0 0,1 1 0,-1 0 0,0 0 0,1 1 0,-1 1 0,-10 2 0,13-1 0,1 0 0,0 0 0,-1 0 0,1 1 0,0 0 0,0 0 0,1 1 0,-1-1 0,1 1 0,0 1 0,1-1 0,-1 0 0,-4 8 0,-46 70 0,31-45 0,-2 0 0,-49 54 0,56-70 0,2 1 0,0 0 0,1 2 0,-21 44 0,22-38 0,-2-1 0,-34 46 0,47-70 0,-1-1 0,1 1 0,0 0 0,1 0 0,-1 0 0,1 1 0,1-1 0,-1 1 0,1 0 0,0 0 0,-1 11 0,3-14 0,-1 0 0,2 0 0,-1-1 0,0 1 0,1 0 0,0 0 0,0 0 0,0-1 0,0 1 0,1 0 0,-1-1 0,1 1 0,0-1 0,0 0 0,0 0 0,1 1 0,-1-2 0,1 1 0,-1 0 0,1 0 0,0-1 0,5 4 0,5 2 0,0-1 0,0 0 0,0 0 0,1-2 0,0 0 0,0 0 0,1-1 0,-1-1 0,1-1 0,25 2 0,10-2 0,93-10 0,-133 6 0,0 1 0,-1-2 0,1 1 0,0-2 0,-1 1 0,0-1 0,1 0 0,12-9 0,65-53 0,-4 3 0,-25 28 0,-30 20 0,-1-1 0,-1-2 0,0-1 0,24-23 0,-30 23 0,2 0 0,0 2 0,1 1 0,38-21 0,104-39 0,-131 61 0,1-3 0,-1-1 0,-1-2 0,48-38 0,9-7 0,-57 44 0,-19 11 0,0 1 0,1 1 0,1 0 0,0 1 0,0 0 0,0 1 0,29-7 0,24-2 0,-53 10 0,1 1 0,0 1 0,-1 1 0,2 0 0,-1 2 0,0 0 0,0 0 0,1 2 0,-1 0 0,31 6 0,-30 0 0,0 0 0,-1 2 0,0-1 0,-1 2 0,21 15 0,-24-15 0,-1-1 0,1-1 0,1 0 0,-1-1 0,2 0 0,-1-2 0,0 1 0,1-2 0,19 5 0,40-4 0,133-6 0,-69-3 0,-103 3 0,8 1 0,72 7 0,-104-5 0,0 0 0,1 0 0,-2 1 0,1 0 0,0 1 0,-1 0 0,1 1 0,-1 0 0,-1 1 0,1 0 0,13 11 0,-21-16 0,-1 0 0,1 1 0,-1-1 0,0 0 0,1 1 0,-1-1 0,0 1 0,0-1 0,0 1 0,0-1 0,0 1 0,0 0 0,0-1 0,-1 1 0,1 0 0,-1 0 0,1 0 0,-1-1 0,0 1 0,0 0 0,1 0 0,-2 3 0,1-3 0,-1 0 0,0-1 0,0 1 0,0 0 0,0 0 0,0-1 0,-1 1 0,1-1 0,0 1 0,-1-1 0,1 0 0,-1 1 0,1-1 0,-1 0 0,0 0 0,0 0 0,-2 1 0,-6 2 0,-1 0 0,1 0 0,-1-1 0,0 0 0,0-1 0,-13 0 0,-11 0 0,16-1 0,0 0 0,0 2 0,-28 6 0,41-7 0,-1 0 0,1 0 0,0 1 0,0 0 0,1 0 0,-1 1 0,0 0 0,1 0 0,0 0 0,0 0 0,0 1 0,1 0 0,0 0 0,-4 6 0,-6 12 0,1 1 0,1 0 0,1 1 0,-11 39 0,-12 27 0,31-82 0,-1 0 0,1 0 0,0 0 0,1 0 0,0 1 0,1-1 0,0 0 0,0 1 0,1-1 0,2 15 0,-2-20 0,1 0 0,0 0 0,0 0 0,0 0 0,0-1 0,1 1 0,0 0 0,0-1 0,0 1 0,0-1 0,0 1 0,1-1 0,-1 0 0,1 0 0,0 0 0,0 0 0,0-1 0,0 1 0,1-1 0,-1 0 0,1 0 0,-1 0 0,1 0 0,0-1 0,-1 1 0,7 1 0,7-1 0,-1 0 0,0 0 0,1-1 0,19-3 0,-18 2 0,1-1 0,-1 2 0,28 4 0,-41-3 0,0-1 0,0 0 0,0 1 0,-1 0 0,1 0 0,-1 0 0,1 1 0,-1-1 0,0 1 0,0 0 0,0 0 0,0 1 0,0-1 0,-1 1 0,1 0 0,-1 0 0,3 5 0,15 29 0,29 72 0,-35-73 0,2 0 0,29 48 0,-42-80 0,-1-1 0,1 0 0,0 0 0,1 0 0,-1 0 0,1-1 0,-1 0 0,1 0 0,0 0 0,0 0 0,0-1 0,1 0 0,-1 0 0,1 0 0,-1-1 0,1 0 0,8 1 0,11 1 0,1-2 0,42-3 0,-33 0 0,-24 2 0,-1-1 0,0-1 0,0 1 0,0-2 0,0 1 0,0-1 0,-1-1 0,1 0 0,11-7 0,-5 1 0,-1 0 0,0-1 0,-1-1 0,17-18 0,52-37 0,-25 21 0,-42 34 0,1 1 0,0 1 0,0 1 0,1 0 0,1 1 0,29-9 0,-20 8 0,51-26 0,-68 29 0,0 1 0,0 0 0,0 0 0,0 1 0,1 1 0,0 0 0,0 1 0,0 0 0,0 0 0,0 1 0,0 1 0,0 0 0,0 1 0,0 0 0,0 1 0,0 1 0,0-1 0,0 2 0,-1 0 0,0 0 0,13 7 0,-5-3 0,1 0 0,-1-2 0,1 0 0,1-1 0,-1-1 0,0-1 0,1-1 0,0-1 0,-1-1 0,1 0 0,0-2 0,-1 0 0,22-6 0,-35 5 0,0 0 0,0 0 0,0-1 0,-1 0 0,0-1 0,0 1 0,0-1 0,0 0 0,-1-1 0,0 1 0,0-1 0,0 0 0,-1 0 0,1-1 0,-2 1 0,1-1 0,-1 0 0,0 0 0,3-13 0,-2 11 0,-2-1 0,0 0 0,0 0 0,-1 0 0,0 0 0,0 0 0,-1 0 0,-1 0 0,1 0 0,-2 0 0,1 0 0,-2 0 0,1 0 0,-6-13 0,4 17 0,1 0 0,-2 0 0,1 0 0,0 0 0,-1 1 0,0 0 0,-1 0 0,1 0 0,-1 1 0,0 0 0,0 0 0,0 0 0,0 1 0,-1-1 0,1 2 0,-1-1 0,0 1 0,0 0 0,-10-2 0,3 2 0,0 0 0,0 1 0,0 0 0,0 1 0,0 0 0,0 1 0,0 1 0,0 0 0,-14 5 0,10-1 0,0-1 0,0-1 0,0 0 0,-1-1 0,1-1 0,-27-1 0,39-2 0,0 1 0,1-1 0,-1 0 0,0-1 0,1 1 0,-1-1 0,1 0 0,-1-1 0,1 1 0,0-1 0,0 0 0,0 0 0,0-1 0,1 0 0,-1 1 0,1-1 0,0-1 0,0 1 0,1-1 0,-1 1 0,1-1 0,0 0 0,0 0 0,-2-8 0,-7-12 0,-14-52 0,24 68 0,0 1 0,0 0 0,1-1 0,0 1 0,1-1 0,0 1 0,0-1 0,1 1 0,0-1 0,3-13 0,-3 19 0,0 0 0,1 0 0,-1 0 0,1 1 0,0-1 0,0 1 0,0-1 0,0 1 0,0-1 0,0 1 0,1 0 0,-1 0 0,1 0 0,-1 1 0,1-1 0,0 0 0,0 1 0,0 0 0,0 0 0,0 0 0,3-1 0,9-1 0,0 0 0,0 1 0,21 0 0,9-1 0,-28-1 0,-1-1 0,1-1 0,-1 0 0,0-1 0,0-1 0,-1-1 0,22-14 0,-24 13 0,1 1 0,0 0 0,1 2 0,0 0 0,0 0 0,0 1 0,1 1 0,29-6 0,32-1 0,134-39 0,-9 1 0,-189 46 0,0 1 0,-1-1 0,1-1 0,-1 0 0,0-1 0,0-1 0,-1 0 0,0 0 0,0-1 0,-1 0 0,0-1 0,14-15 0,-11 10 0,-1-1 0,-1 0 0,-1 0 0,0-1 0,-1-1 0,-1 0 0,0 0 0,6-24 0,36-103 0,-42 126 0,0 0 0,2 1 0,0 0 0,2 0 0,21-25 0,-6 13 0,-13 16 0,-1 0 0,-1-1 0,0-1 0,-1 0 0,0-1 0,-2 0 0,0 0 0,9-22 0,8-29 0,-16 43 0,0-1 0,-1 1 0,-2-2 0,-1 1 0,6-50 0,-12 67 0,1 0 0,0-1 0,0 1 0,1 0 0,0-1 0,1 1 0,0 0 0,0 1 0,0-1 0,1 1 0,0-1 0,7-8 0,14-26 0,-21 33 0,1 0 0,0 0 0,0 1 0,1 0 0,0 0 0,1 1 0,0-1 0,8-6 0,0 1 0,2 1 0,-1 1 0,1 0 0,1 1 0,0 0 0,0 2 0,1 0 0,0 1 0,1 1 0,24-4 0,-20 7 0,-1 0 0,0-2 0,24-7 0,-40 9 0,1 1 0,-1-2 0,1 1 0,-1-1 0,0 0 0,-1 0 0,1-1 0,-1 0 0,0 0 0,0-1 0,0 1 0,7-12 0,3-6 0,-8 10 0,0 1 0,0 1 0,1-1 0,1 1 0,0 1 0,0 0 0,15-11 0,-11 11 0,-1 0 0,-1-1 0,0-1 0,0 0 0,-1 0 0,9-15 0,52-88 0,-34 53 0,-35 57 0,-1 1 0,1 0 0,-1-1 0,1 0 0,-1 0 0,-1 1 0,1-1 0,-1 0 0,1 0 0,-2-1 0,1 1 0,0 0 0,-1 0 0,0 0 0,0-1 0,-1 1 0,0 0 0,-1-6 0,-3-2 0,0 0 0,-1 1 0,-1 0 0,0 0 0,-14-18 0,15 20 0,1 0 0,-1 0 0,2-1 0,0 1 0,0-1 0,1 0 0,0-1 0,1 1 0,0 0 0,0-13 0,0-21 0,5-57 0,1 31 0,-3 46 0,2-1 0,10-38 0,-8 40 0,0-1 0,1-38 0,-6 58 0,-1-1 0,0 1 0,0-1 0,-1 1 0,0 0 0,1-1 0,-2 1 0,1 0 0,-1 0 0,0 1 0,0-1 0,0 0 0,0 1 0,-1 0 0,0 0 0,0 0 0,0 0 0,0 0 0,-1 1 0,1 0 0,-1 0 0,0 0 0,-8-3 0,-3-2 0,-1 1 0,1 1 0,-1 0 0,-1 1 0,1 1 0,-22-2 0,4 4 0,-1 1 0,1 2 0,-1 2 0,1 1 0,-58 14 0,57-12 0,-64 2 0,69-7 0,0 1 0,-60 13 0,61-8 0,0-1 0,0-1 0,-1-2 0,0-1 0,-56-3 0,83 0 0,0 1 0,0-1 0,0 0 0,0 0 0,0 0 0,0-1 0,0 1 0,0-1 0,0 0 0,1 0 0,-1 0 0,1-1 0,0 1 0,0-1 0,-1 0 0,2 1 0,-1-2 0,0 1 0,1 0 0,-3-4 0,-2-7 0,0 0 0,1 1 0,1-2 0,-5-19 0,8 24 0,0 1 0,-1-1 0,0 1 0,-1 0 0,0 0 0,0 0 0,-1 0 0,0 1 0,0 0 0,-1 0 0,-9-10 0,7 13 0,0-1 0,0-1 0,1 1 0,0-1 0,1 0 0,-1 0 0,1-1 0,1 0 0,-1 0 0,2-1 0,-1 1 0,1-1 0,0 0 0,1 0 0,0 0 0,0-1 0,1 1 0,-2-19 0,4 21 0,-1 0 0,1 0 0,-1 0 0,-1 0 0,1 0 0,-1 0 0,-1 0 0,1 1 0,-6-10 0,7 14 0,-1 0 0,1 0 0,-1 0 0,0 0 0,1 0 0,-1 1 0,0-1 0,0 1 0,0-1 0,-1 1 0,1 0 0,0 0 0,0 0 0,-1 0 0,1 0 0,0 0 0,-1 1 0,1-1 0,-1 1 0,1-1 0,-1 1 0,1 0 0,-1 0 0,1 1 0,-1-1 0,1 0 0,0 1 0,-1-1 0,1 1 0,-1 0 0,-2 1 0,-6 2 0,1 0 0,-1 1 0,1 0 0,0 1 0,1 0 0,-1 1 0,1 0 0,-11 11 0,-5 8 0,-29 39 0,36-41 0,-1-1 0,-42 38 0,57-57 0,0-1 0,0 0 0,-1 0 0,1 0 0,-1-1 0,0 1 0,1-1 0,-1 0 0,0-1 0,0 1 0,0-1 0,-1 0 0,1 0 0,0-1 0,0 0 0,-1 0 0,-8-1 0,11 1 0,-1-1 0,1 0 0,0-1 0,0 1 0,-1-1 0,1 1 0,0-1 0,0 0 0,1 0 0,-1 0 0,0 0 0,1-1 0,-1 1 0,1-1 0,0 0 0,-1 1 0,1-1 0,1 0 0,-1 0 0,0-1 0,1 1 0,0 0 0,-1 0 0,1-1 0,1 1 0,-2-7 0,0 0 0,1 0 0,-1 0 0,-1 1 0,1 0 0,-1-1 0,-5-9 0,6 16 0,0 0 0,0 0 0,-1 0 0,1 0 0,0 1 0,-1-1 0,0 1 0,1-1 0,-1 1 0,0 0 0,0 0 0,0 0 0,0 1 0,-1-1 0,1 1 0,0 0 0,-1 0 0,-3-1 0,-18-2 0,0 1 0,-1 1 0,1 1 0,-1 1 0,-27 5 0,16-2 0,-47-3 0,79-1 0,0 1 0,0-1 0,0-1 0,0 1 0,0-1 0,1 0 0,-1 0 0,0 0 0,1 0 0,0-1 0,-1 0 0,1 0 0,0 0 0,1 0 0,-1-1 0,-4-4 0,-4-8 0,1 1 0,0-2 0,-8-17 0,10 17 0,0 1 0,-21-26 0,4 7 0,20 26 0,-1 0 0,0 1 0,-14-15 0,11 14 0,0-1 0,1 0 0,1 0 0,0-1 0,0 0 0,1-1 0,0 1 0,1-2 0,0 1 0,-5-17 0,8 22 0,0 0 0,-1 0 0,0 0 0,0 1 0,-1 0 0,1-1 0,-2 2 0,1-1 0,0 0 0,-1 1 0,0 0 0,0 1 0,-14-8 0,-32-29 0,48 37 0,0 0 0,0 0 0,0 1 0,0-1 0,-1 1 0,0 0 0,1 1 0,-1-1 0,0 1 0,0 0 0,0 0 0,0 1 0,-1-1 0,1 1 0,0 0 0,-1 0 0,-7 1 0,2 1 0,0 0 0,1 1 0,-1 1 0,0 0 0,1 0 0,0 1 0,-17 9 0,-1-2 0,0-1 0,-1-1 0,-50 8 0,53-12 0,24-5 0,0 1 0,1-1 0,-1 0 0,0 0 0,0 0 0,1 0 0,-1 0 0,0 0 0,0 0 0,1 0 0,-1-1 0,0 1 0,0-1 0,1 1 0,-1-1 0,1 0 0,-1 1 0,1-1 0,-1 0 0,1 0 0,-1 0 0,1 0 0,0-1 0,-3-1 0,2 0 0,0 0 0,0-1 0,1 1 0,-1-1 0,1 1 0,-1-1 0,1 0 0,0 0 0,1 1 0,-2-8 0,2-5 0,0 0 0,0 1 0,1-1 0,6-25 0,7-31 0,-4-2 0,-2 1 0,-4-95 0,-4 164 0,0-8 0,0 0 0,0-1 0,1 1 0,0 0 0,1 0 0,4-13 0,-5 22 0,1-1 0,0 1 0,-1 0 0,1 0 0,0 0 0,1 0 0,-1 0 0,0 0 0,1 1 0,-1-1 0,1 1 0,0 0 0,0 0 0,0 0 0,0 0 0,0 0 0,1 1 0,-1-1 0,0 1 0,1 0 0,-1 0 0,1 0 0,0 1 0,5-1 0,-37 8 0,-1 2 0,1 2 0,-37 18 0,-46 18 0,44-20 0,46-18 0,-1 0 0,0-1 0,-43 9 0,84-28 0,-5 5 0,0-1 0,0 0 0,-1-1 0,0-1 0,14-11 0,-25 17 0,1-1 0,-1 1 0,0-1 0,0 0 0,0 0 0,-1 0 0,1 0 0,-1 0 0,0 0 0,0 0 0,0-1 0,0 1 0,-1 0 0,0 0 0,0-1 0,0 1 0,-1 0 0,1 0 0,-1-1 0,0 1 0,0 0 0,0 0 0,-1 0 0,1 0 0,-1 0 0,0 0 0,0 0 0,-1 1 0,1-1 0,-5-4 0,1 0 0,-1 0 0,1 1 0,-1 0 0,0 1 0,-1 0 0,1 0 0,-1 0 0,-1 1 0,1 0 0,-1 0 0,0 1 0,-17-5 0,-46-6 0,-121-8 0,-123 19 0,177 5 0,121 0 0,0 1 0,0 0 0,1 1 0,0 1 0,-1 1 0,-21 9 0,-99 51 0,82-37 0,-249 102 0,183-86 0,117-42 0,0 1 0,0-1 0,1 0 0,-1 1 0,1 0 0,-1 0 0,1 1 0,0-1 0,0 1 0,1 0 0,-1 0 0,1 0 0,-4 6 0,-35 69 0,12-19 0,15-34 0,2 0 0,-13 36 0,17-37 0,-1-2 0,-1 0 0,-21 33 0,15-31 0,15-19 0,-1-1 0,0 0 0,-1 0 0,1 0 0,-1 0 0,0 0 0,0-1 0,0 0 0,-1 1 0,0-2 0,0 1 0,0 0 0,0-1 0,0 0 0,-1 0 0,1-1 0,-1 0 0,0 0 0,1 0 0,-11 2 0,-17-1-1365,2-2-5461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2T22:02:33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4052 912 24575,'-26'-23'0,"-2"1"0,0 1 0,-1 1 0,-32-15 0,41 26 0,0 1 0,-1 1 0,1 0 0,-1 2 0,-39-5 0,0-1 0,42 6 0,1-1 0,0 0 0,0-1 0,0-1 0,-28-18 0,-88-36 0,114 54 0,0 0 0,-1 1 0,0 0 0,0 2 0,0 1 0,0 0 0,-28-1 0,-153 7 0,92 1 0,-34-1 0,-201-5 0,285-5 0,0-4 0,1-1 0,-111-43 0,118 38 0,-167-72 0,151 59 0,-121-53 0,168 77 0,1 0 0,-1 1 0,0 1 0,-1 1 0,1 1 0,-26-1 0,-131 7 0,71 1 0,48-6 0,28 1 0,0 1 0,-37 5 0,58-4 0,0 1 0,1 0 0,-1 0 0,0 1 0,1 0 0,0 0 0,-1 1 0,2 1 0,-1-1 0,0 1 0,-12 10 0,9-3 0,-1 1 0,2 0 0,-1 1 0,2-1 0,0 2 0,1-1 0,0 2 0,1-1 0,1 1 0,0-1 0,1 2 0,1-1 0,-2 19 0,0 5 0,3 1 0,1 0 0,2-1 0,6 54 0,-4-83 0,1-1 0,0 0 0,0 0 0,1 0 0,0-1 0,0 1 0,1-1 0,1 0 0,0 0 0,0-1 0,0 1 0,1-1 0,1-1 0,11 11 0,-9-9 0,0 1 0,-1 0 0,0 1 0,-1 0 0,0 0 0,-1 0 0,10 22 0,-15-28 0,-1 0 0,0 0 0,-1 0 0,1 0 0,-1 1 0,0-1 0,-1 0 0,1 0 0,-1 0 0,0 0 0,0 0 0,0 0 0,-1 0 0,0 0 0,0-1 0,0 1 0,0-1 0,-1 1 0,-3 3 0,-6 10 0,0-1 0,-2-1 0,-17 17 0,-17 13 0,-1-3 0,-2-1 0,-74 44 0,95-65 0,2 2 0,-42 42 0,30-27 0,31-29 0,1-1 0,0 2 0,0-1 0,1 1 0,0 0 0,1 1 0,0-1 0,1 1 0,0 0 0,0 1 0,1-1 0,1 1 0,-2 12 0,0 12 0,2 0 0,2 0 0,2 38 0,0-40 0,0-24 0,-2-1 0,1 1 0,-1-1 0,-1 1 0,0-1 0,0 0 0,0 1 0,-1-1 0,-1 0 0,0-1 0,0 1 0,-10 15 0,-2-4 0,-1 0 0,-1-1 0,-31 25 0,42-37 0,-1-1 0,2 1 0,-1 1 0,1-1 0,0 1 0,0 0 0,1 1 0,0-1 0,1 1 0,0 0 0,0 0 0,1 1 0,0-1 0,1 1 0,0-1 0,0 1 0,1 0 0,0-1 0,1 15 0,2-9 0,0-1 0,1 0 0,0 0 0,2 0 0,-1 0 0,2-1 0,0 0 0,0 0 0,1 0 0,1-1 0,0 0 0,15 17 0,21 23 0,1-3 0,3-2 0,2-2 0,100 69 0,-133-101 0,-1 0 0,0 1 0,21 23 0,-25-23 0,1-1 0,0-1 0,1 0 0,0-1 0,19 12 0,-6-9 0,2-1 0,0-1 0,0-2 0,1-1 0,0-1 0,54 7 0,0-8 0,104-4 0,-166-2 0,1 1 0,0 1 0,33 10 0,-29-7 0,50 6 0,382-8 0,-236-7 0,-208 2 0,0 0 0,0-1 0,0 0 0,0-1 0,0-1 0,0 0 0,-1-2 0,17-7 0,9-8 0,53-37 0,-66 39 0,0 1 0,2 2 0,0 0 0,45-16 0,-47 26 0,1 1 0,1 1 0,-1 2 0,0 0 0,1 2 0,50 6 0,-64-3 0,0 0 0,0 0 0,-1 1 0,1 1 0,-1 1 0,19 9 0,77 53 0,-35-21 0,-58-36 0,0 1 0,-1 0 0,0 1 0,-1 1 0,-1 0 0,21 27 0,-2 5 0,30 56 0,-48-79 0,1-1 0,21 22 0,15 20 0,-41-50 0,0-1 0,1-1 0,0 0 0,24 16 0,-22-17 0,-1 0 0,1 1 0,-2 1 0,13 15 0,-4 4 0,-2 1 0,-1 2 0,-2-1 0,-1 2 0,16 60 0,13 29 0,-36-104 0,1-1 0,-1 1 0,-1 1 0,7 33 0,-13-48 0,-1 0 0,1 0 0,-1 0 0,0 0 0,-1 1 0,0-1 0,0 0 0,0 0 0,-1 0 0,0 0 0,0-1 0,-1 1 0,0-1 0,0 1 0,-6 7 0,1-2 0,-1 0 0,0-1 0,-1 0 0,-1 0 0,0-2 0,0 1 0,-1-1 0,0-1 0,-14 8 0,17-11 0,-1 0 0,0-1 0,0 0 0,0 0 0,0-2 0,-1 1 0,1-1 0,-1 0 0,0-1 0,1-1 0,-1 1 0,0-2 0,-12-1 0,13 0 0,1 1 0,-1 0 0,0 0 0,1 1 0,-1 0 0,0 0 0,1 1 0,-1 1 0,-10 2 0,13-1 0,1 0 0,0 0 0,-1 0 0,1 1 0,0 0 0,0 0 0,1 1 0,-1-1 0,1 1 0,0 1 0,1-1 0,-1 0 0,-4 8 0,-46 70 0,31-45 0,-2 0 0,-49 54 0,56-70 0,2 1 0,0 0 0,1 2 0,-21 44 0,22-38 0,-2-1 0,-34 46 0,47-70 0,-1-1 0,1 1 0,0 0 0,1 0 0,-1 0 0,1 1 0,1-1 0,-1 1 0,1 0 0,0 0 0,-1 11 0,3-14 0,-1 0 0,2 0 0,-1-1 0,0 1 0,1 0 0,0 0 0,0 0 0,0-1 0,0 1 0,1 0 0,-1-1 0,1 1 0,0-1 0,0 0 0,0 0 0,1 1 0,-1-2 0,1 1 0,-1 0 0,1 0 0,0-1 0,5 4 0,5 2 0,0-1 0,0 0 0,0 0 0,1-2 0,0 0 0,0 0 0,1-1 0,-1-1 0,1-1 0,25 2 0,10-2 0,93-10 0,-133 6 0,0 1 0,-1-2 0,1 1 0,0-2 0,-1 1 0,0-1 0,1 0 0,12-9 0,65-53 0,-4 3 0,-25 28 0,-30 20 0,-1-1 0,-1-2 0,0-1 0,24-23 0,-30 23 0,2 0 0,0 2 0,1 1 0,38-21 0,104-39 0,-131 61 0,1-3 0,-1-1 0,-1-2 0,48-38 0,9-7 0,-57 44 0,-19 11 0,0 1 0,1 1 0,1 0 0,0 1 0,0 0 0,0 1 0,29-7 0,24-2 0,-53 10 0,1 1 0,0 1 0,-1 1 0,2 0 0,-1 2 0,0 0 0,0 0 0,1 2 0,-1 0 0,31 6 0,-30 0 0,0 0 0,-1 2 0,0-1 0,-1 2 0,21 15 0,-24-15 0,-1-1 0,1-1 0,1 0 0,-1-1 0,2 0 0,-1-2 0,0 1 0,1-2 0,19 5 0,40-4 0,133-6 0,-69-3 0,-103 3 0,8 1 0,72 7 0,-104-5 0,0 0 0,1 0 0,-2 1 0,1 0 0,0 1 0,-1 0 0,1 1 0,-1 0 0,-1 1 0,1 0 0,13 11 0,-21-16 0,-1 0 0,1 1 0,-1-1 0,0 0 0,1 1 0,-1-1 0,0 1 0,0-1 0,0 1 0,0-1 0,0 1 0,0 0 0,0-1 0,-1 1 0,1 0 0,-1 0 0,1 0 0,-1-1 0,0 1 0,0 0 0,1 0 0,-2 3 0,1-3 0,-1 0 0,0-1 0,0 1 0,0 0 0,0 0 0,0-1 0,-1 1 0,1-1 0,0 1 0,-1-1 0,1 0 0,-1 1 0,1-1 0,-1 0 0,0 0 0,0 0 0,-2 1 0,-6 2 0,-1 0 0,1 0 0,-1-1 0,0 0 0,0-1 0,-13 0 0,-11 0 0,16-1 0,0 0 0,0 2 0,-28 6 0,41-7 0,-1 0 0,1 0 0,0 1 0,0 0 0,1 0 0,-1 1 0,0 0 0,1 0 0,0 0 0,0 0 0,0 1 0,1 0 0,0 0 0,-4 6 0,-6 12 0,1 1 0,1 0 0,1 1 0,-11 39 0,-12 27 0,31-82 0,-1 0 0,1 0 0,0 0 0,1 0 0,0 1 0,1-1 0,0 0 0,0 1 0,1-1 0,2 15 0,-2-20 0,1 0 0,0 0 0,0 0 0,0 0 0,0-1 0,1 1 0,0 0 0,0-1 0,0 1 0,0-1 0,0 1 0,1-1 0,-1 0 0,1 0 0,0 0 0,0 0 0,0-1 0,0 1 0,1-1 0,-1 0 0,1 0 0,-1 0 0,1 0 0,0-1 0,-1 1 0,7 1 0,7-1 0,-1 0 0,0 0 0,1-1 0,19-3 0,-18 2 0,1-1 0,-1 2 0,28 4 0,-41-3 0,0-1 0,0 0 0,0 1 0,-1 0 0,1 0 0,-1 0 0,1 1 0,-1-1 0,0 1 0,0 0 0,0 0 0,0 1 0,0-1 0,-1 1 0,1 0 0,-1 0 0,3 5 0,15 29 0,29 72 0,-35-73 0,2 0 0,29 48 0,-42-80 0,-1-1 0,1 0 0,0 0 0,1 0 0,-1 0 0,1-1 0,-1 0 0,1 0 0,0 0 0,0 0 0,0-1 0,1 0 0,-1 0 0,1 0 0,-1-1 0,1 0 0,8 1 0,11 1 0,1-2 0,42-3 0,-33 0 0,-24 2 0,-1-1 0,0-1 0,0 1 0,0-2 0,0 1 0,0-1 0,-1-1 0,1 0 0,11-7 0,-5 1 0,-1 0 0,0-1 0,-1-1 0,17-18 0,52-37 0,-25 21 0,-42 34 0,1 1 0,0 1 0,0 1 0,1 0 0,1 1 0,29-9 0,-20 8 0,51-26 0,-68 29 0,0 1 0,0 0 0,0 0 0,0 1 0,1 1 0,0 0 0,0 1 0,0 0 0,0 0 0,0 1 0,0 1 0,0 0 0,0 1 0,0 0 0,0 1 0,0 1 0,0-1 0,0 2 0,-1 0 0,0 0 0,13 7 0,-5-3 0,1 0 0,-1-2 0,1 0 0,1-1 0,-1-1 0,0-1 0,1-1 0,0-1 0,-1-1 0,1 0 0,0-2 0,-1 0 0,22-6 0,-35 5 0,0 0 0,0 0 0,0-1 0,-1 0 0,0-1 0,0 1 0,0-1 0,0 0 0,-1-1 0,0 1 0,0-1 0,0 0 0,-1 0 0,1-1 0,-2 1 0,1-1 0,-1 0 0,0 0 0,3-13 0,-2 11 0,-2-1 0,0 0 0,0 0 0,-1 0 0,0 0 0,0 0 0,-1 0 0,-1 0 0,1 0 0,-2 0 0,1 0 0,-2 0 0,1 0 0,-6-13 0,4 17 0,1 0 0,-2 0 0,1 0 0,0 0 0,-1 1 0,0 0 0,-1 0 0,1 0 0,-1 1 0,0 0 0,0 0 0,0 0 0,0 1 0,-1-1 0,1 2 0,-1-1 0,0 1 0,0 0 0,-10-2 0,3 2 0,0 0 0,0 1 0,0 0 0,0 1 0,0 0 0,0 1 0,0 1 0,0 0 0,-14 5 0,10-1 0,0-1 0,0-1 0,0 0 0,-1-1 0,1-1 0,-27-1 0,39-2 0,0 1 0,1-1 0,-1 0 0,0-1 0,1 1 0,-1-1 0,1 0 0,-1-1 0,1 1 0,0-1 0,0 0 0,0 0 0,0-1 0,1 0 0,-1 1 0,1-1 0,0-1 0,0 1 0,1-1 0,-1 1 0,1-1 0,0 0 0,0 0 0,-2-8 0,-7-12 0,-14-52 0,24 68 0,0 1 0,0 0 0,1-1 0,0 1 0,1-1 0,0 1 0,0-1 0,1 1 0,0-1 0,3-13 0,-3 19 0,0 0 0,1 0 0,-1 0 0,1 1 0,0-1 0,0 1 0,0-1 0,0 1 0,0-1 0,0 1 0,1 0 0,-1 0 0,1 0 0,-1 1 0,1-1 0,0 0 0,0 1 0,0 0 0,0 0 0,0 0 0,3-1 0,9-1 0,0 0 0,0 1 0,21 0 0,9-1 0,-28-1 0,-1-1 0,1-1 0,-1 0 0,0-1 0,0-1 0,-1-1 0,22-14 0,-24 13 0,1 1 0,0 0 0,1 2 0,0 0 0,0 0 0,0 1 0,1 1 0,29-6 0,32-1 0,134-39 0,-9 1 0,-189 46 0,0 1 0,-1-1 0,1-1 0,-1 0 0,0-1 0,0-1 0,-1 0 0,0 0 0,0-1 0,-1 0 0,0-1 0,14-15 0,-11 10 0,-1-1 0,-1 0 0,-1 0 0,0-1 0,-1-1 0,-1 0 0,0 0 0,6-24 0,36-103 0,-42 126 0,0 0 0,2 1 0,0 0 0,2 0 0,21-25 0,-6 13 0,-13 16 0,-1 0 0,-1-1 0,0-1 0,-1 0 0,0-1 0,-2 0 0,0 0 0,9-22 0,8-29 0,-16 43 0,0-1 0,-1 1 0,-2-2 0,-1 1 0,6-50 0,-12 67 0,1 0 0,0-1 0,0 1 0,1 0 0,0-1 0,1 1 0,0 0 0,0 1 0,0-1 0,1 1 0,0-1 0,7-8 0,14-26 0,-21 33 0,1 0 0,0 0 0,0 1 0,1 0 0,0 0 0,1 1 0,0-1 0,8-6 0,0 1 0,2 1 0,-1 1 0,1 0 0,1 1 0,0 0 0,0 2 0,1 0 0,0 1 0,1 1 0,24-4 0,-20 7 0,-1 0 0,0-2 0,24-7 0,-40 9 0,1 1 0,-1-2 0,1 1 0,-1-1 0,0 0 0,-1 0 0,1-1 0,-1 0 0,0 0 0,0-1 0,0 1 0,7-12 0,3-6 0,-8 10 0,0 1 0,0 1 0,1-1 0,1 1 0,0 1 0,0 0 0,15-11 0,-11 11 0,-1 0 0,-1-1 0,0-1 0,0 0 0,-1 0 0,9-15 0,52-88 0,-34 53 0,-35 57 0,-1 1 0,1 0 0,-1-1 0,1 0 0,-1 0 0,-1 1 0,1-1 0,-1 0 0,1 0 0,-2-1 0,1 1 0,0 0 0,-1 0 0,0 0 0,0-1 0,-1 1 0,0 0 0,-1-6 0,-3-2 0,0 0 0,-1 1 0,-1 0 0,0 0 0,-14-18 0,15 20 0,1 0 0,-1 0 0,2-1 0,0 1 0,0-1 0,1 0 0,0-1 0,1 1 0,0 0 0,0-13 0,0-21 0,5-57 0,1 31 0,-3 46 0,2-1 0,10-38 0,-8 40 0,0-1 0,1-38 0,-6 58 0,-1-1 0,0 1 0,0-1 0,-1 1 0,0 0 0,1-1 0,-2 1 0,1 0 0,-1 0 0,0 1 0,0-1 0,0 0 0,0 1 0,-1 0 0,0 0 0,0 0 0,0 0 0,0 0 0,-1 1 0,1 0 0,-1 0 0,0 0 0,-8-3 0,-3-2 0,-1 1 0,1 1 0,-1 0 0,-1 1 0,1 1 0,-22-2 0,4 4 0,-1 1 0,1 2 0,-1 2 0,1 1 0,-58 14 0,57-12 0,-64 2 0,69-7 0,0 1 0,-60 13 0,61-8 0,0-1 0,0-1 0,-1-2 0,0-1 0,-56-3 0,83 0 0,0 1 0,0-1 0,0 0 0,0 0 0,0 0 0,0-1 0,0 1 0,0-1 0,0 0 0,1 0 0,-1 0 0,1-1 0,0 1 0,0-1 0,-1 0 0,2 1 0,-1-2 0,0 1 0,1 0 0,-3-4 0,-2-7 0,0 0 0,1 1 0,1-2 0,-5-19 0,8 24 0,0 1 0,-1-1 0,0 1 0,-1 0 0,0 0 0,0 0 0,-1 0 0,0 1 0,0 0 0,-1 0 0,-9-10 0,7 13 0,0-1 0,0-1 0,1 1 0,0-1 0,1 0 0,-1 0 0,1-1 0,1 0 0,-1 0 0,2-1 0,-1 1 0,1-1 0,0 0 0,1 0 0,0 0 0,0-1 0,1 1 0,-2-19 0,4 21 0,-1 0 0,1 0 0,-1 0 0,-1 0 0,1 0 0,-1 0 0,-1 0 0,1 1 0,-6-10 0,7 14 0,-1 0 0,1 0 0,-1 0 0,0 0 0,1 0 0,-1 1 0,0-1 0,0 1 0,0-1 0,-1 1 0,1 0 0,0 0 0,0 0 0,-1 0 0,1 0 0,0 0 0,-1 1 0,1-1 0,-1 1 0,1-1 0,-1 1 0,1 0 0,-1 0 0,1 1 0,-1-1 0,1 0 0,0 1 0,-1-1 0,1 1 0,-1 0 0,-2 1 0,-6 2 0,1 0 0,-1 1 0,1 0 0,0 1 0,1 0 0,-1 1 0,1 0 0,-11 11 0,-5 8 0,-29 39 0,36-41 0,-1-1 0,-42 38 0,57-57 0,0-1 0,0 0 0,-1 0 0,1 0 0,-1-1 0,0 1 0,1-1 0,-1 0 0,0-1 0,0 1 0,0-1 0,-1 0 0,1 0 0,0-1 0,0 0 0,-1 0 0,-8-1 0,11 1 0,-1-1 0,1 0 0,0-1 0,0 1 0,-1-1 0,1 1 0,0-1 0,0 0 0,1 0 0,-1 0 0,0 0 0,1-1 0,-1 1 0,1-1 0,0 0 0,-1 1 0,1-1 0,1 0 0,-1 0 0,0-1 0,1 1 0,0 0 0,-1 0 0,1-1 0,1 1 0,-2-7 0,0 0 0,1 0 0,-1 0 0,-1 1 0,1 0 0,-1-1 0,-5-9 0,6 16 0,0 0 0,0 0 0,-1 0 0,1 0 0,0 1 0,-1-1 0,0 1 0,1-1 0,-1 1 0,0 0 0,0 0 0,0 0 0,0 1 0,-1-1 0,1 1 0,0 0 0,-1 0 0,-3-1 0,-18-2 0,0 1 0,-1 1 0,1 1 0,-1 1 0,-27 5 0,16-2 0,-47-3 0,79-1 0,0 1 0,0-1 0,0-1 0,0 1 0,0-1 0,1 0 0,-1 0 0,0 0 0,1 0 0,0-1 0,-1 0 0,1 0 0,0 0 0,1 0 0,-1-1 0,-4-4 0,-4-8 0,1 1 0,0-2 0,-8-17 0,10 17 0,0 1 0,-21-26 0,4 7 0,20 26 0,-1 0 0,0 1 0,-14-15 0,11 14 0,0-1 0,1 0 0,1 0 0,0-1 0,0 0 0,1-1 0,0 1 0,1-2 0,0 1 0,-5-17 0,8 22 0,0 0 0,-1 0 0,0 0 0,0 1 0,-1 0 0,1-1 0,-2 2 0,1-1 0,0 0 0,-1 1 0,0 0 0,0 1 0,-14-8 0,-32-29 0,48 37 0,0 0 0,0 0 0,0 1 0,0-1 0,-1 1 0,0 0 0,1 1 0,-1-1 0,0 1 0,0 0 0,0 0 0,0 1 0,-1-1 0,1 1 0,0 0 0,-1 0 0,-7 1 0,2 1 0,0 0 0,1 1 0,-1 1 0,0 0 0,1 0 0,0 1 0,-17 9 0,-1-2 0,0-1 0,-1-1 0,-50 8 0,53-12 0,24-5 0,0 1 0,1-1 0,-1 0 0,0 0 0,0 0 0,1 0 0,-1 0 0,0 0 0,0 0 0,1 0 0,-1-1 0,0 1 0,0-1 0,1 1 0,-1-1 0,1 0 0,-1 1 0,1-1 0,-1 0 0,1 0 0,-1 0 0,1 0 0,0-1 0,-3-1 0,2 0 0,0 0 0,0-1 0,1 1 0,-1-1 0,1 1 0,-1-1 0,1 0 0,0 0 0,1 1 0,-2-8 0,2-5 0,0 0 0,0 1 0,1-1 0,6-25 0,7-31 0,-4-2 0,-2 1 0,-4-95 0,-4 164 0,0-8 0,0 0 0,0-1 0,1 1 0,0 0 0,1 0 0,4-13 0,-5 22 0,1-1 0,0 1 0,-1 0 0,1 0 0,0 0 0,1 0 0,-1 0 0,0 0 0,1 1 0,-1-1 0,1 1 0,0 0 0,0 0 0,0 0 0,0 0 0,0 0 0,1 1 0,-1-1 0,0 1 0,1 0 0,-1 0 0,1 0 0,0 1 0,5-1 0,-37 8 0,-1 2 0,1 2 0,-37 18 0,-46 18 0,44-20 0,46-18 0,-1 0 0,0-1 0,-43 9 0,84-28 0,-5 5 0,0-1 0,0 0 0,-1-1 0,0-1 0,14-11 0,-25 17 0,1-1 0,-1 1 0,0-1 0,0 0 0,0 0 0,-1 0 0,1 0 0,-1 0 0,0 0 0,0 0 0,0-1 0,0 1 0,-1 0 0,0 0 0,0-1 0,0 1 0,-1 0 0,1 0 0,-1-1 0,0 1 0,0 0 0,0 0 0,-1 0 0,1 0 0,-1 0 0,0 0 0,0 0 0,-1 1 0,1-1 0,-5-4 0,1 0 0,-1 0 0,1 1 0,-1 0 0,0 1 0,-1 0 0,1 0 0,-1 0 0,-1 1 0,1 0 0,-1 0 0,0 1 0,-17-5 0,-46-6 0,-121-8 0,-123 19 0,177 5 0,121 0 0,0 1 0,0 0 0,1 1 0,0 1 0,-1 1 0,-21 9 0,-99 51 0,82-37 0,-249 102 0,183-86 0,117-42 0,0 1 0,0-1 0,1 0 0,-1 1 0,1 0 0,-1 0 0,1 1 0,0-1 0,0 1 0,1 0 0,-1 0 0,1 0 0,-4 6 0,-35 69 0,12-19 0,15-34 0,2 0 0,-13 36 0,17-37 0,-1-2 0,-1 0 0,-21 33 0,15-31 0,15-19 0,-1-1 0,0 0 0,-1 0 0,1 0 0,-1 0 0,0 0 0,0-1 0,0 0 0,-1 1 0,0-2 0,0 1 0,0 0 0,0-1 0,0 0 0,-1 0 0,1-1 0,-1 0 0,0 0 0,1 0 0,-11 2 0,-17-1-1365,2-2-5461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2T22:02:40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4052 912 24575,'-26'-23'0,"-2"1"0,0 1 0,-1 1 0,-32-15 0,41 26 0,0 1 0,-1 1 0,1 0 0,-1 2 0,-39-5 0,0-1 0,42 6 0,1-1 0,0 0 0,0-1 0,0-1 0,-28-18 0,-88-36 0,114 54 0,0 0 0,-1 1 0,0 0 0,0 2 0,0 1 0,0 0 0,-28-1 0,-153 7 0,92 1 0,-34-1 0,-201-5 0,285-5 0,0-4 0,1-1 0,-111-43 0,118 38 0,-167-72 0,151 59 0,-121-53 0,168 77 0,1 0 0,-1 1 0,0 1 0,-1 1 0,1 1 0,-26-1 0,-131 7 0,71 1 0,48-6 0,28 1 0,0 1 0,-37 5 0,58-4 0,0 1 0,1 0 0,-1 0 0,0 1 0,1 0 0,0 0 0,-1 1 0,2 1 0,-1-1 0,0 1 0,-12 10 0,9-3 0,-1 1 0,2 0 0,-1 1 0,2-1 0,0 2 0,1-1 0,0 2 0,1-1 0,1 1 0,0-1 0,1 2 0,1-1 0,-2 19 0,0 5 0,3 1 0,1 0 0,2-1 0,6 54 0,-4-83 0,1-1 0,0 0 0,0 0 0,1 0 0,0-1 0,0 1 0,1-1 0,1 0 0,0 0 0,0-1 0,0 1 0,1-1 0,1-1 0,11 11 0,-9-9 0,0 1 0,-1 0 0,0 1 0,-1 0 0,0 0 0,-1 0 0,10 22 0,-15-28 0,-1 0 0,0 0 0,-1 0 0,1 0 0,-1 1 0,0-1 0,-1 0 0,1 0 0,-1 0 0,0 0 0,0 0 0,0 0 0,-1 0 0,0 0 0,0-1 0,0 1 0,0-1 0,-1 1 0,-3 3 0,-6 10 0,0-1 0,-2-1 0,-17 17 0,-17 13 0,-1-3 0,-2-1 0,-74 44 0,95-65 0,2 2 0,-42 42 0,30-27 0,31-29 0,1-1 0,0 2 0,0-1 0,1 1 0,0 0 0,1 1 0,0-1 0,1 1 0,0 0 0,0 1 0,1-1 0,1 1 0,-2 12 0,0 12 0,2 0 0,2 0 0,2 38 0,0-40 0,0-24 0,-2-1 0,1 1 0,-1-1 0,-1 1 0,0-1 0,0 0 0,0 1 0,-1-1 0,-1 0 0,0-1 0,0 1 0,-10 15 0,-2-4 0,-1 0 0,-1-1 0,-31 25 0,42-37 0,-1-1 0,2 1 0,-1 1 0,1-1 0,0 1 0,0 0 0,1 1 0,0-1 0,1 1 0,0 0 0,0 0 0,1 1 0,0-1 0,1 1 0,0-1 0,0 1 0,1 0 0,0-1 0,1 15 0,2-9 0,0-1 0,1 0 0,0 0 0,2 0 0,-1 0 0,2-1 0,0 0 0,0 0 0,1 0 0,1-1 0,0 0 0,15 17 0,21 23 0,1-3 0,3-2 0,2-2 0,100 69 0,-133-101 0,-1 0 0,0 1 0,21 23 0,-25-23 0,1-1 0,0-1 0,1 0 0,0-1 0,19 12 0,-6-9 0,2-1 0,0-1 0,0-2 0,1-1 0,0-1 0,54 7 0,0-8 0,104-4 0,-166-2 0,1 1 0,0 1 0,33 10 0,-29-7 0,50 6 0,382-8 0,-236-7 0,-208 2 0,0 0 0,0-1 0,0 0 0,0-1 0,0-1 0,0 0 0,-1-2 0,17-7 0,9-8 0,53-37 0,-66 39 0,0 1 0,2 2 0,0 0 0,45-16 0,-47 26 0,1 1 0,1 1 0,-1 2 0,0 0 0,1 2 0,50 6 0,-64-3 0,0 0 0,0 0 0,-1 1 0,1 1 0,-1 1 0,19 9 0,77 53 0,-35-21 0,-58-36 0,0 1 0,-1 0 0,0 1 0,-1 1 0,-1 0 0,21 27 0,-2 5 0,30 56 0,-48-79 0,1-1 0,21 22 0,15 20 0,-41-50 0,0-1 0,1-1 0,0 0 0,24 16 0,-22-17 0,-1 0 0,1 1 0,-2 1 0,13 15 0,-4 4 0,-2 1 0,-1 2 0,-2-1 0,-1 2 0,16 60 0,13 29 0,-36-104 0,1-1 0,-1 1 0,-1 1 0,7 33 0,-13-48 0,-1 0 0,1 0 0,-1 0 0,0 0 0,-1 1 0,0-1 0,0 0 0,0 0 0,-1 0 0,0 0 0,0-1 0,-1 1 0,0-1 0,0 1 0,-6 7 0,1-2 0,-1 0 0,0-1 0,-1 0 0,-1 0 0,0-2 0,0 1 0,-1-1 0,0-1 0,-14 8 0,17-11 0,-1 0 0,0-1 0,0 0 0,0 0 0,0-2 0,-1 1 0,1-1 0,-1 0 0,0-1 0,1-1 0,-1 1 0,0-2 0,-12-1 0,13 0 0,1 1 0,-1 0 0,0 0 0,1 1 0,-1 0 0,0 0 0,1 1 0,-1 1 0,-10 2 0,13-1 0,1 0 0,0 0 0,-1 0 0,1 1 0,0 0 0,0 0 0,1 1 0,-1-1 0,1 1 0,0 1 0,1-1 0,-1 0 0,-4 8 0,-46 70 0,31-45 0,-2 0 0,-49 54 0,56-70 0,2 1 0,0 0 0,1 2 0,-21 44 0,22-38 0,-2-1 0,-34 46 0,47-70 0,-1-1 0,1 1 0,0 0 0,1 0 0,-1 0 0,1 1 0,1-1 0,-1 1 0,1 0 0,0 0 0,-1 11 0,3-14 0,-1 0 0,2 0 0,-1-1 0,0 1 0,1 0 0,0 0 0,0 0 0,0-1 0,0 1 0,1 0 0,-1-1 0,1 1 0,0-1 0,0 0 0,0 0 0,1 1 0,-1-2 0,1 1 0,-1 0 0,1 0 0,0-1 0,5 4 0,5 2 0,0-1 0,0 0 0,0 0 0,1-2 0,0 0 0,0 0 0,1-1 0,-1-1 0,1-1 0,25 2 0,10-2 0,93-10 0,-133 6 0,0 1 0,-1-2 0,1 1 0,0-2 0,-1 1 0,0-1 0,1 0 0,12-9 0,65-53 0,-4 3 0,-25 28 0,-30 20 0,-1-1 0,-1-2 0,0-1 0,24-23 0,-30 23 0,2 0 0,0 2 0,1 1 0,38-21 0,104-39 0,-131 61 0,1-3 0,-1-1 0,-1-2 0,48-38 0,9-7 0,-57 44 0,-19 11 0,0 1 0,1 1 0,1 0 0,0 1 0,0 0 0,0 1 0,29-7 0,24-2 0,-53 10 0,1 1 0,0 1 0,-1 1 0,2 0 0,-1 2 0,0 0 0,0 0 0,1 2 0,-1 0 0,31 6 0,-30 0 0,0 0 0,-1 2 0,0-1 0,-1 2 0,21 15 0,-24-15 0,-1-1 0,1-1 0,1 0 0,-1-1 0,2 0 0,-1-2 0,0 1 0,1-2 0,19 5 0,40-4 0,133-6 0,-69-3 0,-103 3 0,8 1 0,72 7 0,-104-5 0,0 0 0,1 0 0,-2 1 0,1 0 0,0 1 0,-1 0 0,1 1 0,-1 0 0,-1 1 0,1 0 0,13 11 0,-21-16 0,-1 0 0,1 1 0,-1-1 0,0 0 0,1 1 0,-1-1 0,0 1 0,0-1 0,0 1 0,0-1 0,0 1 0,0 0 0,0-1 0,-1 1 0,1 0 0,-1 0 0,1 0 0,-1-1 0,0 1 0,0 0 0,1 0 0,-2 3 0,1-3 0,-1 0 0,0-1 0,0 1 0,0 0 0,0 0 0,0-1 0,-1 1 0,1-1 0,0 1 0,-1-1 0,1 0 0,-1 1 0,1-1 0,-1 0 0,0 0 0,0 0 0,-2 1 0,-6 2 0,-1 0 0,1 0 0,-1-1 0,0 0 0,0-1 0,-13 0 0,-11 0 0,16-1 0,0 0 0,0 2 0,-28 6 0,41-7 0,-1 0 0,1 0 0,0 1 0,0 0 0,1 0 0,-1 1 0,0 0 0,1 0 0,0 0 0,0 0 0,0 1 0,1 0 0,0 0 0,-4 6 0,-6 12 0,1 1 0,1 0 0,1 1 0,-11 39 0,-12 27 0,31-82 0,-1 0 0,1 0 0,0 0 0,1 0 0,0 1 0,1-1 0,0 0 0,0 1 0,1-1 0,2 15 0,-2-20 0,1 0 0,0 0 0,0 0 0,0 0 0,0-1 0,1 1 0,0 0 0,0-1 0,0 1 0,0-1 0,0 1 0,1-1 0,-1 0 0,1 0 0,0 0 0,0 0 0,0-1 0,0 1 0,1-1 0,-1 0 0,1 0 0,-1 0 0,1 0 0,0-1 0,-1 1 0,7 1 0,7-1 0,-1 0 0,0 0 0,1-1 0,19-3 0,-18 2 0,1-1 0,-1 2 0,28 4 0,-41-3 0,0-1 0,0 0 0,0 1 0,-1 0 0,1 0 0,-1 0 0,1 1 0,-1-1 0,0 1 0,0 0 0,0 0 0,0 1 0,0-1 0,-1 1 0,1 0 0,-1 0 0,3 5 0,15 29 0,29 72 0,-35-73 0,2 0 0,29 48 0,-42-80 0,-1-1 0,1 0 0,0 0 0,1 0 0,-1 0 0,1-1 0,-1 0 0,1 0 0,0 0 0,0 0 0,0-1 0,1 0 0,-1 0 0,1 0 0,-1-1 0,1 0 0,8 1 0,11 1 0,1-2 0,42-3 0,-33 0 0,-24 2 0,-1-1 0,0-1 0,0 1 0,0-2 0,0 1 0,0-1 0,-1-1 0,1 0 0,11-7 0,-5 1 0,-1 0 0,0-1 0,-1-1 0,17-18 0,52-37 0,-25 21 0,-42 34 0,1 1 0,0 1 0,0 1 0,1 0 0,1 1 0,29-9 0,-20 8 0,51-26 0,-68 29 0,0 1 0,0 0 0,0 0 0,0 1 0,1 1 0,0 0 0,0 1 0,0 0 0,0 0 0,0 1 0,0 1 0,0 0 0,0 1 0,0 0 0,0 1 0,0 1 0,0-1 0,0 2 0,-1 0 0,0 0 0,13 7 0,-5-3 0,1 0 0,-1-2 0,1 0 0,1-1 0,-1-1 0,0-1 0,1-1 0,0-1 0,-1-1 0,1 0 0,0-2 0,-1 0 0,22-6 0,-35 5 0,0 0 0,0 0 0,0-1 0,-1 0 0,0-1 0,0 1 0,0-1 0,0 0 0,-1-1 0,0 1 0,0-1 0,0 0 0,-1 0 0,1-1 0,-2 1 0,1-1 0,-1 0 0,0 0 0,3-13 0,-2 11 0,-2-1 0,0 0 0,0 0 0,-1 0 0,0 0 0,0 0 0,-1 0 0,-1 0 0,1 0 0,-2 0 0,1 0 0,-2 0 0,1 0 0,-6-13 0,4 17 0,1 0 0,-2 0 0,1 0 0,0 0 0,-1 1 0,0 0 0,-1 0 0,1 0 0,-1 1 0,0 0 0,0 0 0,0 0 0,0 1 0,-1-1 0,1 2 0,-1-1 0,0 1 0,0 0 0,-10-2 0,3 2 0,0 0 0,0 1 0,0 0 0,0 1 0,0 0 0,0 1 0,0 1 0,0 0 0,-14 5 0,10-1 0,0-1 0,0-1 0,0 0 0,-1-1 0,1-1 0,-27-1 0,39-2 0,0 1 0,1-1 0,-1 0 0,0-1 0,1 1 0,-1-1 0,1 0 0,-1-1 0,1 1 0,0-1 0,0 0 0,0 0 0,0-1 0,1 0 0,-1 1 0,1-1 0,0-1 0,0 1 0,1-1 0,-1 1 0,1-1 0,0 0 0,0 0 0,-2-8 0,-7-12 0,-14-52 0,24 68 0,0 1 0,0 0 0,1-1 0,0 1 0,1-1 0,0 1 0,0-1 0,1 1 0,0-1 0,3-13 0,-3 19 0,0 0 0,1 0 0,-1 0 0,1 1 0,0-1 0,0 1 0,0-1 0,0 1 0,0-1 0,0 1 0,1 0 0,-1 0 0,1 0 0,-1 1 0,1-1 0,0 0 0,0 1 0,0 0 0,0 0 0,0 0 0,3-1 0,9-1 0,0 0 0,0 1 0,21 0 0,9-1 0,-28-1 0,-1-1 0,1-1 0,-1 0 0,0-1 0,0-1 0,-1-1 0,22-14 0,-24 13 0,1 1 0,0 0 0,1 2 0,0 0 0,0 0 0,0 1 0,1 1 0,29-6 0,32-1 0,134-39 0,-9 1 0,-189 46 0,0 1 0,-1-1 0,1-1 0,-1 0 0,0-1 0,0-1 0,-1 0 0,0 0 0,0-1 0,-1 0 0,0-1 0,14-15 0,-11 10 0,-1-1 0,-1 0 0,-1 0 0,0-1 0,-1-1 0,-1 0 0,0 0 0,6-24 0,36-103 0,-42 126 0,0 0 0,2 1 0,0 0 0,2 0 0,21-25 0,-6 13 0,-13 16 0,-1 0 0,-1-1 0,0-1 0,-1 0 0,0-1 0,-2 0 0,0 0 0,9-22 0,8-29 0,-16 43 0,0-1 0,-1 1 0,-2-2 0,-1 1 0,6-50 0,-12 67 0,1 0 0,0-1 0,0 1 0,1 0 0,0-1 0,1 1 0,0 0 0,0 1 0,0-1 0,1 1 0,0-1 0,7-8 0,14-26 0,-21 33 0,1 0 0,0 0 0,0 1 0,1 0 0,0 0 0,1 1 0,0-1 0,8-6 0,0 1 0,2 1 0,-1 1 0,1 0 0,1 1 0,0 0 0,0 2 0,1 0 0,0 1 0,1 1 0,24-4 0,-20 7 0,-1 0 0,0-2 0,24-7 0,-40 9 0,1 1 0,-1-2 0,1 1 0,-1-1 0,0 0 0,-1 0 0,1-1 0,-1 0 0,0 0 0,0-1 0,0 1 0,7-12 0,3-6 0,-8 10 0,0 1 0,0 1 0,1-1 0,1 1 0,0 1 0,0 0 0,15-11 0,-11 11 0,-1 0 0,-1-1 0,0-1 0,0 0 0,-1 0 0,9-15 0,52-88 0,-34 53 0,-35 57 0,-1 1 0,1 0 0,-1-1 0,1 0 0,-1 0 0,-1 1 0,1-1 0,-1 0 0,1 0 0,-2-1 0,1 1 0,0 0 0,-1 0 0,0 0 0,0-1 0,-1 1 0,0 0 0,-1-6 0,-3-2 0,0 0 0,-1 1 0,-1 0 0,0 0 0,-14-18 0,15 20 0,1 0 0,-1 0 0,2-1 0,0 1 0,0-1 0,1 0 0,0-1 0,1 1 0,0 0 0,0-13 0,0-21 0,5-57 0,1 31 0,-3 46 0,2-1 0,10-38 0,-8 40 0,0-1 0,1-38 0,-6 58 0,-1-1 0,0 1 0,0-1 0,-1 1 0,0 0 0,1-1 0,-2 1 0,1 0 0,-1 0 0,0 1 0,0-1 0,0 0 0,0 1 0,-1 0 0,0 0 0,0 0 0,0 0 0,0 0 0,-1 1 0,1 0 0,-1 0 0,0 0 0,-8-3 0,-3-2 0,-1 1 0,1 1 0,-1 0 0,-1 1 0,1 1 0,-22-2 0,4 4 0,-1 1 0,1 2 0,-1 2 0,1 1 0,-58 14 0,57-12 0,-64 2 0,69-7 0,0 1 0,-60 13 0,61-8 0,0-1 0,0-1 0,-1-2 0,0-1 0,-56-3 0,83 0 0,0 1 0,0-1 0,0 0 0,0 0 0,0 0 0,0-1 0,0 1 0,0-1 0,0 0 0,1 0 0,-1 0 0,1-1 0,0 1 0,0-1 0,-1 0 0,2 1 0,-1-2 0,0 1 0,1 0 0,-3-4 0,-2-7 0,0 0 0,1 1 0,1-2 0,-5-19 0,8 24 0,0 1 0,-1-1 0,0 1 0,-1 0 0,0 0 0,0 0 0,-1 0 0,0 1 0,0 0 0,-1 0 0,-9-10 0,7 13 0,0-1 0,0-1 0,1 1 0,0-1 0,1 0 0,-1 0 0,1-1 0,1 0 0,-1 0 0,2-1 0,-1 1 0,1-1 0,0 0 0,1 0 0,0 0 0,0-1 0,1 1 0,-2-19 0,4 21 0,-1 0 0,1 0 0,-1 0 0,-1 0 0,1 0 0,-1 0 0,-1 0 0,1 1 0,-6-10 0,7 14 0,-1 0 0,1 0 0,-1 0 0,0 0 0,1 0 0,-1 1 0,0-1 0,0 1 0,0-1 0,-1 1 0,1 0 0,0 0 0,0 0 0,-1 0 0,1 0 0,0 0 0,-1 1 0,1-1 0,-1 1 0,1-1 0,-1 1 0,1 0 0,-1 0 0,1 1 0,-1-1 0,1 0 0,0 1 0,-1-1 0,1 1 0,-1 0 0,-2 1 0,-6 2 0,1 0 0,-1 1 0,1 0 0,0 1 0,1 0 0,-1 1 0,1 0 0,-11 11 0,-5 8 0,-29 39 0,36-41 0,-1-1 0,-42 38 0,57-57 0,0-1 0,0 0 0,-1 0 0,1 0 0,-1-1 0,0 1 0,1-1 0,-1 0 0,0-1 0,0 1 0,0-1 0,-1 0 0,1 0 0,0-1 0,0 0 0,-1 0 0,-8-1 0,11 1 0,-1-1 0,1 0 0,0-1 0,0 1 0,-1-1 0,1 1 0,0-1 0,0 0 0,1 0 0,-1 0 0,0 0 0,1-1 0,-1 1 0,1-1 0,0 0 0,-1 1 0,1-1 0,1 0 0,-1 0 0,0-1 0,1 1 0,0 0 0,-1 0 0,1-1 0,1 1 0,-2-7 0,0 0 0,1 0 0,-1 0 0,-1 1 0,1 0 0,-1-1 0,-5-9 0,6 16 0,0 0 0,0 0 0,-1 0 0,1 0 0,0 1 0,-1-1 0,0 1 0,1-1 0,-1 1 0,0 0 0,0 0 0,0 0 0,0 1 0,-1-1 0,1 1 0,0 0 0,-1 0 0,-3-1 0,-18-2 0,0 1 0,-1 1 0,1 1 0,-1 1 0,-27 5 0,16-2 0,-47-3 0,79-1 0,0 1 0,0-1 0,0-1 0,0 1 0,0-1 0,1 0 0,-1 0 0,0 0 0,1 0 0,0-1 0,-1 0 0,1 0 0,0 0 0,1 0 0,-1-1 0,-4-4 0,-4-8 0,1 1 0,0-2 0,-8-17 0,10 17 0,0 1 0,-21-26 0,4 7 0,20 26 0,-1 0 0,0 1 0,-14-15 0,11 14 0,0-1 0,1 0 0,1 0 0,0-1 0,0 0 0,1-1 0,0 1 0,1-2 0,0 1 0,-5-17 0,8 22 0,0 0 0,-1 0 0,0 0 0,0 1 0,-1 0 0,1-1 0,-2 2 0,1-1 0,0 0 0,-1 1 0,0 0 0,0 1 0,-14-8 0,-32-29 0,48 37 0,0 0 0,0 0 0,0 1 0,0-1 0,-1 1 0,0 0 0,1 1 0,-1-1 0,0 1 0,0 0 0,0 0 0,0 1 0,-1-1 0,1 1 0,0 0 0,-1 0 0,-7 1 0,2 1 0,0 0 0,1 1 0,-1 1 0,0 0 0,1 0 0,0 1 0,-17 9 0,-1-2 0,0-1 0,-1-1 0,-50 8 0,53-12 0,24-5 0,0 1 0,1-1 0,-1 0 0,0 0 0,0 0 0,1 0 0,-1 0 0,0 0 0,0 0 0,1 0 0,-1-1 0,0 1 0,0-1 0,1 1 0,-1-1 0,1 0 0,-1 1 0,1-1 0,-1 0 0,1 0 0,-1 0 0,1 0 0,0-1 0,-3-1 0,2 0 0,0 0 0,0-1 0,1 1 0,-1-1 0,1 1 0,-1-1 0,1 0 0,0 0 0,1 1 0,-2-8 0,2-5 0,0 0 0,0 1 0,1-1 0,6-25 0,7-31 0,-4-2 0,-2 1 0,-4-95 0,-4 164 0,0-8 0,0 0 0,0-1 0,1 1 0,0 0 0,1 0 0,4-13 0,-5 22 0,1-1 0,0 1 0,-1 0 0,1 0 0,0 0 0,1 0 0,-1 0 0,0 0 0,1 1 0,-1-1 0,1 1 0,0 0 0,0 0 0,0 0 0,0 0 0,0 0 0,1 1 0,-1-1 0,0 1 0,1 0 0,-1 0 0,1 0 0,0 1 0,5-1 0,-37 8 0,-1 2 0,1 2 0,-37 18 0,-46 18 0,44-20 0,46-18 0,-1 0 0,0-1 0,-43 9 0,84-28 0,-5 5 0,0-1 0,0 0 0,-1-1 0,0-1 0,14-11 0,-25 17 0,1-1 0,-1 1 0,0-1 0,0 0 0,0 0 0,-1 0 0,1 0 0,-1 0 0,0 0 0,0 0 0,0-1 0,0 1 0,-1 0 0,0 0 0,0-1 0,0 1 0,-1 0 0,1 0 0,-1-1 0,0 1 0,0 0 0,0 0 0,-1 0 0,1 0 0,-1 0 0,0 0 0,0 0 0,-1 1 0,1-1 0,-5-4 0,1 0 0,-1 0 0,1 1 0,-1 0 0,0 1 0,-1 0 0,1 0 0,-1 0 0,-1 1 0,1 0 0,-1 0 0,0 1 0,-17-5 0,-46-6 0,-121-8 0,-123 19 0,177 5 0,121 0 0,0 1 0,0 0 0,1 1 0,0 1 0,-1 1 0,-21 9 0,-99 51 0,82-37 0,-249 102 0,183-86 0,117-42 0,0 1 0,0-1 0,1 0 0,-1 1 0,1 0 0,-1 0 0,1 1 0,0-1 0,0 1 0,1 0 0,-1 0 0,1 0 0,-4 6 0,-35 69 0,12-19 0,15-34 0,2 0 0,-13 36 0,17-37 0,-1-2 0,-1 0 0,-21 33 0,15-31 0,15-19 0,-1-1 0,0 0 0,-1 0 0,1 0 0,-1 0 0,0 0 0,0-1 0,0 0 0,-1 1 0,0-2 0,0 1 0,0 0 0,0-1 0,0 0 0,-1 0 0,1-1 0,-1 0 0,0 0 0,1 0 0,-11 2 0,-17-1-1365,2-2-5461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2T22:11:05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4052 912 24575,'-26'-23'0,"-2"1"0,0 1 0,-1 1 0,-32-15 0,41 26 0,0 1 0,-1 1 0,1 0 0,-1 2 0,-39-5 0,0-1 0,42 6 0,1-1 0,0 0 0,0-1 0,0-1 0,-28-18 0,-88-36 0,114 54 0,0 0 0,-1 1 0,0 0 0,0 2 0,0 1 0,0 0 0,-28-1 0,-153 7 0,92 1 0,-34-1 0,-201-5 0,285-5 0,0-4 0,1-1 0,-111-43 0,118 38 0,-167-72 0,151 59 0,-121-53 0,168 77 0,1 0 0,-1 1 0,0 1 0,-1 1 0,1 1 0,-26-1 0,-131 7 0,71 1 0,48-6 0,28 1 0,0 1 0,-37 5 0,58-4 0,0 1 0,1 0 0,-1 0 0,0 1 0,1 0 0,0 0 0,-1 1 0,2 1 0,-1-1 0,0 1 0,-12 10 0,9-3 0,-1 1 0,2 0 0,-1 1 0,2-1 0,0 2 0,1-1 0,0 2 0,1-1 0,1 1 0,0-1 0,1 2 0,1-1 0,-2 19 0,0 5 0,3 1 0,1 0 0,2-1 0,6 54 0,-4-83 0,1-1 0,0 0 0,0 0 0,1 0 0,0-1 0,0 1 0,1-1 0,1 0 0,0 0 0,0-1 0,0 1 0,1-1 0,1-1 0,11 11 0,-9-9 0,0 1 0,-1 0 0,0 1 0,-1 0 0,0 0 0,-1 0 0,10 22 0,-15-28 0,-1 0 0,0 0 0,-1 0 0,1 0 0,-1 1 0,0-1 0,-1 0 0,1 0 0,-1 0 0,0 0 0,0 0 0,0 0 0,-1 0 0,0 0 0,0-1 0,0 1 0,0-1 0,-1 1 0,-3 3 0,-6 10 0,0-1 0,-2-1 0,-17 17 0,-17 13 0,-1-3 0,-2-1 0,-74 44 0,95-65 0,2 2 0,-42 42 0,30-27 0,31-29 0,1-1 0,0 2 0,0-1 0,1 1 0,0 0 0,1 1 0,0-1 0,1 1 0,0 0 0,0 1 0,1-1 0,1 1 0,-2 12 0,0 12 0,2 0 0,2 0 0,2 38 0,0-40 0,0-24 0,-2-1 0,1 1 0,-1-1 0,-1 1 0,0-1 0,0 0 0,0 1 0,-1-1 0,-1 0 0,0-1 0,0 1 0,-10 15 0,-2-4 0,-1 0 0,-1-1 0,-31 25 0,42-37 0,-1-1 0,2 1 0,-1 1 0,1-1 0,0 1 0,0 0 0,1 1 0,0-1 0,1 1 0,0 0 0,0 0 0,1 1 0,0-1 0,1 1 0,0-1 0,0 1 0,1 0 0,0-1 0,1 15 0,2-9 0,0-1 0,1 0 0,0 0 0,2 0 0,-1 0 0,2-1 0,0 0 0,0 0 0,1 0 0,1-1 0,0 0 0,15 17 0,21 23 0,1-3 0,3-2 0,2-2 0,100 69 0,-133-101 0,-1 0 0,0 1 0,21 23 0,-25-23 0,1-1 0,0-1 0,1 0 0,0-1 0,19 12 0,-6-9 0,2-1 0,0-1 0,0-2 0,1-1 0,0-1 0,54 7 0,0-8 0,104-4 0,-166-2 0,1 1 0,0 1 0,33 10 0,-29-7 0,50 6 0,382-8 0,-236-7 0,-208 2 0,0 0 0,0-1 0,0 0 0,0-1 0,0-1 0,0 0 0,-1-2 0,17-7 0,9-8 0,53-37 0,-66 39 0,0 1 0,2 2 0,0 0 0,45-16 0,-47 26 0,1 1 0,1 1 0,-1 2 0,0 0 0,1 2 0,50 6 0,-64-3 0,0 0 0,0 0 0,-1 1 0,1 1 0,-1 1 0,19 9 0,77 53 0,-35-21 0,-58-36 0,0 1 0,-1 0 0,0 1 0,-1 1 0,-1 0 0,21 27 0,-2 5 0,30 56 0,-48-79 0,1-1 0,21 22 0,15 20 0,-41-50 0,0-1 0,1-1 0,0 0 0,24 16 0,-22-17 0,-1 0 0,1 1 0,-2 1 0,13 15 0,-4 4 0,-2 1 0,-1 2 0,-2-1 0,-1 2 0,16 60 0,13 29 0,-36-104 0,1-1 0,-1 1 0,-1 1 0,7 33 0,-13-48 0,-1 0 0,1 0 0,-1 0 0,0 0 0,-1 1 0,0-1 0,0 0 0,0 0 0,-1 0 0,0 0 0,0-1 0,-1 1 0,0-1 0,0 1 0,-6 7 0,1-2 0,-1 0 0,0-1 0,-1 0 0,-1 0 0,0-2 0,0 1 0,-1-1 0,0-1 0,-14 8 0,17-11 0,-1 0 0,0-1 0,0 0 0,0 0 0,0-2 0,-1 1 0,1-1 0,-1 0 0,0-1 0,1-1 0,-1 1 0,0-2 0,-12-1 0,13 0 0,1 1 0,-1 0 0,0 0 0,1 1 0,-1 0 0,0 0 0,1 1 0,-1 1 0,-10 2 0,13-1 0,1 0 0,0 0 0,-1 0 0,1 1 0,0 0 0,0 0 0,1 1 0,-1-1 0,1 1 0,0 1 0,1-1 0,-1 0 0,-4 8 0,-46 70 0,31-45 0,-2 0 0,-49 54 0,56-70 0,2 1 0,0 0 0,1 2 0,-21 44 0,22-38 0,-2-1 0,-34 46 0,47-70 0,-1-1 0,1 1 0,0 0 0,1 0 0,-1 0 0,1 1 0,1-1 0,-1 1 0,1 0 0,0 0 0,-1 11 0,3-14 0,-1 0 0,2 0 0,-1-1 0,0 1 0,1 0 0,0 0 0,0 0 0,0-1 0,0 1 0,1 0 0,-1-1 0,1 1 0,0-1 0,0 0 0,0 0 0,1 1 0,-1-2 0,1 1 0,-1 0 0,1 0 0,0-1 0,5 4 0,5 2 0,0-1 0,0 0 0,0 0 0,1-2 0,0 0 0,0 0 0,1-1 0,-1-1 0,1-1 0,25 2 0,10-2 0,93-10 0,-133 6 0,0 1 0,-1-2 0,1 1 0,0-2 0,-1 1 0,0-1 0,1 0 0,12-9 0,65-53 0,-4 3 0,-25 28 0,-30 20 0,-1-1 0,-1-2 0,0-1 0,24-23 0,-30 23 0,2 0 0,0 2 0,1 1 0,38-21 0,104-39 0,-131 61 0,1-3 0,-1-1 0,-1-2 0,48-38 0,9-7 0,-57 44 0,-19 11 0,0 1 0,1 1 0,1 0 0,0 1 0,0 0 0,0 1 0,29-7 0,24-2 0,-53 10 0,1 1 0,0 1 0,-1 1 0,2 0 0,-1 2 0,0 0 0,0 0 0,1 2 0,-1 0 0,31 6 0,-30 0 0,0 0 0,-1 2 0,0-1 0,-1 2 0,21 15 0,-24-15 0,-1-1 0,1-1 0,1 0 0,-1-1 0,2 0 0,-1-2 0,0 1 0,1-2 0,19 5 0,40-4 0,133-6 0,-69-3 0,-103 3 0,8 1 0,72 7 0,-104-5 0,0 0 0,1 0 0,-2 1 0,1 0 0,0 1 0,-1 0 0,1 1 0,-1 0 0,-1 1 0,1 0 0,13 11 0,-21-16 0,-1 0 0,1 1 0,-1-1 0,0 0 0,1 1 0,-1-1 0,0 1 0,0-1 0,0 1 0,0-1 0,0 1 0,0 0 0,0-1 0,-1 1 0,1 0 0,-1 0 0,1 0 0,-1-1 0,0 1 0,0 0 0,1 0 0,-2 3 0,1-3 0,-1 0 0,0-1 0,0 1 0,0 0 0,0 0 0,0-1 0,-1 1 0,1-1 0,0 1 0,-1-1 0,1 0 0,-1 1 0,1-1 0,-1 0 0,0 0 0,0 0 0,-2 1 0,-6 2 0,-1 0 0,1 0 0,-1-1 0,0 0 0,0-1 0,-13 0 0,-11 0 0,16-1 0,0 0 0,0 2 0,-28 6 0,41-7 0,-1 0 0,1 0 0,0 1 0,0 0 0,1 0 0,-1 1 0,0 0 0,1 0 0,0 0 0,0 0 0,0 1 0,1 0 0,0 0 0,-4 6 0,-6 12 0,1 1 0,1 0 0,1 1 0,-11 39 0,-12 27 0,31-82 0,-1 0 0,1 0 0,0 0 0,1 0 0,0 1 0,1-1 0,0 0 0,0 1 0,1-1 0,2 15 0,-2-20 0,1 0 0,0 0 0,0 0 0,0 0 0,0-1 0,1 1 0,0 0 0,0-1 0,0 1 0,0-1 0,0 1 0,1-1 0,-1 0 0,1 0 0,0 0 0,0 0 0,0-1 0,0 1 0,1-1 0,-1 0 0,1 0 0,-1 0 0,1 0 0,0-1 0,-1 1 0,7 1 0,7-1 0,-1 0 0,0 0 0,1-1 0,19-3 0,-18 2 0,1-1 0,-1 2 0,28 4 0,-41-3 0,0-1 0,0 0 0,0 1 0,-1 0 0,1 0 0,-1 0 0,1 1 0,-1-1 0,0 1 0,0 0 0,0 0 0,0 1 0,0-1 0,-1 1 0,1 0 0,-1 0 0,3 5 0,15 29 0,29 72 0,-35-73 0,2 0 0,29 48 0,-42-80 0,-1-1 0,1 0 0,0 0 0,1 0 0,-1 0 0,1-1 0,-1 0 0,1 0 0,0 0 0,0 0 0,0-1 0,1 0 0,-1 0 0,1 0 0,-1-1 0,1 0 0,8 1 0,11 1 0,1-2 0,42-3 0,-33 0 0,-24 2 0,-1-1 0,0-1 0,0 1 0,0-2 0,0 1 0,0-1 0,-1-1 0,1 0 0,11-7 0,-5 1 0,-1 0 0,0-1 0,-1-1 0,17-18 0,52-37 0,-25 21 0,-42 34 0,1 1 0,0 1 0,0 1 0,1 0 0,1 1 0,29-9 0,-20 8 0,51-26 0,-68 29 0,0 1 0,0 0 0,0 0 0,0 1 0,1 1 0,0 0 0,0 1 0,0 0 0,0 0 0,0 1 0,0 1 0,0 0 0,0 1 0,0 0 0,0 1 0,0 1 0,0-1 0,0 2 0,-1 0 0,0 0 0,13 7 0,-5-3 0,1 0 0,-1-2 0,1 0 0,1-1 0,-1-1 0,0-1 0,1-1 0,0-1 0,-1-1 0,1 0 0,0-2 0,-1 0 0,22-6 0,-35 5 0,0 0 0,0 0 0,0-1 0,-1 0 0,0-1 0,0 1 0,0-1 0,0 0 0,-1-1 0,0 1 0,0-1 0,0 0 0,-1 0 0,1-1 0,-2 1 0,1-1 0,-1 0 0,0 0 0,3-13 0,-2 11 0,-2-1 0,0 0 0,0 0 0,-1 0 0,0 0 0,0 0 0,-1 0 0,-1 0 0,1 0 0,-2 0 0,1 0 0,-2 0 0,1 0 0,-6-13 0,4 17 0,1 0 0,-2 0 0,1 0 0,0 0 0,-1 1 0,0 0 0,-1 0 0,1 0 0,-1 1 0,0 0 0,0 0 0,0 0 0,0 1 0,-1-1 0,1 2 0,-1-1 0,0 1 0,0 0 0,-10-2 0,3 2 0,0 0 0,0 1 0,0 0 0,0 1 0,0 0 0,0 1 0,0 1 0,0 0 0,-14 5 0,10-1 0,0-1 0,0-1 0,0 0 0,-1-1 0,1-1 0,-27-1 0,39-2 0,0 1 0,1-1 0,-1 0 0,0-1 0,1 1 0,-1-1 0,1 0 0,-1-1 0,1 1 0,0-1 0,0 0 0,0 0 0,0-1 0,1 0 0,-1 1 0,1-1 0,0-1 0,0 1 0,1-1 0,-1 1 0,1-1 0,0 0 0,0 0 0,-2-8 0,-7-12 0,-14-52 0,24 68 0,0 1 0,0 0 0,1-1 0,0 1 0,1-1 0,0 1 0,0-1 0,1 1 0,0-1 0,3-13 0,-3 19 0,0 0 0,1 0 0,-1 0 0,1 1 0,0-1 0,0 1 0,0-1 0,0 1 0,0-1 0,0 1 0,1 0 0,-1 0 0,1 0 0,-1 1 0,1-1 0,0 0 0,0 1 0,0 0 0,0 0 0,0 0 0,3-1 0,9-1 0,0 0 0,0 1 0,21 0 0,9-1 0,-28-1 0,-1-1 0,1-1 0,-1 0 0,0-1 0,0-1 0,-1-1 0,22-14 0,-24 13 0,1 1 0,0 0 0,1 2 0,0 0 0,0 0 0,0 1 0,1 1 0,29-6 0,32-1 0,134-39 0,-9 1 0,-189 46 0,0 1 0,-1-1 0,1-1 0,-1 0 0,0-1 0,0-1 0,-1 0 0,0 0 0,0-1 0,-1 0 0,0-1 0,14-15 0,-11 10 0,-1-1 0,-1 0 0,-1 0 0,0-1 0,-1-1 0,-1 0 0,0 0 0,6-24 0,36-103 0,-42 126 0,0 0 0,2 1 0,0 0 0,2 0 0,21-25 0,-6 13 0,-13 16 0,-1 0 0,-1-1 0,0-1 0,-1 0 0,0-1 0,-2 0 0,0 0 0,9-22 0,8-29 0,-16 43 0,0-1 0,-1 1 0,-2-2 0,-1 1 0,6-50 0,-12 67 0,1 0 0,0-1 0,0 1 0,1 0 0,0-1 0,1 1 0,0 0 0,0 1 0,0-1 0,1 1 0,0-1 0,7-8 0,14-26 0,-21 33 0,1 0 0,0 0 0,0 1 0,1 0 0,0 0 0,1 1 0,0-1 0,8-6 0,0 1 0,2 1 0,-1 1 0,1 0 0,1 1 0,0 0 0,0 2 0,1 0 0,0 1 0,1 1 0,24-4 0,-20 7 0,-1 0 0,0-2 0,24-7 0,-40 9 0,1 1 0,-1-2 0,1 1 0,-1-1 0,0 0 0,-1 0 0,1-1 0,-1 0 0,0 0 0,0-1 0,0 1 0,7-12 0,3-6 0,-8 10 0,0 1 0,0 1 0,1-1 0,1 1 0,0 1 0,0 0 0,15-11 0,-11 11 0,-1 0 0,-1-1 0,0-1 0,0 0 0,-1 0 0,9-15 0,52-88 0,-34 53 0,-35 57 0,-1 1 0,1 0 0,-1-1 0,1 0 0,-1 0 0,-1 1 0,1-1 0,-1 0 0,1 0 0,-2-1 0,1 1 0,0 0 0,-1 0 0,0 0 0,0-1 0,-1 1 0,0 0 0,-1-6 0,-3-2 0,0 0 0,-1 1 0,-1 0 0,0 0 0,-14-18 0,15 20 0,1 0 0,-1 0 0,2-1 0,0 1 0,0-1 0,1 0 0,0-1 0,1 1 0,0 0 0,0-13 0,0-21 0,5-57 0,1 31 0,-3 46 0,2-1 0,10-38 0,-8 40 0,0-1 0,1-38 0,-6 58 0,-1-1 0,0 1 0,0-1 0,-1 1 0,0 0 0,1-1 0,-2 1 0,1 0 0,-1 0 0,0 1 0,0-1 0,0 0 0,0 1 0,-1 0 0,0 0 0,0 0 0,0 0 0,0 0 0,-1 1 0,1 0 0,-1 0 0,0 0 0,-8-3 0,-3-2 0,-1 1 0,1 1 0,-1 0 0,-1 1 0,1 1 0,-22-2 0,4 4 0,-1 1 0,1 2 0,-1 2 0,1 1 0,-58 14 0,57-12 0,-64 2 0,69-7 0,0 1 0,-60 13 0,61-8 0,0-1 0,0-1 0,-1-2 0,0-1 0,-56-3 0,83 0 0,0 1 0,0-1 0,0 0 0,0 0 0,0 0 0,0-1 0,0 1 0,0-1 0,0 0 0,1 0 0,-1 0 0,1-1 0,0 1 0,0-1 0,-1 0 0,2 1 0,-1-2 0,0 1 0,1 0 0,-3-4 0,-2-7 0,0 0 0,1 1 0,1-2 0,-5-19 0,8 24 0,0 1 0,-1-1 0,0 1 0,-1 0 0,0 0 0,0 0 0,-1 0 0,0 1 0,0 0 0,-1 0 0,-9-10 0,7 13 0,0-1 0,0-1 0,1 1 0,0-1 0,1 0 0,-1 0 0,1-1 0,1 0 0,-1 0 0,2-1 0,-1 1 0,1-1 0,0 0 0,1 0 0,0 0 0,0-1 0,1 1 0,-2-19 0,4 21 0,-1 0 0,1 0 0,-1 0 0,-1 0 0,1 0 0,-1 0 0,-1 0 0,1 1 0,-6-10 0,7 14 0,-1 0 0,1 0 0,-1 0 0,0 0 0,1 0 0,-1 1 0,0-1 0,0 1 0,0-1 0,-1 1 0,1 0 0,0 0 0,0 0 0,-1 0 0,1 0 0,0 0 0,-1 1 0,1-1 0,-1 1 0,1-1 0,-1 1 0,1 0 0,-1 0 0,1 1 0,-1-1 0,1 0 0,0 1 0,-1-1 0,1 1 0,-1 0 0,-2 1 0,-6 2 0,1 0 0,-1 1 0,1 0 0,0 1 0,1 0 0,-1 1 0,1 0 0,-11 11 0,-5 8 0,-29 39 0,36-41 0,-1-1 0,-42 38 0,57-57 0,0-1 0,0 0 0,-1 0 0,1 0 0,-1-1 0,0 1 0,1-1 0,-1 0 0,0-1 0,0 1 0,0-1 0,-1 0 0,1 0 0,0-1 0,0 0 0,-1 0 0,-8-1 0,11 1 0,-1-1 0,1 0 0,0-1 0,0 1 0,-1-1 0,1 1 0,0-1 0,0 0 0,1 0 0,-1 0 0,0 0 0,1-1 0,-1 1 0,1-1 0,0 0 0,-1 1 0,1-1 0,1 0 0,-1 0 0,0-1 0,1 1 0,0 0 0,-1 0 0,1-1 0,1 1 0,-2-7 0,0 0 0,1 0 0,-1 0 0,-1 1 0,1 0 0,-1-1 0,-5-9 0,6 16 0,0 0 0,0 0 0,-1 0 0,1 0 0,0 1 0,-1-1 0,0 1 0,1-1 0,-1 1 0,0 0 0,0 0 0,0 0 0,0 1 0,-1-1 0,1 1 0,0 0 0,-1 0 0,-3-1 0,-18-2 0,0 1 0,-1 1 0,1 1 0,-1 1 0,-27 5 0,16-2 0,-47-3 0,79-1 0,0 1 0,0-1 0,0-1 0,0 1 0,0-1 0,1 0 0,-1 0 0,0 0 0,1 0 0,0-1 0,-1 0 0,1 0 0,0 0 0,1 0 0,-1-1 0,-4-4 0,-4-8 0,1 1 0,0-2 0,-8-17 0,10 17 0,0 1 0,-21-26 0,4 7 0,20 26 0,-1 0 0,0 1 0,-14-15 0,11 14 0,0-1 0,1 0 0,1 0 0,0-1 0,0 0 0,1-1 0,0 1 0,1-2 0,0 1 0,-5-17 0,8 22 0,0 0 0,-1 0 0,0 0 0,0 1 0,-1 0 0,1-1 0,-2 2 0,1-1 0,0 0 0,-1 1 0,0 0 0,0 1 0,-14-8 0,-32-29 0,48 37 0,0 0 0,0 0 0,0 1 0,0-1 0,-1 1 0,0 0 0,1 1 0,-1-1 0,0 1 0,0 0 0,0 0 0,0 1 0,-1-1 0,1 1 0,0 0 0,-1 0 0,-7 1 0,2 1 0,0 0 0,1 1 0,-1 1 0,0 0 0,1 0 0,0 1 0,-17 9 0,-1-2 0,0-1 0,-1-1 0,-50 8 0,53-12 0,24-5 0,0 1 0,1-1 0,-1 0 0,0 0 0,0 0 0,1 0 0,-1 0 0,0 0 0,0 0 0,1 0 0,-1-1 0,0 1 0,0-1 0,1 1 0,-1-1 0,1 0 0,-1 1 0,1-1 0,-1 0 0,1 0 0,-1 0 0,1 0 0,0-1 0,-3-1 0,2 0 0,0 0 0,0-1 0,1 1 0,-1-1 0,1 1 0,-1-1 0,1 0 0,0 0 0,1 1 0,-2-8 0,2-5 0,0 0 0,0 1 0,1-1 0,6-25 0,7-31 0,-4-2 0,-2 1 0,-4-95 0,-4 164 0,0-8 0,0 0 0,0-1 0,1 1 0,0 0 0,1 0 0,4-13 0,-5 22 0,1-1 0,0 1 0,-1 0 0,1 0 0,0 0 0,1 0 0,-1 0 0,0 0 0,1 1 0,-1-1 0,1 1 0,0 0 0,0 0 0,0 0 0,0 0 0,0 0 0,1 1 0,-1-1 0,0 1 0,1 0 0,-1 0 0,1 0 0,0 1 0,5-1 0,-37 8 0,-1 2 0,1 2 0,-37 18 0,-46 18 0,44-20 0,46-18 0,-1 0 0,0-1 0,-43 9 0,84-28 0,-5 5 0,0-1 0,0 0 0,-1-1 0,0-1 0,14-11 0,-25 17 0,1-1 0,-1 1 0,0-1 0,0 0 0,0 0 0,-1 0 0,1 0 0,-1 0 0,0 0 0,0 0 0,0-1 0,0 1 0,-1 0 0,0 0 0,0-1 0,0 1 0,-1 0 0,1 0 0,-1-1 0,0 1 0,0 0 0,0 0 0,-1 0 0,1 0 0,-1 0 0,0 0 0,0 0 0,-1 1 0,1-1 0,-5-4 0,1 0 0,-1 0 0,1 1 0,-1 0 0,0 1 0,-1 0 0,1 0 0,-1 0 0,-1 1 0,1 0 0,-1 0 0,0 1 0,-17-5 0,-46-6 0,-121-8 0,-123 19 0,177 5 0,121 0 0,0 1 0,0 0 0,1 1 0,0 1 0,-1 1 0,-21 9 0,-99 51 0,82-37 0,-249 102 0,183-86 0,117-42 0,0 1 0,0-1 0,1 0 0,-1 1 0,1 0 0,-1 0 0,1 1 0,0-1 0,0 1 0,1 0 0,-1 0 0,1 0 0,-4 6 0,-35 69 0,12-19 0,15-34 0,2 0 0,-13 36 0,17-37 0,-1-2 0,-1 0 0,-21 33 0,15-31 0,15-19 0,-1-1 0,0 0 0,-1 0 0,1 0 0,-1 0 0,0 0 0,0-1 0,0 0 0,-1 1 0,0-2 0,0 1 0,0 0 0,0-1 0,0 0 0,-1 0 0,1-1 0,-1 0 0,0 0 0,1 0 0,-11 2 0,-17-1-1365,2-2-5461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348B-B0EE-4797-9717-4D7D90A69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4FFBE-3CAD-4935-90FA-2B939F9FC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1A0FB-2D48-403E-98BF-4D5223A8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C2CCE-CBC3-489F-8E09-B91F0113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E9FBA-E15F-45C2-8786-44E4114E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9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745DE-DE45-41F5-9514-692A3144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71A50-3C6B-4B2C-8F19-E63DE0A2F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ACBF-1126-488B-9BAD-F68A73D8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E3FD8-5E1F-4B3F-9686-D256A7B4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F872D-8686-44D3-A1E4-AC7199B1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6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37651-CD27-4D50-94C2-BECFA0809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DC744-E83E-48A7-A2DC-81EA1A34C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F4D21-7ACE-4C43-8C05-5C0BB5D3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EB501-473D-417D-A6F6-FECE72A2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7FEB2-628A-4AA9-A4B4-9598244A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75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2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77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72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5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7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8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1458-173E-4A7B-85BB-3665624C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7758C-B77E-45BD-A4BE-3BC8BC161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25A07-5C57-4283-9BDA-32987263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90EE-DD97-48A7-B3B3-2A7A45B4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CC716-9B94-427D-A562-316A60E0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4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2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51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7A0C-71DC-4202-86EE-1C794FC5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AAE3C-7EFD-445D-8245-273CF130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9565E-380F-4BF2-8113-AF523A8B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E433-BD89-4163-A6A9-D327847C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38DE3-2608-435A-BDE4-F5D93AF1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2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DBC-2CF4-453B-B820-DE630903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4582-F256-4593-AC81-0CAB820EA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F3297-ADCA-47DB-88D9-ACF853573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E98BF-955A-41F1-BFA9-7D88560E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02799-DD28-49A7-A70E-4B688717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C9D7A-FED2-4544-9C02-19C33D27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2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634B-357C-4B25-A96E-B5F3E33D2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A2E75-8B38-459C-B674-479379A8B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CC05C-8FB4-4B97-AD7A-A836E9683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3207A-F447-47BE-B8FD-49D1D62E2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5E2D4-9DC2-45C2-B228-0FFE97A21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112E3-CC8F-4D67-B412-B07616C0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4A8BA-8B53-4AE8-8BD6-3E963CD7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5D76A-9CCF-435A-9A1F-1ADF9AEA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3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F7DDE-9291-49DE-8B8A-D1D013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307F7-E7E5-4B55-A149-06E7A6E1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2F42D-3A4B-43B0-ADA3-3984D8FD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E050F-B143-41E1-B8C5-0B68DA70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2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9A0C9-A199-4933-B9DA-39E50D66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E51D0-AB7A-4A88-8227-8A0795BA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6678B-AC72-48E6-AA9D-F78C2D6C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D55C-325A-4392-9D5E-CC95AAD5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A676-29E6-4B99-B7DD-B3ABC4BC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77A5C-9956-41E1-A43E-7218C8AA5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82BBD-F42A-4880-BACC-9F1CB8280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0E194-57A5-4D9F-80AE-8D9BD32B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9F0D3-6BCC-41CE-88D4-2547D98F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6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E073-79F9-4F32-AA51-1E7E4EA2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A46D2-727A-4053-B466-4366A525E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6C586-B9C7-435F-B2E2-F4BD0FEBF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53CD1-BDF1-4EDB-BBE1-BEB4736D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C18A0-B713-46BA-BF19-5D5CEDAF9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3FCF-4B4F-4047-B7FA-C6099976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8C5670-B56F-4DE0-8B95-FFF95779E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5C69-A437-4538-9DF8-1FF612FBA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F008E-D159-4D9F-A927-C1948FF6B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49BB1-5B3B-43F8-BD69-6DBE177797E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06607-5E76-4EEA-A160-FB2B4C888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F5C6-86D9-4CBB-B157-742D6D406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ABC0A-D10C-4E96-B1F9-AF590B6F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A7EFE-E4D4-4FB3-8F2A-5D27584EDD0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01D7-188D-4EBD-B2A9-B14041ADB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5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534571" y="699605"/>
            <a:ext cx="1126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Hardening of Pharaoh’s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A12F9F4-7ECD-4E0A-81B4-4BEC3BFB1122}"/>
              </a:ext>
            </a:extLst>
          </p:cNvPr>
          <p:cNvGrpSpPr/>
          <p:nvPr/>
        </p:nvGrpSpPr>
        <p:grpSpPr>
          <a:xfrm>
            <a:off x="0" y="-1564"/>
            <a:ext cx="15936357" cy="12193564"/>
            <a:chOff x="0" y="-1564"/>
            <a:chExt cx="15936357" cy="12193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8E06C8-4768-4663-A160-137325F76193}"/>
                </a:ext>
              </a:extLst>
            </p:cNvPr>
            <p:cNvGrpSpPr/>
            <p:nvPr/>
          </p:nvGrpSpPr>
          <p:grpSpPr>
            <a:xfrm>
              <a:off x="0" y="-1564"/>
              <a:ext cx="15936357" cy="12193564"/>
              <a:chOff x="0" y="-1564"/>
              <a:chExt cx="15936357" cy="12193564"/>
            </a:xfrm>
          </p:grpSpPr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68176EDF-7F71-4129-8551-8DA87F8B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121920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AE1D6F8-712C-401B-BE66-A9A7838965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027" t="6572" r="57239" b="22227"/>
              <a:stretch/>
            </p:blipFill>
            <p:spPr>
              <a:xfrm>
                <a:off x="6697015" y="-1564"/>
                <a:ext cx="9239342" cy="854906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5ADC383-A96D-47D1-BADF-687B5BE5BC27}"/>
                    </a:ext>
                  </a:extLst>
                </p14:cNvPr>
                <p14:cNvContentPartPr/>
                <p14:nvPr/>
              </p14:nvContentPartPr>
              <p14:xfrm>
                <a:off x="4109164" y="1773258"/>
                <a:ext cx="3375000" cy="2050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5ADC383-A96D-47D1-BADF-687B5BE5BC2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00524" y="1764618"/>
                  <a:ext cx="3392640" cy="20678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7A3590-B2B9-4757-B5E6-865BA731B1BA}"/>
                </a:ext>
              </a:extLst>
            </p:cNvPr>
            <p:cNvSpPr txBox="1"/>
            <p:nvPr/>
          </p:nvSpPr>
          <p:spPr>
            <a:xfrm>
              <a:off x="5486400" y="2442949"/>
              <a:ext cx="1596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UKRAINE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0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2948 -0.233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C857E72-E9AC-4D57-86AA-68CCDCAF9D41}"/>
              </a:ext>
            </a:extLst>
          </p:cNvPr>
          <p:cNvGrpSpPr/>
          <p:nvPr/>
        </p:nvGrpSpPr>
        <p:grpSpPr>
          <a:xfrm>
            <a:off x="0" y="0"/>
            <a:ext cx="12192000" cy="12192000"/>
            <a:chOff x="0" y="0"/>
            <a:chExt cx="12192000" cy="12192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484EB9D2-3906-478B-974B-7A824400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2192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11500BB-7957-4CE9-8BD3-4F39D6367C4C}"/>
                    </a:ext>
                  </a:extLst>
                </p14:cNvPr>
                <p14:cNvContentPartPr/>
                <p14:nvPr/>
              </p14:nvContentPartPr>
              <p14:xfrm>
                <a:off x="7739476" y="1459358"/>
                <a:ext cx="3375000" cy="2050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11500BB-7957-4CE9-8BD3-4F39D6367C4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0836" y="1450718"/>
                  <a:ext cx="3392640" cy="20678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8EC0BA-3D4F-416E-BB9F-2E473D840162}"/>
                </a:ext>
              </a:extLst>
            </p:cNvPr>
            <p:cNvSpPr txBox="1"/>
            <p:nvPr/>
          </p:nvSpPr>
          <p:spPr>
            <a:xfrm>
              <a:off x="9116712" y="2129049"/>
              <a:ext cx="1596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UKRAINE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6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633046" y="699605"/>
            <a:ext cx="11263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Power of Ancient Empires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Siege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Hardening of Pharaoh’s heart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69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633046" y="699605"/>
            <a:ext cx="1126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Power of Ancient Empires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Siege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Hardening of Pharaoh’s heart</a:t>
            </a:r>
          </a:p>
        </p:txBody>
      </p:sp>
      <p:pic>
        <p:nvPicPr>
          <p:cNvPr id="9" name="Picture 2" descr="C:\Workdirs\wp\Class\timeline.bmp">
            <a:extLst>
              <a:ext uri="{FF2B5EF4-FFF2-40B4-BE49-F238E27FC236}">
                <a16:creationId xmlns:a16="http://schemas.microsoft.com/office/drawing/2014/main" id="{15DCD0EA-8AE8-4A1F-B420-BEC1777A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2" y="2528547"/>
            <a:ext cx="11786314" cy="13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A8E8E74E-C94B-4A6D-831F-671A9F6A1CE3}"/>
              </a:ext>
            </a:extLst>
          </p:cNvPr>
          <p:cNvSpPr/>
          <p:nvPr/>
        </p:nvSpPr>
        <p:spPr>
          <a:xfrm>
            <a:off x="4227838" y="3901104"/>
            <a:ext cx="515155" cy="1386625"/>
          </a:xfrm>
          <a:prstGeom prst="up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8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“See, I have made you as God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your brother Aaron shall be your prophet.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 for you, you shall speak all that I command you, and your brother Aaron shall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speak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that he let the sons of Israel go out of his land.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 I will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heart, so that I may multiply My signs and My wonders in the land of Egypt.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 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does not listen to you, I will lay My hand on Egypt and bring out My armies, My people the sons of Israel, from the land of Egypt by great judgments.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 the Egyptians shall know that I am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when I extend My hand over Egypt and bring out the sons of Israel from their midst.”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4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“See, I have made you as God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your brother Aaron shall be your prophet.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 for you, you shall speak all that I command you, and your brother Aaron shall speak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that he let the sons of Israel go out of his land.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 I will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so that I may multiply My signs and My wonders in the land of Egypt.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 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does not listen to you, I will lay My hand on Egypt and bring out My armies, My people the sons of Israel, from the land of Egypt by great judgments.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 the Egyptians shall know that I am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when I extend My hand over Egypt and bring out the sons of Israel from their midst.”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646B5-E034-4905-AF9F-CAFBD7B991A3}"/>
              </a:ext>
            </a:extLst>
          </p:cNvPr>
          <p:cNvSpPr txBox="1"/>
          <p:nvPr/>
        </p:nvSpPr>
        <p:spPr>
          <a:xfrm>
            <a:off x="4513787" y="-563262"/>
            <a:ext cx="3130089" cy="702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“See, I have made you as God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your brother Aaron shall be your prophet.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 for you, you shall speak all that I command you, and your brother Aaron shall speak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that he let the sons of Israel go out of his land.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 I will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so that I may multiply My signs and My wonders in the land of Egypt.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 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does not listen to you, I will lay My hand on Egypt and bring out My armies, My people the sons of Israel, from the land of Egypt by great judgments.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 the Egyptians shall know that I am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when I extend My hand over Egypt and bring out the sons of Israel from their midst.”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646B5-E034-4905-AF9F-CAFBD7B991A3}"/>
              </a:ext>
            </a:extLst>
          </p:cNvPr>
          <p:cNvSpPr txBox="1"/>
          <p:nvPr/>
        </p:nvSpPr>
        <p:spPr>
          <a:xfrm>
            <a:off x="5155945" y="2614651"/>
            <a:ext cx="5141604" cy="2308324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Consider the sanctions on Russia…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0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“See, I have made you as God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your brother Aaron shall be your prophet.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 for you, you shall speak all that I command you, and your brother Aaron shall speak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that he let the sons of Israel go out of his land.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 I will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so that I may multiply My signs and My wonders in the land of Egypt.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 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does not listen to you, I will lay My hand on Egypt and bring out My armies, My people the sons of Israel, from the land of Egypt by great judgments.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 the Egyptians shall know that I am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when I extend My hand over Egypt and bring out the sons of Israel from their midst.”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646B5-E034-4905-AF9F-CAFBD7B991A3}"/>
              </a:ext>
            </a:extLst>
          </p:cNvPr>
          <p:cNvSpPr txBox="1"/>
          <p:nvPr/>
        </p:nvSpPr>
        <p:spPr>
          <a:xfrm>
            <a:off x="5155945" y="2614651"/>
            <a:ext cx="5141604" cy="4154984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Consider the sanctions on Russia…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Did anyone take away Putin’s free will?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764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10 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Moses and Aaron came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so they did,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commanded; and Aaron threw his staff down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before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 his servants, and it turned into a serpent.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11 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also called for the wise men and the sorcerers, and they too, the soothsayer priests of Egypt, did the same with their secret arts.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 each one threw down his staff, and they turned into serpents. But Aaron’s staff swallowed their staffs.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13 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Yet 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hardened, and he did not listen to them,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said.</a:t>
            </a:r>
          </a:p>
        </p:txBody>
      </p:sp>
    </p:spTree>
    <p:extLst>
      <p:ext uri="{BB962C8B-B14F-4D97-AF65-F5344CB8AC3E}">
        <p14:creationId xmlns:p14="http://schemas.microsoft.com/office/powerpoint/2010/main" val="2580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10 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Moses and Aaron came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so they did,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commanded; and Aaron threw his staff down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before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 his servants, and it turned into a serpent.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11 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also called for the wise men and the sorcerers, and they too, the soothsayer priests of Egypt, did the same with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their secret arts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 each one threw down his staff, and they turned into serpents. But Aaron’s staff swallowed their staffs.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13 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Yet 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hardened, and he did not listen to them,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said.</a:t>
            </a:r>
          </a:p>
        </p:txBody>
      </p:sp>
    </p:spTree>
    <p:extLst>
      <p:ext uri="{BB962C8B-B14F-4D97-AF65-F5344CB8AC3E}">
        <p14:creationId xmlns:p14="http://schemas.microsoft.com/office/powerpoint/2010/main" val="63625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633046" y="699605"/>
            <a:ext cx="1126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Power of Ancient Empires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Siege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Hardening of Pharaoh’s heart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10 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Moses and Aaron came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so they did,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commanded; and Aaron threw his staff down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before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 his servants, and it turned into a serpent.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11 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also called for the wise men and the sorcerers, and they too, the soothsayer priests of Egypt, did the same with their secret arts.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 each one threw down his staff, and they turned into serpents. But Aaron’s staff swallowed their staffs.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13 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Yet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and he did not listen to them,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said.</a:t>
            </a:r>
          </a:p>
        </p:txBody>
      </p:sp>
    </p:spTree>
    <p:extLst>
      <p:ext uri="{BB962C8B-B14F-4D97-AF65-F5344CB8AC3E}">
        <p14:creationId xmlns:p14="http://schemas.microsoft.com/office/powerpoint/2010/main" val="350226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7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the soothsayer priests of Egypt did the same with their secret arts;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hardened, and he did not listen to them,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said.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8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7 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However, the soothsayer priests did the same with their secret arts, making frogs come up on the land of Egypt.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5122E-2B1A-4ED1-BD14-D4EC1DE011E5}"/>
              </a:ext>
            </a:extLst>
          </p:cNvPr>
          <p:cNvSpPr txBox="1"/>
          <p:nvPr/>
        </p:nvSpPr>
        <p:spPr>
          <a:xfrm>
            <a:off x="5155944" y="2614651"/>
            <a:ext cx="5378973" cy="3970318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Consider the magicians’ ability to imitate these signs…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Did anyone take away Pharaoh’s free will?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3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9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34 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saw that the rain and the hail and the thunder had stopped, he sinned again and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he and his servants.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hardened, and he did not let the sons of Israel go,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spoken through Moses.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“Go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 I have hardened his heart and the heart of his servants…”</a:t>
            </a:r>
          </a:p>
        </p:txBody>
      </p:sp>
    </p:spTree>
    <p:extLst>
      <p:ext uri="{BB962C8B-B14F-4D97-AF65-F5344CB8AC3E}">
        <p14:creationId xmlns:p14="http://schemas.microsoft.com/office/powerpoint/2010/main" val="33938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9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34 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saw that the rain and the hail and the thunder had stopped, he sinned again and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he and his servants.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and he did not let the sons of Israel go,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spoken through Moses.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“Go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 I have hardened his heart and the heart of his servants…”</a:t>
            </a:r>
          </a:p>
        </p:txBody>
      </p:sp>
    </p:spTree>
    <p:extLst>
      <p:ext uri="{BB962C8B-B14F-4D97-AF65-F5344CB8AC3E}">
        <p14:creationId xmlns:p14="http://schemas.microsoft.com/office/powerpoint/2010/main" val="2595976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9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34 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saw that the rain and the hail and the thunder had stopped, he sinned again and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he and his servants.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and he did not let the sons of Israel go,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spoken through Moses.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Moses, “Go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 have 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and the heart of his servants…”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61BDB-9835-4DF6-B5D3-A888B8CB388E}"/>
              </a:ext>
            </a:extLst>
          </p:cNvPr>
          <p:cNvSpPr txBox="1"/>
          <p:nvPr/>
        </p:nvSpPr>
        <p:spPr>
          <a:xfrm>
            <a:off x="3249003" y="3400265"/>
            <a:ext cx="4041302" cy="1200329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All talking about the same thing!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5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9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34 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saw that the rain and the hail and the thunder had stopped, he sinned again and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he and his servants.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and he did not let the sons of Israel go,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spoken through Moses.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Moses, “Go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 have hardened his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and the heart of his servants…”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61BDB-9835-4DF6-B5D3-A888B8CB388E}"/>
              </a:ext>
            </a:extLst>
          </p:cNvPr>
          <p:cNvSpPr txBox="1"/>
          <p:nvPr/>
        </p:nvSpPr>
        <p:spPr>
          <a:xfrm>
            <a:off x="3249003" y="3400265"/>
            <a:ext cx="4041302" cy="2308324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why not hit him with everything right at the beginning?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40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472726-85E3-4132-864B-6DB90EB25811}"/>
              </a:ext>
            </a:extLst>
          </p:cNvPr>
          <p:cNvSpPr txBox="1"/>
          <p:nvPr/>
        </p:nvSpPr>
        <p:spPr>
          <a:xfrm>
            <a:off x="331304" y="795131"/>
            <a:ext cx="115653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Exodus 9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34 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But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when Pharaoh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saw that the rain and the hail and the thunder had stopped, he sinned again and hardened his heart, he and his servants.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35 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Pharaoh’s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heart was hardened, and he did not let the sons of Israel go, just as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had spoken through Moses.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10 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Then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 said to Moses, “Go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to Pharaoh,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for I have hardened his heart and the heart of his servants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so that I may perform these signs of Mine among them,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and that you may tell in the presence of your son, and of your grandson, how I made a mockery of the Egyptians and how I performed My signs among them, so that you may know that I am the 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2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476518" y="122830"/>
            <a:ext cx="1156080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Lessons for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escape consequences of sin, we can become hardened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(Ephesians 4:17-19)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(Proverbs 29:15)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Therefore, view suffering for sin as a blessing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(Hebrews 12:4-11)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Answers the question: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“Why is there suffering in the world?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(Romans 8:20-21)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9CC6-F1FB-4C71-A812-7CD7B7D483A1}"/>
              </a:ext>
            </a:extLst>
          </p:cNvPr>
          <p:cNvSpPr txBox="1"/>
          <p:nvPr/>
        </p:nvSpPr>
        <p:spPr>
          <a:xfrm>
            <a:off x="633046" y="699605"/>
            <a:ext cx="1126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The Power of Ancient Empires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Siege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Hardening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Pharaoh’s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9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Workdirs\wp\Class\timelin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5" y="1302972"/>
            <a:ext cx="11853720" cy="13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8696742" y="2438400"/>
            <a:ext cx="1524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8696742" y="1600200"/>
            <a:ext cx="457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8043" y="3072826"/>
            <a:ext cx="1273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Daniel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07B8B-D3AB-454B-B9BD-D0F17E1F1C74}"/>
              </a:ext>
            </a:extLst>
          </p:cNvPr>
          <p:cNvSpPr/>
          <p:nvPr/>
        </p:nvSpPr>
        <p:spPr>
          <a:xfrm>
            <a:off x="6160395" y="1066800"/>
            <a:ext cx="5170214" cy="25908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2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Workdirs\wp\Class\timelin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529"/>
          <a:stretch/>
        </p:blipFill>
        <p:spPr bwMode="auto">
          <a:xfrm>
            <a:off x="1752601" y="1524000"/>
            <a:ext cx="883557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972595" y="3505200"/>
            <a:ext cx="1524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5943600" y="2371130"/>
            <a:ext cx="656806" cy="136267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3896" y="4139626"/>
            <a:ext cx="1273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Daniel</a:t>
            </a:r>
          </a:p>
        </p:txBody>
      </p:sp>
      <p:sp>
        <p:nvSpPr>
          <p:cNvPr id="16" name="Curved Down Arrow 15"/>
          <p:cNvSpPr/>
          <p:nvPr/>
        </p:nvSpPr>
        <p:spPr>
          <a:xfrm>
            <a:off x="6364078" y="1524000"/>
            <a:ext cx="1789322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E501D0-7775-4D8C-B749-40EA406288A6}"/>
              </a:ext>
            </a:extLst>
          </p:cNvPr>
          <p:cNvSpPr/>
          <p:nvPr/>
        </p:nvSpPr>
        <p:spPr>
          <a:xfrm>
            <a:off x="5308549" y="-51375"/>
            <a:ext cx="19816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Daniel 2, 7</a:t>
            </a:r>
          </a:p>
        </p:txBody>
      </p:sp>
    </p:spTree>
    <p:extLst>
      <p:ext uri="{BB962C8B-B14F-4D97-AF65-F5344CB8AC3E}">
        <p14:creationId xmlns:p14="http://schemas.microsoft.com/office/powerpoint/2010/main" val="1092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Workdirs\wp\Class\timelin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529"/>
          <a:stretch/>
        </p:blipFill>
        <p:spPr bwMode="auto">
          <a:xfrm>
            <a:off x="1752601" y="1524000"/>
            <a:ext cx="883557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972595" y="3505200"/>
            <a:ext cx="1524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5943600" y="2371130"/>
            <a:ext cx="656806" cy="136267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3896" y="4139626"/>
            <a:ext cx="1273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Daniel</a:t>
            </a:r>
          </a:p>
        </p:txBody>
      </p:sp>
      <p:sp>
        <p:nvSpPr>
          <p:cNvPr id="3" name="Rectangle 2"/>
          <p:cNvSpPr/>
          <p:nvPr/>
        </p:nvSpPr>
        <p:spPr>
          <a:xfrm rot="18980665">
            <a:off x="5399794" y="838201"/>
            <a:ext cx="1789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Babylon</a:t>
            </a:r>
          </a:p>
        </p:txBody>
      </p:sp>
      <p:sp>
        <p:nvSpPr>
          <p:cNvPr id="5" name="Rectangle 4"/>
          <p:cNvSpPr/>
          <p:nvPr/>
        </p:nvSpPr>
        <p:spPr>
          <a:xfrm rot="18895554">
            <a:off x="6031736" y="588415"/>
            <a:ext cx="25760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Medo</a:t>
            </a:r>
            <a:r>
              <a:rPr kumimoji="0" lang="en-US" sz="3600" b="1" i="0" u="none" strike="noStrike" kern="1200" cap="none" spc="0" normalizeH="0" baseline="0" noProof="0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Persia</a:t>
            </a:r>
          </a:p>
        </p:txBody>
      </p:sp>
      <p:sp>
        <p:nvSpPr>
          <p:cNvPr id="17" name="Rectangle 16"/>
          <p:cNvSpPr/>
          <p:nvPr/>
        </p:nvSpPr>
        <p:spPr>
          <a:xfrm rot="18980665">
            <a:off x="7188964" y="833277"/>
            <a:ext cx="15676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Greece</a:t>
            </a:r>
          </a:p>
        </p:txBody>
      </p:sp>
      <p:sp>
        <p:nvSpPr>
          <p:cNvPr id="18" name="Rectangle 17"/>
          <p:cNvSpPr/>
          <p:nvPr/>
        </p:nvSpPr>
        <p:spPr>
          <a:xfrm rot="18895554">
            <a:off x="8387275" y="588415"/>
            <a:ext cx="1535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Roman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08549" y="-51375"/>
            <a:ext cx="19816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Daniel 2, 7</a:t>
            </a:r>
          </a:p>
        </p:txBody>
      </p:sp>
    </p:spTree>
    <p:extLst>
      <p:ext uri="{BB962C8B-B14F-4D97-AF65-F5344CB8AC3E}">
        <p14:creationId xmlns:p14="http://schemas.microsoft.com/office/powerpoint/2010/main" val="41398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AC89DD-992A-48BC-A01C-8E2BC68F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5337B91-800B-4043-BDD1-D7886691E97D}"/>
                  </a:ext>
                </a:extLst>
              </p14:cNvPr>
              <p14:cNvContentPartPr/>
              <p14:nvPr/>
            </p14:nvContentPartPr>
            <p14:xfrm>
              <a:off x="4109164" y="1773258"/>
              <a:ext cx="3375000" cy="2050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5337B91-800B-4043-BDD1-D7886691E9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0524" y="1764618"/>
                <a:ext cx="3392640" cy="20678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A06072F-5C9C-4C57-BD43-A5FAF23D1874}"/>
              </a:ext>
            </a:extLst>
          </p:cNvPr>
          <p:cNvSpPr txBox="1"/>
          <p:nvPr/>
        </p:nvSpPr>
        <p:spPr>
          <a:xfrm>
            <a:off x="5486400" y="2442949"/>
            <a:ext cx="159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249881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1584D29-61C1-4A10-AF1F-E63C48A6F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9CBCC1-7B71-4E81-80C2-4759B23C2989}"/>
                  </a:ext>
                </a:extLst>
              </p14:cNvPr>
              <p14:cNvContentPartPr/>
              <p14:nvPr/>
            </p14:nvContentPartPr>
            <p14:xfrm>
              <a:off x="4109164" y="1773258"/>
              <a:ext cx="3375000" cy="2050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9CBCC1-7B71-4E81-80C2-4759B23C29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0524" y="1764618"/>
                <a:ext cx="3392640" cy="20678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FC0C2D-D953-4D7D-8711-5158A58733D7}"/>
              </a:ext>
            </a:extLst>
          </p:cNvPr>
          <p:cNvSpPr txBox="1"/>
          <p:nvPr/>
        </p:nvSpPr>
        <p:spPr>
          <a:xfrm>
            <a:off x="5486400" y="2442949"/>
            <a:ext cx="159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36238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694465-6821-4549-A71F-8890649E02E7}"/>
              </a:ext>
            </a:extLst>
          </p:cNvPr>
          <p:cNvGrpSpPr/>
          <p:nvPr/>
        </p:nvGrpSpPr>
        <p:grpSpPr>
          <a:xfrm>
            <a:off x="0" y="0"/>
            <a:ext cx="16570818" cy="13020776"/>
            <a:chOff x="0" y="0"/>
            <a:chExt cx="16570818" cy="130207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DE7D20-0B0B-405F-92CD-2808044A6391}"/>
                </a:ext>
              </a:extLst>
            </p:cNvPr>
            <p:cNvGrpSpPr/>
            <p:nvPr/>
          </p:nvGrpSpPr>
          <p:grpSpPr>
            <a:xfrm>
              <a:off x="0" y="0"/>
              <a:ext cx="16570818" cy="13020776"/>
              <a:chOff x="0" y="0"/>
              <a:chExt cx="16570818" cy="13020776"/>
            </a:xfrm>
          </p:grpSpPr>
          <p:pic>
            <p:nvPicPr>
              <p:cNvPr id="7" name="Picture 6" descr="Map&#10;&#10;Description automatically generated">
                <a:extLst>
                  <a:ext uri="{FF2B5EF4-FFF2-40B4-BE49-F238E27FC236}">
                    <a16:creationId xmlns:a16="http://schemas.microsoft.com/office/drawing/2014/main" id="{E472A7D7-C0E0-4094-8E79-0A75FC6408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945"/>
              <a:stretch/>
            </p:blipFill>
            <p:spPr>
              <a:xfrm>
                <a:off x="6200942" y="828775"/>
                <a:ext cx="10369876" cy="12192001"/>
              </a:xfrm>
              <a:prstGeom prst="rect">
                <a:avLst/>
              </a:prstGeom>
            </p:spPr>
          </p:pic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F691A14F-9B64-4B49-86CA-66FC09AA5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12192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967DE5C-515B-4659-B987-6283052B393D}"/>
                    </a:ext>
                  </a:extLst>
                </p14:cNvPr>
                <p14:cNvContentPartPr/>
                <p14:nvPr/>
              </p14:nvContentPartPr>
              <p14:xfrm>
                <a:off x="4109164" y="1773258"/>
                <a:ext cx="3375000" cy="2050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967DE5C-515B-4659-B987-6283052B393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00524" y="1764618"/>
                  <a:ext cx="3392640" cy="20678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1A7570-B61C-4082-8B61-89D0C0F474BD}"/>
                </a:ext>
              </a:extLst>
            </p:cNvPr>
            <p:cNvSpPr txBox="1"/>
            <p:nvPr/>
          </p:nvSpPr>
          <p:spPr>
            <a:xfrm>
              <a:off x="5486400" y="2442949"/>
              <a:ext cx="1596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UKRAINE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51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33034 -0.29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1721</Words>
  <Application>Microsoft Office PowerPoint</Application>
  <PresentationFormat>Widescreen</PresentationFormat>
  <Paragraphs>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Palatino Linotype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Exton Class</dc:creator>
  <cp:lastModifiedBy>Exton Class</cp:lastModifiedBy>
  <cp:revision>1</cp:revision>
  <dcterms:created xsi:type="dcterms:W3CDTF">2022-03-13T15:56:08Z</dcterms:created>
  <dcterms:modified xsi:type="dcterms:W3CDTF">2022-03-13T15:56:39Z</dcterms:modified>
</cp:coreProperties>
</file>