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96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B1F0-AEE9-4382-8CB2-A759EC97F617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3723-4061-4E50-9A43-59284ED26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53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B1F0-AEE9-4382-8CB2-A759EC97F617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3723-4061-4E50-9A43-59284ED26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9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B1F0-AEE9-4382-8CB2-A759EC97F617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3723-4061-4E50-9A43-59284ED26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86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3EA-EF9C-4308-8680-52FFB8505F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83E-5A49-4A50-B946-81172B28A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127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3EA-EF9C-4308-8680-52FFB8505F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83E-5A49-4A50-B946-81172B28A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125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3EA-EF9C-4308-8680-52FFB8505F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83E-5A49-4A50-B946-81172B28A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02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3EA-EF9C-4308-8680-52FFB8505F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83E-5A49-4A50-B946-81172B28A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530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3EA-EF9C-4308-8680-52FFB8505F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83E-5A49-4A50-B946-81172B28A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696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3EA-EF9C-4308-8680-52FFB8505F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83E-5A49-4A50-B946-81172B28A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9805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3EA-EF9C-4308-8680-52FFB8505F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83E-5A49-4A50-B946-81172B28A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4066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3EA-EF9C-4308-8680-52FFB8505F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83E-5A49-4A50-B946-81172B28A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23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B1F0-AEE9-4382-8CB2-A759EC97F617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3723-4061-4E50-9A43-59284ED26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3EA-EF9C-4308-8680-52FFB8505F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83E-5A49-4A50-B946-81172B28A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756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3EA-EF9C-4308-8680-52FFB8505F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83E-5A49-4A50-B946-81172B28A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040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3EA-EF9C-4308-8680-52FFB8505F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83E-5A49-4A50-B946-81172B28A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5874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3EA-EF9C-4308-8680-52FFB8505F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83E-5A49-4A50-B946-81172B28A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7018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3EA-EF9C-4308-8680-52FFB8505F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83E-5A49-4A50-B946-81172B28A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1028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3EA-EF9C-4308-8680-52FFB8505F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83E-5A49-4A50-B946-81172B28A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2038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3EA-EF9C-4308-8680-52FFB8505F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83E-5A49-4A50-B946-81172B28A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5423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3EA-EF9C-4308-8680-52FFB8505F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83E-5A49-4A50-B946-81172B28A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3872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3EA-EF9C-4308-8680-52FFB8505F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83E-5A49-4A50-B946-81172B28A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5187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3EA-EF9C-4308-8680-52FFB8505F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83E-5A49-4A50-B946-81172B28A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7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B1F0-AEE9-4382-8CB2-A759EC97F617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3723-4061-4E50-9A43-59284ED26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821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3EA-EF9C-4308-8680-52FFB8505F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83E-5A49-4A50-B946-81172B28A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2549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3EA-EF9C-4308-8680-52FFB8505F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83E-5A49-4A50-B946-81172B28A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4301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3EA-EF9C-4308-8680-52FFB8505F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83E-5A49-4A50-B946-81172B28A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365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593EA-EF9C-4308-8680-52FFB8505F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B83E-5A49-4A50-B946-81172B28A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63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B1F0-AEE9-4382-8CB2-A759EC97F617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3723-4061-4E50-9A43-59284ED26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B1F0-AEE9-4382-8CB2-A759EC97F617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3723-4061-4E50-9A43-59284ED26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68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B1F0-AEE9-4382-8CB2-A759EC97F617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3723-4061-4E50-9A43-59284ED26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7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B1F0-AEE9-4382-8CB2-A759EC97F617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3723-4061-4E50-9A43-59284ED26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5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B1F0-AEE9-4382-8CB2-A759EC97F617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3723-4061-4E50-9A43-59284ED26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02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B1F0-AEE9-4382-8CB2-A759EC97F617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3723-4061-4E50-9A43-59284ED26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8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BB1F0-AEE9-4382-8CB2-A759EC97F617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03723-4061-4E50-9A43-59284ED26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2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593EA-EF9C-4308-8680-52FFB8505F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3B83E-5A49-4A50-B946-81172B28A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08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593EA-EF9C-4308-8680-52FFB8505F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3B83E-5A49-4A50-B946-81172B28A3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17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ruthonlybible.com/category/archaeology/" TargetMode="External"/><Relationship Id="rId2" Type="http://schemas.openxmlformats.org/officeDocument/2006/relationships/hyperlink" Target="https://truthonlybible.com/author/drsdanderson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truthonlybible.com/category/bible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ojs.org/prayer_of_nabonidus/" TargetMode="Externa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7747" y="2205789"/>
            <a:ext cx="9144000" cy="75397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Daniel 6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Identity of Darius</a:t>
            </a:r>
          </a:p>
          <a:p>
            <a:pPr algn="l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Daniels’ exaltation and plot to bring him down</a:t>
            </a:r>
          </a:p>
          <a:p>
            <a:pPr algn="l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Justice and reward.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614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82841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From </a:t>
            </a:r>
            <a:r>
              <a:rPr lang="en-US" sz="3600" dirty="0"/>
              <a:t>“I Nebuchadnezzar,” </a:t>
            </a:r>
            <a:r>
              <a:rPr lang="en-US" sz="3600" dirty="0" smtClean="0"/>
              <a:t>4:2 7</a:t>
            </a:r>
            <a:r>
              <a:rPr lang="en-US" sz="3600" dirty="0"/>
              <a:t>,  to “Belshazzar the </a:t>
            </a:r>
            <a:r>
              <a:rPr lang="en-US" sz="3100" dirty="0"/>
              <a:t>king</a:t>
            </a:r>
            <a:r>
              <a:rPr lang="en-US" sz="3100" dirty="0" smtClean="0"/>
              <a:t>….”5:1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Nebuchadnezzar</a:t>
            </a:r>
            <a:r>
              <a:rPr lang="en-US" dirty="0"/>
              <a:t>  son of </a:t>
            </a:r>
            <a:r>
              <a:rPr lang="en-US" dirty="0" err="1" smtClean="0">
                <a:solidFill>
                  <a:srgbClr val="FF0000"/>
                </a:solidFill>
              </a:rPr>
              <a:t>Nabopolasser</a:t>
            </a:r>
            <a:r>
              <a:rPr lang="en-US" dirty="0" smtClean="0"/>
              <a:t> who </a:t>
            </a:r>
            <a:r>
              <a:rPr lang="en-US" dirty="0"/>
              <a:t>died 605 BC, Before, </a:t>
            </a:r>
          </a:p>
          <a:p>
            <a:pPr marL="0" indent="0">
              <a:buNone/>
            </a:pPr>
            <a:r>
              <a:rPr lang="en-US" dirty="0"/>
              <a:t>	Neb co-regent </a:t>
            </a:r>
            <a:r>
              <a:rPr lang="en-US" dirty="0" smtClean="0"/>
              <a:t>with </a:t>
            </a:r>
            <a:r>
              <a:rPr lang="en-US" dirty="0" err="1" smtClean="0"/>
              <a:t>Nabopolasser</a:t>
            </a:r>
            <a:r>
              <a:rPr lang="en-US" dirty="0" smtClean="0"/>
              <a:t>, sole sovereign till 561, B.C.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561 B.C., </a:t>
            </a:r>
            <a:r>
              <a:rPr lang="en-US" dirty="0">
                <a:solidFill>
                  <a:srgbClr val="FF0000"/>
                </a:solidFill>
              </a:rPr>
              <a:t>Evil-</a:t>
            </a:r>
            <a:r>
              <a:rPr lang="en-US" dirty="0" err="1">
                <a:solidFill>
                  <a:srgbClr val="FF0000"/>
                </a:solidFill>
              </a:rPr>
              <a:t>Merodach</a:t>
            </a:r>
            <a:r>
              <a:rPr lang="en-US" dirty="0"/>
              <a:t>, Son of Nebuchadnezzar – </a:t>
            </a:r>
            <a:r>
              <a:rPr lang="en-US" dirty="0" err="1"/>
              <a:t>Jer</a:t>
            </a:r>
            <a:r>
              <a:rPr lang="en-US" dirty="0"/>
              <a:t>: 52:31</a:t>
            </a:r>
          </a:p>
          <a:p>
            <a:r>
              <a:rPr lang="en-US" dirty="0"/>
              <a:t>559, </a:t>
            </a:r>
            <a:r>
              <a:rPr lang="en-US" dirty="0" err="1">
                <a:solidFill>
                  <a:srgbClr val="FF0000"/>
                </a:solidFill>
              </a:rPr>
              <a:t>Neriglissar</a:t>
            </a:r>
            <a:r>
              <a:rPr lang="en-US" dirty="0"/>
              <a:t>, brother-in-law to Evil-</a:t>
            </a:r>
            <a:r>
              <a:rPr lang="en-US" dirty="0" err="1"/>
              <a:t>Merococh</a:t>
            </a:r>
            <a:endParaRPr lang="en-US" dirty="0"/>
          </a:p>
          <a:p>
            <a:r>
              <a:rPr lang="en-US" dirty="0"/>
              <a:t>556, </a:t>
            </a:r>
            <a:r>
              <a:rPr lang="en-US" dirty="0" err="1">
                <a:solidFill>
                  <a:srgbClr val="FF0000"/>
                </a:solidFill>
              </a:rPr>
              <a:t>Laborosoarchod</a:t>
            </a:r>
            <a:r>
              <a:rPr lang="en-US" dirty="0"/>
              <a:t>, a child, murdered</a:t>
            </a:r>
          </a:p>
          <a:p>
            <a:r>
              <a:rPr lang="en-US" dirty="0"/>
              <a:t>556 </a:t>
            </a:r>
            <a:r>
              <a:rPr lang="en-US" dirty="0" err="1">
                <a:solidFill>
                  <a:srgbClr val="FF0000"/>
                </a:solidFill>
              </a:rPr>
              <a:t>Nabonidus</a:t>
            </a:r>
            <a:r>
              <a:rPr lang="en-US" dirty="0"/>
              <a:t>, formed connection To </a:t>
            </a:r>
            <a:r>
              <a:rPr lang="en-US" dirty="0" smtClean="0"/>
              <a:t>Nebuchadnezzar </a:t>
            </a:r>
            <a:r>
              <a:rPr lang="en-US" dirty="0"/>
              <a:t>by marrying </a:t>
            </a:r>
            <a:r>
              <a:rPr lang="en-US" dirty="0" smtClean="0"/>
              <a:t>	descendent</a:t>
            </a:r>
            <a:r>
              <a:rPr lang="en-US" dirty="0"/>
              <a:t>	</a:t>
            </a:r>
            <a:r>
              <a:rPr lang="en-US" dirty="0" smtClean="0"/>
              <a:t>of </a:t>
            </a:r>
            <a:r>
              <a:rPr lang="en-US" dirty="0"/>
              <a:t>Nebuchadnezzar</a:t>
            </a:r>
          </a:p>
          <a:p>
            <a:r>
              <a:rPr lang="en-US" dirty="0"/>
              <a:t>His son, </a:t>
            </a:r>
            <a:r>
              <a:rPr lang="en-US" dirty="0">
                <a:solidFill>
                  <a:srgbClr val="FF0000"/>
                </a:solidFill>
              </a:rPr>
              <a:t>Belshazzar</a:t>
            </a:r>
            <a:r>
              <a:rPr lang="en-US" dirty="0"/>
              <a:t>, thus </a:t>
            </a:r>
            <a:r>
              <a:rPr lang="en-US" dirty="0" smtClean="0"/>
              <a:t>a </a:t>
            </a:r>
            <a:r>
              <a:rPr lang="en-US" dirty="0"/>
              <a:t>descendant of Nebuchadnezzar through</a:t>
            </a:r>
          </a:p>
          <a:p>
            <a:pPr marL="0" indent="0">
              <a:buNone/>
            </a:pPr>
            <a:r>
              <a:rPr lang="en-US" dirty="0"/>
              <a:t>	 Queen Mother, to 539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85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1685"/>
            <a:ext cx="10515600" cy="6095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William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Foxwell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Albright (Science, 1948).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“New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archaeological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material continues to pour in, compelling revisions of all past approaches to both Old and New Testament religion. It becomes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clearer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each day that this rediscovery of the Bible often leads to a new evaluation of biblical faith, which strikingly resembles the orthodoxy of an earlier day. Neither an academic scholasticism nor an irresponsible neo-orthodoxy must be allowed to divert our eyes from the living faith of the Bible.”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549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10515600" cy="68981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Who Was Darius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Wasn’t going to deal with Identity problem, new info since </a:t>
            </a:r>
            <a:r>
              <a:rPr lang="en-US" dirty="0" smtClean="0"/>
              <a:t>2016</a:t>
            </a:r>
          </a:p>
          <a:p>
            <a:endParaRPr lang="en-US" dirty="0"/>
          </a:p>
          <a:p>
            <a:r>
              <a:rPr lang="en-US" dirty="0"/>
              <a:t>Previously, </a:t>
            </a:r>
            <a:r>
              <a:rPr lang="en-US" dirty="0" err="1"/>
              <a:t>Gobryas</a:t>
            </a:r>
            <a:r>
              <a:rPr lang="en-US" dirty="0"/>
              <a:t> (</a:t>
            </a:r>
            <a:r>
              <a:rPr lang="en-US" dirty="0" err="1"/>
              <a:t>Ugbaru</a:t>
            </a:r>
            <a:r>
              <a:rPr lang="en-US" dirty="0"/>
              <a:t>), Mede General and statesman, or </a:t>
            </a:r>
            <a:r>
              <a:rPr lang="en-US" dirty="0" err="1"/>
              <a:t>Gubaru</a:t>
            </a:r>
            <a:endParaRPr lang="en-US" dirty="0"/>
          </a:p>
          <a:p>
            <a:r>
              <a:rPr lang="en-US" dirty="0" err="1" smtClean="0"/>
              <a:t>Gobryas</a:t>
            </a:r>
            <a:r>
              <a:rPr lang="en-US" dirty="0"/>
              <a:t>: Died within days of Babylon’s fall in 539, while Darius till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530 </a:t>
            </a:r>
            <a:r>
              <a:rPr lang="en-US" dirty="0"/>
              <a:t>B.C.</a:t>
            </a:r>
          </a:p>
          <a:p>
            <a:r>
              <a:rPr lang="en-US" dirty="0" err="1" smtClean="0"/>
              <a:t>Gubaru</a:t>
            </a:r>
            <a:r>
              <a:rPr lang="en-US" dirty="0"/>
              <a:t>: Born 601 so in 539, 62 years old. Compare Dan. 5:30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Who or what was the actual name of Darius, that being a throne name.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425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8873"/>
            <a:ext cx="10515600" cy="47708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Steven Anderson in Archaeology,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Bible, 2016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515" y="1179096"/>
            <a:ext cx="11229474" cy="5614736"/>
          </a:xfrm>
        </p:spPr>
        <p:txBody>
          <a:bodyPr/>
          <a:lstStyle/>
          <a:p>
            <a:r>
              <a:rPr lang="en-US" sz="3200" dirty="0"/>
              <a:t>The thesis that I argue in my 2014 Ph.D. dissertation and published book (both entitled </a:t>
            </a:r>
            <a:r>
              <a:rPr lang="en-US" sz="3200" i="1" dirty="0"/>
              <a:t>Darius the Mede: A Reappraisal</a:t>
            </a:r>
            <a:r>
              <a:rPr lang="en-US" sz="3200" dirty="0"/>
              <a:t> </a:t>
            </a:r>
            <a:r>
              <a:rPr lang="en-US" sz="3200" dirty="0" smtClean="0"/>
              <a:t>), is </a:t>
            </a:r>
            <a:r>
              <a:rPr lang="en-US" sz="3200" dirty="0"/>
              <a:t>that Cyrus shared power with a Median king until about two years after the fall of Babylon. This Median king is called </a:t>
            </a:r>
            <a:r>
              <a:rPr lang="en-US" sz="3200" dirty="0" err="1"/>
              <a:t>Cyaxares</a:t>
            </a:r>
            <a:r>
              <a:rPr lang="en-US" sz="3200" dirty="0"/>
              <a:t> (II) by the Greek historian Xenophon, but is known by his throne name Darius in the book of Daniel. </a:t>
            </a:r>
            <a:r>
              <a:rPr lang="en-US" sz="3200" i="1" dirty="0"/>
              <a:t>Cyrus did not make a hostile conquest of Media</a:t>
            </a:r>
            <a:r>
              <a:rPr lang="en-US" sz="3200" dirty="0"/>
              <a:t>, </a:t>
            </a:r>
            <a:r>
              <a:rPr lang="en-US" sz="3200" u="sng" dirty="0"/>
              <a:t>did not dethrone </a:t>
            </a:r>
            <a:r>
              <a:rPr lang="en-US" sz="3200" dirty="0"/>
              <a:t>the last Median king, and did not become the highest regent in the </a:t>
            </a:r>
            <a:r>
              <a:rPr lang="en-US" sz="3200" dirty="0" err="1"/>
              <a:t>Medo</a:t>
            </a:r>
            <a:r>
              <a:rPr lang="en-US" sz="3200" dirty="0"/>
              <a:t>-Persian Empire until after the fall of Babylon. </a:t>
            </a:r>
            <a:r>
              <a:rPr lang="en-US" sz="3200" i="1" dirty="0"/>
              <a:t>Cyrus was Darius’s co-regent.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876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7316"/>
            <a:ext cx="10515600" cy="4690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Herodotus</a:t>
            </a:r>
            <a:r>
              <a:rPr lang="en-US" dirty="0" smtClean="0"/>
              <a:t> and Hieroglyphic text of Cyrus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The account of the accession of Cyrus given by the Greek historian Herodotus, which forms the basis for the reconstruction of these events by modern historians, is a legendary recasting of a </a:t>
            </a:r>
            <a:r>
              <a:rPr lang="en-US" sz="3200" i="1" dirty="0">
                <a:solidFill>
                  <a:schemeClr val="accent2">
                    <a:lumMod val="75000"/>
                  </a:schemeClr>
                </a:solidFill>
              </a:rPr>
              <a:t>propagandistic myth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promoted by Cyrus as a means of legitimating his conquest in the minds of an unfavorable Babylonian populace.</a:t>
            </a:r>
          </a:p>
          <a:p>
            <a:r>
              <a:rPr lang="en-US" dirty="0">
                <a:hlinkClick r:id="rId2" tooltip="View all posts by Steven Anderson"/>
              </a:rPr>
              <a:t>Steven Anderson</a:t>
            </a:r>
            <a:r>
              <a:rPr lang="en-US" dirty="0"/>
              <a:t> in </a:t>
            </a:r>
            <a:r>
              <a:rPr lang="en-US" dirty="0">
                <a:hlinkClick r:id="rId3"/>
              </a:rPr>
              <a:t>Archaeology</a:t>
            </a:r>
            <a:r>
              <a:rPr lang="en-US" dirty="0"/>
              <a:t>, </a:t>
            </a:r>
            <a:r>
              <a:rPr lang="en-US" dirty="0">
                <a:hlinkClick r:id="rId4"/>
              </a:rPr>
              <a:t>Bible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545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93558"/>
            <a:ext cx="10515600" cy="52938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Explaining Cyrus Claim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Cyrus did later write of a conquest of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Astyages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, father of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</a:rPr>
              <a:t>Cyaxares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, to cement all power under 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himself to skeptical Babylonians, 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a modified fabrication, 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picked 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up by Herodotus. 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If true, with 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such enmity,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Cyaxares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his son could 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not have been co-regent Darius. But modern scholars now give edge in accuracy her to </a:t>
            </a:r>
            <a:r>
              <a:rPr lang="en-US" sz="3200" dirty="0" err="1">
                <a:solidFill>
                  <a:schemeClr val="accent5">
                    <a:lumMod val="50000"/>
                  </a:schemeClr>
                </a:solidFill>
              </a:rPr>
              <a:t>Xenephon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, confirming Daniel, over Herodotus who created the problem of no one in history 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being 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known as 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Darius the Mede, making 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Daniel untrue.</a:t>
            </a:r>
          </a:p>
        </p:txBody>
      </p:sp>
    </p:spTree>
    <p:extLst>
      <p:ext uri="{BB962C8B-B14F-4D97-AF65-F5344CB8AC3E}">
        <p14:creationId xmlns:p14="http://schemas.microsoft.com/office/powerpoint/2010/main" val="1873820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47" y="729917"/>
            <a:ext cx="10515600" cy="74595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u="sng" dirty="0">
                <a:hlinkClick r:id="rId2"/>
              </a:rPr>
              <a:t>Prayer of </a:t>
            </a:r>
            <a:r>
              <a:rPr lang="en-US" sz="3200" u="sng" dirty="0" err="1">
                <a:hlinkClick r:id="rId2"/>
              </a:rPr>
              <a:t>Nabonidus</a:t>
            </a:r>
            <a:r>
              <a:rPr lang="en-US" sz="3200" u="sng" dirty="0"/>
              <a:t>, </a:t>
            </a:r>
            <a:r>
              <a:rPr lang="en-US" sz="3200" u="sng" dirty="0">
                <a:solidFill>
                  <a:schemeClr val="accent5">
                    <a:lumMod val="75000"/>
                  </a:schemeClr>
                </a:solidFill>
              </a:rPr>
              <a:t>from Dead Sea Scrolls</a:t>
            </a:r>
            <a:br>
              <a:rPr lang="en-US" sz="3200" u="sng" dirty="0">
                <a:solidFill>
                  <a:schemeClr val="accent5">
                    <a:lumMod val="75000"/>
                  </a:schemeClr>
                </a:solidFill>
              </a:rPr>
            </a:b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768" y="1507958"/>
            <a:ext cx="10892590" cy="4669005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“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 was afflicted [with an evil ulcer] for seven years...and an </a:t>
            </a:r>
            <a:r>
              <a:rPr lang="en-US" u="sng" dirty="0">
                <a:solidFill>
                  <a:schemeClr val="accent6">
                    <a:lumMod val="50000"/>
                  </a:schemeClr>
                </a:solidFill>
              </a:rPr>
              <a:t>exorcist 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pardoned my sins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. He was a Jew from among the [children of the exile of Judah, and said,] "Recount this in writing to [glorify and exalt] the Name of the [Most High God]." 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r>
              <a:rPr lang="en-US" dirty="0"/>
              <a:t>1. Gone from Babylon for 10 years. Conquering. Not time for 7 year </a:t>
            </a:r>
            <a:r>
              <a:rPr lang="en-US" dirty="0" smtClean="0"/>
              <a:t>affliction</a:t>
            </a:r>
            <a:endParaRPr lang="en-US" dirty="0"/>
          </a:p>
          <a:p>
            <a:r>
              <a:rPr lang="en-US" dirty="0"/>
              <a:t>2. Did have a “brief” sickness. </a:t>
            </a:r>
            <a:r>
              <a:rPr lang="en-US" dirty="0" smtClean="0"/>
              <a:t>Remember </a:t>
            </a:r>
            <a:r>
              <a:rPr lang="en-US" dirty="0"/>
              <a:t>Cyrus </a:t>
            </a:r>
            <a:r>
              <a:rPr lang="en-US" dirty="0" smtClean="0"/>
              <a:t>fabrication.</a:t>
            </a:r>
          </a:p>
          <a:p>
            <a:r>
              <a:rPr lang="en-US" dirty="0" smtClean="0"/>
              <a:t>3. Better reflects </a:t>
            </a:r>
            <a:r>
              <a:rPr lang="en-US" dirty="0" err="1" smtClean="0"/>
              <a:t>Nebucadnezzar</a:t>
            </a:r>
            <a:r>
              <a:rPr lang="en-US" dirty="0" smtClean="0"/>
              <a:t>, who </a:t>
            </a:r>
            <a:r>
              <a:rPr lang="en-US" dirty="0" err="1" smtClean="0"/>
              <a:t>acutually</a:t>
            </a:r>
            <a:r>
              <a:rPr lang="en-US" dirty="0" smtClean="0"/>
              <a:t> recounted, Dan. 5:34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6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401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1_Office Theme</vt:lpstr>
      <vt:lpstr>2_Office Theme</vt:lpstr>
      <vt:lpstr>Daniel 6</vt:lpstr>
      <vt:lpstr>  From “I Nebuchadnezzar,” 4:2 7,  to “Belshazzar the king….”5:1 </vt:lpstr>
      <vt:lpstr>William Foxwell Albright (Science, 1948).</vt:lpstr>
      <vt:lpstr>Who Was Darius</vt:lpstr>
      <vt:lpstr>Steven Anderson in Archaeology, Bible, 2016</vt:lpstr>
      <vt:lpstr>Herodotus and Hieroglyphic text of Cyrus</vt:lpstr>
      <vt:lpstr>Explaining Cyrus Claim</vt:lpstr>
      <vt:lpstr>Prayer of Nabonidus, from Dead Sea Scrolls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Daniel 6</dc:title>
  <dc:creator>Burris Smelser</dc:creator>
  <cp:lastModifiedBy>Burris Smelser</cp:lastModifiedBy>
  <cp:revision>8</cp:revision>
  <dcterms:created xsi:type="dcterms:W3CDTF">2022-02-23T21:23:43Z</dcterms:created>
  <dcterms:modified xsi:type="dcterms:W3CDTF">2022-02-23T22:45:01Z</dcterms:modified>
</cp:coreProperties>
</file>