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7" r:id="rId3"/>
    <p:sldId id="260" r:id="rId4"/>
    <p:sldId id="258" r:id="rId5"/>
    <p:sldId id="256" r:id="rId6"/>
    <p:sldId id="259" r:id="rId7"/>
    <p:sldId id="261" r:id="rId8"/>
    <p:sldId id="262" r:id="rId9"/>
    <p:sldId id="263" r:id="rId10"/>
    <p:sldId id="264" r:id="rId11"/>
    <p:sldId id="265" r:id="rId12"/>
    <p:sldId id="268" r:id="rId13"/>
    <p:sldId id="270" r:id="rId14"/>
    <p:sldId id="288" r:id="rId15"/>
    <p:sldId id="274" r:id="rId16"/>
    <p:sldId id="276" r:id="rId17"/>
    <p:sldId id="277" r:id="rId18"/>
    <p:sldId id="289" r:id="rId19"/>
    <p:sldId id="279" r:id="rId20"/>
    <p:sldId id="280" r:id="rId21"/>
    <p:sldId id="281" r:id="rId22"/>
    <p:sldId id="282" r:id="rId23"/>
    <p:sldId id="283" r:id="rId24"/>
    <p:sldId id="284"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B159-C7BD-48AA-AF82-FE78AE063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9BE513-3123-4F14-A447-CFFDB49621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6C2AD-4815-4303-9ED5-512BB0D8A91F}"/>
              </a:ext>
            </a:extLst>
          </p:cNvPr>
          <p:cNvSpPr>
            <a:spLocks noGrp="1"/>
          </p:cNvSpPr>
          <p:nvPr>
            <p:ph type="dt" sz="half" idx="10"/>
          </p:nvPr>
        </p:nvSpPr>
        <p:spPr/>
        <p:txBody>
          <a:bodyPr/>
          <a:lstStyle/>
          <a:p>
            <a:fld id="{92483D12-F0A3-4219-A711-851151285727}" type="datetimeFigureOut">
              <a:rPr lang="en-US" smtClean="0"/>
              <a:t>2/27/2022</a:t>
            </a:fld>
            <a:endParaRPr lang="en-US"/>
          </a:p>
        </p:txBody>
      </p:sp>
      <p:sp>
        <p:nvSpPr>
          <p:cNvPr id="5" name="Footer Placeholder 4">
            <a:extLst>
              <a:ext uri="{FF2B5EF4-FFF2-40B4-BE49-F238E27FC236}">
                <a16:creationId xmlns:a16="http://schemas.microsoft.com/office/drawing/2014/main" id="{586F62C7-CEE0-4554-BEA8-96B3E1BAC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B4D0C-2061-46B8-8AEF-4E233B84572C}"/>
              </a:ext>
            </a:extLst>
          </p:cNvPr>
          <p:cNvSpPr>
            <a:spLocks noGrp="1"/>
          </p:cNvSpPr>
          <p:nvPr>
            <p:ph type="sldNum" sz="quarter" idx="12"/>
          </p:nvPr>
        </p:nvSpPr>
        <p:spPr/>
        <p:txBody>
          <a:bodyPr/>
          <a:lstStyle/>
          <a:p>
            <a:fld id="{7404E39D-AE0A-4F71-830E-FD5C1A7675EC}" type="slidenum">
              <a:rPr lang="en-US" smtClean="0"/>
              <a:t>‹#›</a:t>
            </a:fld>
            <a:endParaRPr lang="en-US"/>
          </a:p>
        </p:txBody>
      </p:sp>
    </p:spTree>
    <p:extLst>
      <p:ext uri="{BB962C8B-B14F-4D97-AF65-F5344CB8AC3E}">
        <p14:creationId xmlns:p14="http://schemas.microsoft.com/office/powerpoint/2010/main" val="19951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A3B4-6496-4875-B2E5-3F437AC318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4914D7-5826-4754-89BC-6B1C74DBA6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BBB82-8993-4378-9530-36508B0B33ED}"/>
              </a:ext>
            </a:extLst>
          </p:cNvPr>
          <p:cNvSpPr>
            <a:spLocks noGrp="1"/>
          </p:cNvSpPr>
          <p:nvPr>
            <p:ph type="dt" sz="half" idx="10"/>
          </p:nvPr>
        </p:nvSpPr>
        <p:spPr/>
        <p:txBody>
          <a:bodyPr/>
          <a:lstStyle/>
          <a:p>
            <a:fld id="{92483D12-F0A3-4219-A711-851151285727}" type="datetimeFigureOut">
              <a:rPr lang="en-US" smtClean="0"/>
              <a:t>2/27/2022</a:t>
            </a:fld>
            <a:endParaRPr lang="en-US"/>
          </a:p>
        </p:txBody>
      </p:sp>
      <p:sp>
        <p:nvSpPr>
          <p:cNvPr id="5" name="Footer Placeholder 4">
            <a:extLst>
              <a:ext uri="{FF2B5EF4-FFF2-40B4-BE49-F238E27FC236}">
                <a16:creationId xmlns:a16="http://schemas.microsoft.com/office/drawing/2014/main" id="{C90ABF32-FF39-4E7F-94F6-2AA8FE34F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CF4D0-2F1C-4310-BCD2-2FB8FE996F3F}"/>
              </a:ext>
            </a:extLst>
          </p:cNvPr>
          <p:cNvSpPr>
            <a:spLocks noGrp="1"/>
          </p:cNvSpPr>
          <p:nvPr>
            <p:ph type="sldNum" sz="quarter" idx="12"/>
          </p:nvPr>
        </p:nvSpPr>
        <p:spPr/>
        <p:txBody>
          <a:bodyPr/>
          <a:lstStyle/>
          <a:p>
            <a:fld id="{7404E39D-AE0A-4F71-830E-FD5C1A7675EC}" type="slidenum">
              <a:rPr lang="en-US" smtClean="0"/>
              <a:t>‹#›</a:t>
            </a:fld>
            <a:endParaRPr lang="en-US"/>
          </a:p>
        </p:txBody>
      </p:sp>
    </p:spTree>
    <p:extLst>
      <p:ext uri="{BB962C8B-B14F-4D97-AF65-F5344CB8AC3E}">
        <p14:creationId xmlns:p14="http://schemas.microsoft.com/office/powerpoint/2010/main" val="914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9AB1EF-C3FE-4467-B91B-2F93F39614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E052C6-F96D-4168-9B6A-6D03155EAA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4866B-DB72-4748-93CD-5CB441CA6D27}"/>
              </a:ext>
            </a:extLst>
          </p:cNvPr>
          <p:cNvSpPr>
            <a:spLocks noGrp="1"/>
          </p:cNvSpPr>
          <p:nvPr>
            <p:ph type="dt" sz="half" idx="10"/>
          </p:nvPr>
        </p:nvSpPr>
        <p:spPr/>
        <p:txBody>
          <a:bodyPr/>
          <a:lstStyle/>
          <a:p>
            <a:fld id="{92483D12-F0A3-4219-A711-851151285727}" type="datetimeFigureOut">
              <a:rPr lang="en-US" smtClean="0"/>
              <a:t>2/27/2022</a:t>
            </a:fld>
            <a:endParaRPr lang="en-US"/>
          </a:p>
        </p:txBody>
      </p:sp>
      <p:sp>
        <p:nvSpPr>
          <p:cNvPr id="5" name="Footer Placeholder 4">
            <a:extLst>
              <a:ext uri="{FF2B5EF4-FFF2-40B4-BE49-F238E27FC236}">
                <a16:creationId xmlns:a16="http://schemas.microsoft.com/office/drawing/2014/main" id="{D233527A-2491-4722-A86A-D4F35A1B5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50AAC-F9AA-49AD-83FB-54E38D976585}"/>
              </a:ext>
            </a:extLst>
          </p:cNvPr>
          <p:cNvSpPr>
            <a:spLocks noGrp="1"/>
          </p:cNvSpPr>
          <p:nvPr>
            <p:ph type="sldNum" sz="quarter" idx="12"/>
          </p:nvPr>
        </p:nvSpPr>
        <p:spPr/>
        <p:txBody>
          <a:bodyPr/>
          <a:lstStyle/>
          <a:p>
            <a:fld id="{7404E39D-AE0A-4F71-830E-FD5C1A7675EC}" type="slidenum">
              <a:rPr lang="en-US" smtClean="0"/>
              <a:t>‹#›</a:t>
            </a:fld>
            <a:endParaRPr lang="en-US"/>
          </a:p>
        </p:txBody>
      </p:sp>
    </p:spTree>
    <p:extLst>
      <p:ext uri="{BB962C8B-B14F-4D97-AF65-F5344CB8AC3E}">
        <p14:creationId xmlns:p14="http://schemas.microsoft.com/office/powerpoint/2010/main" val="222848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86D0-99FE-4113-A0F1-3CAC0BBD08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8887B-EF71-464E-AE6F-1258390E1B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7A5D5-EF19-4653-84BF-5061DF9303DC}"/>
              </a:ext>
            </a:extLst>
          </p:cNvPr>
          <p:cNvSpPr>
            <a:spLocks noGrp="1"/>
          </p:cNvSpPr>
          <p:nvPr>
            <p:ph type="dt" sz="half" idx="10"/>
          </p:nvPr>
        </p:nvSpPr>
        <p:spPr/>
        <p:txBody>
          <a:bodyPr/>
          <a:lstStyle/>
          <a:p>
            <a:fld id="{92483D12-F0A3-4219-A711-851151285727}" type="datetimeFigureOut">
              <a:rPr lang="en-US" smtClean="0"/>
              <a:t>2/27/2022</a:t>
            </a:fld>
            <a:endParaRPr lang="en-US"/>
          </a:p>
        </p:txBody>
      </p:sp>
      <p:sp>
        <p:nvSpPr>
          <p:cNvPr id="5" name="Footer Placeholder 4">
            <a:extLst>
              <a:ext uri="{FF2B5EF4-FFF2-40B4-BE49-F238E27FC236}">
                <a16:creationId xmlns:a16="http://schemas.microsoft.com/office/drawing/2014/main" id="{7AB594B3-E4EF-415C-BC1A-9D805ED52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3688F-6B74-4089-921A-4CCC2659553C}"/>
              </a:ext>
            </a:extLst>
          </p:cNvPr>
          <p:cNvSpPr>
            <a:spLocks noGrp="1"/>
          </p:cNvSpPr>
          <p:nvPr>
            <p:ph type="sldNum" sz="quarter" idx="12"/>
          </p:nvPr>
        </p:nvSpPr>
        <p:spPr/>
        <p:txBody>
          <a:bodyPr/>
          <a:lstStyle/>
          <a:p>
            <a:fld id="{7404E39D-AE0A-4F71-830E-FD5C1A7675EC}" type="slidenum">
              <a:rPr lang="en-US" smtClean="0"/>
              <a:t>‹#›</a:t>
            </a:fld>
            <a:endParaRPr lang="en-US"/>
          </a:p>
        </p:txBody>
      </p:sp>
    </p:spTree>
    <p:extLst>
      <p:ext uri="{BB962C8B-B14F-4D97-AF65-F5344CB8AC3E}">
        <p14:creationId xmlns:p14="http://schemas.microsoft.com/office/powerpoint/2010/main" val="32591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EDA7-EBFA-4F43-9C49-732B052A6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F8598-11C7-4D36-9CD9-CF72A47428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EB615A-C55B-4A2E-ADB8-343F11401F44}"/>
              </a:ext>
            </a:extLst>
          </p:cNvPr>
          <p:cNvSpPr>
            <a:spLocks noGrp="1"/>
          </p:cNvSpPr>
          <p:nvPr>
            <p:ph type="dt" sz="half" idx="10"/>
          </p:nvPr>
        </p:nvSpPr>
        <p:spPr/>
        <p:txBody>
          <a:bodyPr/>
          <a:lstStyle/>
          <a:p>
            <a:fld id="{92483D12-F0A3-4219-A711-851151285727}" type="datetimeFigureOut">
              <a:rPr lang="en-US" smtClean="0"/>
              <a:t>2/27/2022</a:t>
            </a:fld>
            <a:endParaRPr lang="en-US"/>
          </a:p>
        </p:txBody>
      </p:sp>
      <p:sp>
        <p:nvSpPr>
          <p:cNvPr id="5" name="Footer Placeholder 4">
            <a:extLst>
              <a:ext uri="{FF2B5EF4-FFF2-40B4-BE49-F238E27FC236}">
                <a16:creationId xmlns:a16="http://schemas.microsoft.com/office/drawing/2014/main" id="{95C58838-912B-414F-8861-2F84E4D619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D3000-A43C-40A3-8531-997500624143}"/>
              </a:ext>
            </a:extLst>
          </p:cNvPr>
          <p:cNvSpPr>
            <a:spLocks noGrp="1"/>
          </p:cNvSpPr>
          <p:nvPr>
            <p:ph type="sldNum" sz="quarter" idx="12"/>
          </p:nvPr>
        </p:nvSpPr>
        <p:spPr/>
        <p:txBody>
          <a:bodyPr/>
          <a:lstStyle/>
          <a:p>
            <a:fld id="{7404E39D-AE0A-4F71-830E-FD5C1A7675EC}" type="slidenum">
              <a:rPr lang="en-US" smtClean="0"/>
              <a:t>‹#›</a:t>
            </a:fld>
            <a:endParaRPr lang="en-US"/>
          </a:p>
        </p:txBody>
      </p:sp>
    </p:spTree>
    <p:extLst>
      <p:ext uri="{BB962C8B-B14F-4D97-AF65-F5344CB8AC3E}">
        <p14:creationId xmlns:p14="http://schemas.microsoft.com/office/powerpoint/2010/main" val="69775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CAA9-D8E6-4B99-BE4F-5BF64ABED1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6BA657-0E31-4A96-9812-C9A8129CED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6452D3-C42C-4F6D-B333-3A456B4A53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A2E22B-C615-493F-9AA0-C2395E486448}"/>
              </a:ext>
            </a:extLst>
          </p:cNvPr>
          <p:cNvSpPr>
            <a:spLocks noGrp="1"/>
          </p:cNvSpPr>
          <p:nvPr>
            <p:ph type="dt" sz="half" idx="10"/>
          </p:nvPr>
        </p:nvSpPr>
        <p:spPr/>
        <p:txBody>
          <a:bodyPr/>
          <a:lstStyle/>
          <a:p>
            <a:fld id="{92483D12-F0A3-4219-A711-851151285727}" type="datetimeFigureOut">
              <a:rPr lang="en-US" smtClean="0"/>
              <a:t>2/27/2022</a:t>
            </a:fld>
            <a:endParaRPr lang="en-US"/>
          </a:p>
        </p:txBody>
      </p:sp>
      <p:sp>
        <p:nvSpPr>
          <p:cNvPr id="6" name="Footer Placeholder 5">
            <a:extLst>
              <a:ext uri="{FF2B5EF4-FFF2-40B4-BE49-F238E27FC236}">
                <a16:creationId xmlns:a16="http://schemas.microsoft.com/office/drawing/2014/main" id="{1BE6035F-6F4A-447E-BD48-9E1326746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FA1D1-4C13-4181-9F64-E223FDF9D4B7}"/>
              </a:ext>
            </a:extLst>
          </p:cNvPr>
          <p:cNvSpPr>
            <a:spLocks noGrp="1"/>
          </p:cNvSpPr>
          <p:nvPr>
            <p:ph type="sldNum" sz="quarter" idx="12"/>
          </p:nvPr>
        </p:nvSpPr>
        <p:spPr/>
        <p:txBody>
          <a:bodyPr/>
          <a:lstStyle/>
          <a:p>
            <a:fld id="{7404E39D-AE0A-4F71-830E-FD5C1A7675EC}" type="slidenum">
              <a:rPr lang="en-US" smtClean="0"/>
              <a:t>‹#›</a:t>
            </a:fld>
            <a:endParaRPr lang="en-US"/>
          </a:p>
        </p:txBody>
      </p:sp>
    </p:spTree>
    <p:extLst>
      <p:ext uri="{BB962C8B-B14F-4D97-AF65-F5344CB8AC3E}">
        <p14:creationId xmlns:p14="http://schemas.microsoft.com/office/powerpoint/2010/main" val="56769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7D23-2B1F-4E30-B4F3-119F714A21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3F0AC3-9C11-4DE5-915B-58329A4B23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2D27F5-2BC3-4D2A-8DAD-DF3B592DB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65A9FE-2D81-4AC4-BFD5-1AC203B1BD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750E3F-5B0C-425A-8543-9251474082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4D0D50-82E7-4E2A-B013-983E878F40F8}"/>
              </a:ext>
            </a:extLst>
          </p:cNvPr>
          <p:cNvSpPr>
            <a:spLocks noGrp="1"/>
          </p:cNvSpPr>
          <p:nvPr>
            <p:ph type="dt" sz="half" idx="10"/>
          </p:nvPr>
        </p:nvSpPr>
        <p:spPr/>
        <p:txBody>
          <a:bodyPr/>
          <a:lstStyle/>
          <a:p>
            <a:fld id="{92483D12-F0A3-4219-A711-851151285727}" type="datetimeFigureOut">
              <a:rPr lang="en-US" smtClean="0"/>
              <a:t>2/27/2022</a:t>
            </a:fld>
            <a:endParaRPr lang="en-US"/>
          </a:p>
        </p:txBody>
      </p:sp>
      <p:sp>
        <p:nvSpPr>
          <p:cNvPr id="8" name="Footer Placeholder 7">
            <a:extLst>
              <a:ext uri="{FF2B5EF4-FFF2-40B4-BE49-F238E27FC236}">
                <a16:creationId xmlns:a16="http://schemas.microsoft.com/office/drawing/2014/main" id="{5A024CA1-F19E-4CEA-B026-A128B2ACF7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2A3A04-DA36-42FC-AB6E-02A4C3B36FA5}"/>
              </a:ext>
            </a:extLst>
          </p:cNvPr>
          <p:cNvSpPr>
            <a:spLocks noGrp="1"/>
          </p:cNvSpPr>
          <p:nvPr>
            <p:ph type="sldNum" sz="quarter" idx="12"/>
          </p:nvPr>
        </p:nvSpPr>
        <p:spPr/>
        <p:txBody>
          <a:bodyPr/>
          <a:lstStyle/>
          <a:p>
            <a:fld id="{7404E39D-AE0A-4F71-830E-FD5C1A7675EC}" type="slidenum">
              <a:rPr lang="en-US" smtClean="0"/>
              <a:t>‹#›</a:t>
            </a:fld>
            <a:endParaRPr lang="en-US"/>
          </a:p>
        </p:txBody>
      </p:sp>
    </p:spTree>
    <p:extLst>
      <p:ext uri="{BB962C8B-B14F-4D97-AF65-F5344CB8AC3E}">
        <p14:creationId xmlns:p14="http://schemas.microsoft.com/office/powerpoint/2010/main" val="117896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8D894-95E9-4B7B-9795-B3B576A8E3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6E4A02-7491-4217-BEB7-785B53A6E7E2}"/>
              </a:ext>
            </a:extLst>
          </p:cNvPr>
          <p:cNvSpPr>
            <a:spLocks noGrp="1"/>
          </p:cNvSpPr>
          <p:nvPr>
            <p:ph type="dt" sz="half" idx="10"/>
          </p:nvPr>
        </p:nvSpPr>
        <p:spPr/>
        <p:txBody>
          <a:bodyPr/>
          <a:lstStyle/>
          <a:p>
            <a:fld id="{92483D12-F0A3-4219-A711-851151285727}" type="datetimeFigureOut">
              <a:rPr lang="en-US" smtClean="0"/>
              <a:t>2/27/2022</a:t>
            </a:fld>
            <a:endParaRPr lang="en-US"/>
          </a:p>
        </p:txBody>
      </p:sp>
      <p:sp>
        <p:nvSpPr>
          <p:cNvPr id="4" name="Footer Placeholder 3">
            <a:extLst>
              <a:ext uri="{FF2B5EF4-FFF2-40B4-BE49-F238E27FC236}">
                <a16:creationId xmlns:a16="http://schemas.microsoft.com/office/drawing/2014/main" id="{1EA6632D-FB1A-46AF-9441-C82794F9A6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EF14E9-2063-4E66-96B2-B31FB6CDA5CD}"/>
              </a:ext>
            </a:extLst>
          </p:cNvPr>
          <p:cNvSpPr>
            <a:spLocks noGrp="1"/>
          </p:cNvSpPr>
          <p:nvPr>
            <p:ph type="sldNum" sz="quarter" idx="12"/>
          </p:nvPr>
        </p:nvSpPr>
        <p:spPr/>
        <p:txBody>
          <a:bodyPr/>
          <a:lstStyle/>
          <a:p>
            <a:fld id="{7404E39D-AE0A-4F71-830E-FD5C1A7675EC}" type="slidenum">
              <a:rPr lang="en-US" smtClean="0"/>
              <a:t>‹#›</a:t>
            </a:fld>
            <a:endParaRPr lang="en-US"/>
          </a:p>
        </p:txBody>
      </p:sp>
    </p:spTree>
    <p:extLst>
      <p:ext uri="{BB962C8B-B14F-4D97-AF65-F5344CB8AC3E}">
        <p14:creationId xmlns:p14="http://schemas.microsoft.com/office/powerpoint/2010/main" val="77527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69F518-D043-4A4A-B212-E91D9FD20729}"/>
              </a:ext>
            </a:extLst>
          </p:cNvPr>
          <p:cNvSpPr>
            <a:spLocks noGrp="1"/>
          </p:cNvSpPr>
          <p:nvPr>
            <p:ph type="dt" sz="half" idx="10"/>
          </p:nvPr>
        </p:nvSpPr>
        <p:spPr/>
        <p:txBody>
          <a:bodyPr/>
          <a:lstStyle/>
          <a:p>
            <a:fld id="{92483D12-F0A3-4219-A711-851151285727}" type="datetimeFigureOut">
              <a:rPr lang="en-US" smtClean="0"/>
              <a:t>2/27/2022</a:t>
            </a:fld>
            <a:endParaRPr lang="en-US"/>
          </a:p>
        </p:txBody>
      </p:sp>
      <p:sp>
        <p:nvSpPr>
          <p:cNvPr id="3" name="Footer Placeholder 2">
            <a:extLst>
              <a:ext uri="{FF2B5EF4-FFF2-40B4-BE49-F238E27FC236}">
                <a16:creationId xmlns:a16="http://schemas.microsoft.com/office/drawing/2014/main" id="{70D717C5-222A-4D4B-97D7-98C09AF505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8A8E53-58CE-49BD-8205-60DF44283AC3}"/>
              </a:ext>
            </a:extLst>
          </p:cNvPr>
          <p:cNvSpPr>
            <a:spLocks noGrp="1"/>
          </p:cNvSpPr>
          <p:nvPr>
            <p:ph type="sldNum" sz="quarter" idx="12"/>
          </p:nvPr>
        </p:nvSpPr>
        <p:spPr/>
        <p:txBody>
          <a:bodyPr/>
          <a:lstStyle/>
          <a:p>
            <a:fld id="{7404E39D-AE0A-4F71-830E-FD5C1A7675EC}" type="slidenum">
              <a:rPr lang="en-US" smtClean="0"/>
              <a:t>‹#›</a:t>
            </a:fld>
            <a:endParaRPr lang="en-US"/>
          </a:p>
        </p:txBody>
      </p:sp>
    </p:spTree>
    <p:extLst>
      <p:ext uri="{BB962C8B-B14F-4D97-AF65-F5344CB8AC3E}">
        <p14:creationId xmlns:p14="http://schemas.microsoft.com/office/powerpoint/2010/main" val="205632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12D4-C93F-443A-BE4D-282050983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B0027B-2A50-4008-84F7-4236C3C677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8A964E-C627-41AC-AC8A-1B57E9B80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BD0A6-FB01-4151-ADA2-732AB5ACCF1A}"/>
              </a:ext>
            </a:extLst>
          </p:cNvPr>
          <p:cNvSpPr>
            <a:spLocks noGrp="1"/>
          </p:cNvSpPr>
          <p:nvPr>
            <p:ph type="dt" sz="half" idx="10"/>
          </p:nvPr>
        </p:nvSpPr>
        <p:spPr/>
        <p:txBody>
          <a:bodyPr/>
          <a:lstStyle/>
          <a:p>
            <a:fld id="{92483D12-F0A3-4219-A711-851151285727}" type="datetimeFigureOut">
              <a:rPr lang="en-US" smtClean="0"/>
              <a:t>2/27/2022</a:t>
            </a:fld>
            <a:endParaRPr lang="en-US"/>
          </a:p>
        </p:txBody>
      </p:sp>
      <p:sp>
        <p:nvSpPr>
          <p:cNvPr id="6" name="Footer Placeholder 5">
            <a:extLst>
              <a:ext uri="{FF2B5EF4-FFF2-40B4-BE49-F238E27FC236}">
                <a16:creationId xmlns:a16="http://schemas.microsoft.com/office/drawing/2014/main" id="{02939F68-72A9-4F1C-9343-2D14CDC7C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6C3440-6645-4105-A6E2-2FFA65195BA6}"/>
              </a:ext>
            </a:extLst>
          </p:cNvPr>
          <p:cNvSpPr>
            <a:spLocks noGrp="1"/>
          </p:cNvSpPr>
          <p:nvPr>
            <p:ph type="sldNum" sz="quarter" idx="12"/>
          </p:nvPr>
        </p:nvSpPr>
        <p:spPr/>
        <p:txBody>
          <a:bodyPr/>
          <a:lstStyle/>
          <a:p>
            <a:fld id="{7404E39D-AE0A-4F71-830E-FD5C1A7675EC}" type="slidenum">
              <a:rPr lang="en-US" smtClean="0"/>
              <a:t>‹#›</a:t>
            </a:fld>
            <a:endParaRPr lang="en-US"/>
          </a:p>
        </p:txBody>
      </p:sp>
    </p:spTree>
    <p:extLst>
      <p:ext uri="{BB962C8B-B14F-4D97-AF65-F5344CB8AC3E}">
        <p14:creationId xmlns:p14="http://schemas.microsoft.com/office/powerpoint/2010/main" val="140555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56885-9A82-4CDA-A471-407682A81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E2185D-1BE7-402A-B8B3-EE8CB5D1C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6F3EEB-B9EE-40F5-A7EA-67B940969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56EFD1-42EE-4EAE-970C-A86D5F5BC114}"/>
              </a:ext>
            </a:extLst>
          </p:cNvPr>
          <p:cNvSpPr>
            <a:spLocks noGrp="1"/>
          </p:cNvSpPr>
          <p:nvPr>
            <p:ph type="dt" sz="half" idx="10"/>
          </p:nvPr>
        </p:nvSpPr>
        <p:spPr/>
        <p:txBody>
          <a:bodyPr/>
          <a:lstStyle/>
          <a:p>
            <a:fld id="{92483D12-F0A3-4219-A711-851151285727}" type="datetimeFigureOut">
              <a:rPr lang="en-US" smtClean="0"/>
              <a:t>2/27/2022</a:t>
            </a:fld>
            <a:endParaRPr lang="en-US"/>
          </a:p>
        </p:txBody>
      </p:sp>
      <p:sp>
        <p:nvSpPr>
          <p:cNvPr id="6" name="Footer Placeholder 5">
            <a:extLst>
              <a:ext uri="{FF2B5EF4-FFF2-40B4-BE49-F238E27FC236}">
                <a16:creationId xmlns:a16="http://schemas.microsoft.com/office/drawing/2014/main" id="{2DB216C2-39F6-48E1-9D24-2E6CC21B9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4930CB-5C5D-4048-B82C-AF7373DA8480}"/>
              </a:ext>
            </a:extLst>
          </p:cNvPr>
          <p:cNvSpPr>
            <a:spLocks noGrp="1"/>
          </p:cNvSpPr>
          <p:nvPr>
            <p:ph type="sldNum" sz="quarter" idx="12"/>
          </p:nvPr>
        </p:nvSpPr>
        <p:spPr/>
        <p:txBody>
          <a:bodyPr/>
          <a:lstStyle/>
          <a:p>
            <a:fld id="{7404E39D-AE0A-4F71-830E-FD5C1A7675EC}" type="slidenum">
              <a:rPr lang="en-US" smtClean="0"/>
              <a:t>‹#›</a:t>
            </a:fld>
            <a:endParaRPr lang="en-US"/>
          </a:p>
        </p:txBody>
      </p:sp>
    </p:spTree>
    <p:extLst>
      <p:ext uri="{BB962C8B-B14F-4D97-AF65-F5344CB8AC3E}">
        <p14:creationId xmlns:p14="http://schemas.microsoft.com/office/powerpoint/2010/main" val="205560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8DC1D3-FBAF-4A49-A7AC-B77082F00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4D88B3-8F12-41A2-AA44-473D83800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C8470-1717-468D-9654-67BE6AD30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83D12-F0A3-4219-A711-851151285727}" type="datetimeFigureOut">
              <a:rPr lang="en-US" smtClean="0"/>
              <a:t>2/27/2022</a:t>
            </a:fld>
            <a:endParaRPr lang="en-US"/>
          </a:p>
        </p:txBody>
      </p:sp>
      <p:sp>
        <p:nvSpPr>
          <p:cNvPr id="5" name="Footer Placeholder 4">
            <a:extLst>
              <a:ext uri="{FF2B5EF4-FFF2-40B4-BE49-F238E27FC236}">
                <a16:creationId xmlns:a16="http://schemas.microsoft.com/office/drawing/2014/main" id="{39C57B28-12A2-4C74-ABCD-F4FE5B6B9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2E21F2-BEC6-4325-8FDF-FD4CDA0828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4E39D-AE0A-4F71-830E-FD5C1A7675EC}" type="slidenum">
              <a:rPr lang="en-US" smtClean="0"/>
              <a:t>‹#›</a:t>
            </a:fld>
            <a:endParaRPr lang="en-US"/>
          </a:p>
        </p:txBody>
      </p:sp>
    </p:spTree>
    <p:extLst>
      <p:ext uri="{BB962C8B-B14F-4D97-AF65-F5344CB8AC3E}">
        <p14:creationId xmlns:p14="http://schemas.microsoft.com/office/powerpoint/2010/main" val="2717912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423E-F02F-4675-A09B-6AE2E0CEB618}"/>
              </a:ext>
            </a:extLst>
          </p:cNvPr>
          <p:cNvSpPr>
            <a:spLocks noGrp="1"/>
          </p:cNvSpPr>
          <p:nvPr>
            <p:ph type="ctrTitle"/>
          </p:nvPr>
        </p:nvSpPr>
        <p:spPr/>
        <p:txBody>
          <a:bodyPr/>
          <a:lstStyle/>
          <a:p>
            <a:r>
              <a:rPr lang="en-US" b="1" dirty="0"/>
              <a:t>Keeping Things in Perspective</a:t>
            </a:r>
          </a:p>
        </p:txBody>
      </p:sp>
    </p:spTree>
    <p:extLst>
      <p:ext uri="{BB962C8B-B14F-4D97-AF65-F5344CB8AC3E}">
        <p14:creationId xmlns:p14="http://schemas.microsoft.com/office/powerpoint/2010/main" val="31764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6B91-5237-492D-A8C9-0DAF75C728C7}"/>
              </a:ext>
            </a:extLst>
          </p:cNvPr>
          <p:cNvSpPr txBox="1"/>
          <p:nvPr/>
        </p:nvSpPr>
        <p:spPr>
          <a:xfrm>
            <a:off x="5584323" y="208081"/>
            <a:ext cx="6093724" cy="2246769"/>
          </a:xfrm>
          <a:prstGeom prst="rect">
            <a:avLst/>
          </a:prstGeom>
          <a:noFill/>
        </p:spPr>
        <p:txBody>
          <a:bodyPr wrap="square">
            <a:spAutoFit/>
          </a:bodyPr>
          <a:lstStyle/>
          <a:p>
            <a:r>
              <a:rPr lang="en-US" sz="2800" b="1" i="0" dirty="0">
                <a:solidFill>
                  <a:srgbClr val="000000"/>
                </a:solidFill>
                <a:effectLst/>
                <a:latin typeface="Palatino Linotype" panose="02040502050505030304" pitchFamily="18" charset="0"/>
              </a:rPr>
              <a:t>Acts 5 </a:t>
            </a:r>
            <a:r>
              <a:rPr lang="en-US" sz="2800" b="1" i="0" baseline="30000" dirty="0">
                <a:solidFill>
                  <a:srgbClr val="000000"/>
                </a:solidFill>
                <a:effectLst/>
                <a:latin typeface="Palatino Linotype" panose="02040502050505030304" pitchFamily="18" charset="0"/>
              </a:rPr>
              <a:t>37 </a:t>
            </a:r>
            <a:r>
              <a:rPr lang="en-US" sz="2800" b="0" i="0" dirty="0">
                <a:solidFill>
                  <a:srgbClr val="000000"/>
                </a:solidFill>
                <a:effectLst/>
                <a:latin typeface="Palatino Linotype" panose="02040502050505030304" pitchFamily="18" charset="0"/>
              </a:rPr>
              <a:t>…Judas of Galilee appeared in the da</a:t>
            </a:r>
            <a:r>
              <a:rPr lang="en-US" sz="2800" b="0" dirty="0">
                <a:solidFill>
                  <a:srgbClr val="000000"/>
                </a:solidFill>
                <a:effectLst/>
                <a:latin typeface="Palatino Linotype" panose="02040502050505030304" pitchFamily="18" charset="0"/>
              </a:rPr>
              <a:t>ys of the census and drew away some people after him; he also perished, and all those who followed him were scattered.</a:t>
            </a:r>
            <a:endParaRPr lang="en-US" sz="2800" dirty="0">
              <a:latin typeface="Palatino Linotype" panose="02040502050505030304" pitchFamily="18" charset="0"/>
            </a:endParaRPr>
          </a:p>
        </p:txBody>
      </p:sp>
      <p:sp>
        <p:nvSpPr>
          <p:cNvPr id="2" name="TextBox 1">
            <a:extLst>
              <a:ext uri="{FF2B5EF4-FFF2-40B4-BE49-F238E27FC236}">
                <a16:creationId xmlns:a16="http://schemas.microsoft.com/office/drawing/2014/main" id="{F4CC88CF-792B-41E3-B41E-9FD649C959BA}"/>
              </a:ext>
            </a:extLst>
          </p:cNvPr>
          <p:cNvSpPr txBox="1"/>
          <p:nvPr/>
        </p:nvSpPr>
        <p:spPr>
          <a:xfrm>
            <a:off x="308610" y="571500"/>
            <a:ext cx="4080510" cy="584775"/>
          </a:xfrm>
          <a:prstGeom prst="rect">
            <a:avLst/>
          </a:prstGeom>
          <a:noFill/>
        </p:spPr>
        <p:txBody>
          <a:bodyPr wrap="square" rtlCol="0">
            <a:spAutoFit/>
          </a:bodyPr>
          <a:lstStyle/>
          <a:p>
            <a:r>
              <a:rPr lang="en-US" sz="3200" b="1" dirty="0"/>
              <a:t>Judas of Galilee</a:t>
            </a:r>
          </a:p>
        </p:txBody>
      </p:sp>
      <p:sp>
        <p:nvSpPr>
          <p:cNvPr id="3" name="TextBox 2">
            <a:extLst>
              <a:ext uri="{FF2B5EF4-FFF2-40B4-BE49-F238E27FC236}">
                <a16:creationId xmlns:a16="http://schemas.microsoft.com/office/drawing/2014/main" id="{965BDC4B-C9B7-428A-8CAE-F8F6B680E83A}"/>
              </a:ext>
            </a:extLst>
          </p:cNvPr>
          <p:cNvSpPr txBox="1"/>
          <p:nvPr/>
        </p:nvSpPr>
        <p:spPr>
          <a:xfrm>
            <a:off x="373487" y="1957586"/>
            <a:ext cx="4579771" cy="2431435"/>
          </a:xfrm>
          <a:prstGeom prst="rect">
            <a:avLst/>
          </a:prstGeom>
          <a:solidFill>
            <a:schemeClr val="tx1"/>
          </a:solidFill>
        </p:spPr>
        <p:txBody>
          <a:bodyPr wrap="square" rtlCol="0">
            <a:spAutoFit/>
          </a:bodyPr>
          <a:lstStyle/>
          <a:p>
            <a:r>
              <a:rPr lang="en-US" sz="2800" dirty="0">
                <a:solidFill>
                  <a:schemeClr val="bg1"/>
                </a:solidFill>
              </a:rPr>
              <a:t>“…they have a passion for liberty that is almost unconquerable, since they are convinced that God alone is their leader and master.”</a:t>
            </a:r>
          </a:p>
          <a:p>
            <a:pPr algn="r"/>
            <a:r>
              <a:rPr lang="en-US" sz="1200" i="1" dirty="0">
                <a:solidFill>
                  <a:schemeClr val="bg1"/>
                </a:solidFill>
              </a:rPr>
              <a:t>Ant. xviii.23</a:t>
            </a:r>
          </a:p>
        </p:txBody>
      </p:sp>
      <p:sp>
        <p:nvSpPr>
          <p:cNvPr id="4" name="TextBox 3">
            <a:extLst>
              <a:ext uri="{FF2B5EF4-FFF2-40B4-BE49-F238E27FC236}">
                <a16:creationId xmlns:a16="http://schemas.microsoft.com/office/drawing/2014/main" id="{6A77BC0A-0576-46A1-A722-13E61EF792DB}"/>
              </a:ext>
            </a:extLst>
          </p:cNvPr>
          <p:cNvSpPr txBox="1"/>
          <p:nvPr/>
        </p:nvSpPr>
        <p:spPr>
          <a:xfrm>
            <a:off x="746975" y="4700789"/>
            <a:ext cx="1687132" cy="1384995"/>
          </a:xfrm>
          <a:prstGeom prst="rect">
            <a:avLst/>
          </a:prstGeom>
          <a:noFill/>
        </p:spPr>
        <p:txBody>
          <a:bodyPr wrap="square" rtlCol="0">
            <a:spAutoFit/>
          </a:bodyPr>
          <a:lstStyle/>
          <a:p>
            <a:pPr algn="ctr"/>
            <a:r>
              <a:rPr lang="en-US" sz="2800" dirty="0"/>
              <a:t>Religious and Patriotic</a:t>
            </a:r>
          </a:p>
        </p:txBody>
      </p:sp>
    </p:spTree>
    <p:extLst>
      <p:ext uri="{BB962C8B-B14F-4D97-AF65-F5344CB8AC3E}">
        <p14:creationId xmlns:p14="http://schemas.microsoft.com/office/powerpoint/2010/main" val="3871218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6B91-5237-492D-A8C9-0DAF75C728C7}"/>
              </a:ext>
            </a:extLst>
          </p:cNvPr>
          <p:cNvSpPr txBox="1"/>
          <p:nvPr/>
        </p:nvSpPr>
        <p:spPr>
          <a:xfrm>
            <a:off x="5584323" y="208081"/>
            <a:ext cx="6093724" cy="5262979"/>
          </a:xfrm>
          <a:prstGeom prst="rect">
            <a:avLst/>
          </a:prstGeom>
          <a:noFill/>
        </p:spPr>
        <p:txBody>
          <a:bodyPr wrap="square">
            <a:spAutoFit/>
          </a:bodyPr>
          <a:lstStyle/>
          <a:p>
            <a:r>
              <a:rPr lang="en-US" sz="2800" b="1" i="0" dirty="0">
                <a:solidFill>
                  <a:srgbClr val="000000"/>
                </a:solidFill>
                <a:effectLst/>
                <a:latin typeface="Palatino Linotype" panose="02040502050505030304" pitchFamily="18" charset="0"/>
              </a:rPr>
              <a:t>Matthew 22</a:t>
            </a:r>
            <a:r>
              <a:rPr lang="en-US" sz="2800" b="1" i="0" baseline="30000" dirty="0">
                <a:solidFill>
                  <a:srgbClr val="000000"/>
                </a:solidFill>
                <a:effectLst/>
                <a:latin typeface="Palatino Linotype" panose="02040502050505030304" pitchFamily="18" charset="0"/>
              </a:rPr>
              <a:t> 15 </a:t>
            </a:r>
            <a:r>
              <a:rPr lang="en-US" sz="2800" b="0" i="0" dirty="0">
                <a:solidFill>
                  <a:srgbClr val="000000"/>
                </a:solidFill>
                <a:effectLst/>
                <a:latin typeface="Palatino Linotype" panose="02040502050505030304" pitchFamily="18" charset="0"/>
              </a:rPr>
              <a:t>Then the Pharisees went and plotted together how they might trap Him in what He said. </a:t>
            </a:r>
            <a:r>
              <a:rPr lang="en-US" sz="2800" b="1" i="0" baseline="30000" dirty="0">
                <a:solidFill>
                  <a:srgbClr val="000000"/>
                </a:solidFill>
                <a:effectLst/>
                <a:latin typeface="Palatino Linotype" panose="02040502050505030304" pitchFamily="18" charset="0"/>
              </a:rPr>
              <a:t>16 </a:t>
            </a:r>
            <a:r>
              <a:rPr lang="en-US" sz="2800" b="0" i="0" dirty="0">
                <a:solidFill>
                  <a:srgbClr val="000000"/>
                </a:solidFill>
                <a:effectLst/>
                <a:latin typeface="Palatino Linotype" panose="02040502050505030304" pitchFamily="18" charset="0"/>
              </a:rPr>
              <a:t>And they sent their disciples to Him, along with the Herodians, saying, “Teacher, we know that You are truthful and teach the way of God in truth, and do not care what anyone thinks; for You are not partial to anyone. </a:t>
            </a:r>
            <a:r>
              <a:rPr lang="en-US" sz="2800" b="1" i="0" baseline="30000" dirty="0">
                <a:solidFill>
                  <a:srgbClr val="000000"/>
                </a:solidFill>
                <a:effectLst/>
                <a:latin typeface="Palatino Linotype" panose="02040502050505030304" pitchFamily="18" charset="0"/>
              </a:rPr>
              <a:t>17 </a:t>
            </a:r>
            <a:r>
              <a:rPr lang="en-US" sz="2800" b="0" i="0" dirty="0">
                <a:solidFill>
                  <a:srgbClr val="000000"/>
                </a:solidFill>
                <a:effectLst/>
                <a:latin typeface="Palatino Linotype" panose="02040502050505030304" pitchFamily="18" charset="0"/>
              </a:rPr>
              <a:t>Tell us then, what do You think? Is it permissible to pay a poll-tax to Caesar, or not?”</a:t>
            </a:r>
            <a:endParaRPr lang="en-US" sz="2800" dirty="0">
              <a:latin typeface="Palatino Linotype" panose="02040502050505030304" pitchFamily="18" charset="0"/>
            </a:endParaRPr>
          </a:p>
        </p:txBody>
      </p:sp>
      <p:sp>
        <p:nvSpPr>
          <p:cNvPr id="2" name="TextBox 1">
            <a:extLst>
              <a:ext uri="{FF2B5EF4-FFF2-40B4-BE49-F238E27FC236}">
                <a16:creationId xmlns:a16="http://schemas.microsoft.com/office/drawing/2014/main" id="{F4CC88CF-792B-41E3-B41E-9FD649C959BA}"/>
              </a:ext>
            </a:extLst>
          </p:cNvPr>
          <p:cNvSpPr txBox="1"/>
          <p:nvPr/>
        </p:nvSpPr>
        <p:spPr>
          <a:xfrm>
            <a:off x="308610" y="571500"/>
            <a:ext cx="4080510" cy="584775"/>
          </a:xfrm>
          <a:prstGeom prst="rect">
            <a:avLst/>
          </a:prstGeom>
          <a:noFill/>
        </p:spPr>
        <p:txBody>
          <a:bodyPr wrap="square" rtlCol="0">
            <a:spAutoFit/>
          </a:bodyPr>
          <a:lstStyle/>
          <a:p>
            <a:r>
              <a:rPr lang="en-US" sz="3200" b="1" dirty="0"/>
              <a:t>Tribute to Caesar</a:t>
            </a:r>
          </a:p>
        </p:txBody>
      </p:sp>
      <p:sp>
        <p:nvSpPr>
          <p:cNvPr id="6" name="TextBox 5">
            <a:extLst>
              <a:ext uri="{FF2B5EF4-FFF2-40B4-BE49-F238E27FC236}">
                <a16:creationId xmlns:a16="http://schemas.microsoft.com/office/drawing/2014/main" id="{6C95A7F6-65DA-436E-BF91-A92FAD48C460}"/>
              </a:ext>
            </a:extLst>
          </p:cNvPr>
          <p:cNvSpPr txBox="1"/>
          <p:nvPr/>
        </p:nvSpPr>
        <p:spPr>
          <a:xfrm>
            <a:off x="461010" y="1664056"/>
            <a:ext cx="3928110" cy="1815882"/>
          </a:xfrm>
          <a:prstGeom prst="rect">
            <a:avLst/>
          </a:prstGeom>
          <a:noFill/>
        </p:spPr>
        <p:txBody>
          <a:bodyPr wrap="square" rtlCol="0">
            <a:spAutoFit/>
          </a:bodyPr>
          <a:lstStyle/>
          <a:p>
            <a:r>
              <a:rPr lang="en-US" sz="2800" dirty="0"/>
              <a:t>The </a:t>
            </a:r>
            <a:r>
              <a:rPr lang="en-US" sz="2800" b="1" i="1" dirty="0"/>
              <a:t>zealots</a:t>
            </a:r>
            <a:r>
              <a:rPr lang="en-US" sz="2800" dirty="0"/>
              <a:t>, heirs of the spirit of Judas’ rebellion, continued to resent and resist Roman rule.</a:t>
            </a:r>
          </a:p>
        </p:txBody>
      </p:sp>
      <p:sp>
        <p:nvSpPr>
          <p:cNvPr id="7" name="TextBox 6">
            <a:extLst>
              <a:ext uri="{FF2B5EF4-FFF2-40B4-BE49-F238E27FC236}">
                <a16:creationId xmlns:a16="http://schemas.microsoft.com/office/drawing/2014/main" id="{70B783E0-4EBF-4128-89F0-01FED6141131}"/>
              </a:ext>
            </a:extLst>
          </p:cNvPr>
          <p:cNvSpPr txBox="1"/>
          <p:nvPr/>
        </p:nvSpPr>
        <p:spPr>
          <a:xfrm>
            <a:off x="5622228" y="301052"/>
            <a:ext cx="6055820" cy="3108543"/>
          </a:xfrm>
          <a:prstGeom prst="rect">
            <a:avLst/>
          </a:prstGeom>
          <a:solidFill>
            <a:schemeClr val="bg1"/>
          </a:solidFill>
          <a:ln>
            <a:solidFill>
              <a:schemeClr val="tx1"/>
            </a:solidFill>
          </a:ln>
          <a:effectLst>
            <a:outerShdw blurRad="50800" dist="152400" dir="8100000" algn="tr" rotWithShape="0">
              <a:prstClr val="black">
                <a:alpha val="40000"/>
              </a:prstClr>
            </a:outerShdw>
          </a:effectLst>
        </p:spPr>
        <p:txBody>
          <a:bodyPr wrap="square">
            <a:spAutoFit/>
          </a:bodyPr>
          <a:lstStyle/>
          <a:p>
            <a:r>
              <a:rPr lang="en-US" sz="2800" b="1" dirty="0">
                <a:solidFill>
                  <a:srgbClr val="000000"/>
                </a:solidFill>
                <a:effectLst/>
                <a:latin typeface="Palatino Linotype" panose="02040502050505030304" pitchFamily="18" charset="0"/>
              </a:rPr>
              <a:t>Luke 20</a:t>
            </a:r>
            <a:r>
              <a:rPr lang="en-US" sz="2800" b="0" dirty="0">
                <a:solidFill>
                  <a:srgbClr val="000000"/>
                </a:solidFill>
                <a:effectLst/>
                <a:latin typeface="Palatino Linotype" panose="02040502050505030304" pitchFamily="18" charset="0"/>
              </a:rPr>
              <a:t> </a:t>
            </a:r>
            <a:r>
              <a:rPr lang="en-US" sz="2800" b="1" baseline="30000" dirty="0">
                <a:solidFill>
                  <a:srgbClr val="000000"/>
                </a:solidFill>
                <a:effectLst/>
                <a:latin typeface="Palatino Linotype" panose="02040502050505030304" pitchFamily="18" charset="0"/>
              </a:rPr>
              <a:t>20 	</a:t>
            </a:r>
            <a:r>
              <a:rPr lang="en-US" sz="2800" b="0" dirty="0">
                <a:solidFill>
                  <a:srgbClr val="000000"/>
                </a:solidFill>
                <a:effectLst/>
                <a:latin typeface="Palatino Linotype" panose="02040502050505030304" pitchFamily="18" charset="0"/>
              </a:rPr>
              <a:t>And so they watched Him closely, and sent spies who pretended to be righteous, in order that they might catch Him in some statement, so that they could hand Him over to the jurisdiction and authority of the governor. </a:t>
            </a:r>
            <a:endParaRPr lang="en-US" sz="2800" dirty="0">
              <a:latin typeface="Palatino Linotype" panose="02040502050505030304" pitchFamily="18" charset="0"/>
            </a:endParaRPr>
          </a:p>
        </p:txBody>
      </p:sp>
      <p:sp>
        <p:nvSpPr>
          <p:cNvPr id="8" name="Arrow: Up 7">
            <a:extLst>
              <a:ext uri="{FF2B5EF4-FFF2-40B4-BE49-F238E27FC236}">
                <a16:creationId xmlns:a16="http://schemas.microsoft.com/office/drawing/2014/main" id="{557F49DF-A569-4F2B-A16C-03C759BF6789}"/>
              </a:ext>
            </a:extLst>
          </p:cNvPr>
          <p:cNvSpPr/>
          <p:nvPr/>
        </p:nvSpPr>
        <p:spPr>
          <a:xfrm rot="19200000">
            <a:off x="2370905" y="3474720"/>
            <a:ext cx="1561514" cy="256032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a:effectLst>
                  <a:outerShdw blurRad="38100" dist="38100" dir="2700000" algn="tl">
                    <a:srgbClr val="000000">
                      <a:alpha val="43137"/>
                    </a:srgbClr>
                  </a:outerShdw>
                </a:effectLst>
              </a:rPr>
              <a:t>“YES” - Offend Jewish Patriots</a:t>
            </a:r>
          </a:p>
        </p:txBody>
      </p:sp>
      <p:sp>
        <p:nvSpPr>
          <p:cNvPr id="9" name="Arrow: Up 8">
            <a:extLst>
              <a:ext uri="{FF2B5EF4-FFF2-40B4-BE49-F238E27FC236}">
                <a16:creationId xmlns:a16="http://schemas.microsoft.com/office/drawing/2014/main" id="{2CC9A8C0-D37A-4BB1-8086-1A4AADD947E8}"/>
              </a:ext>
            </a:extLst>
          </p:cNvPr>
          <p:cNvSpPr/>
          <p:nvPr/>
        </p:nvSpPr>
        <p:spPr>
          <a:xfrm rot="2400000">
            <a:off x="4407383" y="3474720"/>
            <a:ext cx="1561514" cy="256032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effectLst>
                  <a:outerShdw blurRad="38100" dist="38100" dir="2700000" algn="tl">
                    <a:srgbClr val="000000">
                      <a:alpha val="43137"/>
                    </a:srgbClr>
                  </a:outerShdw>
                </a:effectLst>
              </a:rPr>
              <a:t>“NO” - Guilty of Insurrection</a:t>
            </a:r>
          </a:p>
        </p:txBody>
      </p:sp>
      <p:sp>
        <p:nvSpPr>
          <p:cNvPr id="10" name="TextBox 9">
            <a:extLst>
              <a:ext uri="{FF2B5EF4-FFF2-40B4-BE49-F238E27FC236}">
                <a16:creationId xmlns:a16="http://schemas.microsoft.com/office/drawing/2014/main" id="{7F42EA56-6406-4891-A7DA-868FE6DC5788}"/>
              </a:ext>
            </a:extLst>
          </p:cNvPr>
          <p:cNvSpPr txBox="1"/>
          <p:nvPr/>
        </p:nvSpPr>
        <p:spPr>
          <a:xfrm>
            <a:off x="8047476" y="3657593"/>
            <a:ext cx="3784935" cy="1815882"/>
          </a:xfrm>
          <a:prstGeom prst="rect">
            <a:avLst/>
          </a:prstGeom>
          <a:solidFill>
            <a:schemeClr val="tx1"/>
          </a:solidFill>
        </p:spPr>
        <p:txBody>
          <a:bodyPr wrap="square" rtlCol="0">
            <a:spAutoFit/>
          </a:bodyPr>
          <a:lstStyle/>
          <a:p>
            <a:r>
              <a:rPr lang="en-US" sz="2800" dirty="0">
                <a:solidFill>
                  <a:schemeClr val="bg1"/>
                </a:solidFill>
              </a:rPr>
              <a:t>“upbraiding them as cowards for consenting to pay tribute to the Romans.”</a:t>
            </a:r>
          </a:p>
        </p:txBody>
      </p:sp>
    </p:spTree>
    <p:extLst>
      <p:ext uri="{BB962C8B-B14F-4D97-AF65-F5344CB8AC3E}">
        <p14:creationId xmlns:p14="http://schemas.microsoft.com/office/powerpoint/2010/main" val="306049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P spid="8" grpId="0" animBg="1"/>
      <p:bldP spid="9" grpId="0"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B28CCF2-F567-46C1-B7E9-660081181FBA}"/>
              </a:ext>
            </a:extLst>
          </p:cNvPr>
          <p:cNvSpPr txBox="1"/>
          <p:nvPr/>
        </p:nvSpPr>
        <p:spPr>
          <a:xfrm>
            <a:off x="9204366" y="5074307"/>
            <a:ext cx="2176406" cy="923330"/>
          </a:xfrm>
          <a:prstGeom prst="rect">
            <a:avLst/>
          </a:prstGeom>
          <a:noFill/>
        </p:spPr>
        <p:txBody>
          <a:bodyPr wrap="square">
            <a:spAutoFit/>
          </a:bodyPr>
          <a:lstStyle/>
          <a:p>
            <a:r>
              <a:rPr lang="en-US" b="1" i="1" dirty="0">
                <a:solidFill>
                  <a:srgbClr val="000000"/>
                </a:solidFill>
                <a:effectLst/>
                <a:latin typeface="Arial" panose="020B0604020202020204" pitchFamily="34" charset="0"/>
              </a:rPr>
              <a:t>PONTIF MAXIM</a:t>
            </a:r>
            <a:endParaRPr lang="nn-NO" b="1" i="1" dirty="0">
              <a:solidFill>
                <a:srgbClr val="000000"/>
              </a:solidFill>
              <a:latin typeface="Arial" panose="020B0604020202020204" pitchFamily="34" charset="0"/>
            </a:endParaRPr>
          </a:p>
          <a:p>
            <a:endParaRPr lang="nn-NO" dirty="0">
              <a:solidFill>
                <a:srgbClr val="000000"/>
              </a:solidFill>
              <a:latin typeface="Arial" panose="020B0604020202020204" pitchFamily="34" charset="0"/>
            </a:endParaRPr>
          </a:p>
          <a:p>
            <a:r>
              <a:rPr lang="nn-NO" dirty="0">
                <a:solidFill>
                  <a:srgbClr val="000000"/>
                </a:solidFill>
                <a:latin typeface="Arial" panose="020B0604020202020204" pitchFamily="34" charset="0"/>
              </a:rPr>
              <a:t>High Priest</a:t>
            </a:r>
            <a:endParaRPr lang="en-US" dirty="0"/>
          </a:p>
        </p:txBody>
      </p:sp>
      <p:pic>
        <p:nvPicPr>
          <p:cNvPr id="2054" name="Picture 6">
            <a:extLst>
              <a:ext uri="{FF2B5EF4-FFF2-40B4-BE49-F238E27FC236}">
                <a16:creationId xmlns:a16="http://schemas.microsoft.com/office/drawing/2014/main" id="{E1C25E78-DF56-4394-B088-B693B5059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632" y="4431178"/>
            <a:ext cx="2491425" cy="24268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F7EA8EF-8D75-462C-8793-D65B49ED0F23}"/>
              </a:ext>
            </a:extLst>
          </p:cNvPr>
          <p:cNvSpPr txBox="1"/>
          <p:nvPr/>
        </p:nvSpPr>
        <p:spPr>
          <a:xfrm>
            <a:off x="1561514" y="3131479"/>
            <a:ext cx="10116534" cy="954107"/>
          </a:xfrm>
          <a:prstGeom prst="rect">
            <a:avLst/>
          </a:prstGeom>
          <a:noFill/>
        </p:spPr>
        <p:txBody>
          <a:bodyPr wrap="square">
            <a:spAutoFit/>
          </a:bodyPr>
          <a:lstStyle/>
          <a:p>
            <a:r>
              <a:rPr lang="en-US" sz="2800" b="1" i="0" dirty="0">
                <a:solidFill>
                  <a:srgbClr val="000000"/>
                </a:solidFill>
                <a:effectLst/>
                <a:latin typeface="Palatino Linotype" panose="02040502050505030304" pitchFamily="18" charset="0"/>
              </a:rPr>
              <a:t>Matthew 22</a:t>
            </a:r>
            <a:r>
              <a:rPr lang="en-US" sz="2800" b="1" i="0" baseline="30000" dirty="0">
                <a:solidFill>
                  <a:srgbClr val="000000"/>
                </a:solidFill>
                <a:effectLst/>
                <a:latin typeface="Palatino Linotype" panose="02040502050505030304" pitchFamily="18" charset="0"/>
              </a:rPr>
              <a:t> 18 </a:t>
            </a:r>
            <a:r>
              <a:rPr lang="en-US" sz="2800" b="0" i="0" dirty="0">
                <a:solidFill>
                  <a:srgbClr val="000000"/>
                </a:solidFill>
                <a:effectLst/>
                <a:latin typeface="Palatino Linotype" panose="02040502050505030304" pitchFamily="18" charset="0"/>
              </a:rPr>
              <a:t>But Jesus perceived their malice, and said, “Why are you testing Me, you hypocrites?</a:t>
            </a:r>
            <a:endParaRPr lang="en-US" sz="2800" dirty="0">
              <a:latin typeface="Palatino Linotype" panose="02040502050505030304" pitchFamily="18" charset="0"/>
            </a:endParaRPr>
          </a:p>
        </p:txBody>
      </p:sp>
      <p:sp>
        <p:nvSpPr>
          <p:cNvPr id="12" name="TextBox 11">
            <a:extLst>
              <a:ext uri="{FF2B5EF4-FFF2-40B4-BE49-F238E27FC236}">
                <a16:creationId xmlns:a16="http://schemas.microsoft.com/office/drawing/2014/main" id="{F27FEC46-BDF8-4CB7-B459-EB49A1E50132}"/>
              </a:ext>
            </a:extLst>
          </p:cNvPr>
          <p:cNvSpPr txBox="1"/>
          <p:nvPr/>
        </p:nvSpPr>
        <p:spPr>
          <a:xfrm>
            <a:off x="2651160" y="5076652"/>
            <a:ext cx="3988795" cy="1200329"/>
          </a:xfrm>
          <a:prstGeom prst="rect">
            <a:avLst/>
          </a:prstGeom>
          <a:noFill/>
        </p:spPr>
        <p:txBody>
          <a:bodyPr wrap="square">
            <a:spAutoFit/>
          </a:bodyPr>
          <a:lstStyle/>
          <a:p>
            <a:r>
              <a:rPr lang="nn-NO" b="1" i="1" dirty="0">
                <a:solidFill>
                  <a:srgbClr val="000000"/>
                </a:solidFill>
                <a:effectLst/>
                <a:latin typeface="Arial" panose="020B0604020202020204" pitchFamily="34" charset="0"/>
              </a:rPr>
              <a:t>TI CAESAR DIVI AVG F AVGVSTVS</a:t>
            </a:r>
          </a:p>
          <a:p>
            <a:endParaRPr lang="nn-NO" dirty="0">
              <a:solidFill>
                <a:srgbClr val="000000"/>
              </a:solidFill>
              <a:latin typeface="Arial" panose="020B0604020202020204" pitchFamily="34" charset="0"/>
            </a:endParaRPr>
          </a:p>
          <a:p>
            <a:r>
              <a:rPr lang="nn-NO" dirty="0">
                <a:solidFill>
                  <a:srgbClr val="000000"/>
                </a:solidFill>
                <a:latin typeface="Arial" panose="020B0604020202020204" pitchFamily="34" charset="0"/>
              </a:rPr>
              <a:t>Tiberius Caesar son of Divine Augustus, Emperor</a:t>
            </a:r>
            <a:endParaRPr lang="en-US" dirty="0"/>
          </a:p>
        </p:txBody>
      </p:sp>
      <p:pic>
        <p:nvPicPr>
          <p:cNvPr id="2052" name="Picture 4">
            <a:extLst>
              <a:ext uri="{FF2B5EF4-FFF2-40B4-BE49-F238E27FC236}">
                <a16:creationId xmlns:a16="http://schemas.microsoft.com/office/drawing/2014/main" id="{BBA3F222-D52E-41FE-9A98-FA7F1BA8B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82" y="4431178"/>
            <a:ext cx="2491425" cy="242682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5D06456-7CF2-4E6D-9C66-1E7A2B51BED1}"/>
              </a:ext>
            </a:extLst>
          </p:cNvPr>
          <p:cNvSpPr txBox="1"/>
          <p:nvPr/>
        </p:nvSpPr>
        <p:spPr>
          <a:xfrm>
            <a:off x="308610" y="571500"/>
            <a:ext cx="4080510" cy="584775"/>
          </a:xfrm>
          <a:prstGeom prst="rect">
            <a:avLst/>
          </a:prstGeom>
          <a:noFill/>
        </p:spPr>
        <p:txBody>
          <a:bodyPr wrap="square" rtlCol="0">
            <a:spAutoFit/>
          </a:bodyPr>
          <a:lstStyle/>
          <a:p>
            <a:r>
              <a:rPr lang="en-US" sz="3200" b="1" dirty="0"/>
              <a:t>Tribute to Caesar</a:t>
            </a:r>
          </a:p>
        </p:txBody>
      </p:sp>
    </p:spTree>
    <p:extLst>
      <p:ext uri="{BB962C8B-B14F-4D97-AF65-F5344CB8AC3E}">
        <p14:creationId xmlns:p14="http://schemas.microsoft.com/office/powerpoint/2010/main" val="33460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F7EA8EF-8D75-462C-8793-D65B49ED0F23}"/>
              </a:ext>
            </a:extLst>
          </p:cNvPr>
          <p:cNvSpPr txBox="1"/>
          <p:nvPr/>
        </p:nvSpPr>
        <p:spPr>
          <a:xfrm>
            <a:off x="1561514" y="3131479"/>
            <a:ext cx="10116534" cy="3108543"/>
          </a:xfrm>
          <a:prstGeom prst="rect">
            <a:avLst/>
          </a:prstGeom>
          <a:noFill/>
        </p:spPr>
        <p:txBody>
          <a:bodyPr wrap="square">
            <a:spAutoFit/>
          </a:bodyPr>
          <a:lstStyle/>
          <a:p>
            <a:r>
              <a:rPr lang="en-US" sz="2800" b="1" i="0" dirty="0">
                <a:solidFill>
                  <a:srgbClr val="000000"/>
                </a:solidFill>
                <a:effectLst/>
                <a:latin typeface="Palatino Linotype" panose="02040502050505030304" pitchFamily="18" charset="0"/>
              </a:rPr>
              <a:t>Matthew 22</a:t>
            </a:r>
            <a:r>
              <a:rPr lang="en-US" sz="2800" b="1" i="0" baseline="30000" dirty="0">
                <a:solidFill>
                  <a:srgbClr val="000000"/>
                </a:solidFill>
                <a:effectLst/>
                <a:latin typeface="Palatino Linotype" panose="02040502050505030304" pitchFamily="18" charset="0"/>
              </a:rPr>
              <a:t> 18 </a:t>
            </a:r>
            <a:r>
              <a:rPr lang="en-US" sz="2800" b="0" i="0" dirty="0">
                <a:solidFill>
                  <a:srgbClr val="000000"/>
                </a:solidFill>
                <a:effectLst/>
                <a:latin typeface="Palatino Linotype" panose="02040502050505030304" pitchFamily="18" charset="0"/>
              </a:rPr>
              <a:t>But Jesus perceived their malice, and said, “Why are you testing Me, you hypocrites? </a:t>
            </a:r>
            <a:r>
              <a:rPr lang="en-US" sz="2800" b="1" i="0" baseline="30000" dirty="0">
                <a:solidFill>
                  <a:srgbClr val="000000"/>
                </a:solidFill>
                <a:effectLst/>
                <a:latin typeface="Palatino Linotype" panose="02040502050505030304" pitchFamily="18" charset="0"/>
              </a:rPr>
              <a:t>19 </a:t>
            </a:r>
            <a:r>
              <a:rPr lang="en-US" sz="2800" b="0" i="0" dirty="0">
                <a:solidFill>
                  <a:srgbClr val="000000"/>
                </a:solidFill>
                <a:effectLst/>
                <a:latin typeface="Palatino Linotype" panose="02040502050505030304" pitchFamily="18" charset="0"/>
              </a:rPr>
              <a:t>Show Me </a:t>
            </a:r>
            <a:r>
              <a:rPr lang="en-US" sz="2800" b="0" dirty="0">
                <a:solidFill>
                  <a:srgbClr val="000000"/>
                </a:solidFill>
                <a:effectLst/>
                <a:latin typeface="Palatino Linotype" panose="02040502050505030304" pitchFamily="18" charset="0"/>
              </a:rPr>
              <a:t>the coin used for the poll-tax.” And they brought Him a denarius. </a:t>
            </a:r>
            <a:r>
              <a:rPr lang="en-US" sz="2800" b="1" baseline="30000" dirty="0">
                <a:solidFill>
                  <a:srgbClr val="000000"/>
                </a:solidFill>
                <a:effectLst/>
                <a:latin typeface="Palatino Linotype" panose="02040502050505030304" pitchFamily="18" charset="0"/>
              </a:rPr>
              <a:t>20 </a:t>
            </a:r>
            <a:r>
              <a:rPr lang="en-US" sz="2800" b="0" dirty="0">
                <a:solidFill>
                  <a:srgbClr val="000000"/>
                </a:solidFill>
                <a:effectLst/>
                <a:latin typeface="Palatino Linotype" panose="02040502050505030304" pitchFamily="18" charset="0"/>
              </a:rPr>
              <a:t>And He said to them, “Whose image and inscription is this?” </a:t>
            </a:r>
            <a:r>
              <a:rPr lang="en-US" sz="2800" b="1" baseline="30000" dirty="0">
                <a:solidFill>
                  <a:srgbClr val="000000"/>
                </a:solidFill>
                <a:effectLst/>
                <a:latin typeface="Palatino Linotype" panose="02040502050505030304" pitchFamily="18" charset="0"/>
              </a:rPr>
              <a:t>21 </a:t>
            </a:r>
            <a:r>
              <a:rPr lang="en-US" sz="2800" b="0" dirty="0">
                <a:solidFill>
                  <a:srgbClr val="000000"/>
                </a:solidFill>
                <a:effectLst/>
                <a:latin typeface="Palatino Linotype" panose="02040502050505030304" pitchFamily="18" charset="0"/>
              </a:rPr>
              <a:t>They said to Him, “Caesar’s.” Then He said to them, “Then pay to Caesar the things that are Caesar’s; and to God the things that are God’s.”</a:t>
            </a:r>
            <a:endParaRPr lang="en-US" sz="2800" dirty="0">
              <a:latin typeface="Palatino Linotype" panose="02040502050505030304" pitchFamily="18" charset="0"/>
            </a:endParaRPr>
          </a:p>
        </p:txBody>
      </p:sp>
      <p:sp>
        <p:nvSpPr>
          <p:cNvPr id="7" name="TextBox 6">
            <a:extLst>
              <a:ext uri="{FF2B5EF4-FFF2-40B4-BE49-F238E27FC236}">
                <a16:creationId xmlns:a16="http://schemas.microsoft.com/office/drawing/2014/main" id="{A10DE08F-3472-461E-AA85-188CCE57896D}"/>
              </a:ext>
            </a:extLst>
          </p:cNvPr>
          <p:cNvSpPr txBox="1"/>
          <p:nvPr/>
        </p:nvSpPr>
        <p:spPr>
          <a:xfrm>
            <a:off x="308610" y="571500"/>
            <a:ext cx="4080510" cy="584775"/>
          </a:xfrm>
          <a:prstGeom prst="rect">
            <a:avLst/>
          </a:prstGeom>
          <a:noFill/>
        </p:spPr>
        <p:txBody>
          <a:bodyPr wrap="square" rtlCol="0">
            <a:spAutoFit/>
          </a:bodyPr>
          <a:lstStyle/>
          <a:p>
            <a:r>
              <a:rPr lang="en-US" sz="3200" b="1" dirty="0"/>
              <a:t>Tribute to Caesar</a:t>
            </a:r>
          </a:p>
        </p:txBody>
      </p:sp>
    </p:spTree>
    <p:extLst>
      <p:ext uri="{BB962C8B-B14F-4D97-AF65-F5344CB8AC3E}">
        <p14:creationId xmlns:p14="http://schemas.microsoft.com/office/powerpoint/2010/main" val="213011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CC88CF-792B-41E3-B41E-9FD649C959BA}"/>
              </a:ext>
            </a:extLst>
          </p:cNvPr>
          <p:cNvSpPr txBox="1"/>
          <p:nvPr/>
        </p:nvSpPr>
        <p:spPr>
          <a:xfrm>
            <a:off x="308610" y="571500"/>
            <a:ext cx="4460338" cy="584775"/>
          </a:xfrm>
          <a:prstGeom prst="rect">
            <a:avLst/>
          </a:prstGeom>
          <a:noFill/>
        </p:spPr>
        <p:txBody>
          <a:bodyPr wrap="square" rtlCol="0">
            <a:spAutoFit/>
          </a:bodyPr>
          <a:lstStyle/>
          <a:p>
            <a:r>
              <a:rPr lang="en-US" sz="3200" b="1" dirty="0"/>
              <a:t>Destruction of Jerusalem</a:t>
            </a:r>
          </a:p>
        </p:txBody>
      </p:sp>
      <p:sp>
        <p:nvSpPr>
          <p:cNvPr id="6" name="TextBox 5">
            <a:extLst>
              <a:ext uri="{FF2B5EF4-FFF2-40B4-BE49-F238E27FC236}">
                <a16:creationId xmlns:a16="http://schemas.microsoft.com/office/drawing/2014/main" id="{6C95A7F6-65DA-436E-BF91-A92FAD48C460}"/>
              </a:ext>
            </a:extLst>
          </p:cNvPr>
          <p:cNvSpPr txBox="1"/>
          <p:nvPr/>
        </p:nvSpPr>
        <p:spPr>
          <a:xfrm>
            <a:off x="461010" y="1664056"/>
            <a:ext cx="4080510" cy="1384995"/>
          </a:xfrm>
          <a:prstGeom prst="rect">
            <a:avLst/>
          </a:prstGeom>
          <a:noFill/>
        </p:spPr>
        <p:txBody>
          <a:bodyPr wrap="square" rtlCol="0">
            <a:spAutoFit/>
          </a:bodyPr>
          <a:lstStyle/>
          <a:p>
            <a:r>
              <a:rPr lang="en-US" sz="2800" dirty="0"/>
              <a:t>Jewish Rebellion,	A.D. 66</a:t>
            </a:r>
          </a:p>
          <a:p>
            <a:endParaRPr lang="en-US" sz="2800" dirty="0"/>
          </a:p>
          <a:p>
            <a:r>
              <a:rPr lang="en-US" sz="2800" dirty="0"/>
              <a:t>Fall of Jerusalem,	A.D. 70</a:t>
            </a:r>
          </a:p>
        </p:txBody>
      </p:sp>
    </p:spTree>
    <p:extLst>
      <p:ext uri="{BB962C8B-B14F-4D97-AF65-F5344CB8AC3E}">
        <p14:creationId xmlns:p14="http://schemas.microsoft.com/office/powerpoint/2010/main" val="258636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B85478-AF16-4B8C-B206-13FFA0DA47C2}"/>
              </a:ext>
            </a:extLst>
          </p:cNvPr>
          <p:cNvSpPr txBox="1"/>
          <p:nvPr/>
        </p:nvSpPr>
        <p:spPr>
          <a:xfrm>
            <a:off x="1365160" y="3047622"/>
            <a:ext cx="9762186" cy="3108543"/>
          </a:xfrm>
          <a:prstGeom prst="rect">
            <a:avLst/>
          </a:prstGeom>
          <a:noFill/>
        </p:spPr>
        <p:txBody>
          <a:bodyPr wrap="square">
            <a:spAutoFit/>
          </a:bodyPr>
          <a:lstStyle/>
          <a:p>
            <a:r>
              <a:rPr lang="en-US" sz="2800" b="1" dirty="0">
                <a:solidFill>
                  <a:srgbClr val="000000"/>
                </a:solidFill>
                <a:effectLst/>
                <a:latin typeface="Palatino Linotype" panose="02040502050505030304" pitchFamily="18" charset="0"/>
              </a:rPr>
              <a:t>Luke 6</a:t>
            </a:r>
            <a:r>
              <a:rPr lang="en-US" sz="2800" b="0" dirty="0">
                <a:solidFill>
                  <a:srgbClr val="000000"/>
                </a:solidFill>
                <a:effectLst/>
                <a:latin typeface="Palatino Linotype" panose="02040502050505030304" pitchFamily="18" charset="0"/>
              </a:rPr>
              <a:t> </a:t>
            </a:r>
            <a:r>
              <a:rPr lang="en-US" sz="2800" b="1" baseline="30000" dirty="0">
                <a:solidFill>
                  <a:srgbClr val="000000"/>
                </a:solidFill>
                <a:effectLst/>
                <a:latin typeface="Palatino Linotype" panose="02040502050505030304" pitchFamily="18" charset="0"/>
              </a:rPr>
              <a:t>13 </a:t>
            </a:r>
            <a:r>
              <a:rPr lang="en-US" sz="2800" b="0" dirty="0">
                <a:solidFill>
                  <a:srgbClr val="000000"/>
                </a:solidFill>
                <a:effectLst/>
                <a:latin typeface="Palatino Linotype" panose="02040502050505030304" pitchFamily="18" charset="0"/>
              </a:rPr>
              <a:t>And when day came, He called His disciples to Him and </a:t>
            </a:r>
            <a:r>
              <a:rPr lang="en-US" sz="2800" b="1" dirty="0">
                <a:solidFill>
                  <a:srgbClr val="000000"/>
                </a:solidFill>
                <a:effectLst/>
                <a:latin typeface="Palatino Linotype" panose="02040502050505030304" pitchFamily="18" charset="0"/>
              </a:rPr>
              <a:t>chose twelve of them, whom He also named as apostles</a:t>
            </a:r>
            <a:r>
              <a:rPr lang="en-US" sz="2800" b="0" dirty="0">
                <a:solidFill>
                  <a:srgbClr val="000000"/>
                </a:solidFill>
                <a:effectLst/>
                <a:latin typeface="Palatino Linotype" panose="02040502050505030304" pitchFamily="18" charset="0"/>
              </a:rPr>
              <a:t>: </a:t>
            </a:r>
            <a:r>
              <a:rPr lang="en-US" sz="2800" b="1" baseline="30000" dirty="0">
                <a:solidFill>
                  <a:srgbClr val="000000"/>
                </a:solidFill>
                <a:effectLst/>
                <a:latin typeface="Palatino Linotype" panose="02040502050505030304" pitchFamily="18" charset="0"/>
              </a:rPr>
              <a:t>14 </a:t>
            </a:r>
            <a:r>
              <a:rPr lang="en-US" sz="2800" b="0" dirty="0">
                <a:solidFill>
                  <a:srgbClr val="000000"/>
                </a:solidFill>
                <a:effectLst/>
                <a:latin typeface="Palatino Linotype" panose="02040502050505030304" pitchFamily="18" charset="0"/>
              </a:rPr>
              <a:t>Simon, whom He also named Peter, and his brother Andrew; and James and John; and Philip and Bartholomew; </a:t>
            </a:r>
            <a:r>
              <a:rPr lang="en-US" sz="2800" b="1" baseline="30000" dirty="0">
                <a:solidFill>
                  <a:srgbClr val="000000"/>
                </a:solidFill>
                <a:effectLst/>
                <a:latin typeface="Palatino Linotype" panose="02040502050505030304" pitchFamily="18" charset="0"/>
              </a:rPr>
              <a:t>15 </a:t>
            </a:r>
            <a:r>
              <a:rPr lang="en-US" sz="2800" b="0" dirty="0">
                <a:solidFill>
                  <a:srgbClr val="000000"/>
                </a:solidFill>
                <a:effectLst/>
                <a:latin typeface="Palatino Linotype" panose="02040502050505030304" pitchFamily="18" charset="0"/>
              </a:rPr>
              <a:t>and Matthew and Thomas; James the son of Alphaeus, and Simon who was called the Zealot; </a:t>
            </a:r>
            <a:r>
              <a:rPr lang="en-US" sz="2800" b="1" baseline="30000" dirty="0">
                <a:solidFill>
                  <a:srgbClr val="000000"/>
                </a:solidFill>
                <a:effectLst/>
                <a:latin typeface="Palatino Linotype" panose="02040502050505030304" pitchFamily="18" charset="0"/>
              </a:rPr>
              <a:t>16 </a:t>
            </a:r>
            <a:r>
              <a:rPr lang="en-US" sz="2800" b="0" dirty="0">
                <a:solidFill>
                  <a:srgbClr val="000000"/>
                </a:solidFill>
                <a:effectLst/>
                <a:latin typeface="Palatino Linotype" panose="02040502050505030304" pitchFamily="18" charset="0"/>
              </a:rPr>
              <a:t>Judas the son of James, and Judas Iscariot, who became a traitor.</a:t>
            </a:r>
            <a:endParaRPr lang="en-US" sz="2800" dirty="0">
              <a:latin typeface="Palatino Linotype" panose="02040502050505030304" pitchFamily="18" charset="0"/>
            </a:endParaRPr>
          </a:p>
        </p:txBody>
      </p:sp>
    </p:spTree>
    <p:extLst>
      <p:ext uri="{BB962C8B-B14F-4D97-AF65-F5344CB8AC3E}">
        <p14:creationId xmlns:p14="http://schemas.microsoft.com/office/powerpoint/2010/main" val="281041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B85478-AF16-4B8C-B206-13FFA0DA47C2}"/>
              </a:ext>
            </a:extLst>
          </p:cNvPr>
          <p:cNvSpPr txBox="1"/>
          <p:nvPr/>
        </p:nvSpPr>
        <p:spPr>
          <a:xfrm>
            <a:off x="1365160" y="3047622"/>
            <a:ext cx="9762186" cy="3108543"/>
          </a:xfrm>
          <a:prstGeom prst="rect">
            <a:avLst/>
          </a:prstGeom>
          <a:noFill/>
        </p:spPr>
        <p:txBody>
          <a:bodyPr wrap="square">
            <a:spAutoFit/>
          </a:bodyPr>
          <a:lstStyle/>
          <a:p>
            <a:r>
              <a:rPr lang="en-US" sz="2800" b="1" dirty="0">
                <a:solidFill>
                  <a:srgbClr val="000000"/>
                </a:solidFill>
                <a:effectLst/>
                <a:latin typeface="Palatino Linotype" panose="02040502050505030304" pitchFamily="18" charset="0"/>
              </a:rPr>
              <a:t>Luke 6</a:t>
            </a:r>
            <a:r>
              <a:rPr lang="en-US" sz="2800" b="0" dirty="0">
                <a:solidFill>
                  <a:srgbClr val="000000"/>
                </a:solidFill>
                <a:effectLst/>
                <a:latin typeface="Palatino Linotype" panose="02040502050505030304" pitchFamily="18" charset="0"/>
              </a:rPr>
              <a:t> </a:t>
            </a:r>
            <a:r>
              <a:rPr lang="en-US" sz="2800" b="1" baseline="30000" dirty="0">
                <a:solidFill>
                  <a:srgbClr val="000000"/>
                </a:solidFill>
                <a:effectLst/>
                <a:latin typeface="Palatino Linotype" panose="02040502050505030304" pitchFamily="18" charset="0"/>
              </a:rPr>
              <a:t>13 </a:t>
            </a:r>
            <a:r>
              <a:rPr lang="en-US" sz="2800" b="0" dirty="0">
                <a:solidFill>
                  <a:srgbClr val="000000"/>
                </a:solidFill>
                <a:effectLst/>
                <a:latin typeface="Palatino Linotype" panose="02040502050505030304" pitchFamily="18" charset="0"/>
              </a:rPr>
              <a:t>And when day came, He called His disciples to Him and </a:t>
            </a:r>
            <a:r>
              <a:rPr lang="en-US" sz="2800" b="1" dirty="0">
                <a:solidFill>
                  <a:srgbClr val="000000"/>
                </a:solidFill>
                <a:effectLst/>
                <a:latin typeface="Palatino Linotype" panose="02040502050505030304" pitchFamily="18" charset="0"/>
              </a:rPr>
              <a:t>chose twelve of them, whom He also named as apostles</a:t>
            </a:r>
            <a:r>
              <a:rPr lang="en-US" sz="2800" b="0" dirty="0">
                <a:solidFill>
                  <a:srgbClr val="000000"/>
                </a:solidFill>
                <a:effectLst/>
                <a:latin typeface="Palatino Linotype" panose="02040502050505030304" pitchFamily="18" charset="0"/>
              </a:rPr>
              <a:t>: </a:t>
            </a:r>
            <a:r>
              <a:rPr lang="en-US" sz="2800" b="1" baseline="30000" dirty="0">
                <a:solidFill>
                  <a:srgbClr val="000000"/>
                </a:solidFill>
                <a:effectLst/>
                <a:latin typeface="Palatino Linotype" panose="02040502050505030304" pitchFamily="18" charset="0"/>
              </a:rPr>
              <a:t>14 </a:t>
            </a:r>
            <a:r>
              <a:rPr lang="en-US" sz="2800" b="0" dirty="0">
                <a:solidFill>
                  <a:srgbClr val="000000"/>
                </a:solidFill>
                <a:effectLst/>
                <a:latin typeface="Palatino Linotype" panose="02040502050505030304" pitchFamily="18" charset="0"/>
              </a:rPr>
              <a:t>Simon, whom He also named Peter, and his brother Andrew; and James and John; and Philip and Bartholomew; </a:t>
            </a:r>
            <a:r>
              <a:rPr lang="en-US" sz="2800" b="1" baseline="30000" dirty="0">
                <a:solidFill>
                  <a:srgbClr val="000000"/>
                </a:solidFill>
                <a:effectLst/>
                <a:latin typeface="Palatino Linotype" panose="02040502050505030304" pitchFamily="18" charset="0"/>
              </a:rPr>
              <a:t>15 </a:t>
            </a:r>
            <a:r>
              <a:rPr lang="en-US" sz="2800" b="0" dirty="0">
                <a:solidFill>
                  <a:srgbClr val="000000"/>
                </a:solidFill>
                <a:effectLst/>
                <a:latin typeface="Palatino Linotype" panose="02040502050505030304" pitchFamily="18" charset="0"/>
              </a:rPr>
              <a:t>and Matthew and Thomas; James the son of Alphaeus, and </a:t>
            </a:r>
            <a:r>
              <a:rPr lang="en-US" sz="2800" dirty="0">
                <a:solidFill>
                  <a:srgbClr val="000000"/>
                </a:solidFill>
                <a:effectLst/>
                <a:highlight>
                  <a:srgbClr val="FFFF00"/>
                </a:highlight>
                <a:latin typeface="Palatino Linotype" panose="02040502050505030304" pitchFamily="18" charset="0"/>
              </a:rPr>
              <a:t>Simon who was called the Zealot</a:t>
            </a:r>
            <a:r>
              <a:rPr lang="en-US" sz="2800" b="0" dirty="0">
                <a:solidFill>
                  <a:srgbClr val="000000"/>
                </a:solidFill>
                <a:effectLst/>
                <a:latin typeface="Palatino Linotype" panose="02040502050505030304" pitchFamily="18" charset="0"/>
              </a:rPr>
              <a:t>; </a:t>
            </a:r>
            <a:r>
              <a:rPr lang="en-US" sz="2800" b="1" baseline="30000" dirty="0">
                <a:solidFill>
                  <a:srgbClr val="000000"/>
                </a:solidFill>
                <a:effectLst/>
                <a:latin typeface="Palatino Linotype" panose="02040502050505030304" pitchFamily="18" charset="0"/>
              </a:rPr>
              <a:t>16 </a:t>
            </a:r>
            <a:r>
              <a:rPr lang="en-US" sz="2800" b="0" dirty="0">
                <a:solidFill>
                  <a:srgbClr val="000000"/>
                </a:solidFill>
                <a:effectLst/>
                <a:latin typeface="Palatino Linotype" panose="02040502050505030304" pitchFamily="18" charset="0"/>
              </a:rPr>
              <a:t>Judas the son of James, and Judas Iscariot, who became a traitor.</a:t>
            </a:r>
            <a:endParaRPr lang="en-US" sz="2800" dirty="0">
              <a:latin typeface="Palatino Linotype" panose="02040502050505030304" pitchFamily="18" charset="0"/>
            </a:endParaRPr>
          </a:p>
        </p:txBody>
      </p:sp>
    </p:spTree>
    <p:extLst>
      <p:ext uri="{BB962C8B-B14F-4D97-AF65-F5344CB8AC3E}">
        <p14:creationId xmlns:p14="http://schemas.microsoft.com/office/powerpoint/2010/main" val="73683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B85478-AF16-4B8C-B206-13FFA0DA47C2}"/>
              </a:ext>
            </a:extLst>
          </p:cNvPr>
          <p:cNvSpPr txBox="1"/>
          <p:nvPr/>
        </p:nvSpPr>
        <p:spPr>
          <a:xfrm>
            <a:off x="1365160" y="3047622"/>
            <a:ext cx="9762186" cy="3108543"/>
          </a:xfrm>
          <a:prstGeom prst="rect">
            <a:avLst/>
          </a:prstGeom>
          <a:noFill/>
        </p:spPr>
        <p:txBody>
          <a:bodyPr wrap="square">
            <a:spAutoFit/>
          </a:bodyPr>
          <a:lstStyle/>
          <a:p>
            <a:r>
              <a:rPr lang="en-US" sz="2800" b="1" dirty="0">
                <a:solidFill>
                  <a:srgbClr val="000000"/>
                </a:solidFill>
                <a:effectLst/>
                <a:latin typeface="Palatino Linotype" panose="02040502050505030304" pitchFamily="18" charset="0"/>
              </a:rPr>
              <a:t>Luke 6</a:t>
            </a:r>
            <a:r>
              <a:rPr lang="en-US" sz="2800" b="0" dirty="0">
                <a:solidFill>
                  <a:srgbClr val="000000"/>
                </a:solidFill>
                <a:effectLst/>
                <a:latin typeface="Palatino Linotype" panose="02040502050505030304" pitchFamily="18" charset="0"/>
              </a:rPr>
              <a:t> </a:t>
            </a:r>
            <a:r>
              <a:rPr lang="en-US" sz="2800" b="1" baseline="30000" dirty="0">
                <a:solidFill>
                  <a:srgbClr val="000000"/>
                </a:solidFill>
                <a:effectLst/>
                <a:latin typeface="Palatino Linotype" panose="02040502050505030304" pitchFamily="18" charset="0"/>
              </a:rPr>
              <a:t>13 </a:t>
            </a:r>
            <a:r>
              <a:rPr lang="en-US" sz="2800" b="0" dirty="0">
                <a:solidFill>
                  <a:srgbClr val="000000"/>
                </a:solidFill>
                <a:effectLst/>
                <a:latin typeface="Palatino Linotype" panose="02040502050505030304" pitchFamily="18" charset="0"/>
              </a:rPr>
              <a:t>And when day came, He called His disciples to Him and </a:t>
            </a:r>
            <a:r>
              <a:rPr lang="en-US" sz="2800" b="1" dirty="0">
                <a:solidFill>
                  <a:srgbClr val="000000"/>
                </a:solidFill>
                <a:effectLst/>
                <a:latin typeface="Palatino Linotype" panose="02040502050505030304" pitchFamily="18" charset="0"/>
              </a:rPr>
              <a:t>chose twelve of them, whom He also named as apostles</a:t>
            </a:r>
            <a:r>
              <a:rPr lang="en-US" sz="2800" b="0" dirty="0">
                <a:solidFill>
                  <a:srgbClr val="000000"/>
                </a:solidFill>
                <a:effectLst/>
                <a:latin typeface="Palatino Linotype" panose="02040502050505030304" pitchFamily="18" charset="0"/>
              </a:rPr>
              <a:t>: </a:t>
            </a:r>
            <a:r>
              <a:rPr lang="en-US" sz="2800" b="1" baseline="30000" dirty="0">
                <a:solidFill>
                  <a:srgbClr val="000000"/>
                </a:solidFill>
                <a:effectLst/>
                <a:latin typeface="Palatino Linotype" panose="02040502050505030304" pitchFamily="18" charset="0"/>
              </a:rPr>
              <a:t>14 </a:t>
            </a:r>
            <a:r>
              <a:rPr lang="en-US" sz="2800" b="0" dirty="0">
                <a:solidFill>
                  <a:srgbClr val="000000"/>
                </a:solidFill>
                <a:effectLst/>
                <a:latin typeface="Palatino Linotype" panose="02040502050505030304" pitchFamily="18" charset="0"/>
              </a:rPr>
              <a:t>Simon, whom He also named Peter, and his brother Andrew; and James and John; and Philip and Bartholomew; </a:t>
            </a:r>
            <a:r>
              <a:rPr lang="en-US" sz="2800" b="1" baseline="30000" dirty="0">
                <a:solidFill>
                  <a:srgbClr val="000000"/>
                </a:solidFill>
                <a:effectLst/>
                <a:latin typeface="Palatino Linotype" panose="02040502050505030304" pitchFamily="18" charset="0"/>
              </a:rPr>
              <a:t>15 </a:t>
            </a:r>
            <a:r>
              <a:rPr lang="en-US" sz="2800" b="0" dirty="0">
                <a:solidFill>
                  <a:srgbClr val="000000"/>
                </a:solidFill>
                <a:effectLst/>
                <a:latin typeface="Palatino Linotype" panose="02040502050505030304" pitchFamily="18" charset="0"/>
              </a:rPr>
              <a:t>and </a:t>
            </a:r>
            <a:r>
              <a:rPr lang="en-US" sz="2800" b="0" dirty="0">
                <a:solidFill>
                  <a:srgbClr val="000000"/>
                </a:solidFill>
                <a:effectLst/>
                <a:highlight>
                  <a:srgbClr val="00FF00"/>
                </a:highlight>
                <a:latin typeface="Palatino Linotype" panose="02040502050505030304" pitchFamily="18" charset="0"/>
              </a:rPr>
              <a:t>Matthew</a:t>
            </a:r>
            <a:r>
              <a:rPr lang="en-US" sz="2800" b="0" dirty="0">
                <a:solidFill>
                  <a:srgbClr val="000000"/>
                </a:solidFill>
                <a:effectLst/>
                <a:latin typeface="Palatino Linotype" panose="02040502050505030304" pitchFamily="18" charset="0"/>
              </a:rPr>
              <a:t> and Thomas; James the son of Alphaeus, and </a:t>
            </a:r>
            <a:r>
              <a:rPr lang="en-US" sz="2800" dirty="0">
                <a:solidFill>
                  <a:srgbClr val="000000"/>
                </a:solidFill>
                <a:effectLst/>
                <a:highlight>
                  <a:srgbClr val="FFFF00"/>
                </a:highlight>
                <a:latin typeface="Palatino Linotype" panose="02040502050505030304" pitchFamily="18" charset="0"/>
              </a:rPr>
              <a:t>Simon who was called the Zealot</a:t>
            </a:r>
            <a:r>
              <a:rPr lang="en-US" sz="2800" b="0" dirty="0">
                <a:solidFill>
                  <a:srgbClr val="000000"/>
                </a:solidFill>
                <a:effectLst/>
                <a:latin typeface="Palatino Linotype" panose="02040502050505030304" pitchFamily="18" charset="0"/>
              </a:rPr>
              <a:t>; </a:t>
            </a:r>
            <a:r>
              <a:rPr lang="en-US" sz="2800" b="1" baseline="30000" dirty="0">
                <a:solidFill>
                  <a:srgbClr val="000000"/>
                </a:solidFill>
                <a:effectLst/>
                <a:latin typeface="Palatino Linotype" panose="02040502050505030304" pitchFamily="18" charset="0"/>
              </a:rPr>
              <a:t>16 </a:t>
            </a:r>
            <a:r>
              <a:rPr lang="en-US" sz="2800" b="0" dirty="0">
                <a:solidFill>
                  <a:srgbClr val="000000"/>
                </a:solidFill>
                <a:effectLst/>
                <a:latin typeface="Palatino Linotype" panose="02040502050505030304" pitchFamily="18" charset="0"/>
              </a:rPr>
              <a:t>Judas the son of James, and Judas Iscariot, who became a traitor.</a:t>
            </a:r>
            <a:endParaRPr lang="en-US" sz="2800" dirty="0">
              <a:latin typeface="Palatino Linotype" panose="02040502050505030304" pitchFamily="18" charset="0"/>
            </a:endParaRPr>
          </a:p>
        </p:txBody>
      </p:sp>
    </p:spTree>
    <p:extLst>
      <p:ext uri="{BB962C8B-B14F-4D97-AF65-F5344CB8AC3E}">
        <p14:creationId xmlns:p14="http://schemas.microsoft.com/office/powerpoint/2010/main" val="265489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91901F-87D0-4BFD-A463-659D81BD5E5E}"/>
              </a:ext>
            </a:extLst>
          </p:cNvPr>
          <p:cNvSpPr txBox="1"/>
          <p:nvPr/>
        </p:nvSpPr>
        <p:spPr>
          <a:xfrm>
            <a:off x="824248" y="746975"/>
            <a:ext cx="9878096" cy="3108543"/>
          </a:xfrm>
          <a:prstGeom prst="rect">
            <a:avLst/>
          </a:prstGeom>
          <a:noFill/>
        </p:spPr>
        <p:txBody>
          <a:bodyPr wrap="square" rtlCol="0">
            <a:spAutoFit/>
          </a:bodyPr>
          <a:lstStyle/>
          <a:p>
            <a:pPr lvl="0"/>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God is in Control, </a:t>
            </a:r>
            <a:r>
              <a:rPr lang="en-US" sz="2800" b="1" dirty="0"/>
              <a:t>His Kingdom will Endure</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 Don’t Know What He has in Mind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We are United in Something Greater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Keep Political Passions and Opinions in Perspective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9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91901F-87D0-4BFD-A463-659D81BD5E5E}"/>
              </a:ext>
            </a:extLst>
          </p:cNvPr>
          <p:cNvSpPr txBox="1"/>
          <p:nvPr/>
        </p:nvSpPr>
        <p:spPr>
          <a:xfrm>
            <a:off x="824248" y="746975"/>
            <a:ext cx="9878096" cy="5262979"/>
          </a:xfrm>
          <a:prstGeom prst="rect">
            <a:avLst/>
          </a:prstGeom>
          <a:noFill/>
        </p:spPr>
        <p:txBody>
          <a:bodyPr wrap="square" rtlCol="0">
            <a:spAutoFit/>
          </a:bodyPr>
          <a:lstStyle/>
          <a:p>
            <a:r>
              <a:rPr lang="en-US" sz="2800" b="1" dirty="0"/>
              <a:t>God is in Control, His Kingdom will Endure</a:t>
            </a:r>
          </a:p>
          <a:p>
            <a:endParaRPr lang="en-US" sz="2800" b="1" dirty="0"/>
          </a:p>
          <a:p>
            <a:pPr algn="l"/>
            <a:r>
              <a:rPr lang="en-US" sz="2800" b="1" i="0" dirty="0">
                <a:solidFill>
                  <a:srgbClr val="000000"/>
                </a:solidFill>
                <a:effectLst/>
                <a:latin typeface="Palatino Linotype" panose="02040502050505030304" pitchFamily="18" charset="0"/>
              </a:rPr>
              <a:t>Daniel 2</a:t>
            </a:r>
            <a:r>
              <a:rPr lang="en-US" sz="2800" b="0" i="0" dirty="0">
                <a:solidFill>
                  <a:srgbClr val="000000"/>
                </a:solidFill>
                <a:effectLst/>
                <a:latin typeface="Palatino Linotype" panose="02040502050505030304" pitchFamily="18" charset="0"/>
              </a:rPr>
              <a:t> </a:t>
            </a:r>
          </a:p>
          <a:p>
            <a:pPr algn="l"/>
            <a:r>
              <a:rPr lang="en-US" sz="2800" b="1" i="0" baseline="30000" dirty="0">
                <a:solidFill>
                  <a:srgbClr val="000000"/>
                </a:solidFill>
                <a:effectLst/>
                <a:latin typeface="Palatino Linotype" panose="02040502050505030304" pitchFamily="18" charset="0"/>
              </a:rPr>
              <a:t>20 </a:t>
            </a:r>
            <a:r>
              <a:rPr lang="en-US" sz="2800" b="0" i="0" dirty="0">
                <a:solidFill>
                  <a:srgbClr val="000000"/>
                </a:solidFill>
                <a:effectLst/>
                <a:latin typeface="Palatino Linotype" panose="02040502050505030304" pitchFamily="18" charset="0"/>
              </a:rPr>
              <a:t>Daniel said,</a:t>
            </a:r>
          </a:p>
          <a:p>
            <a:pPr algn="l"/>
            <a:r>
              <a:rPr lang="en-US" sz="2800" b="0" i="0" dirty="0">
                <a:solidFill>
                  <a:srgbClr val="000000"/>
                </a:solidFill>
                <a:effectLst/>
                <a:latin typeface="Palatino Linotype" panose="02040502050505030304" pitchFamily="18" charset="0"/>
              </a:rPr>
              <a:t>“May the name of God be blessed forever and ever,</a:t>
            </a:r>
            <a:br>
              <a:rPr lang="en-US" sz="2800" b="0" i="0" dirty="0">
                <a:solidFill>
                  <a:srgbClr val="000000"/>
                </a:solidFill>
                <a:effectLst/>
                <a:latin typeface="Palatino Linotype" panose="02040502050505030304" pitchFamily="18" charset="0"/>
              </a:rPr>
            </a:br>
            <a:r>
              <a:rPr lang="en-US" sz="2800" b="0" i="0" dirty="0">
                <a:solidFill>
                  <a:srgbClr val="000000"/>
                </a:solidFill>
                <a:effectLst/>
                <a:latin typeface="Palatino Linotype" panose="02040502050505030304" pitchFamily="18" charset="0"/>
              </a:rPr>
              <a:t>For wisdom and power belong to Him.</a:t>
            </a:r>
            <a:br>
              <a:rPr lang="en-US" sz="2800" b="0" i="0" dirty="0">
                <a:solidFill>
                  <a:srgbClr val="000000"/>
                </a:solidFill>
                <a:effectLst/>
                <a:latin typeface="Palatino Linotype" panose="02040502050505030304" pitchFamily="18" charset="0"/>
              </a:rPr>
            </a:br>
            <a:r>
              <a:rPr lang="en-US" sz="2800" b="1" i="0" baseline="30000" dirty="0">
                <a:solidFill>
                  <a:srgbClr val="000000"/>
                </a:solidFill>
                <a:effectLst/>
                <a:latin typeface="Palatino Linotype" panose="02040502050505030304" pitchFamily="18" charset="0"/>
              </a:rPr>
              <a:t>21 </a:t>
            </a:r>
            <a:r>
              <a:rPr lang="en-US" sz="2800" b="1" i="0" dirty="0">
                <a:solidFill>
                  <a:srgbClr val="000000"/>
                </a:solidFill>
                <a:effectLst/>
                <a:latin typeface="Palatino Linotype" panose="02040502050505030304" pitchFamily="18" charset="0"/>
              </a:rPr>
              <a:t>It is He who changes the times and the periods;</a:t>
            </a:r>
            <a:br>
              <a:rPr lang="en-US" sz="2800" b="1" i="0" dirty="0">
                <a:solidFill>
                  <a:srgbClr val="000000"/>
                </a:solidFill>
                <a:effectLst/>
                <a:latin typeface="Palatino Linotype" panose="02040502050505030304" pitchFamily="18" charset="0"/>
              </a:rPr>
            </a:br>
            <a:r>
              <a:rPr lang="en-US" sz="2800" b="1" i="0" dirty="0">
                <a:solidFill>
                  <a:srgbClr val="000000"/>
                </a:solidFill>
                <a:effectLst/>
                <a:latin typeface="Palatino Linotype" panose="02040502050505030304" pitchFamily="18" charset="0"/>
              </a:rPr>
              <a:t>He removes kings and appoints kings”</a:t>
            </a:r>
          </a:p>
          <a:p>
            <a:pPr algn="l"/>
            <a:endParaRPr lang="en-US" sz="2800" b="1" u="sng" dirty="0">
              <a:solidFill>
                <a:srgbClr val="000000"/>
              </a:solidFill>
              <a:latin typeface="Palatino Linotype" panose="02040502050505030304" pitchFamily="18" charset="0"/>
            </a:endParaRPr>
          </a:p>
          <a:p>
            <a:pPr marL="457200" indent="-457200" algn="l">
              <a:buFont typeface="Arial" panose="020B0604020202020204" pitchFamily="34" charset="0"/>
              <a:buChar char="•"/>
            </a:pPr>
            <a:r>
              <a:rPr lang="en-US" sz="2800" b="1" dirty="0">
                <a:solidFill>
                  <a:srgbClr val="000000"/>
                </a:solidFill>
              </a:rPr>
              <a:t>Four Kingdoms</a:t>
            </a:r>
          </a:p>
          <a:p>
            <a:pPr marL="457200" indent="-457200" algn="l">
              <a:buFont typeface="Arial" panose="020B0604020202020204" pitchFamily="34" charset="0"/>
              <a:buChar char="•"/>
            </a:pPr>
            <a:r>
              <a:rPr lang="en-US" sz="2800" b="1" dirty="0">
                <a:solidFill>
                  <a:srgbClr val="000000"/>
                </a:solidFill>
              </a:rPr>
              <a:t>All Will Fall</a:t>
            </a:r>
          </a:p>
          <a:p>
            <a:pPr marL="457200" indent="-457200" algn="l">
              <a:buFont typeface="Arial" panose="020B0604020202020204" pitchFamily="34" charset="0"/>
              <a:buChar char="•"/>
            </a:pPr>
            <a:r>
              <a:rPr lang="en-US" sz="2800" b="1" dirty="0">
                <a:solidFill>
                  <a:srgbClr val="000000"/>
                </a:solidFill>
              </a:rPr>
              <a:t>God’s Kingdom Established Forever</a:t>
            </a:r>
            <a:endParaRPr lang="en-US" sz="2800" dirty="0"/>
          </a:p>
        </p:txBody>
      </p:sp>
    </p:spTree>
    <p:extLst>
      <p:ext uri="{BB962C8B-B14F-4D97-AF65-F5344CB8AC3E}">
        <p14:creationId xmlns:p14="http://schemas.microsoft.com/office/powerpoint/2010/main" val="221167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rrow: Down 2">
            <a:extLst>
              <a:ext uri="{FF2B5EF4-FFF2-40B4-BE49-F238E27FC236}">
                <a16:creationId xmlns:a16="http://schemas.microsoft.com/office/drawing/2014/main" id="{BAC41391-E36D-479C-BE99-239D3D51D098}"/>
              </a:ext>
            </a:extLst>
          </p:cNvPr>
          <p:cNvSpPr/>
          <p:nvPr/>
        </p:nvSpPr>
        <p:spPr>
          <a:xfrm>
            <a:off x="1549196" y="1107771"/>
            <a:ext cx="1223493" cy="377004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4CC88CF-792B-41E3-B41E-9FD649C959BA}"/>
              </a:ext>
            </a:extLst>
          </p:cNvPr>
          <p:cNvSpPr txBox="1"/>
          <p:nvPr/>
        </p:nvSpPr>
        <p:spPr>
          <a:xfrm>
            <a:off x="308610" y="571500"/>
            <a:ext cx="4080510" cy="1077218"/>
          </a:xfrm>
          <a:prstGeom prst="rect">
            <a:avLst/>
          </a:prstGeom>
          <a:noFill/>
        </p:spPr>
        <p:txBody>
          <a:bodyPr wrap="square" rtlCol="0">
            <a:spAutoFit/>
          </a:bodyPr>
          <a:lstStyle/>
          <a:p>
            <a:r>
              <a:rPr lang="en-US" sz="3200" b="1" dirty="0">
                <a:solidFill>
                  <a:schemeClr val="bg1">
                    <a:lumMod val="75000"/>
                  </a:schemeClr>
                </a:solidFill>
              </a:rPr>
              <a:t>Quirinius’ census near the time of Jesus’ birth</a:t>
            </a:r>
          </a:p>
        </p:txBody>
      </p:sp>
      <p:sp>
        <p:nvSpPr>
          <p:cNvPr id="8" name="TextBox 7">
            <a:extLst>
              <a:ext uri="{FF2B5EF4-FFF2-40B4-BE49-F238E27FC236}">
                <a16:creationId xmlns:a16="http://schemas.microsoft.com/office/drawing/2014/main" id="{FC13288E-F38E-47DF-8FE0-0DA62355A1A9}"/>
              </a:ext>
            </a:extLst>
          </p:cNvPr>
          <p:cNvSpPr txBox="1"/>
          <p:nvPr/>
        </p:nvSpPr>
        <p:spPr>
          <a:xfrm>
            <a:off x="306462" y="3338311"/>
            <a:ext cx="4080510" cy="584775"/>
          </a:xfrm>
          <a:prstGeom prst="rect">
            <a:avLst/>
          </a:prstGeom>
          <a:noFill/>
        </p:spPr>
        <p:txBody>
          <a:bodyPr wrap="square" rtlCol="0">
            <a:spAutoFit/>
          </a:bodyPr>
          <a:lstStyle/>
          <a:p>
            <a:r>
              <a:rPr lang="en-US" sz="3200" b="1" dirty="0">
                <a:solidFill>
                  <a:schemeClr val="bg1">
                    <a:lumMod val="75000"/>
                  </a:schemeClr>
                </a:solidFill>
              </a:rPr>
              <a:t>Tribute to Caesar</a:t>
            </a:r>
          </a:p>
        </p:txBody>
      </p:sp>
      <p:sp>
        <p:nvSpPr>
          <p:cNvPr id="9" name="TextBox 8">
            <a:extLst>
              <a:ext uri="{FF2B5EF4-FFF2-40B4-BE49-F238E27FC236}">
                <a16:creationId xmlns:a16="http://schemas.microsoft.com/office/drawing/2014/main" id="{CD73C79D-9745-406D-8CC5-C6E046D4BB76}"/>
              </a:ext>
            </a:extLst>
          </p:cNvPr>
          <p:cNvSpPr txBox="1"/>
          <p:nvPr/>
        </p:nvSpPr>
        <p:spPr>
          <a:xfrm>
            <a:off x="304314" y="2151309"/>
            <a:ext cx="4080510" cy="584775"/>
          </a:xfrm>
          <a:prstGeom prst="rect">
            <a:avLst/>
          </a:prstGeom>
          <a:noFill/>
        </p:spPr>
        <p:txBody>
          <a:bodyPr wrap="square" rtlCol="0">
            <a:spAutoFit/>
          </a:bodyPr>
          <a:lstStyle/>
          <a:p>
            <a:r>
              <a:rPr lang="en-US" sz="3200" b="1" dirty="0">
                <a:solidFill>
                  <a:schemeClr val="bg1">
                    <a:lumMod val="75000"/>
                  </a:schemeClr>
                </a:solidFill>
              </a:rPr>
              <a:t>Judas of Galilee</a:t>
            </a:r>
          </a:p>
        </p:txBody>
      </p:sp>
      <p:sp>
        <p:nvSpPr>
          <p:cNvPr id="10" name="TextBox 9">
            <a:extLst>
              <a:ext uri="{FF2B5EF4-FFF2-40B4-BE49-F238E27FC236}">
                <a16:creationId xmlns:a16="http://schemas.microsoft.com/office/drawing/2014/main" id="{EEC350B1-40F5-4C10-B5A4-0BD0B9E4E1D0}"/>
              </a:ext>
            </a:extLst>
          </p:cNvPr>
          <p:cNvSpPr txBox="1"/>
          <p:nvPr/>
        </p:nvSpPr>
        <p:spPr>
          <a:xfrm>
            <a:off x="289286" y="4518872"/>
            <a:ext cx="4669079" cy="584775"/>
          </a:xfrm>
          <a:prstGeom prst="rect">
            <a:avLst/>
          </a:prstGeom>
          <a:noFill/>
        </p:spPr>
        <p:txBody>
          <a:bodyPr wrap="square" rtlCol="0">
            <a:spAutoFit/>
          </a:bodyPr>
          <a:lstStyle/>
          <a:p>
            <a:r>
              <a:rPr lang="en-US" sz="3200" b="1" dirty="0">
                <a:solidFill>
                  <a:schemeClr val="bg1">
                    <a:lumMod val="75000"/>
                  </a:schemeClr>
                </a:solidFill>
              </a:rPr>
              <a:t>Destruction of Jerusalem</a:t>
            </a:r>
          </a:p>
        </p:txBody>
      </p:sp>
    </p:spTree>
    <p:extLst>
      <p:ext uri="{BB962C8B-B14F-4D97-AF65-F5344CB8AC3E}">
        <p14:creationId xmlns:p14="http://schemas.microsoft.com/office/powerpoint/2010/main" val="394305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0" end="0"/>
                                            </p:txEl>
                                          </p:spTgt>
                                        </p:tgtEl>
                                        <p:attrNameLst>
                                          <p:attrName>style.color</p:attrName>
                                        </p:attrNameLst>
                                      </p:cBhvr>
                                      <p:to>
                                        <a:srgbClr val="391A05"/>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2">
                                            <p:txEl>
                                              <p:pRg st="0" end="0"/>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8">
                                            <p:txEl>
                                              <p:pRg st="0" end="0"/>
                                            </p:txEl>
                                          </p:spTgt>
                                        </p:tgtEl>
                                        <p:attrNameLst>
                                          <p:attrName>style.color</p:attrName>
                                        </p:attrNameLst>
                                      </p:cBhvr>
                                      <p:to>
                                        <a:srgbClr val="391A05"/>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8">
                                            <p:txEl>
                                              <p:pRg st="0" end="0"/>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9">
                                            <p:txEl>
                                              <p:pRg st="0" end="0"/>
                                            </p:txEl>
                                          </p:spTgt>
                                        </p:tgtEl>
                                        <p:attrNameLst>
                                          <p:attrName>style.color</p:attrName>
                                        </p:attrNameLst>
                                      </p:cBhvr>
                                      <p:to>
                                        <a:srgbClr val="391A05"/>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500" fill="hold"/>
                                        <p:tgtEl>
                                          <p:spTgt spid="9">
                                            <p:txEl>
                                              <p:pRg st="0" end="0"/>
                                            </p:txEl>
                                          </p:spTgt>
                                        </p:tgtEl>
                                        <p:attrNameLst>
                                          <p:attrName>style.color</p:attrName>
                                        </p:attrNameLst>
                                      </p:cBhvr>
                                      <p:to>
                                        <a:schemeClr val="bg2"/>
                                      </p:to>
                                    </p:animClr>
                                  </p:childTnLst>
                                </p:cTn>
                              </p:par>
                              <p:par>
                                <p:cTn id="23" presetID="3" presetClass="emph" presetSubtype="2" fill="hold" nodeType="withEffect">
                                  <p:stCondLst>
                                    <p:cond delay="0"/>
                                  </p:stCondLst>
                                  <p:childTnLst>
                                    <p:animClr clrSpc="rgb" dir="cw">
                                      <p:cBhvr override="childStyle">
                                        <p:cTn id="24" dur="500" fill="hold"/>
                                        <p:tgtEl>
                                          <p:spTgt spid="10">
                                            <p:txEl>
                                              <p:pRg st="0" end="0"/>
                                            </p:txEl>
                                          </p:spTgt>
                                        </p:tgtEl>
                                        <p:attrNameLst>
                                          <p:attrName>style.color</p:attrName>
                                        </p:attrNameLst>
                                      </p:cBhvr>
                                      <p:to>
                                        <a:srgbClr val="391A05"/>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dir="cw">
                                      <p:cBhvr override="childStyle">
                                        <p:cTn id="28" dur="500" fill="hold"/>
                                        <p:tgtEl>
                                          <p:spTgt spid="10">
                                            <p:txEl>
                                              <p:pRg st="0" end="0"/>
                                            </p:txEl>
                                          </p:spTgt>
                                        </p:tgtEl>
                                        <p:attrNameLst>
                                          <p:attrName>style.color</p:attrName>
                                        </p:attrNameLst>
                                      </p:cBhvr>
                                      <p:to>
                                        <a:schemeClr val="bg2"/>
                                      </p:to>
                                    </p:animClr>
                                  </p:childTnLst>
                                </p:cTn>
                              </p:par>
                              <p:par>
                                <p:cTn id="29" presetID="3" presetClass="emph" presetSubtype="2" fill="hold" grpId="0" nodeType="withEffect">
                                  <p:stCondLst>
                                    <p:cond delay="0"/>
                                  </p:stCondLst>
                                  <p:childTnLst>
                                    <p:animClr clrSpc="rgb" dir="cw">
                                      <p:cBhvr override="childStyle">
                                        <p:cTn id="30" dur="500" fill="hold"/>
                                        <p:tgtEl>
                                          <p:spTgt spid="2">
                                            <p:txEl>
                                              <p:pRg st="0" end="0"/>
                                            </p:txEl>
                                          </p:spTgt>
                                        </p:tgtEl>
                                        <p:attrNameLst>
                                          <p:attrName>style.color</p:attrName>
                                        </p:attrNameLst>
                                      </p:cBhvr>
                                      <p:to>
                                        <a:srgbClr val="391A05"/>
                                      </p:to>
                                    </p:animClr>
                                  </p:childTnLst>
                                </p:cTn>
                              </p:par>
                              <p:par>
                                <p:cTn id="31" presetID="3" presetClass="emph" presetSubtype="2" fill="hold" grpId="0" nodeType="withEffect">
                                  <p:stCondLst>
                                    <p:cond delay="0"/>
                                  </p:stCondLst>
                                  <p:childTnLst>
                                    <p:animClr clrSpc="rgb" dir="cw">
                                      <p:cBhvr override="childStyle">
                                        <p:cTn id="32" dur="500" fill="hold"/>
                                        <p:tgtEl>
                                          <p:spTgt spid="8">
                                            <p:txEl>
                                              <p:pRg st="0" end="0"/>
                                            </p:txEl>
                                          </p:spTgt>
                                        </p:tgtEl>
                                        <p:attrNameLst>
                                          <p:attrName>style.color</p:attrName>
                                        </p:attrNameLst>
                                      </p:cBhvr>
                                      <p:to>
                                        <a:srgbClr val="391A05"/>
                                      </p:to>
                                    </p:animClr>
                                  </p:childTnLst>
                                </p:cTn>
                              </p:par>
                              <p:par>
                                <p:cTn id="33" presetID="3" presetClass="emph" presetSubtype="2" fill="hold" grpId="0" nodeType="withEffect">
                                  <p:stCondLst>
                                    <p:cond delay="0"/>
                                  </p:stCondLst>
                                  <p:childTnLst>
                                    <p:animClr clrSpc="rgb" dir="cw">
                                      <p:cBhvr override="childStyle">
                                        <p:cTn id="34" dur="500" fill="hold"/>
                                        <p:tgtEl>
                                          <p:spTgt spid="9">
                                            <p:txEl>
                                              <p:pRg st="0" end="0"/>
                                            </p:txEl>
                                          </p:spTgt>
                                        </p:tgtEl>
                                        <p:attrNameLst>
                                          <p:attrName>style.color</p:attrName>
                                        </p:attrNameLst>
                                      </p:cBhvr>
                                      <p:to>
                                        <a:srgbClr val="391A05"/>
                                      </p:to>
                                    </p:animClr>
                                  </p:childTnLst>
                                </p:cTn>
                              </p:par>
                              <p:par>
                                <p:cTn id="35" presetID="3" presetClass="emph" presetSubtype="2" fill="hold" grpId="0" nodeType="withEffect">
                                  <p:stCondLst>
                                    <p:cond delay="0"/>
                                  </p:stCondLst>
                                  <p:childTnLst>
                                    <p:animClr clrSpc="rgb" dir="cw">
                                      <p:cBhvr override="childStyle">
                                        <p:cTn id="36" dur="500" fill="hold"/>
                                        <p:tgtEl>
                                          <p:spTgt spid="10">
                                            <p:txEl>
                                              <p:pRg st="0" end="0"/>
                                            </p:txEl>
                                          </p:spTgt>
                                        </p:tgtEl>
                                        <p:attrNameLst>
                                          <p:attrName>style.color</p:attrName>
                                        </p:attrNameLst>
                                      </p:cBhvr>
                                      <p:to>
                                        <a:srgbClr val="391A05"/>
                                      </p:to>
                                    </p:animClr>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up)">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allAtOnce"/>
      <p:bldP spid="8" grpId="0" build="allAtOnce"/>
      <p:bldP spid="9" grpId="0" build="allAtOnce"/>
      <p:bldP spid="10"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91901F-87D0-4BFD-A463-659D81BD5E5E}"/>
              </a:ext>
            </a:extLst>
          </p:cNvPr>
          <p:cNvSpPr txBox="1"/>
          <p:nvPr/>
        </p:nvSpPr>
        <p:spPr>
          <a:xfrm>
            <a:off x="824248" y="746975"/>
            <a:ext cx="9878096" cy="4832092"/>
          </a:xfrm>
          <a:prstGeom prst="rect">
            <a:avLst/>
          </a:prstGeom>
          <a:noFill/>
        </p:spPr>
        <p:txBody>
          <a:bodyPr wrap="square" rtlCol="0">
            <a:spAutoFit/>
          </a:bodyPr>
          <a:lstStyle/>
          <a:p>
            <a:r>
              <a:rPr lang="en-US" sz="2800" b="1" dirty="0"/>
              <a:t>God is in Control, His Kingdom will Endure</a:t>
            </a:r>
          </a:p>
          <a:p>
            <a:endParaRPr lang="en-US" sz="2800" b="1" dirty="0"/>
          </a:p>
          <a:p>
            <a:pPr algn="l"/>
            <a:r>
              <a:rPr lang="en-US" sz="2800" b="1" i="0" dirty="0">
                <a:solidFill>
                  <a:srgbClr val="000000"/>
                </a:solidFill>
                <a:effectLst/>
                <a:latin typeface="Palatino Linotype" panose="02040502050505030304" pitchFamily="18" charset="0"/>
              </a:rPr>
              <a:t>Daniel 3</a:t>
            </a:r>
            <a:r>
              <a:rPr lang="en-US" sz="2800" b="0" i="0" dirty="0">
                <a:solidFill>
                  <a:srgbClr val="000000"/>
                </a:solidFill>
                <a:effectLst/>
                <a:latin typeface="Palatino Linotype" panose="02040502050505030304" pitchFamily="18" charset="0"/>
              </a:rPr>
              <a:t> </a:t>
            </a:r>
          </a:p>
          <a:p>
            <a:pPr algn="l"/>
            <a:r>
              <a:rPr lang="en-US" sz="2800" b="1" i="0" baseline="30000" dirty="0">
                <a:solidFill>
                  <a:srgbClr val="000000"/>
                </a:solidFill>
                <a:effectLst/>
                <a:latin typeface="Palatino Linotype" panose="02040502050505030304" pitchFamily="18" charset="0"/>
              </a:rPr>
              <a:t>15 </a:t>
            </a:r>
            <a:r>
              <a:rPr lang="en-US" sz="2800" b="0" i="0" dirty="0">
                <a:solidFill>
                  <a:srgbClr val="000000"/>
                </a:solidFill>
                <a:effectLst/>
                <a:latin typeface="Palatino Linotype" panose="02040502050505030304" pitchFamily="18" charset="0"/>
              </a:rPr>
              <a:t> “…what god is there who can rescue you from my hands?”</a:t>
            </a:r>
          </a:p>
          <a:p>
            <a:pPr algn="l"/>
            <a:endParaRPr lang="en-US" sz="2800" b="0" i="0" dirty="0">
              <a:solidFill>
                <a:srgbClr val="000000"/>
              </a:solidFill>
              <a:effectLst/>
              <a:latin typeface="Palatino Linotype" panose="02040502050505030304" pitchFamily="18" charset="0"/>
            </a:endParaRPr>
          </a:p>
          <a:p>
            <a:pPr algn="l"/>
            <a:r>
              <a:rPr lang="en-US" sz="2800" b="1" i="0" baseline="30000" dirty="0">
                <a:solidFill>
                  <a:srgbClr val="000000"/>
                </a:solidFill>
                <a:effectLst/>
                <a:latin typeface="Palatino Linotype" panose="02040502050505030304" pitchFamily="18" charset="0"/>
              </a:rPr>
              <a:t>28 </a:t>
            </a:r>
            <a:r>
              <a:rPr lang="en-US" sz="2800" b="0" i="0" dirty="0">
                <a:solidFill>
                  <a:srgbClr val="000000"/>
                </a:solidFill>
                <a:effectLst/>
                <a:latin typeface="Palatino Linotype" panose="02040502050505030304" pitchFamily="18" charset="0"/>
              </a:rPr>
              <a:t>“Blessed be the God of Shadrach, Meshach, and Abed-</a:t>
            </a:r>
            <a:r>
              <a:rPr lang="en-US" sz="2800" b="0" i="0" dirty="0" err="1">
                <a:solidFill>
                  <a:srgbClr val="000000"/>
                </a:solidFill>
                <a:effectLst/>
                <a:latin typeface="Palatino Linotype" panose="02040502050505030304" pitchFamily="18" charset="0"/>
              </a:rPr>
              <a:t>nego</a:t>
            </a:r>
            <a:r>
              <a:rPr lang="en-US" sz="2800" b="0" i="0" dirty="0">
                <a:solidFill>
                  <a:srgbClr val="000000"/>
                </a:solidFill>
                <a:effectLst/>
                <a:latin typeface="Palatino Linotype" panose="02040502050505030304" pitchFamily="18" charset="0"/>
              </a:rPr>
              <a:t>, who has sent His angel and rescued His servants who put their trust in Him, violating the king’s command, and surrendered their bodies rather than serve or worship any god except their own God. </a:t>
            </a:r>
            <a:r>
              <a:rPr lang="en-US" sz="2800" b="1" i="0" baseline="30000" dirty="0">
                <a:solidFill>
                  <a:srgbClr val="000000"/>
                </a:solidFill>
                <a:effectLst/>
                <a:latin typeface="Palatino Linotype" panose="02040502050505030304" pitchFamily="18" charset="0"/>
              </a:rPr>
              <a:t>29 </a:t>
            </a:r>
            <a:r>
              <a:rPr lang="en-US" sz="2800" b="0" i="0" dirty="0">
                <a:solidFill>
                  <a:srgbClr val="000000"/>
                </a:solidFill>
                <a:effectLst/>
                <a:latin typeface="Palatino Linotype" panose="02040502050505030304" pitchFamily="18" charset="0"/>
              </a:rPr>
              <a:t>…there is no other god who is able to save in this way.”</a:t>
            </a:r>
            <a:endParaRPr lang="en-US" sz="2800" dirty="0"/>
          </a:p>
        </p:txBody>
      </p:sp>
    </p:spTree>
    <p:extLst>
      <p:ext uri="{BB962C8B-B14F-4D97-AF65-F5344CB8AC3E}">
        <p14:creationId xmlns:p14="http://schemas.microsoft.com/office/powerpoint/2010/main" val="415036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91901F-87D0-4BFD-A463-659D81BD5E5E}"/>
              </a:ext>
            </a:extLst>
          </p:cNvPr>
          <p:cNvSpPr txBox="1"/>
          <p:nvPr/>
        </p:nvSpPr>
        <p:spPr>
          <a:xfrm>
            <a:off x="824248" y="746975"/>
            <a:ext cx="9878096" cy="5262979"/>
          </a:xfrm>
          <a:prstGeom prst="rect">
            <a:avLst/>
          </a:prstGeom>
          <a:noFill/>
        </p:spPr>
        <p:txBody>
          <a:bodyPr wrap="square" rtlCol="0">
            <a:spAutoFit/>
          </a:bodyPr>
          <a:lstStyle/>
          <a:p>
            <a:r>
              <a:rPr lang="en-US" sz="2800" b="1" dirty="0"/>
              <a:t>God is in Control, His Kingdom will Endure</a:t>
            </a:r>
          </a:p>
          <a:p>
            <a:endParaRPr lang="en-US" sz="2800" b="1" dirty="0"/>
          </a:p>
          <a:p>
            <a:pPr algn="l"/>
            <a:r>
              <a:rPr lang="en-US" sz="2800" b="1" i="0" dirty="0">
                <a:solidFill>
                  <a:srgbClr val="000000"/>
                </a:solidFill>
                <a:effectLst/>
                <a:latin typeface="Palatino Linotype" panose="02040502050505030304" pitchFamily="18" charset="0"/>
              </a:rPr>
              <a:t>Daniel 4</a:t>
            </a:r>
            <a:r>
              <a:rPr lang="en-US" sz="2800" b="0" i="0" dirty="0">
                <a:solidFill>
                  <a:srgbClr val="000000"/>
                </a:solidFill>
                <a:effectLst/>
                <a:latin typeface="Palatino Linotype" panose="02040502050505030304" pitchFamily="18" charset="0"/>
              </a:rPr>
              <a:t> </a:t>
            </a:r>
          </a:p>
          <a:p>
            <a:pPr algn="l"/>
            <a:r>
              <a:rPr lang="en-US" sz="2800" b="1" i="0" baseline="30000" dirty="0">
                <a:solidFill>
                  <a:srgbClr val="000000"/>
                </a:solidFill>
                <a:effectLst/>
                <a:latin typeface="Palatino Linotype" panose="02040502050505030304" pitchFamily="18" charset="0"/>
              </a:rPr>
              <a:t>26 </a:t>
            </a:r>
            <a:r>
              <a:rPr lang="en-US" sz="2800" b="0" i="0" dirty="0">
                <a:solidFill>
                  <a:srgbClr val="000000"/>
                </a:solidFill>
                <a:effectLst/>
                <a:latin typeface="Palatino Linotype" panose="02040502050505030304" pitchFamily="18" charset="0"/>
              </a:rPr>
              <a:t> “…your kingdom will remain as yours after you recognize that</a:t>
            </a:r>
            <a:r>
              <a:rPr lang="en-US" sz="2800" b="0" dirty="0">
                <a:solidFill>
                  <a:srgbClr val="000000"/>
                </a:solidFill>
                <a:effectLst/>
                <a:latin typeface="Palatino Linotype" panose="02040502050505030304" pitchFamily="18" charset="0"/>
              </a:rPr>
              <a:t> it is Heaven that </a:t>
            </a:r>
            <a:r>
              <a:rPr lang="en-US" sz="2800" b="0" i="0" dirty="0">
                <a:solidFill>
                  <a:srgbClr val="000000"/>
                </a:solidFill>
                <a:effectLst/>
                <a:latin typeface="Palatino Linotype" panose="02040502050505030304" pitchFamily="18" charset="0"/>
              </a:rPr>
              <a:t>rules.”</a:t>
            </a:r>
          </a:p>
          <a:p>
            <a:pPr algn="l"/>
            <a:endParaRPr lang="en-US" sz="2800" b="0" i="0" dirty="0">
              <a:solidFill>
                <a:srgbClr val="000000"/>
              </a:solidFill>
              <a:effectLst/>
              <a:latin typeface="Palatino Linotype" panose="02040502050505030304" pitchFamily="18" charset="0"/>
            </a:endParaRPr>
          </a:p>
          <a:p>
            <a:pPr algn="l"/>
            <a:r>
              <a:rPr lang="en-US" sz="2800" b="1" i="0" baseline="30000" dirty="0">
                <a:solidFill>
                  <a:srgbClr val="000000"/>
                </a:solidFill>
                <a:effectLst/>
                <a:latin typeface="Palatino Linotype" panose="02040502050505030304" pitchFamily="18" charset="0"/>
              </a:rPr>
              <a:t>34</a:t>
            </a:r>
            <a:r>
              <a:rPr lang="en-US" sz="2800" baseline="30000" dirty="0">
                <a:solidFill>
                  <a:srgbClr val="000000"/>
                </a:solidFill>
                <a:effectLst/>
                <a:latin typeface="Palatino Linotype" panose="02040502050505030304" pitchFamily="18" charset="0"/>
              </a:rPr>
              <a:t> “</a:t>
            </a:r>
            <a:r>
              <a:rPr lang="en-US" sz="2800" dirty="0">
                <a:solidFill>
                  <a:srgbClr val="000000"/>
                </a:solidFill>
                <a:effectLst/>
                <a:latin typeface="Palatino Linotype" panose="02040502050505030304" pitchFamily="18" charset="0"/>
              </a:rPr>
              <a:t>…For His dominion is an everlasting dominion,</a:t>
            </a:r>
            <a:br>
              <a:rPr lang="en-US" sz="2800" dirty="0">
                <a:solidFill>
                  <a:srgbClr val="000000"/>
                </a:solidFill>
                <a:effectLst/>
                <a:latin typeface="Palatino Linotype" panose="02040502050505030304" pitchFamily="18" charset="0"/>
              </a:rPr>
            </a:br>
            <a:r>
              <a:rPr lang="en-US" sz="2800" dirty="0">
                <a:solidFill>
                  <a:srgbClr val="000000"/>
                </a:solidFill>
                <a:effectLst/>
                <a:latin typeface="Palatino Linotype" panose="02040502050505030304" pitchFamily="18" charset="0"/>
              </a:rPr>
              <a:t>And His kingdom endures from generation to generation.</a:t>
            </a:r>
            <a:br>
              <a:rPr lang="en-US" sz="2800" dirty="0">
                <a:solidFill>
                  <a:srgbClr val="000000"/>
                </a:solidFill>
                <a:effectLst/>
                <a:latin typeface="Palatino Linotype" panose="02040502050505030304" pitchFamily="18" charset="0"/>
              </a:rPr>
            </a:br>
            <a:r>
              <a:rPr lang="en-US" sz="2800" baseline="30000" dirty="0">
                <a:solidFill>
                  <a:srgbClr val="000000"/>
                </a:solidFill>
                <a:effectLst/>
                <a:latin typeface="Palatino Linotype" panose="02040502050505030304" pitchFamily="18" charset="0"/>
              </a:rPr>
              <a:t>35 </a:t>
            </a:r>
            <a:r>
              <a:rPr lang="en-US" sz="2800" dirty="0">
                <a:solidFill>
                  <a:srgbClr val="000000"/>
                </a:solidFill>
                <a:effectLst/>
                <a:latin typeface="Palatino Linotype" panose="02040502050505030304" pitchFamily="18" charset="0"/>
              </a:rPr>
              <a:t>All the inhabitants of the earth are of no account,</a:t>
            </a:r>
            <a:br>
              <a:rPr lang="en-US" sz="2800" dirty="0">
                <a:solidFill>
                  <a:srgbClr val="000000"/>
                </a:solidFill>
                <a:effectLst/>
                <a:latin typeface="Palatino Linotype" panose="02040502050505030304" pitchFamily="18" charset="0"/>
              </a:rPr>
            </a:br>
            <a:r>
              <a:rPr lang="en-US" sz="2800" dirty="0">
                <a:solidFill>
                  <a:srgbClr val="000000"/>
                </a:solidFill>
                <a:effectLst/>
                <a:latin typeface="Palatino Linotype" panose="02040502050505030304" pitchFamily="18" charset="0"/>
              </a:rPr>
              <a:t>But He does according to His will among the army of heaven</a:t>
            </a:r>
            <a:br>
              <a:rPr lang="en-US" sz="2800" dirty="0">
                <a:solidFill>
                  <a:srgbClr val="000000"/>
                </a:solidFill>
                <a:effectLst/>
                <a:latin typeface="Palatino Linotype" panose="02040502050505030304" pitchFamily="18" charset="0"/>
              </a:rPr>
            </a:br>
            <a:r>
              <a:rPr lang="en-US" sz="2800" dirty="0">
                <a:solidFill>
                  <a:srgbClr val="000000"/>
                </a:solidFill>
                <a:effectLst/>
                <a:latin typeface="Palatino Linotype" panose="02040502050505030304" pitchFamily="18" charset="0"/>
              </a:rPr>
              <a:t>And among the inhabitants of earth…”</a:t>
            </a:r>
            <a:br>
              <a:rPr lang="en-US" sz="2800" dirty="0">
                <a:solidFill>
                  <a:srgbClr val="000000"/>
                </a:solidFill>
                <a:effectLst/>
                <a:latin typeface="Palatino Linotype" panose="02040502050505030304" pitchFamily="18" charset="0"/>
              </a:rPr>
            </a:br>
            <a:endParaRPr lang="en-US" sz="2800" dirty="0">
              <a:latin typeface="Palatino Linotype" panose="02040502050505030304" pitchFamily="18" charset="0"/>
            </a:endParaRPr>
          </a:p>
        </p:txBody>
      </p:sp>
    </p:spTree>
    <p:extLst>
      <p:ext uri="{BB962C8B-B14F-4D97-AF65-F5344CB8AC3E}">
        <p14:creationId xmlns:p14="http://schemas.microsoft.com/office/powerpoint/2010/main" val="279216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91901F-87D0-4BFD-A463-659D81BD5E5E}"/>
              </a:ext>
            </a:extLst>
          </p:cNvPr>
          <p:cNvSpPr txBox="1"/>
          <p:nvPr/>
        </p:nvSpPr>
        <p:spPr>
          <a:xfrm>
            <a:off x="824248" y="746975"/>
            <a:ext cx="9878096" cy="3539430"/>
          </a:xfrm>
          <a:prstGeom prst="rect">
            <a:avLst/>
          </a:prstGeom>
          <a:noFill/>
        </p:spPr>
        <p:txBody>
          <a:bodyPr wrap="square" rtlCol="0">
            <a:spAutoFit/>
          </a:bodyPr>
          <a:lstStyle/>
          <a:p>
            <a:r>
              <a:rPr lang="en-US" sz="2800" b="1" dirty="0"/>
              <a:t>God is in Control, His Kingdom will Endure</a:t>
            </a:r>
          </a:p>
          <a:p>
            <a:endParaRPr lang="en-US" sz="2800" b="1" dirty="0"/>
          </a:p>
          <a:p>
            <a:pPr algn="l"/>
            <a:r>
              <a:rPr lang="en-US" sz="2800" b="1" i="0" dirty="0">
                <a:solidFill>
                  <a:srgbClr val="000000"/>
                </a:solidFill>
                <a:effectLst/>
                <a:latin typeface="Palatino Linotype" panose="02040502050505030304" pitchFamily="18" charset="0"/>
              </a:rPr>
              <a:t>Daniel 5</a:t>
            </a:r>
            <a:r>
              <a:rPr lang="en-US" sz="2800" b="0" i="0" dirty="0">
                <a:solidFill>
                  <a:srgbClr val="000000"/>
                </a:solidFill>
                <a:effectLst/>
                <a:latin typeface="Palatino Linotype" panose="02040502050505030304" pitchFamily="18" charset="0"/>
              </a:rPr>
              <a:t> </a:t>
            </a:r>
          </a:p>
          <a:p>
            <a:pPr algn="l"/>
            <a:r>
              <a:rPr lang="en-US" sz="2800" b="1" i="0" baseline="30000" dirty="0">
                <a:solidFill>
                  <a:srgbClr val="000000"/>
                </a:solidFill>
                <a:effectLst/>
                <a:latin typeface="Palatino Linotype" panose="02040502050505030304" pitchFamily="18" charset="0"/>
              </a:rPr>
              <a:t>26</a:t>
            </a:r>
            <a:r>
              <a:rPr lang="en-US" sz="2800" b="1" baseline="30000" dirty="0">
                <a:solidFill>
                  <a:srgbClr val="000000"/>
                </a:solidFill>
                <a:effectLst/>
                <a:latin typeface="Palatino Linotype" panose="02040502050505030304" pitchFamily="18" charset="0"/>
              </a:rPr>
              <a:t>  </a:t>
            </a:r>
            <a:r>
              <a:rPr lang="en-US" sz="2800" b="0" dirty="0">
                <a:solidFill>
                  <a:srgbClr val="000000"/>
                </a:solidFill>
                <a:effectLst/>
                <a:latin typeface="Palatino Linotype" panose="02040502050505030304" pitchFamily="18" charset="0"/>
              </a:rPr>
              <a:t>“This is the interpretation of the message: ‘</a:t>
            </a:r>
            <a:r>
              <a:rPr lang="en-US" sz="2800" b="0" cap="small" dirty="0" err="1">
                <a:solidFill>
                  <a:srgbClr val="000000"/>
                </a:solidFill>
                <a:effectLst/>
                <a:latin typeface="Palatino Linotype" panose="02040502050505030304" pitchFamily="18" charset="0"/>
              </a:rPr>
              <a:t>Menē</a:t>
            </a:r>
            <a:r>
              <a:rPr lang="en-US" sz="2800" b="0" dirty="0">
                <a:solidFill>
                  <a:srgbClr val="000000"/>
                </a:solidFill>
                <a:effectLst/>
                <a:latin typeface="Palatino Linotype" panose="02040502050505030304" pitchFamily="18" charset="0"/>
              </a:rPr>
              <a:t>’—God has numbered your kingdom and put an end to it. </a:t>
            </a:r>
            <a:r>
              <a:rPr lang="en-US" sz="2800" b="1" baseline="30000" dirty="0">
                <a:solidFill>
                  <a:srgbClr val="000000"/>
                </a:solidFill>
                <a:effectLst/>
                <a:latin typeface="Palatino Linotype" panose="02040502050505030304" pitchFamily="18" charset="0"/>
              </a:rPr>
              <a:t>27 </a:t>
            </a:r>
            <a:r>
              <a:rPr lang="en-US" sz="2800" b="0" dirty="0">
                <a:solidFill>
                  <a:srgbClr val="000000"/>
                </a:solidFill>
                <a:effectLst/>
                <a:latin typeface="Palatino Linotype" panose="02040502050505030304" pitchFamily="18" charset="0"/>
              </a:rPr>
              <a:t>‘</a:t>
            </a:r>
            <a:r>
              <a:rPr lang="en-US" sz="2800" b="0" cap="small" dirty="0" err="1">
                <a:solidFill>
                  <a:srgbClr val="000000"/>
                </a:solidFill>
                <a:effectLst/>
                <a:latin typeface="Palatino Linotype" panose="02040502050505030304" pitchFamily="18" charset="0"/>
              </a:rPr>
              <a:t>Tekēl</a:t>
            </a:r>
            <a:r>
              <a:rPr lang="en-US" sz="2800" b="0" dirty="0">
                <a:solidFill>
                  <a:srgbClr val="000000"/>
                </a:solidFill>
                <a:effectLst/>
                <a:latin typeface="Palatino Linotype" panose="02040502050505030304" pitchFamily="18" charset="0"/>
              </a:rPr>
              <a:t>’—you have been weighed on the scales and found deficient. </a:t>
            </a:r>
            <a:r>
              <a:rPr lang="en-US" sz="2800" b="1" baseline="30000" dirty="0">
                <a:solidFill>
                  <a:srgbClr val="000000"/>
                </a:solidFill>
                <a:effectLst/>
                <a:latin typeface="Palatino Linotype" panose="02040502050505030304" pitchFamily="18" charset="0"/>
              </a:rPr>
              <a:t>28 </a:t>
            </a:r>
            <a:r>
              <a:rPr lang="en-US" sz="2800" b="0" dirty="0">
                <a:solidFill>
                  <a:srgbClr val="000000"/>
                </a:solidFill>
                <a:effectLst/>
                <a:latin typeface="Palatino Linotype" panose="02040502050505030304" pitchFamily="18" charset="0"/>
              </a:rPr>
              <a:t>‘</a:t>
            </a:r>
            <a:r>
              <a:rPr lang="en-US" sz="2800" b="0" cap="small" dirty="0" err="1">
                <a:solidFill>
                  <a:srgbClr val="000000"/>
                </a:solidFill>
                <a:effectLst/>
                <a:latin typeface="Palatino Linotype" panose="02040502050505030304" pitchFamily="18" charset="0"/>
              </a:rPr>
              <a:t>Perēs</a:t>
            </a:r>
            <a:r>
              <a:rPr lang="en-US" sz="2800" b="0" dirty="0">
                <a:solidFill>
                  <a:srgbClr val="000000"/>
                </a:solidFill>
                <a:effectLst/>
                <a:latin typeface="Palatino Linotype" panose="02040502050505030304" pitchFamily="18" charset="0"/>
              </a:rPr>
              <a:t>’—your kingdom has been divided and given to the Medes and Persians.”</a:t>
            </a:r>
            <a:endParaRPr lang="en-US" sz="2800" dirty="0">
              <a:latin typeface="Palatino Linotype" panose="02040502050505030304" pitchFamily="18" charset="0"/>
            </a:endParaRPr>
          </a:p>
        </p:txBody>
      </p:sp>
    </p:spTree>
    <p:extLst>
      <p:ext uri="{BB962C8B-B14F-4D97-AF65-F5344CB8AC3E}">
        <p14:creationId xmlns:p14="http://schemas.microsoft.com/office/powerpoint/2010/main" val="20859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91901F-87D0-4BFD-A463-659D81BD5E5E}"/>
              </a:ext>
            </a:extLst>
          </p:cNvPr>
          <p:cNvSpPr txBox="1"/>
          <p:nvPr/>
        </p:nvSpPr>
        <p:spPr>
          <a:xfrm>
            <a:off x="824248" y="746975"/>
            <a:ext cx="9878096" cy="3108543"/>
          </a:xfrm>
          <a:prstGeom prst="rect">
            <a:avLst/>
          </a:prstGeom>
          <a:noFill/>
        </p:spPr>
        <p:txBody>
          <a:bodyPr wrap="square" rtlCol="0">
            <a:spAutoFit/>
          </a:bodyPr>
          <a:lstStyle/>
          <a:p>
            <a:r>
              <a:rPr lang="en-US" sz="2800" b="1" dirty="0"/>
              <a:t>God is in Control, His Kingdom will Endure</a:t>
            </a:r>
          </a:p>
          <a:p>
            <a:endParaRPr lang="en-US" sz="2800" b="1" dirty="0"/>
          </a:p>
          <a:p>
            <a:pPr algn="l"/>
            <a:r>
              <a:rPr lang="en-US" sz="2800" b="1" i="0" dirty="0">
                <a:solidFill>
                  <a:srgbClr val="000000"/>
                </a:solidFill>
                <a:effectLst/>
                <a:latin typeface="Palatino Linotype" panose="02040502050505030304" pitchFamily="18" charset="0"/>
              </a:rPr>
              <a:t>Daniel 6</a:t>
            </a:r>
            <a:r>
              <a:rPr lang="en-US" sz="2800" b="0" i="0" dirty="0">
                <a:solidFill>
                  <a:srgbClr val="000000"/>
                </a:solidFill>
                <a:effectLst/>
                <a:latin typeface="Palatino Linotype" panose="02040502050505030304" pitchFamily="18" charset="0"/>
              </a:rPr>
              <a:t> </a:t>
            </a:r>
          </a:p>
          <a:p>
            <a:pPr algn="l"/>
            <a:r>
              <a:rPr lang="en-US" sz="2800" b="1" baseline="30000" dirty="0">
                <a:solidFill>
                  <a:srgbClr val="000000"/>
                </a:solidFill>
                <a:effectLst/>
                <a:latin typeface="Palatino Linotype" panose="02040502050505030304" pitchFamily="18" charset="0"/>
              </a:rPr>
              <a:t>26 </a:t>
            </a:r>
            <a:r>
              <a:rPr lang="en-US" sz="2800" b="0" i="0" dirty="0">
                <a:solidFill>
                  <a:srgbClr val="000000"/>
                </a:solidFill>
                <a:effectLst/>
                <a:latin typeface="Palatino Linotype" panose="02040502050505030304" pitchFamily="18" charset="0"/>
              </a:rPr>
              <a:t>“…in all the realm of my kingdom people are to tremble and fear before the God of Daniel;</a:t>
            </a:r>
          </a:p>
          <a:p>
            <a:pPr algn="l"/>
            <a:r>
              <a:rPr lang="en-US" sz="2800" b="0" i="0" dirty="0">
                <a:solidFill>
                  <a:srgbClr val="000000"/>
                </a:solidFill>
                <a:effectLst/>
                <a:latin typeface="Palatino Linotype" panose="02040502050505030304" pitchFamily="18" charset="0"/>
              </a:rPr>
              <a:t>For He is the living God and enduring forever,</a:t>
            </a:r>
            <a:br>
              <a:rPr lang="en-US" sz="2800" b="0" i="0" dirty="0">
                <a:solidFill>
                  <a:srgbClr val="000000"/>
                </a:solidFill>
                <a:effectLst/>
                <a:latin typeface="Palatino Linotype" panose="02040502050505030304" pitchFamily="18" charset="0"/>
              </a:rPr>
            </a:br>
            <a:r>
              <a:rPr lang="en-US" sz="2800" b="0" i="0" dirty="0">
                <a:solidFill>
                  <a:srgbClr val="000000"/>
                </a:solidFill>
                <a:effectLst/>
                <a:latin typeface="Palatino Linotype" panose="02040502050505030304" pitchFamily="18" charset="0"/>
              </a:rPr>
              <a:t>And His kingdom is one which will not be destroyed…”</a:t>
            </a:r>
          </a:p>
        </p:txBody>
      </p:sp>
    </p:spTree>
    <p:extLst>
      <p:ext uri="{BB962C8B-B14F-4D97-AF65-F5344CB8AC3E}">
        <p14:creationId xmlns:p14="http://schemas.microsoft.com/office/powerpoint/2010/main" val="3830513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91901F-87D0-4BFD-A463-659D81BD5E5E}"/>
              </a:ext>
            </a:extLst>
          </p:cNvPr>
          <p:cNvSpPr txBox="1"/>
          <p:nvPr/>
        </p:nvSpPr>
        <p:spPr>
          <a:xfrm>
            <a:off x="669501" y="2364762"/>
            <a:ext cx="10921284" cy="4297680"/>
          </a:xfrm>
          <a:prstGeom prst="rect">
            <a:avLst/>
          </a:prstGeom>
          <a:noFill/>
        </p:spPr>
        <p:txBody>
          <a:bodyPr wrap="square" numCol="2" spcCol="365760" rtlCol="0">
            <a:spAutoFit/>
          </a:bodyPr>
          <a:lstStyle/>
          <a:p>
            <a:pPr algn="l"/>
            <a:r>
              <a:rPr lang="en-US" sz="2800" b="1" baseline="30000" dirty="0">
                <a:solidFill>
                  <a:srgbClr val="000000"/>
                </a:solidFill>
                <a:effectLst/>
                <a:latin typeface="Palatino Linotype" panose="02040502050505030304" pitchFamily="18" charset="0"/>
              </a:rPr>
              <a:t>12 </a:t>
            </a:r>
            <a:r>
              <a:rPr lang="en-US" sz="2800" baseline="30000" dirty="0">
                <a:solidFill>
                  <a:srgbClr val="000000"/>
                </a:solidFill>
                <a:latin typeface="Palatino Linotype" panose="02040502050505030304" pitchFamily="18" charset="0"/>
              </a:rPr>
              <a:t>“</a:t>
            </a:r>
            <a:r>
              <a:rPr lang="en-US" sz="2800" b="0" dirty="0">
                <a:solidFill>
                  <a:srgbClr val="000000"/>
                </a:solidFill>
                <a:effectLst/>
                <a:latin typeface="Palatino Linotype" panose="02040502050505030304" pitchFamily="18" charset="0"/>
              </a:rPr>
              <a:t>…their dominion was taken away”</a:t>
            </a:r>
          </a:p>
          <a:p>
            <a:pPr algn="l"/>
            <a:r>
              <a:rPr lang="en-US" sz="2800" b="1" baseline="30000" dirty="0">
                <a:solidFill>
                  <a:srgbClr val="000000"/>
                </a:solidFill>
                <a:effectLst/>
                <a:latin typeface="Palatino Linotype" panose="02040502050505030304" pitchFamily="18" charset="0"/>
              </a:rPr>
              <a:t>13 </a:t>
            </a:r>
            <a:r>
              <a:rPr lang="en-US" sz="2800" baseline="30000" dirty="0">
                <a:solidFill>
                  <a:srgbClr val="000000"/>
                </a:solidFill>
                <a:latin typeface="Palatino Linotype" panose="02040502050505030304" pitchFamily="18" charset="0"/>
              </a:rPr>
              <a:t>“</a:t>
            </a:r>
            <a:r>
              <a:rPr lang="en-US" sz="2800" b="0" dirty="0">
                <a:solidFill>
                  <a:srgbClr val="000000"/>
                </a:solidFill>
                <a:effectLst/>
                <a:latin typeface="Palatino Linotype" panose="02040502050505030304" pitchFamily="18" charset="0"/>
              </a:rPr>
              <a:t>… One like a son of man was coming,</a:t>
            </a:r>
            <a:br>
              <a:rPr lang="en-US" sz="2800" dirty="0">
                <a:latin typeface="Palatino Linotype" panose="02040502050505030304" pitchFamily="18" charset="0"/>
              </a:rPr>
            </a:br>
            <a:r>
              <a:rPr lang="en-US" sz="2800" b="0" dirty="0">
                <a:solidFill>
                  <a:srgbClr val="000000"/>
                </a:solidFill>
                <a:effectLst/>
                <a:latin typeface="Palatino Linotype" panose="02040502050505030304" pitchFamily="18" charset="0"/>
              </a:rPr>
              <a:t>And He came up to the Ancient of Days</a:t>
            </a:r>
            <a:br>
              <a:rPr lang="en-US" sz="2800" dirty="0">
                <a:latin typeface="Palatino Linotype" panose="02040502050505030304" pitchFamily="18" charset="0"/>
              </a:rPr>
            </a:br>
            <a:r>
              <a:rPr lang="en-US" sz="2800" b="0" dirty="0">
                <a:solidFill>
                  <a:srgbClr val="000000"/>
                </a:solidFill>
                <a:effectLst/>
                <a:latin typeface="Palatino Linotype" panose="02040502050505030304" pitchFamily="18" charset="0"/>
              </a:rPr>
              <a:t>And was presented before Him.</a:t>
            </a:r>
            <a:br>
              <a:rPr lang="en-US" sz="2800" dirty="0">
                <a:latin typeface="Palatino Linotype" panose="02040502050505030304" pitchFamily="18" charset="0"/>
              </a:rPr>
            </a:br>
            <a:r>
              <a:rPr lang="en-US" sz="2800" b="1" baseline="30000" dirty="0">
                <a:solidFill>
                  <a:srgbClr val="000000"/>
                </a:solidFill>
                <a:effectLst/>
                <a:latin typeface="Palatino Linotype" panose="02040502050505030304" pitchFamily="18" charset="0"/>
              </a:rPr>
              <a:t>14 </a:t>
            </a:r>
            <a:r>
              <a:rPr lang="en-US" sz="2800" b="0" dirty="0">
                <a:solidFill>
                  <a:srgbClr val="000000"/>
                </a:solidFill>
                <a:effectLst/>
                <a:latin typeface="Palatino Linotype" panose="02040502050505030304" pitchFamily="18" charset="0"/>
              </a:rPr>
              <a:t>And to Him was given dominion,</a:t>
            </a:r>
            <a:br>
              <a:rPr lang="en-US" sz="2800" dirty="0">
                <a:latin typeface="Palatino Linotype" panose="02040502050505030304" pitchFamily="18" charset="0"/>
              </a:rPr>
            </a:br>
            <a:r>
              <a:rPr lang="en-US" sz="2800" b="0" dirty="0">
                <a:solidFill>
                  <a:srgbClr val="000000"/>
                </a:solidFill>
                <a:effectLst/>
                <a:latin typeface="Palatino Linotype" panose="02040502050505030304" pitchFamily="18" charset="0"/>
              </a:rPr>
              <a:t>Honor, and a kingdom,</a:t>
            </a:r>
            <a:br>
              <a:rPr lang="en-US" sz="2800" dirty="0">
                <a:latin typeface="Palatino Linotype" panose="02040502050505030304" pitchFamily="18" charset="0"/>
              </a:rPr>
            </a:br>
            <a:r>
              <a:rPr lang="en-US" sz="2800" b="0" dirty="0">
                <a:solidFill>
                  <a:srgbClr val="000000"/>
                </a:solidFill>
                <a:effectLst/>
                <a:latin typeface="Palatino Linotype" panose="02040502050505030304" pitchFamily="18" charset="0"/>
              </a:rPr>
              <a:t>So that all the peoples, nations, and populations of all languages</a:t>
            </a:r>
            <a:br>
              <a:rPr lang="en-US" sz="2800" dirty="0">
                <a:latin typeface="Palatino Linotype" panose="02040502050505030304" pitchFamily="18" charset="0"/>
              </a:rPr>
            </a:br>
            <a:r>
              <a:rPr lang="en-US" sz="2800" b="0" dirty="0">
                <a:solidFill>
                  <a:srgbClr val="000000"/>
                </a:solidFill>
                <a:effectLst/>
                <a:latin typeface="Palatino Linotype" panose="02040502050505030304" pitchFamily="18" charset="0"/>
              </a:rPr>
              <a:t>Might serve Him.</a:t>
            </a:r>
            <a:br>
              <a:rPr lang="en-US" sz="2800" dirty="0">
                <a:latin typeface="Palatino Linotype" panose="02040502050505030304" pitchFamily="18" charset="0"/>
              </a:rPr>
            </a:br>
            <a:r>
              <a:rPr lang="en-US" sz="2800" b="0" dirty="0">
                <a:solidFill>
                  <a:srgbClr val="000000"/>
                </a:solidFill>
                <a:effectLst/>
                <a:latin typeface="Palatino Linotype" panose="02040502050505030304" pitchFamily="18" charset="0"/>
              </a:rPr>
              <a:t>His dominion is an everlasting dominion</a:t>
            </a:r>
            <a:br>
              <a:rPr lang="en-US" sz="2800" dirty="0">
                <a:latin typeface="Palatino Linotype" panose="02040502050505030304" pitchFamily="18" charset="0"/>
              </a:rPr>
            </a:br>
            <a:r>
              <a:rPr lang="en-US" sz="2800" b="0" dirty="0">
                <a:solidFill>
                  <a:srgbClr val="000000"/>
                </a:solidFill>
                <a:effectLst/>
                <a:latin typeface="Palatino Linotype" panose="02040502050505030304" pitchFamily="18" charset="0"/>
              </a:rPr>
              <a:t>Which will not pass away;</a:t>
            </a:r>
            <a:br>
              <a:rPr lang="en-US" sz="2800" dirty="0">
                <a:latin typeface="Palatino Linotype" panose="02040502050505030304" pitchFamily="18" charset="0"/>
              </a:rPr>
            </a:br>
            <a:r>
              <a:rPr lang="en-US" sz="2800" b="0" dirty="0">
                <a:solidFill>
                  <a:srgbClr val="000000"/>
                </a:solidFill>
                <a:effectLst/>
                <a:latin typeface="Palatino Linotype" panose="02040502050505030304" pitchFamily="18" charset="0"/>
              </a:rPr>
              <a:t>And His kingdom is one</a:t>
            </a:r>
            <a:br>
              <a:rPr lang="en-US" sz="2800" dirty="0">
                <a:latin typeface="Palatino Linotype" panose="02040502050505030304" pitchFamily="18" charset="0"/>
              </a:rPr>
            </a:br>
            <a:r>
              <a:rPr lang="en-US" sz="2800" b="0" dirty="0">
                <a:solidFill>
                  <a:srgbClr val="000000"/>
                </a:solidFill>
                <a:effectLst/>
                <a:latin typeface="Palatino Linotype" panose="02040502050505030304" pitchFamily="18" charset="0"/>
              </a:rPr>
              <a:t>Which will not be destroyed.</a:t>
            </a:r>
          </a:p>
        </p:txBody>
      </p:sp>
      <p:sp>
        <p:nvSpPr>
          <p:cNvPr id="6" name="TextBox 5">
            <a:extLst>
              <a:ext uri="{FF2B5EF4-FFF2-40B4-BE49-F238E27FC236}">
                <a16:creationId xmlns:a16="http://schemas.microsoft.com/office/drawing/2014/main" id="{84A7FD1D-B8F9-432A-BDB1-B021AF1B5EC5}"/>
              </a:ext>
            </a:extLst>
          </p:cNvPr>
          <p:cNvSpPr txBox="1"/>
          <p:nvPr/>
        </p:nvSpPr>
        <p:spPr>
          <a:xfrm>
            <a:off x="824248" y="746975"/>
            <a:ext cx="9878096" cy="1384995"/>
          </a:xfrm>
          <a:prstGeom prst="rect">
            <a:avLst/>
          </a:prstGeom>
          <a:noFill/>
        </p:spPr>
        <p:txBody>
          <a:bodyPr wrap="square" rtlCol="0">
            <a:spAutoFit/>
          </a:bodyPr>
          <a:lstStyle/>
          <a:p>
            <a:r>
              <a:rPr lang="en-US" sz="2800" b="1" dirty="0"/>
              <a:t>God is in Control, His Kingdom will Endure</a:t>
            </a:r>
          </a:p>
          <a:p>
            <a:endParaRPr lang="en-US" sz="2800" b="1" dirty="0"/>
          </a:p>
          <a:p>
            <a:pPr algn="l"/>
            <a:r>
              <a:rPr lang="en-US" sz="2800" b="1" i="0" dirty="0">
                <a:solidFill>
                  <a:srgbClr val="000000"/>
                </a:solidFill>
                <a:effectLst/>
                <a:latin typeface="Palatino Linotype" panose="02040502050505030304" pitchFamily="18" charset="0"/>
              </a:rPr>
              <a:t>Daniel 7		</a:t>
            </a:r>
            <a:r>
              <a:rPr lang="en-US" sz="2800" b="1" i="0" dirty="0">
                <a:solidFill>
                  <a:srgbClr val="000000"/>
                </a:solidFill>
                <a:effectLst/>
              </a:rPr>
              <a:t>(Remember the Four Kingdoms?)</a:t>
            </a:r>
            <a:endParaRPr lang="en-US" sz="2800" b="0" i="0" dirty="0">
              <a:solidFill>
                <a:srgbClr val="000000"/>
              </a:solidFill>
              <a:effectLst/>
            </a:endParaRPr>
          </a:p>
        </p:txBody>
      </p:sp>
    </p:spTree>
    <p:extLst>
      <p:ext uri="{BB962C8B-B14F-4D97-AF65-F5344CB8AC3E}">
        <p14:creationId xmlns:p14="http://schemas.microsoft.com/office/powerpoint/2010/main" val="10595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91901F-87D0-4BFD-A463-659D81BD5E5E}"/>
              </a:ext>
            </a:extLst>
          </p:cNvPr>
          <p:cNvSpPr txBox="1"/>
          <p:nvPr/>
        </p:nvSpPr>
        <p:spPr>
          <a:xfrm>
            <a:off x="824248" y="746975"/>
            <a:ext cx="9878096" cy="3108543"/>
          </a:xfrm>
          <a:prstGeom prst="rect">
            <a:avLst/>
          </a:prstGeom>
          <a:noFill/>
        </p:spPr>
        <p:txBody>
          <a:bodyPr wrap="square" rtlCol="0">
            <a:spAutoFit/>
          </a:bodyPr>
          <a:lstStyle/>
          <a:p>
            <a:r>
              <a:rPr lang="en-US" sz="2800" b="1" dirty="0"/>
              <a:t>God is in Control</a:t>
            </a:r>
          </a:p>
          <a:p>
            <a:endParaRPr lang="en-US" sz="2800" b="1" dirty="0"/>
          </a:p>
          <a:p>
            <a:r>
              <a:rPr lang="en-US" sz="2800" b="1" dirty="0"/>
              <a:t>I Don’t Know What He has in Mind</a:t>
            </a:r>
          </a:p>
          <a:p>
            <a:endParaRPr lang="en-US" sz="2800" b="1" dirty="0"/>
          </a:p>
          <a:p>
            <a:r>
              <a:rPr lang="en-US" sz="2800" b="1" dirty="0"/>
              <a:t>We are United in Something Greater</a:t>
            </a:r>
          </a:p>
          <a:p>
            <a:endParaRPr lang="en-US" sz="2800" b="1" dirty="0"/>
          </a:p>
          <a:p>
            <a:r>
              <a:rPr lang="en-US" sz="2800" b="1" dirty="0"/>
              <a:t>Keep Political Passions and Opinions in Perspective</a:t>
            </a:r>
            <a:endParaRPr lang="en-US" sz="2800" dirty="0"/>
          </a:p>
        </p:txBody>
      </p:sp>
    </p:spTree>
    <p:extLst>
      <p:ext uri="{BB962C8B-B14F-4D97-AF65-F5344CB8AC3E}">
        <p14:creationId xmlns:p14="http://schemas.microsoft.com/office/powerpoint/2010/main" val="48443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6B91-5237-492D-A8C9-0DAF75C728C7}"/>
              </a:ext>
            </a:extLst>
          </p:cNvPr>
          <p:cNvSpPr txBox="1"/>
          <p:nvPr/>
        </p:nvSpPr>
        <p:spPr>
          <a:xfrm>
            <a:off x="5584323" y="208081"/>
            <a:ext cx="6093724" cy="6555641"/>
          </a:xfrm>
          <a:prstGeom prst="rect">
            <a:avLst/>
          </a:prstGeom>
          <a:noFill/>
        </p:spPr>
        <p:txBody>
          <a:bodyPr wrap="square">
            <a:spAutoFit/>
          </a:bodyPr>
          <a:lstStyle/>
          <a:p>
            <a:r>
              <a:rPr lang="en-US" sz="2800" b="1" i="0" dirty="0">
                <a:solidFill>
                  <a:srgbClr val="000000"/>
                </a:solidFill>
                <a:effectLst/>
                <a:latin typeface="Palatino Linotype" panose="02040502050505030304" pitchFamily="18" charset="0"/>
              </a:rPr>
              <a:t>Luke 2 </a:t>
            </a:r>
            <a:r>
              <a:rPr lang="en-US" sz="2800" b="1" i="0" baseline="30000" dirty="0">
                <a:solidFill>
                  <a:srgbClr val="000000"/>
                </a:solidFill>
                <a:effectLst/>
                <a:latin typeface="Palatino Linotype" panose="02040502050505030304" pitchFamily="18" charset="0"/>
              </a:rPr>
              <a:t>1 </a:t>
            </a:r>
            <a:r>
              <a:rPr lang="en-US" sz="2800" b="0" i="0" dirty="0">
                <a:solidFill>
                  <a:srgbClr val="000000"/>
                </a:solidFill>
                <a:effectLst/>
                <a:latin typeface="Palatino Linotype" panose="02040502050505030304" pitchFamily="18" charset="0"/>
              </a:rPr>
              <a:t>Now in those days a decree went out </a:t>
            </a:r>
            <a:r>
              <a:rPr lang="en-US" sz="2800" b="0" dirty="0">
                <a:solidFill>
                  <a:srgbClr val="000000"/>
                </a:solidFill>
                <a:effectLst/>
                <a:latin typeface="Palatino Linotype" panose="02040502050505030304" pitchFamily="18" charset="0"/>
              </a:rPr>
              <a:t>from Caesar Augustus, that a census be taken of all the inhabited earth. </a:t>
            </a:r>
            <a:r>
              <a:rPr lang="en-US" sz="2800" b="1" baseline="30000" dirty="0">
                <a:solidFill>
                  <a:srgbClr val="000000"/>
                </a:solidFill>
                <a:effectLst/>
                <a:latin typeface="Palatino Linotype" panose="02040502050505030304" pitchFamily="18" charset="0"/>
              </a:rPr>
              <a:t>2 </a:t>
            </a:r>
            <a:r>
              <a:rPr lang="en-US" sz="2800" b="0" dirty="0">
                <a:solidFill>
                  <a:srgbClr val="000000"/>
                </a:solidFill>
                <a:effectLst/>
                <a:latin typeface="Palatino Linotype" panose="02040502050505030304" pitchFamily="18" charset="0"/>
              </a:rPr>
              <a:t>This was the first census taken while Quirinius was governor of Syria. </a:t>
            </a:r>
            <a:r>
              <a:rPr lang="en-US" sz="2800" b="1" baseline="30000" dirty="0">
                <a:solidFill>
                  <a:srgbClr val="000000"/>
                </a:solidFill>
                <a:effectLst/>
                <a:latin typeface="Palatino Linotype" panose="02040502050505030304" pitchFamily="18" charset="0"/>
              </a:rPr>
              <a:t>3 </a:t>
            </a:r>
            <a:r>
              <a:rPr lang="en-US" sz="2800" b="0" dirty="0">
                <a:solidFill>
                  <a:srgbClr val="000000"/>
                </a:solidFill>
                <a:effectLst/>
                <a:latin typeface="Palatino Linotype" panose="02040502050505030304" pitchFamily="18" charset="0"/>
              </a:rPr>
              <a:t>And all the people were on their way to register for the census, each to his own city. </a:t>
            </a:r>
            <a:r>
              <a:rPr lang="en-US" sz="2800" b="1" baseline="30000" dirty="0">
                <a:solidFill>
                  <a:srgbClr val="000000"/>
                </a:solidFill>
                <a:effectLst/>
                <a:latin typeface="Palatino Linotype" panose="02040502050505030304" pitchFamily="18" charset="0"/>
              </a:rPr>
              <a:t>4 </a:t>
            </a:r>
            <a:r>
              <a:rPr lang="en-US" sz="2800" b="0" dirty="0">
                <a:solidFill>
                  <a:srgbClr val="000000"/>
                </a:solidFill>
                <a:effectLst/>
                <a:latin typeface="Palatino Linotype" panose="02040502050505030304" pitchFamily="18" charset="0"/>
              </a:rPr>
              <a:t>Now Joseph also went up from Galilee, from the city of Nazareth, to Judea, to the city of David which is called Bethlehem, because he was of the house and family of David, </a:t>
            </a:r>
            <a:r>
              <a:rPr lang="en-US" sz="2800" b="1" baseline="30000" dirty="0">
                <a:solidFill>
                  <a:srgbClr val="000000"/>
                </a:solidFill>
                <a:effectLst/>
                <a:latin typeface="Palatino Linotype" panose="02040502050505030304" pitchFamily="18" charset="0"/>
              </a:rPr>
              <a:t>5 </a:t>
            </a:r>
            <a:r>
              <a:rPr lang="en-US" sz="2800" b="0" dirty="0">
                <a:solidFill>
                  <a:srgbClr val="000000"/>
                </a:solidFill>
                <a:effectLst/>
                <a:latin typeface="Palatino Linotype" panose="02040502050505030304" pitchFamily="18" charset="0"/>
              </a:rPr>
              <a:t>in order to register along with Mary, who was betrothed to him, and was pregnant. </a:t>
            </a:r>
            <a:endParaRPr lang="en-US" sz="2800" dirty="0">
              <a:latin typeface="Palatino Linotype" panose="02040502050505030304" pitchFamily="18" charset="0"/>
            </a:endParaRPr>
          </a:p>
        </p:txBody>
      </p:sp>
      <p:sp>
        <p:nvSpPr>
          <p:cNvPr id="2" name="TextBox 1">
            <a:extLst>
              <a:ext uri="{FF2B5EF4-FFF2-40B4-BE49-F238E27FC236}">
                <a16:creationId xmlns:a16="http://schemas.microsoft.com/office/drawing/2014/main" id="{F4CC88CF-792B-41E3-B41E-9FD649C959BA}"/>
              </a:ext>
            </a:extLst>
          </p:cNvPr>
          <p:cNvSpPr txBox="1"/>
          <p:nvPr/>
        </p:nvSpPr>
        <p:spPr>
          <a:xfrm>
            <a:off x="308610" y="571500"/>
            <a:ext cx="4080510" cy="1077218"/>
          </a:xfrm>
          <a:prstGeom prst="rect">
            <a:avLst/>
          </a:prstGeom>
          <a:noFill/>
        </p:spPr>
        <p:txBody>
          <a:bodyPr wrap="square" rtlCol="0">
            <a:spAutoFit/>
          </a:bodyPr>
          <a:lstStyle/>
          <a:p>
            <a:r>
              <a:rPr lang="en-US" sz="3200" b="1" dirty="0"/>
              <a:t>Quirinius’ census near the time of Jesus’ birth</a:t>
            </a:r>
          </a:p>
        </p:txBody>
      </p:sp>
    </p:spTree>
    <p:extLst>
      <p:ext uri="{BB962C8B-B14F-4D97-AF65-F5344CB8AC3E}">
        <p14:creationId xmlns:p14="http://schemas.microsoft.com/office/powerpoint/2010/main" val="383150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6B91-5237-492D-A8C9-0DAF75C728C7}"/>
              </a:ext>
            </a:extLst>
          </p:cNvPr>
          <p:cNvSpPr txBox="1"/>
          <p:nvPr/>
        </p:nvSpPr>
        <p:spPr>
          <a:xfrm>
            <a:off x="5584323" y="208081"/>
            <a:ext cx="6093724" cy="6555641"/>
          </a:xfrm>
          <a:prstGeom prst="rect">
            <a:avLst/>
          </a:prstGeom>
          <a:noFill/>
        </p:spPr>
        <p:txBody>
          <a:bodyPr wrap="square">
            <a:spAutoFit/>
          </a:bodyPr>
          <a:lstStyle/>
          <a:p>
            <a:r>
              <a:rPr lang="en-US" sz="2800" b="1" i="0" dirty="0">
                <a:solidFill>
                  <a:srgbClr val="000000"/>
                </a:solidFill>
                <a:effectLst/>
                <a:latin typeface="Palatino Linotype" panose="02040502050505030304" pitchFamily="18" charset="0"/>
              </a:rPr>
              <a:t>Luke 2 </a:t>
            </a:r>
            <a:r>
              <a:rPr lang="en-US" sz="2800" b="1" i="0" baseline="30000" dirty="0">
                <a:solidFill>
                  <a:srgbClr val="000000"/>
                </a:solidFill>
                <a:effectLst/>
                <a:latin typeface="Palatino Linotype" panose="02040502050505030304" pitchFamily="18" charset="0"/>
              </a:rPr>
              <a:t>1 </a:t>
            </a:r>
            <a:r>
              <a:rPr lang="en-US" sz="2800" b="0" i="0" dirty="0">
                <a:solidFill>
                  <a:srgbClr val="000000"/>
                </a:solidFill>
                <a:effectLst/>
                <a:latin typeface="Palatino Linotype" panose="02040502050505030304" pitchFamily="18" charset="0"/>
              </a:rPr>
              <a:t>Now in those days a decree went out </a:t>
            </a:r>
            <a:r>
              <a:rPr lang="en-US" sz="2800" b="0" dirty="0">
                <a:solidFill>
                  <a:srgbClr val="000000"/>
                </a:solidFill>
                <a:effectLst/>
                <a:latin typeface="Palatino Linotype" panose="02040502050505030304" pitchFamily="18" charset="0"/>
              </a:rPr>
              <a:t>from Caesar Augustus, that a census be taken of all the inhabited earth. </a:t>
            </a:r>
            <a:r>
              <a:rPr lang="en-US" sz="2800" b="1" baseline="30000" dirty="0">
                <a:solidFill>
                  <a:srgbClr val="000000"/>
                </a:solidFill>
                <a:effectLst/>
                <a:latin typeface="Palatino Linotype" panose="02040502050505030304" pitchFamily="18" charset="0"/>
              </a:rPr>
              <a:t>2 </a:t>
            </a:r>
            <a:r>
              <a:rPr lang="en-US" sz="2800" b="0" dirty="0">
                <a:solidFill>
                  <a:srgbClr val="000000"/>
                </a:solidFill>
                <a:effectLst/>
                <a:latin typeface="Palatino Linotype" panose="02040502050505030304" pitchFamily="18" charset="0"/>
              </a:rPr>
              <a:t>This was the first census taken while Quirinius was governor of Syria. </a:t>
            </a:r>
            <a:r>
              <a:rPr lang="en-US" sz="2800" b="1" baseline="30000" dirty="0">
                <a:solidFill>
                  <a:srgbClr val="000000"/>
                </a:solidFill>
                <a:effectLst/>
                <a:latin typeface="Palatino Linotype" panose="02040502050505030304" pitchFamily="18" charset="0"/>
              </a:rPr>
              <a:t>3 </a:t>
            </a:r>
            <a:r>
              <a:rPr lang="en-US" sz="2800" b="0" dirty="0">
                <a:solidFill>
                  <a:srgbClr val="000000"/>
                </a:solidFill>
                <a:effectLst/>
                <a:latin typeface="Palatino Linotype" panose="02040502050505030304" pitchFamily="18" charset="0"/>
              </a:rPr>
              <a:t>And all the people were on their way to register for the census, each to his own city. </a:t>
            </a:r>
            <a:r>
              <a:rPr lang="en-US" sz="2800" b="1" baseline="30000" dirty="0">
                <a:solidFill>
                  <a:srgbClr val="000000"/>
                </a:solidFill>
                <a:effectLst/>
                <a:latin typeface="Palatino Linotype" panose="02040502050505030304" pitchFamily="18" charset="0"/>
              </a:rPr>
              <a:t>4 </a:t>
            </a:r>
            <a:r>
              <a:rPr lang="en-US" sz="2800" b="1" dirty="0">
                <a:solidFill>
                  <a:srgbClr val="000000"/>
                </a:solidFill>
                <a:effectLst/>
                <a:latin typeface="Palatino Linotype" panose="02040502050505030304" pitchFamily="18" charset="0"/>
              </a:rPr>
              <a:t>Now Joseph also went up from Galilee, from the city of Nazareth, to Judea, to the city of David which is called Bethlehem</a:t>
            </a:r>
            <a:r>
              <a:rPr lang="en-US" sz="2800" b="0" dirty="0">
                <a:solidFill>
                  <a:srgbClr val="000000"/>
                </a:solidFill>
                <a:effectLst/>
                <a:latin typeface="Palatino Linotype" panose="02040502050505030304" pitchFamily="18" charset="0"/>
              </a:rPr>
              <a:t>, because he was of the house and family of David, </a:t>
            </a:r>
            <a:r>
              <a:rPr lang="en-US" sz="2800" b="1" baseline="30000" dirty="0">
                <a:solidFill>
                  <a:srgbClr val="000000"/>
                </a:solidFill>
                <a:effectLst/>
                <a:latin typeface="Palatino Linotype" panose="02040502050505030304" pitchFamily="18" charset="0"/>
              </a:rPr>
              <a:t>5 </a:t>
            </a:r>
            <a:r>
              <a:rPr lang="en-US" sz="2800" b="0" dirty="0">
                <a:solidFill>
                  <a:srgbClr val="000000"/>
                </a:solidFill>
                <a:effectLst/>
                <a:latin typeface="Palatino Linotype" panose="02040502050505030304" pitchFamily="18" charset="0"/>
              </a:rPr>
              <a:t>in order to register along with Mary, who was betrothed to him, and was pregnant. </a:t>
            </a:r>
            <a:endParaRPr lang="en-US" sz="2800" dirty="0">
              <a:latin typeface="Palatino Linotype" panose="02040502050505030304" pitchFamily="18" charset="0"/>
            </a:endParaRPr>
          </a:p>
        </p:txBody>
      </p:sp>
      <p:sp>
        <p:nvSpPr>
          <p:cNvPr id="2" name="TextBox 1">
            <a:extLst>
              <a:ext uri="{FF2B5EF4-FFF2-40B4-BE49-F238E27FC236}">
                <a16:creationId xmlns:a16="http://schemas.microsoft.com/office/drawing/2014/main" id="{F4CC88CF-792B-41E3-B41E-9FD649C959BA}"/>
              </a:ext>
            </a:extLst>
          </p:cNvPr>
          <p:cNvSpPr txBox="1"/>
          <p:nvPr/>
        </p:nvSpPr>
        <p:spPr>
          <a:xfrm>
            <a:off x="308610" y="571500"/>
            <a:ext cx="4080510" cy="1077218"/>
          </a:xfrm>
          <a:prstGeom prst="rect">
            <a:avLst/>
          </a:prstGeom>
          <a:noFill/>
        </p:spPr>
        <p:txBody>
          <a:bodyPr wrap="square" rtlCol="0">
            <a:spAutoFit/>
          </a:bodyPr>
          <a:lstStyle/>
          <a:p>
            <a:r>
              <a:rPr lang="en-US" sz="3200" b="1" dirty="0"/>
              <a:t>Quirinius’ census near the time of Jesus’ birth</a:t>
            </a:r>
          </a:p>
        </p:txBody>
      </p:sp>
    </p:spTree>
    <p:extLst>
      <p:ext uri="{BB962C8B-B14F-4D97-AF65-F5344CB8AC3E}">
        <p14:creationId xmlns:p14="http://schemas.microsoft.com/office/powerpoint/2010/main" val="201192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6B91-5237-492D-A8C9-0DAF75C728C7}"/>
              </a:ext>
            </a:extLst>
          </p:cNvPr>
          <p:cNvSpPr txBox="1"/>
          <p:nvPr/>
        </p:nvSpPr>
        <p:spPr>
          <a:xfrm>
            <a:off x="5584323" y="208081"/>
            <a:ext cx="6093724" cy="6555641"/>
          </a:xfrm>
          <a:prstGeom prst="rect">
            <a:avLst/>
          </a:prstGeom>
          <a:noFill/>
        </p:spPr>
        <p:txBody>
          <a:bodyPr wrap="square">
            <a:spAutoFit/>
          </a:bodyPr>
          <a:lstStyle/>
          <a:p>
            <a:r>
              <a:rPr lang="en-US" sz="2800" b="1" i="0" dirty="0">
                <a:solidFill>
                  <a:srgbClr val="000000"/>
                </a:solidFill>
                <a:effectLst/>
                <a:latin typeface="Palatino Linotype" panose="02040502050505030304" pitchFamily="18" charset="0"/>
              </a:rPr>
              <a:t>Luke 2 </a:t>
            </a:r>
            <a:r>
              <a:rPr lang="en-US" sz="2800" b="1" i="0" baseline="30000" dirty="0">
                <a:solidFill>
                  <a:srgbClr val="000000"/>
                </a:solidFill>
                <a:effectLst/>
                <a:latin typeface="Palatino Linotype" panose="02040502050505030304" pitchFamily="18" charset="0"/>
              </a:rPr>
              <a:t>1 </a:t>
            </a:r>
            <a:r>
              <a:rPr lang="en-US" sz="2800" b="0" i="0" dirty="0">
                <a:solidFill>
                  <a:srgbClr val="000000"/>
                </a:solidFill>
                <a:effectLst/>
                <a:latin typeface="Palatino Linotype" panose="02040502050505030304" pitchFamily="18" charset="0"/>
              </a:rPr>
              <a:t>Now in those days a decree went out </a:t>
            </a:r>
            <a:r>
              <a:rPr lang="en-US" sz="2800" b="0" dirty="0">
                <a:solidFill>
                  <a:srgbClr val="000000"/>
                </a:solidFill>
                <a:effectLst/>
                <a:latin typeface="Palatino Linotype" panose="02040502050505030304" pitchFamily="18" charset="0"/>
              </a:rPr>
              <a:t>from Caesar Augustus, that a census be taken of all the inhabited earth. </a:t>
            </a:r>
            <a:r>
              <a:rPr lang="en-US" sz="2800" b="1" baseline="30000" dirty="0">
                <a:solidFill>
                  <a:srgbClr val="000000"/>
                </a:solidFill>
                <a:effectLst/>
                <a:latin typeface="Palatino Linotype" panose="02040502050505030304" pitchFamily="18" charset="0"/>
              </a:rPr>
              <a:t>2 </a:t>
            </a:r>
            <a:r>
              <a:rPr lang="en-US" sz="2800" b="0" dirty="0">
                <a:solidFill>
                  <a:srgbClr val="000000"/>
                </a:solidFill>
                <a:effectLst/>
                <a:latin typeface="Palatino Linotype" panose="02040502050505030304" pitchFamily="18" charset="0"/>
              </a:rPr>
              <a:t>This was the first census taken while Quirinius was governor of Syria. </a:t>
            </a:r>
            <a:r>
              <a:rPr lang="en-US" sz="2800" b="1" baseline="30000" dirty="0">
                <a:solidFill>
                  <a:srgbClr val="000000"/>
                </a:solidFill>
                <a:effectLst/>
                <a:latin typeface="Palatino Linotype" panose="02040502050505030304" pitchFamily="18" charset="0"/>
              </a:rPr>
              <a:t>3 </a:t>
            </a:r>
            <a:r>
              <a:rPr lang="en-US" sz="2800" b="0" dirty="0">
                <a:solidFill>
                  <a:srgbClr val="000000"/>
                </a:solidFill>
                <a:effectLst/>
                <a:latin typeface="Palatino Linotype" panose="02040502050505030304" pitchFamily="18" charset="0"/>
              </a:rPr>
              <a:t>And all the people were on their way to register for the census, each to his own city. </a:t>
            </a:r>
            <a:r>
              <a:rPr lang="en-US" sz="2800" b="1" baseline="30000" dirty="0">
                <a:solidFill>
                  <a:srgbClr val="000000"/>
                </a:solidFill>
                <a:effectLst/>
                <a:latin typeface="Palatino Linotype" panose="02040502050505030304" pitchFamily="18" charset="0"/>
              </a:rPr>
              <a:t>4 </a:t>
            </a:r>
            <a:r>
              <a:rPr lang="en-US" sz="2800" b="0" dirty="0">
                <a:solidFill>
                  <a:srgbClr val="000000"/>
                </a:solidFill>
                <a:effectLst/>
                <a:latin typeface="Palatino Linotype" panose="02040502050505030304" pitchFamily="18" charset="0"/>
              </a:rPr>
              <a:t>Now Joseph also went up from Galilee, from the city of Nazareth, to Judea, to the city of David which is called Bethlehem, because he was of the house and family of David, </a:t>
            </a:r>
            <a:r>
              <a:rPr lang="en-US" sz="2800" b="1" baseline="30000" dirty="0">
                <a:solidFill>
                  <a:srgbClr val="000000"/>
                </a:solidFill>
                <a:effectLst/>
                <a:latin typeface="Palatino Linotype" panose="02040502050505030304" pitchFamily="18" charset="0"/>
              </a:rPr>
              <a:t>5 </a:t>
            </a:r>
            <a:r>
              <a:rPr lang="en-US" sz="2800" b="0" dirty="0">
                <a:solidFill>
                  <a:srgbClr val="000000"/>
                </a:solidFill>
                <a:effectLst/>
                <a:latin typeface="Palatino Linotype" panose="02040502050505030304" pitchFamily="18" charset="0"/>
              </a:rPr>
              <a:t>in order to register along with </a:t>
            </a:r>
            <a:r>
              <a:rPr lang="en-US" sz="2800" b="1" dirty="0">
                <a:solidFill>
                  <a:srgbClr val="000000"/>
                </a:solidFill>
                <a:effectLst/>
                <a:latin typeface="Palatino Linotype" panose="02040502050505030304" pitchFamily="18" charset="0"/>
              </a:rPr>
              <a:t>Mary, who was betrothed to him, and was pregnant</a:t>
            </a:r>
            <a:r>
              <a:rPr lang="en-US" sz="2800" b="0" dirty="0">
                <a:solidFill>
                  <a:srgbClr val="000000"/>
                </a:solidFill>
                <a:effectLst/>
                <a:latin typeface="Palatino Linotype" panose="02040502050505030304" pitchFamily="18" charset="0"/>
              </a:rPr>
              <a:t>. </a:t>
            </a:r>
            <a:endParaRPr lang="en-US" sz="2800" dirty="0">
              <a:latin typeface="Palatino Linotype" panose="02040502050505030304" pitchFamily="18" charset="0"/>
            </a:endParaRPr>
          </a:p>
        </p:txBody>
      </p:sp>
      <p:sp>
        <p:nvSpPr>
          <p:cNvPr id="8" name="TextBox 7">
            <a:extLst>
              <a:ext uri="{FF2B5EF4-FFF2-40B4-BE49-F238E27FC236}">
                <a16:creationId xmlns:a16="http://schemas.microsoft.com/office/drawing/2014/main" id="{C1426523-7386-4BA4-B25E-A2DE280395CA}"/>
              </a:ext>
            </a:extLst>
          </p:cNvPr>
          <p:cNvSpPr txBox="1"/>
          <p:nvPr/>
        </p:nvSpPr>
        <p:spPr>
          <a:xfrm>
            <a:off x="308610" y="571500"/>
            <a:ext cx="4080510" cy="1077218"/>
          </a:xfrm>
          <a:prstGeom prst="rect">
            <a:avLst/>
          </a:prstGeom>
          <a:noFill/>
        </p:spPr>
        <p:txBody>
          <a:bodyPr wrap="square" rtlCol="0">
            <a:spAutoFit/>
          </a:bodyPr>
          <a:lstStyle/>
          <a:p>
            <a:r>
              <a:rPr lang="en-US" sz="3200" b="1" dirty="0"/>
              <a:t>Quirinius’ census near the time of Jesus’ birth</a:t>
            </a:r>
          </a:p>
        </p:txBody>
      </p:sp>
    </p:spTree>
    <p:extLst>
      <p:ext uri="{BB962C8B-B14F-4D97-AF65-F5344CB8AC3E}">
        <p14:creationId xmlns:p14="http://schemas.microsoft.com/office/powerpoint/2010/main" val="282600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6B91-5237-492D-A8C9-0DAF75C728C7}"/>
              </a:ext>
            </a:extLst>
          </p:cNvPr>
          <p:cNvSpPr txBox="1"/>
          <p:nvPr/>
        </p:nvSpPr>
        <p:spPr>
          <a:xfrm>
            <a:off x="5584323" y="208081"/>
            <a:ext cx="6093724" cy="6555641"/>
          </a:xfrm>
          <a:prstGeom prst="rect">
            <a:avLst/>
          </a:prstGeom>
          <a:noFill/>
        </p:spPr>
        <p:txBody>
          <a:bodyPr wrap="square">
            <a:spAutoFit/>
          </a:bodyPr>
          <a:lstStyle/>
          <a:p>
            <a:r>
              <a:rPr lang="en-US" sz="2800" b="1" i="0" dirty="0">
                <a:solidFill>
                  <a:srgbClr val="000000"/>
                </a:solidFill>
                <a:effectLst/>
                <a:latin typeface="Palatino Linotype" panose="02040502050505030304" pitchFamily="18" charset="0"/>
              </a:rPr>
              <a:t>Luke 2 </a:t>
            </a:r>
            <a:r>
              <a:rPr lang="en-US" sz="2800" b="1" i="0" baseline="30000" dirty="0">
                <a:solidFill>
                  <a:srgbClr val="000000"/>
                </a:solidFill>
                <a:effectLst/>
                <a:latin typeface="Palatino Linotype" panose="02040502050505030304" pitchFamily="18" charset="0"/>
              </a:rPr>
              <a:t>1 </a:t>
            </a:r>
            <a:r>
              <a:rPr lang="en-US" sz="2800" b="0" i="0" dirty="0">
                <a:solidFill>
                  <a:srgbClr val="000000"/>
                </a:solidFill>
                <a:effectLst/>
                <a:latin typeface="Palatino Linotype" panose="02040502050505030304" pitchFamily="18" charset="0"/>
              </a:rPr>
              <a:t>Now in those days a decree went out </a:t>
            </a:r>
            <a:r>
              <a:rPr lang="en-US" sz="2800" b="0" dirty="0">
                <a:solidFill>
                  <a:srgbClr val="000000"/>
                </a:solidFill>
                <a:effectLst/>
                <a:latin typeface="Palatino Linotype" panose="02040502050505030304" pitchFamily="18" charset="0"/>
              </a:rPr>
              <a:t>from Caesar Augustus, that a census be taken of all the inhabited earth. </a:t>
            </a:r>
            <a:r>
              <a:rPr lang="en-US" sz="2800" b="1" baseline="30000" dirty="0">
                <a:solidFill>
                  <a:srgbClr val="000000"/>
                </a:solidFill>
                <a:effectLst/>
                <a:latin typeface="Palatino Linotype" panose="02040502050505030304" pitchFamily="18" charset="0"/>
              </a:rPr>
              <a:t>2 </a:t>
            </a:r>
            <a:r>
              <a:rPr lang="en-US" sz="2800" b="0" dirty="0">
                <a:solidFill>
                  <a:srgbClr val="000000"/>
                </a:solidFill>
                <a:effectLst/>
                <a:latin typeface="Palatino Linotype" panose="02040502050505030304" pitchFamily="18" charset="0"/>
              </a:rPr>
              <a:t>This was the </a:t>
            </a:r>
            <a:r>
              <a:rPr lang="en-US" sz="2800" b="1" dirty="0">
                <a:solidFill>
                  <a:srgbClr val="000000"/>
                </a:solidFill>
                <a:effectLst/>
                <a:latin typeface="Palatino Linotype" panose="02040502050505030304" pitchFamily="18" charset="0"/>
              </a:rPr>
              <a:t>first census taken while Quirinius was governor</a:t>
            </a:r>
            <a:r>
              <a:rPr lang="en-US" sz="2800" b="0" dirty="0">
                <a:solidFill>
                  <a:srgbClr val="000000"/>
                </a:solidFill>
                <a:effectLst/>
                <a:latin typeface="Palatino Linotype" panose="02040502050505030304" pitchFamily="18" charset="0"/>
              </a:rPr>
              <a:t> of Syria. </a:t>
            </a:r>
            <a:r>
              <a:rPr lang="en-US" sz="2800" b="1" baseline="30000" dirty="0">
                <a:solidFill>
                  <a:srgbClr val="000000"/>
                </a:solidFill>
                <a:effectLst/>
                <a:latin typeface="Palatino Linotype" panose="02040502050505030304" pitchFamily="18" charset="0"/>
              </a:rPr>
              <a:t>3 </a:t>
            </a:r>
            <a:r>
              <a:rPr lang="en-US" sz="2800" b="0" dirty="0">
                <a:solidFill>
                  <a:srgbClr val="000000"/>
                </a:solidFill>
                <a:effectLst/>
                <a:latin typeface="Palatino Linotype" panose="02040502050505030304" pitchFamily="18" charset="0"/>
              </a:rPr>
              <a:t>And all the people were on their way to register for the census, each to his own city. </a:t>
            </a:r>
            <a:r>
              <a:rPr lang="en-US" sz="2800" b="1" baseline="30000" dirty="0">
                <a:solidFill>
                  <a:srgbClr val="000000"/>
                </a:solidFill>
                <a:effectLst/>
                <a:latin typeface="Palatino Linotype" panose="02040502050505030304" pitchFamily="18" charset="0"/>
              </a:rPr>
              <a:t>4 </a:t>
            </a:r>
            <a:r>
              <a:rPr lang="en-US" sz="2800" b="0" dirty="0">
                <a:solidFill>
                  <a:srgbClr val="000000"/>
                </a:solidFill>
                <a:effectLst/>
                <a:latin typeface="Palatino Linotype" panose="02040502050505030304" pitchFamily="18" charset="0"/>
              </a:rPr>
              <a:t>Now Joseph also went up from Galilee, from the city of Nazareth, to Judea, to the city of David which is called Bethlehem, because he was of the house and family of David, </a:t>
            </a:r>
            <a:r>
              <a:rPr lang="en-US" sz="2800" b="1" baseline="30000" dirty="0">
                <a:solidFill>
                  <a:srgbClr val="000000"/>
                </a:solidFill>
                <a:effectLst/>
                <a:latin typeface="Palatino Linotype" panose="02040502050505030304" pitchFamily="18" charset="0"/>
              </a:rPr>
              <a:t>5 </a:t>
            </a:r>
            <a:r>
              <a:rPr lang="en-US" sz="2800" b="0" dirty="0">
                <a:solidFill>
                  <a:srgbClr val="000000"/>
                </a:solidFill>
                <a:effectLst/>
                <a:latin typeface="Palatino Linotype" panose="02040502050505030304" pitchFamily="18" charset="0"/>
              </a:rPr>
              <a:t>in order to register along with Mary, who was betrothed to him, and was pregnant. </a:t>
            </a:r>
            <a:endParaRPr lang="en-US" sz="2800" dirty="0">
              <a:latin typeface="Palatino Linotype" panose="02040502050505030304" pitchFamily="18" charset="0"/>
            </a:endParaRPr>
          </a:p>
        </p:txBody>
      </p:sp>
      <p:sp>
        <p:nvSpPr>
          <p:cNvPr id="2" name="TextBox 1">
            <a:extLst>
              <a:ext uri="{FF2B5EF4-FFF2-40B4-BE49-F238E27FC236}">
                <a16:creationId xmlns:a16="http://schemas.microsoft.com/office/drawing/2014/main" id="{F4CC88CF-792B-41E3-B41E-9FD649C959BA}"/>
              </a:ext>
            </a:extLst>
          </p:cNvPr>
          <p:cNvSpPr txBox="1"/>
          <p:nvPr/>
        </p:nvSpPr>
        <p:spPr>
          <a:xfrm>
            <a:off x="308610" y="571500"/>
            <a:ext cx="4080510" cy="1077218"/>
          </a:xfrm>
          <a:prstGeom prst="rect">
            <a:avLst/>
          </a:prstGeom>
          <a:noFill/>
        </p:spPr>
        <p:txBody>
          <a:bodyPr wrap="square" rtlCol="0">
            <a:spAutoFit/>
          </a:bodyPr>
          <a:lstStyle/>
          <a:p>
            <a:r>
              <a:rPr lang="en-US" sz="3200" b="1" dirty="0"/>
              <a:t>Quirinius’ census near the time of Jesus’ birth</a:t>
            </a:r>
          </a:p>
        </p:txBody>
      </p:sp>
      <p:sp>
        <p:nvSpPr>
          <p:cNvPr id="3" name="TextBox 2">
            <a:extLst>
              <a:ext uri="{FF2B5EF4-FFF2-40B4-BE49-F238E27FC236}">
                <a16:creationId xmlns:a16="http://schemas.microsoft.com/office/drawing/2014/main" id="{965BDC4B-C9B7-428A-8CAE-F8F6B680E83A}"/>
              </a:ext>
            </a:extLst>
          </p:cNvPr>
          <p:cNvSpPr txBox="1"/>
          <p:nvPr/>
        </p:nvSpPr>
        <p:spPr>
          <a:xfrm>
            <a:off x="373487" y="1957586"/>
            <a:ext cx="4579771" cy="3293209"/>
          </a:xfrm>
          <a:prstGeom prst="rect">
            <a:avLst/>
          </a:prstGeom>
          <a:solidFill>
            <a:schemeClr val="tx1"/>
          </a:solidFill>
        </p:spPr>
        <p:txBody>
          <a:bodyPr wrap="square" rtlCol="0">
            <a:spAutoFit/>
          </a:bodyPr>
          <a:lstStyle/>
          <a:p>
            <a:r>
              <a:rPr lang="en-US" sz="2800" dirty="0">
                <a:solidFill>
                  <a:schemeClr val="bg1"/>
                </a:solidFill>
              </a:rPr>
              <a:t>“Although the Jews were at first shocked to hear of the registration of property, they gradually condescended, yielding to the arguments of the high priest…to go no further in opposition.”</a:t>
            </a:r>
          </a:p>
          <a:p>
            <a:pPr algn="r"/>
            <a:r>
              <a:rPr lang="en-US" sz="1200" i="1" dirty="0">
                <a:solidFill>
                  <a:schemeClr val="bg1"/>
                </a:solidFill>
              </a:rPr>
              <a:t>Ant. xiii.3 </a:t>
            </a:r>
            <a:endParaRPr lang="en-US" sz="2800" dirty="0">
              <a:solidFill>
                <a:schemeClr val="bg1"/>
              </a:solidFill>
            </a:endParaRPr>
          </a:p>
        </p:txBody>
      </p:sp>
    </p:spTree>
    <p:extLst>
      <p:ext uri="{BB962C8B-B14F-4D97-AF65-F5344CB8AC3E}">
        <p14:creationId xmlns:p14="http://schemas.microsoft.com/office/powerpoint/2010/main" val="274850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6B91-5237-492D-A8C9-0DAF75C728C7}"/>
              </a:ext>
            </a:extLst>
          </p:cNvPr>
          <p:cNvSpPr txBox="1"/>
          <p:nvPr/>
        </p:nvSpPr>
        <p:spPr>
          <a:xfrm>
            <a:off x="5584323" y="208081"/>
            <a:ext cx="6093724" cy="6555641"/>
          </a:xfrm>
          <a:prstGeom prst="rect">
            <a:avLst/>
          </a:prstGeom>
          <a:noFill/>
        </p:spPr>
        <p:txBody>
          <a:bodyPr wrap="square">
            <a:spAutoFit/>
          </a:bodyPr>
          <a:lstStyle/>
          <a:p>
            <a:r>
              <a:rPr lang="en-US" sz="2800" b="1" i="0" dirty="0">
                <a:solidFill>
                  <a:srgbClr val="000000"/>
                </a:solidFill>
                <a:effectLst/>
                <a:latin typeface="Palatino Linotype" panose="02040502050505030304" pitchFamily="18" charset="0"/>
              </a:rPr>
              <a:t>Luke 2 </a:t>
            </a:r>
            <a:r>
              <a:rPr lang="en-US" sz="2800" b="1" i="0" baseline="30000" dirty="0">
                <a:solidFill>
                  <a:srgbClr val="000000"/>
                </a:solidFill>
                <a:effectLst/>
                <a:latin typeface="Palatino Linotype" panose="02040502050505030304" pitchFamily="18" charset="0"/>
              </a:rPr>
              <a:t>1 </a:t>
            </a:r>
            <a:r>
              <a:rPr lang="en-US" sz="2800" b="0" i="0" dirty="0">
                <a:solidFill>
                  <a:srgbClr val="000000"/>
                </a:solidFill>
                <a:effectLst/>
                <a:latin typeface="Palatino Linotype" panose="02040502050505030304" pitchFamily="18" charset="0"/>
              </a:rPr>
              <a:t>Now in those days a decree went out </a:t>
            </a:r>
            <a:r>
              <a:rPr lang="en-US" sz="2800" b="0" dirty="0">
                <a:solidFill>
                  <a:srgbClr val="000000"/>
                </a:solidFill>
                <a:effectLst/>
                <a:latin typeface="Palatino Linotype" panose="02040502050505030304" pitchFamily="18" charset="0"/>
              </a:rPr>
              <a:t>from Caesar Augustus, that a census be taken of all the inhabited earth. </a:t>
            </a:r>
            <a:r>
              <a:rPr lang="en-US" sz="2800" b="1" baseline="30000" dirty="0">
                <a:solidFill>
                  <a:srgbClr val="000000"/>
                </a:solidFill>
                <a:effectLst/>
                <a:latin typeface="Palatino Linotype" panose="02040502050505030304" pitchFamily="18" charset="0"/>
              </a:rPr>
              <a:t>2 </a:t>
            </a:r>
            <a:r>
              <a:rPr lang="en-US" sz="2800" b="0" dirty="0">
                <a:solidFill>
                  <a:srgbClr val="000000"/>
                </a:solidFill>
                <a:effectLst/>
                <a:latin typeface="Palatino Linotype" panose="02040502050505030304" pitchFamily="18" charset="0"/>
              </a:rPr>
              <a:t>This was the </a:t>
            </a:r>
            <a:r>
              <a:rPr lang="en-US" sz="2800" b="1" dirty="0">
                <a:solidFill>
                  <a:srgbClr val="000000"/>
                </a:solidFill>
                <a:effectLst/>
                <a:latin typeface="Palatino Linotype" panose="02040502050505030304" pitchFamily="18" charset="0"/>
              </a:rPr>
              <a:t>first census taken while Quirinius was governor</a:t>
            </a:r>
            <a:r>
              <a:rPr lang="en-US" sz="2800" b="0" dirty="0">
                <a:solidFill>
                  <a:srgbClr val="000000"/>
                </a:solidFill>
                <a:effectLst/>
                <a:latin typeface="Palatino Linotype" panose="02040502050505030304" pitchFamily="18" charset="0"/>
              </a:rPr>
              <a:t> of Syria. </a:t>
            </a:r>
            <a:r>
              <a:rPr lang="en-US" sz="2800" b="1" baseline="30000" dirty="0">
                <a:solidFill>
                  <a:srgbClr val="000000"/>
                </a:solidFill>
                <a:effectLst/>
                <a:latin typeface="Palatino Linotype" panose="02040502050505030304" pitchFamily="18" charset="0"/>
              </a:rPr>
              <a:t>3 </a:t>
            </a:r>
            <a:r>
              <a:rPr lang="en-US" sz="2800" b="0" dirty="0">
                <a:solidFill>
                  <a:srgbClr val="000000"/>
                </a:solidFill>
                <a:effectLst/>
                <a:latin typeface="Palatino Linotype" panose="02040502050505030304" pitchFamily="18" charset="0"/>
              </a:rPr>
              <a:t>And all the people were on their way to register for the census, each to his own city. </a:t>
            </a:r>
            <a:r>
              <a:rPr lang="en-US" sz="2800" b="1" baseline="30000" dirty="0">
                <a:solidFill>
                  <a:srgbClr val="000000"/>
                </a:solidFill>
                <a:effectLst/>
                <a:latin typeface="Palatino Linotype" panose="02040502050505030304" pitchFamily="18" charset="0"/>
              </a:rPr>
              <a:t>4 </a:t>
            </a:r>
            <a:r>
              <a:rPr lang="en-US" sz="2800" b="0" dirty="0">
                <a:solidFill>
                  <a:srgbClr val="000000"/>
                </a:solidFill>
                <a:effectLst/>
                <a:latin typeface="Palatino Linotype" panose="02040502050505030304" pitchFamily="18" charset="0"/>
              </a:rPr>
              <a:t>Now Joseph also went up from Galilee, from the city of Nazareth, to Judea, to the city of David which is called Bethlehem, because he was of the house and family of David, </a:t>
            </a:r>
            <a:r>
              <a:rPr lang="en-US" sz="2800" b="1" baseline="30000" dirty="0">
                <a:solidFill>
                  <a:srgbClr val="000000"/>
                </a:solidFill>
                <a:effectLst/>
                <a:latin typeface="Palatino Linotype" panose="02040502050505030304" pitchFamily="18" charset="0"/>
              </a:rPr>
              <a:t>5 </a:t>
            </a:r>
            <a:r>
              <a:rPr lang="en-US" sz="2800" b="0" dirty="0">
                <a:solidFill>
                  <a:srgbClr val="000000"/>
                </a:solidFill>
                <a:effectLst/>
                <a:latin typeface="Palatino Linotype" panose="02040502050505030304" pitchFamily="18" charset="0"/>
              </a:rPr>
              <a:t>in order to register along with Mary, who was betrothed to him, and was pregnant. </a:t>
            </a:r>
            <a:endParaRPr lang="en-US" sz="2800" dirty="0">
              <a:latin typeface="Palatino Linotype" panose="02040502050505030304" pitchFamily="18" charset="0"/>
            </a:endParaRPr>
          </a:p>
        </p:txBody>
      </p:sp>
      <p:sp>
        <p:nvSpPr>
          <p:cNvPr id="2" name="TextBox 1">
            <a:extLst>
              <a:ext uri="{FF2B5EF4-FFF2-40B4-BE49-F238E27FC236}">
                <a16:creationId xmlns:a16="http://schemas.microsoft.com/office/drawing/2014/main" id="{F4CC88CF-792B-41E3-B41E-9FD649C959BA}"/>
              </a:ext>
            </a:extLst>
          </p:cNvPr>
          <p:cNvSpPr txBox="1"/>
          <p:nvPr/>
        </p:nvSpPr>
        <p:spPr>
          <a:xfrm>
            <a:off x="308610" y="571500"/>
            <a:ext cx="4080510" cy="584775"/>
          </a:xfrm>
          <a:prstGeom prst="rect">
            <a:avLst/>
          </a:prstGeom>
          <a:noFill/>
        </p:spPr>
        <p:txBody>
          <a:bodyPr wrap="square" rtlCol="0">
            <a:spAutoFit/>
          </a:bodyPr>
          <a:lstStyle/>
          <a:p>
            <a:r>
              <a:rPr lang="en-US" sz="3200" b="1" dirty="0"/>
              <a:t>Judas of Galilee</a:t>
            </a:r>
          </a:p>
        </p:txBody>
      </p:sp>
      <p:sp>
        <p:nvSpPr>
          <p:cNvPr id="6" name="TextBox 5">
            <a:extLst>
              <a:ext uri="{FF2B5EF4-FFF2-40B4-BE49-F238E27FC236}">
                <a16:creationId xmlns:a16="http://schemas.microsoft.com/office/drawing/2014/main" id="{41265B06-6BEE-4CBC-91DC-338F94598834}"/>
              </a:ext>
            </a:extLst>
          </p:cNvPr>
          <p:cNvSpPr txBox="1"/>
          <p:nvPr/>
        </p:nvSpPr>
        <p:spPr>
          <a:xfrm>
            <a:off x="373487" y="1957586"/>
            <a:ext cx="4579771" cy="3293209"/>
          </a:xfrm>
          <a:prstGeom prst="rect">
            <a:avLst/>
          </a:prstGeom>
          <a:solidFill>
            <a:schemeClr val="tx1"/>
          </a:solidFill>
        </p:spPr>
        <p:txBody>
          <a:bodyPr wrap="square" rtlCol="0">
            <a:spAutoFit/>
          </a:bodyPr>
          <a:lstStyle/>
          <a:p>
            <a:r>
              <a:rPr lang="en-US" sz="2800" dirty="0">
                <a:solidFill>
                  <a:schemeClr val="bg1"/>
                </a:solidFill>
              </a:rPr>
              <a:t>“Although the Jews were at first shocked to hear of the registration of property, they gradually condescended, yielding to the arguments of the high priest…to go no further in opposition.”</a:t>
            </a:r>
          </a:p>
          <a:p>
            <a:pPr algn="r"/>
            <a:r>
              <a:rPr lang="en-US" sz="1200" i="1" dirty="0">
                <a:solidFill>
                  <a:schemeClr val="bg1"/>
                </a:solidFill>
              </a:rPr>
              <a:t>Ant. xiii.3 </a:t>
            </a:r>
            <a:endParaRPr lang="en-US" sz="2800" dirty="0">
              <a:solidFill>
                <a:schemeClr val="bg1"/>
              </a:solidFill>
            </a:endParaRPr>
          </a:p>
        </p:txBody>
      </p:sp>
    </p:spTree>
    <p:extLst>
      <p:ext uri="{BB962C8B-B14F-4D97-AF65-F5344CB8AC3E}">
        <p14:creationId xmlns:p14="http://schemas.microsoft.com/office/powerpoint/2010/main" val="79531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6B91-5237-492D-A8C9-0DAF75C728C7}"/>
              </a:ext>
            </a:extLst>
          </p:cNvPr>
          <p:cNvSpPr txBox="1"/>
          <p:nvPr/>
        </p:nvSpPr>
        <p:spPr>
          <a:xfrm>
            <a:off x="5584323" y="208081"/>
            <a:ext cx="6093724" cy="2246769"/>
          </a:xfrm>
          <a:prstGeom prst="rect">
            <a:avLst/>
          </a:prstGeom>
          <a:noFill/>
        </p:spPr>
        <p:txBody>
          <a:bodyPr wrap="square">
            <a:spAutoFit/>
          </a:bodyPr>
          <a:lstStyle/>
          <a:p>
            <a:r>
              <a:rPr lang="en-US" sz="2800" b="1" i="0" dirty="0">
                <a:solidFill>
                  <a:srgbClr val="000000"/>
                </a:solidFill>
                <a:effectLst/>
                <a:latin typeface="Palatino Linotype" panose="02040502050505030304" pitchFamily="18" charset="0"/>
              </a:rPr>
              <a:t>Acts 5 </a:t>
            </a:r>
            <a:r>
              <a:rPr lang="en-US" sz="2800" b="1" i="0" baseline="30000" dirty="0">
                <a:solidFill>
                  <a:srgbClr val="000000"/>
                </a:solidFill>
                <a:effectLst/>
                <a:latin typeface="Palatino Linotype" panose="02040502050505030304" pitchFamily="18" charset="0"/>
              </a:rPr>
              <a:t>37 </a:t>
            </a:r>
            <a:r>
              <a:rPr lang="en-US" sz="2800" b="0" i="0" dirty="0">
                <a:solidFill>
                  <a:srgbClr val="000000"/>
                </a:solidFill>
                <a:effectLst/>
                <a:latin typeface="Palatino Linotype" panose="02040502050505030304" pitchFamily="18" charset="0"/>
              </a:rPr>
              <a:t>…Judas of Galilee appeared in the da</a:t>
            </a:r>
            <a:r>
              <a:rPr lang="en-US" sz="2800" b="0" dirty="0">
                <a:solidFill>
                  <a:srgbClr val="000000"/>
                </a:solidFill>
                <a:effectLst/>
                <a:latin typeface="Palatino Linotype" panose="02040502050505030304" pitchFamily="18" charset="0"/>
              </a:rPr>
              <a:t>ys of the census and drew away some people after him; he also perished, and all those who followed him were scattered.</a:t>
            </a:r>
            <a:endParaRPr lang="en-US" sz="2800" dirty="0">
              <a:latin typeface="Palatino Linotype" panose="02040502050505030304" pitchFamily="18" charset="0"/>
            </a:endParaRPr>
          </a:p>
        </p:txBody>
      </p:sp>
      <p:sp>
        <p:nvSpPr>
          <p:cNvPr id="2" name="TextBox 1">
            <a:extLst>
              <a:ext uri="{FF2B5EF4-FFF2-40B4-BE49-F238E27FC236}">
                <a16:creationId xmlns:a16="http://schemas.microsoft.com/office/drawing/2014/main" id="{F4CC88CF-792B-41E3-B41E-9FD649C959BA}"/>
              </a:ext>
            </a:extLst>
          </p:cNvPr>
          <p:cNvSpPr txBox="1"/>
          <p:nvPr/>
        </p:nvSpPr>
        <p:spPr>
          <a:xfrm>
            <a:off x="308610" y="571500"/>
            <a:ext cx="4080510" cy="584775"/>
          </a:xfrm>
          <a:prstGeom prst="rect">
            <a:avLst/>
          </a:prstGeom>
          <a:noFill/>
        </p:spPr>
        <p:txBody>
          <a:bodyPr wrap="square" rtlCol="0">
            <a:spAutoFit/>
          </a:bodyPr>
          <a:lstStyle/>
          <a:p>
            <a:r>
              <a:rPr lang="en-US" sz="3200" b="1" dirty="0"/>
              <a:t>Judas of Galilee</a:t>
            </a:r>
          </a:p>
        </p:txBody>
      </p:sp>
      <p:sp>
        <p:nvSpPr>
          <p:cNvPr id="6" name="TextBox 5">
            <a:extLst>
              <a:ext uri="{FF2B5EF4-FFF2-40B4-BE49-F238E27FC236}">
                <a16:creationId xmlns:a16="http://schemas.microsoft.com/office/drawing/2014/main" id="{DB560090-6C07-4554-A2A0-5F59412D257D}"/>
              </a:ext>
            </a:extLst>
          </p:cNvPr>
          <p:cNvSpPr txBox="1"/>
          <p:nvPr/>
        </p:nvSpPr>
        <p:spPr>
          <a:xfrm>
            <a:off x="373487" y="1957586"/>
            <a:ext cx="4579771" cy="3293209"/>
          </a:xfrm>
          <a:prstGeom prst="rect">
            <a:avLst/>
          </a:prstGeom>
          <a:solidFill>
            <a:schemeClr val="tx1"/>
          </a:solidFill>
        </p:spPr>
        <p:txBody>
          <a:bodyPr wrap="square" rtlCol="0">
            <a:spAutoFit/>
          </a:bodyPr>
          <a:lstStyle/>
          <a:p>
            <a:r>
              <a:rPr lang="en-US" sz="2800" dirty="0">
                <a:solidFill>
                  <a:schemeClr val="bg1"/>
                </a:solidFill>
              </a:rPr>
              <a:t>“Although the Jews were at first shocked to hear of the registration of property, they gradually condescended, yielding to the arguments of the high priest…to go no further in opposition.”</a:t>
            </a:r>
          </a:p>
          <a:p>
            <a:pPr algn="r"/>
            <a:r>
              <a:rPr lang="en-US" sz="1200" i="1" dirty="0">
                <a:solidFill>
                  <a:schemeClr val="bg1"/>
                </a:solidFill>
              </a:rPr>
              <a:t>Ant. xiii.3 </a:t>
            </a:r>
            <a:endParaRPr lang="en-US" sz="2800" dirty="0">
              <a:solidFill>
                <a:schemeClr val="bg1"/>
              </a:solidFill>
            </a:endParaRPr>
          </a:p>
        </p:txBody>
      </p:sp>
    </p:spTree>
    <p:extLst>
      <p:ext uri="{BB962C8B-B14F-4D97-AF65-F5344CB8AC3E}">
        <p14:creationId xmlns:p14="http://schemas.microsoft.com/office/powerpoint/2010/main" val="3012699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6B91-5237-492D-A8C9-0DAF75C728C7}"/>
              </a:ext>
            </a:extLst>
          </p:cNvPr>
          <p:cNvSpPr txBox="1"/>
          <p:nvPr/>
        </p:nvSpPr>
        <p:spPr>
          <a:xfrm>
            <a:off x="5584323" y="208081"/>
            <a:ext cx="6093724" cy="2246769"/>
          </a:xfrm>
          <a:prstGeom prst="rect">
            <a:avLst/>
          </a:prstGeom>
          <a:noFill/>
        </p:spPr>
        <p:txBody>
          <a:bodyPr wrap="square">
            <a:spAutoFit/>
          </a:bodyPr>
          <a:lstStyle/>
          <a:p>
            <a:r>
              <a:rPr lang="en-US" sz="2800" b="1" i="0" dirty="0">
                <a:solidFill>
                  <a:srgbClr val="000000"/>
                </a:solidFill>
                <a:effectLst/>
                <a:latin typeface="Palatino Linotype" panose="02040502050505030304" pitchFamily="18" charset="0"/>
              </a:rPr>
              <a:t>Acts 5 </a:t>
            </a:r>
            <a:r>
              <a:rPr lang="en-US" sz="2800" b="1" i="0" baseline="30000" dirty="0">
                <a:solidFill>
                  <a:srgbClr val="000000"/>
                </a:solidFill>
                <a:effectLst/>
                <a:latin typeface="Palatino Linotype" panose="02040502050505030304" pitchFamily="18" charset="0"/>
              </a:rPr>
              <a:t>37 </a:t>
            </a:r>
            <a:r>
              <a:rPr lang="en-US" sz="2800" b="0" i="0" dirty="0">
                <a:solidFill>
                  <a:srgbClr val="000000"/>
                </a:solidFill>
                <a:effectLst/>
                <a:latin typeface="Palatino Linotype" panose="02040502050505030304" pitchFamily="18" charset="0"/>
              </a:rPr>
              <a:t>…Judas of Galilee appeared in the da</a:t>
            </a:r>
            <a:r>
              <a:rPr lang="en-US" sz="2800" b="0" dirty="0">
                <a:solidFill>
                  <a:srgbClr val="000000"/>
                </a:solidFill>
                <a:effectLst/>
                <a:latin typeface="Palatino Linotype" panose="02040502050505030304" pitchFamily="18" charset="0"/>
              </a:rPr>
              <a:t>ys of the census and drew away some people after him; he also perished, and all those who followed him were scattered.</a:t>
            </a:r>
            <a:endParaRPr lang="en-US" sz="2800" dirty="0">
              <a:latin typeface="Palatino Linotype" panose="02040502050505030304" pitchFamily="18" charset="0"/>
            </a:endParaRPr>
          </a:p>
        </p:txBody>
      </p:sp>
      <p:sp>
        <p:nvSpPr>
          <p:cNvPr id="2" name="TextBox 1">
            <a:extLst>
              <a:ext uri="{FF2B5EF4-FFF2-40B4-BE49-F238E27FC236}">
                <a16:creationId xmlns:a16="http://schemas.microsoft.com/office/drawing/2014/main" id="{F4CC88CF-792B-41E3-B41E-9FD649C959BA}"/>
              </a:ext>
            </a:extLst>
          </p:cNvPr>
          <p:cNvSpPr txBox="1"/>
          <p:nvPr/>
        </p:nvSpPr>
        <p:spPr>
          <a:xfrm>
            <a:off x="308610" y="571500"/>
            <a:ext cx="4080510" cy="584775"/>
          </a:xfrm>
          <a:prstGeom prst="rect">
            <a:avLst/>
          </a:prstGeom>
          <a:noFill/>
        </p:spPr>
        <p:txBody>
          <a:bodyPr wrap="square" rtlCol="0">
            <a:spAutoFit/>
          </a:bodyPr>
          <a:lstStyle/>
          <a:p>
            <a:r>
              <a:rPr lang="en-US" sz="3200" b="1" dirty="0"/>
              <a:t>Judas of Galilee</a:t>
            </a:r>
          </a:p>
        </p:txBody>
      </p:sp>
      <p:sp>
        <p:nvSpPr>
          <p:cNvPr id="3" name="TextBox 2">
            <a:extLst>
              <a:ext uri="{FF2B5EF4-FFF2-40B4-BE49-F238E27FC236}">
                <a16:creationId xmlns:a16="http://schemas.microsoft.com/office/drawing/2014/main" id="{965BDC4B-C9B7-428A-8CAE-F8F6B680E83A}"/>
              </a:ext>
            </a:extLst>
          </p:cNvPr>
          <p:cNvSpPr txBox="1"/>
          <p:nvPr/>
        </p:nvSpPr>
        <p:spPr>
          <a:xfrm>
            <a:off x="373487" y="1957586"/>
            <a:ext cx="4579771" cy="3724096"/>
          </a:xfrm>
          <a:prstGeom prst="rect">
            <a:avLst/>
          </a:prstGeom>
          <a:solidFill>
            <a:schemeClr val="tx1"/>
          </a:solidFill>
        </p:spPr>
        <p:txBody>
          <a:bodyPr wrap="square" rtlCol="0">
            <a:spAutoFit/>
          </a:bodyPr>
          <a:lstStyle/>
          <a:p>
            <a:r>
              <a:rPr lang="en-US" sz="2800" dirty="0">
                <a:solidFill>
                  <a:schemeClr val="bg1"/>
                </a:solidFill>
              </a:rPr>
              <a:t>“…a </a:t>
            </a:r>
            <a:r>
              <a:rPr lang="en-US" sz="2800" dirty="0" err="1">
                <a:solidFill>
                  <a:schemeClr val="bg1"/>
                </a:solidFill>
              </a:rPr>
              <a:t>Galilaean</a:t>
            </a:r>
            <a:r>
              <a:rPr lang="en-US" sz="2800" dirty="0">
                <a:solidFill>
                  <a:schemeClr val="bg1"/>
                </a:solidFill>
              </a:rPr>
              <a:t>, named Judas, incited his countrymen to revolt, upbraiding them as cowards for consenting to pay tribute to the Romans and tolerating mortal masters, after having God for their lord.”</a:t>
            </a:r>
          </a:p>
          <a:p>
            <a:pPr algn="r"/>
            <a:r>
              <a:rPr lang="en-US" sz="1200" i="1" dirty="0">
                <a:solidFill>
                  <a:schemeClr val="bg1"/>
                </a:solidFill>
              </a:rPr>
              <a:t>BJ. ii.118</a:t>
            </a:r>
          </a:p>
        </p:txBody>
      </p:sp>
    </p:spTree>
    <p:extLst>
      <p:ext uri="{BB962C8B-B14F-4D97-AF65-F5344CB8AC3E}">
        <p14:creationId xmlns:p14="http://schemas.microsoft.com/office/powerpoint/2010/main" val="3719975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2118</Words>
  <Application>Microsoft Office PowerPoint</Application>
  <PresentationFormat>Widescreen</PresentationFormat>
  <Paragraphs>105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Palatino Linotype</vt:lpstr>
      <vt:lpstr>Office Theme</vt:lpstr>
      <vt:lpstr>Keeping Things in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Exton Class</cp:lastModifiedBy>
  <cp:revision>5</cp:revision>
  <dcterms:created xsi:type="dcterms:W3CDTF">2022-02-26T18:12:56Z</dcterms:created>
  <dcterms:modified xsi:type="dcterms:W3CDTF">2022-02-27T17:06:23Z</dcterms:modified>
</cp:coreProperties>
</file>