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9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2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92C8-B10F-4528-914B-08483A94585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B7A2-E914-4DB6-A3FF-C87737B5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262" y="1112077"/>
            <a:ext cx="80303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Daniel, Lesson III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God who changes times and seasons (epochs), 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removes and sets up kings  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 2:21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Dream of Nebuchadnezzar and Fulfillment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Dan. 2:40, 44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716" y="264695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Nebuchadnezzars%20Dream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85" y="289242"/>
            <a:ext cx="4304030" cy="6279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14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247775"/>
            <a:ext cx="5943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27385" y="973014"/>
            <a:ext cx="7537938" cy="47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6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2" y="428178"/>
            <a:ext cx="8546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Dan. 2:21, a God that changes times and seasons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days of 4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kingdom-Dan. 2:40. Set up a an eternal; indestructible Kingdom,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Dan. 2:44. Start as a stone cut out of mountain w/o hand,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break in pieces these kingdoms, Dan.2:44-45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 Britain (up to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Hardrian’s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Wall), Belgium, Germany,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France,Spain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Portugal, Czech Republic, Slovakia, Austria , Hungary, Romania, Switzerland, Italy, Slovenia, Croatia, Yugoslavia, Albania, Bulgaria, Moldova, Macedonia, Greece, Ukraine, Turkey, Syria , Jordan, Iraq, Iran, Afghanistan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Dan. 2:35- A Great Mountain that filled the earth. Compare Isa. 2: 2-4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4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172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Burris Smelser</dc:creator>
  <cp:lastModifiedBy>Exton Class</cp:lastModifiedBy>
  <cp:revision>6</cp:revision>
  <dcterms:created xsi:type="dcterms:W3CDTF">2022-01-12T22:50:35Z</dcterms:created>
  <dcterms:modified xsi:type="dcterms:W3CDTF">2022-01-19T23:54:45Z</dcterms:modified>
</cp:coreProperties>
</file>