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6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110" d="100"/>
          <a:sy n="110" d="100"/>
        </p:scale>
        <p:origin x="378" y="108"/>
      </p:cViewPr>
      <p:guideLst>
        <p:guide orient="horz" pos="196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501FD05-D830-4162-98E5-166F54EAB124}"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96FF2-BF2E-4CA2-82EC-9CC897C8D20C}" type="slidenum">
              <a:rPr lang="en-US" smtClean="0"/>
              <a:t>‹#›</a:t>
            </a:fld>
            <a:endParaRPr lang="en-US"/>
          </a:p>
        </p:txBody>
      </p:sp>
    </p:spTree>
    <p:extLst>
      <p:ext uri="{BB962C8B-B14F-4D97-AF65-F5344CB8AC3E}">
        <p14:creationId xmlns:p14="http://schemas.microsoft.com/office/powerpoint/2010/main" val="2110440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01FD05-D830-4162-98E5-166F54EAB124}"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96FF2-BF2E-4CA2-82EC-9CC897C8D20C}" type="slidenum">
              <a:rPr lang="en-US" smtClean="0"/>
              <a:t>‹#›</a:t>
            </a:fld>
            <a:endParaRPr lang="en-US"/>
          </a:p>
        </p:txBody>
      </p:sp>
    </p:spTree>
    <p:extLst>
      <p:ext uri="{BB962C8B-B14F-4D97-AF65-F5344CB8AC3E}">
        <p14:creationId xmlns:p14="http://schemas.microsoft.com/office/powerpoint/2010/main" val="3149742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01FD05-D830-4162-98E5-166F54EAB124}"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96FF2-BF2E-4CA2-82EC-9CC897C8D20C}" type="slidenum">
              <a:rPr lang="en-US" smtClean="0"/>
              <a:t>‹#›</a:t>
            </a:fld>
            <a:endParaRPr lang="en-US"/>
          </a:p>
        </p:txBody>
      </p:sp>
    </p:spTree>
    <p:extLst>
      <p:ext uri="{BB962C8B-B14F-4D97-AF65-F5344CB8AC3E}">
        <p14:creationId xmlns:p14="http://schemas.microsoft.com/office/powerpoint/2010/main" val="1444958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01FD05-D830-4162-98E5-166F54EAB124}"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96FF2-BF2E-4CA2-82EC-9CC897C8D20C}" type="slidenum">
              <a:rPr lang="en-US" smtClean="0"/>
              <a:t>‹#›</a:t>
            </a:fld>
            <a:endParaRPr lang="en-US"/>
          </a:p>
        </p:txBody>
      </p:sp>
    </p:spTree>
    <p:extLst>
      <p:ext uri="{BB962C8B-B14F-4D97-AF65-F5344CB8AC3E}">
        <p14:creationId xmlns:p14="http://schemas.microsoft.com/office/powerpoint/2010/main" val="71788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01FD05-D830-4162-98E5-166F54EAB124}"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96FF2-BF2E-4CA2-82EC-9CC897C8D20C}" type="slidenum">
              <a:rPr lang="en-US" smtClean="0"/>
              <a:t>‹#›</a:t>
            </a:fld>
            <a:endParaRPr lang="en-US"/>
          </a:p>
        </p:txBody>
      </p:sp>
    </p:spTree>
    <p:extLst>
      <p:ext uri="{BB962C8B-B14F-4D97-AF65-F5344CB8AC3E}">
        <p14:creationId xmlns:p14="http://schemas.microsoft.com/office/powerpoint/2010/main" val="296757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501FD05-D830-4162-98E5-166F54EAB124}" type="datetimeFigureOut">
              <a:rPr lang="en-US" smtClean="0"/>
              <a:t>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96FF2-BF2E-4CA2-82EC-9CC897C8D20C}" type="slidenum">
              <a:rPr lang="en-US" smtClean="0"/>
              <a:t>‹#›</a:t>
            </a:fld>
            <a:endParaRPr lang="en-US"/>
          </a:p>
        </p:txBody>
      </p:sp>
    </p:spTree>
    <p:extLst>
      <p:ext uri="{BB962C8B-B14F-4D97-AF65-F5344CB8AC3E}">
        <p14:creationId xmlns:p14="http://schemas.microsoft.com/office/powerpoint/2010/main" val="2420161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01FD05-D830-4162-98E5-166F54EAB124}" type="datetimeFigureOut">
              <a:rPr lang="en-US" smtClean="0"/>
              <a:t>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C96FF2-BF2E-4CA2-82EC-9CC897C8D20C}" type="slidenum">
              <a:rPr lang="en-US" smtClean="0"/>
              <a:t>‹#›</a:t>
            </a:fld>
            <a:endParaRPr lang="en-US"/>
          </a:p>
        </p:txBody>
      </p:sp>
    </p:spTree>
    <p:extLst>
      <p:ext uri="{BB962C8B-B14F-4D97-AF65-F5344CB8AC3E}">
        <p14:creationId xmlns:p14="http://schemas.microsoft.com/office/powerpoint/2010/main" val="891438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01FD05-D830-4162-98E5-166F54EAB124}" type="datetimeFigureOut">
              <a:rPr lang="en-US" smtClean="0"/>
              <a:t>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C96FF2-BF2E-4CA2-82EC-9CC897C8D20C}" type="slidenum">
              <a:rPr lang="en-US" smtClean="0"/>
              <a:t>‹#›</a:t>
            </a:fld>
            <a:endParaRPr lang="en-US"/>
          </a:p>
        </p:txBody>
      </p:sp>
    </p:spTree>
    <p:extLst>
      <p:ext uri="{BB962C8B-B14F-4D97-AF65-F5344CB8AC3E}">
        <p14:creationId xmlns:p14="http://schemas.microsoft.com/office/powerpoint/2010/main" val="59186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1FD05-D830-4162-98E5-166F54EAB124}" type="datetimeFigureOut">
              <a:rPr lang="en-US" smtClean="0"/>
              <a:t>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96FF2-BF2E-4CA2-82EC-9CC897C8D20C}" type="slidenum">
              <a:rPr lang="en-US" smtClean="0"/>
              <a:t>‹#›</a:t>
            </a:fld>
            <a:endParaRPr lang="en-US"/>
          </a:p>
        </p:txBody>
      </p:sp>
    </p:spTree>
    <p:extLst>
      <p:ext uri="{BB962C8B-B14F-4D97-AF65-F5344CB8AC3E}">
        <p14:creationId xmlns:p14="http://schemas.microsoft.com/office/powerpoint/2010/main" val="658194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01FD05-D830-4162-98E5-166F54EAB124}" type="datetimeFigureOut">
              <a:rPr lang="en-US" smtClean="0"/>
              <a:t>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96FF2-BF2E-4CA2-82EC-9CC897C8D20C}" type="slidenum">
              <a:rPr lang="en-US" smtClean="0"/>
              <a:t>‹#›</a:t>
            </a:fld>
            <a:endParaRPr lang="en-US"/>
          </a:p>
        </p:txBody>
      </p:sp>
    </p:spTree>
    <p:extLst>
      <p:ext uri="{BB962C8B-B14F-4D97-AF65-F5344CB8AC3E}">
        <p14:creationId xmlns:p14="http://schemas.microsoft.com/office/powerpoint/2010/main" val="2727527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01FD05-D830-4162-98E5-166F54EAB124}" type="datetimeFigureOut">
              <a:rPr lang="en-US" smtClean="0"/>
              <a:t>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96FF2-BF2E-4CA2-82EC-9CC897C8D20C}" type="slidenum">
              <a:rPr lang="en-US" smtClean="0"/>
              <a:t>‹#›</a:t>
            </a:fld>
            <a:endParaRPr lang="en-US"/>
          </a:p>
        </p:txBody>
      </p:sp>
    </p:spTree>
    <p:extLst>
      <p:ext uri="{BB962C8B-B14F-4D97-AF65-F5344CB8AC3E}">
        <p14:creationId xmlns:p14="http://schemas.microsoft.com/office/powerpoint/2010/main" val="1975524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1FD05-D830-4162-98E5-166F54EAB124}" type="datetimeFigureOut">
              <a:rPr lang="en-US" smtClean="0"/>
              <a:t>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96FF2-BF2E-4CA2-82EC-9CC897C8D20C}" type="slidenum">
              <a:rPr lang="en-US" smtClean="0"/>
              <a:t>‹#›</a:t>
            </a:fld>
            <a:endParaRPr lang="en-US"/>
          </a:p>
        </p:txBody>
      </p:sp>
    </p:spTree>
    <p:extLst>
      <p:ext uri="{BB962C8B-B14F-4D97-AF65-F5344CB8AC3E}">
        <p14:creationId xmlns:p14="http://schemas.microsoft.com/office/powerpoint/2010/main" val="3906944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3736" y="433137"/>
            <a:ext cx="9344527" cy="810126"/>
          </a:xfrm>
        </p:spPr>
        <p:txBody>
          <a:bodyPr>
            <a:noAutofit/>
          </a:bodyPr>
          <a:lstStyle/>
          <a:p>
            <a:pPr algn="l"/>
            <a:r>
              <a:rPr lang="en-US" sz="3200" dirty="0"/>
              <a:t>Background to Captivity, Daniel</a:t>
            </a:r>
          </a:p>
        </p:txBody>
      </p:sp>
      <p:sp>
        <p:nvSpPr>
          <p:cNvPr id="3" name="Subtitle 2"/>
          <p:cNvSpPr>
            <a:spLocks noGrp="1"/>
          </p:cNvSpPr>
          <p:nvPr>
            <p:ph type="subTitle" idx="1"/>
          </p:nvPr>
        </p:nvSpPr>
        <p:spPr>
          <a:xfrm>
            <a:off x="1018673" y="1299411"/>
            <a:ext cx="10266948" cy="5189621"/>
          </a:xfrm>
        </p:spPr>
        <p:txBody>
          <a:bodyPr/>
          <a:lstStyle/>
          <a:p>
            <a:pPr algn="l"/>
            <a:r>
              <a:rPr lang="en-US" dirty="0"/>
              <a:t>1. Josiah, Reformer defeated by Pharaoh </a:t>
            </a:r>
            <a:r>
              <a:rPr lang="en-US" dirty="0" err="1"/>
              <a:t>Necho</a:t>
            </a:r>
            <a:r>
              <a:rPr lang="en-US" dirty="0"/>
              <a:t>.</a:t>
            </a:r>
            <a:br>
              <a:rPr lang="en-US" dirty="0"/>
            </a:br>
            <a:endParaRPr lang="en-US" dirty="0"/>
          </a:p>
          <a:p>
            <a:pPr algn="l"/>
            <a:r>
              <a:rPr lang="en-US" dirty="0"/>
              <a:t>2. </a:t>
            </a:r>
            <a:r>
              <a:rPr lang="en-US" dirty="0" err="1"/>
              <a:t>Jehoahaz</a:t>
            </a:r>
            <a:r>
              <a:rPr lang="en-US" dirty="0"/>
              <a:t>, son of Josiah, rules 3 months, defeated by Egyptians</a:t>
            </a:r>
          </a:p>
          <a:p>
            <a:pPr algn="l"/>
            <a:br>
              <a:rPr lang="en-US" dirty="0"/>
            </a:br>
            <a:r>
              <a:rPr lang="en-US" dirty="0"/>
              <a:t>3. </a:t>
            </a:r>
            <a:r>
              <a:rPr lang="en-US" dirty="0" err="1"/>
              <a:t>Jehoiakim</a:t>
            </a:r>
            <a:r>
              <a:rPr lang="en-US" dirty="0"/>
              <a:t> king 609: Nebuchadnezzar subjugates (605 ): </a:t>
            </a:r>
            <a:r>
              <a:rPr lang="en-US" dirty="0">
                <a:solidFill>
                  <a:srgbClr val="FF0000"/>
                </a:solidFill>
              </a:rPr>
              <a:t>Daniel</a:t>
            </a:r>
            <a:r>
              <a:rPr lang="en-US" dirty="0"/>
              <a:t>, seed royal, 	taken: Nebuchadnezzar finishes off </a:t>
            </a:r>
            <a:r>
              <a:rPr lang="en-US" dirty="0" err="1"/>
              <a:t>Jehoiakim</a:t>
            </a:r>
            <a:r>
              <a:rPr lang="en-US" dirty="0"/>
              <a:t>, 598, </a:t>
            </a:r>
          </a:p>
          <a:p>
            <a:pPr algn="l"/>
            <a:r>
              <a:rPr lang="en-US" dirty="0"/>
              <a:t>4. </a:t>
            </a:r>
            <a:r>
              <a:rPr lang="en-US" dirty="0" err="1"/>
              <a:t>Jehoiachin</a:t>
            </a:r>
            <a:r>
              <a:rPr lang="en-US" dirty="0"/>
              <a:t> his son appointed, Nebuchadnezzar removes him after 3 months, 	takes to him to Babylon, 597 (</a:t>
            </a:r>
            <a:r>
              <a:rPr lang="en-US" dirty="0">
                <a:solidFill>
                  <a:srgbClr val="FF0000"/>
                </a:solidFill>
              </a:rPr>
              <a:t>Ezekiel</a:t>
            </a:r>
            <a:r>
              <a:rPr lang="en-US" dirty="0"/>
              <a:t>) </a:t>
            </a:r>
          </a:p>
          <a:p>
            <a:pPr algn="l"/>
            <a:br>
              <a:rPr lang="en-US" dirty="0"/>
            </a:br>
            <a:r>
              <a:rPr lang="en-US" dirty="0"/>
              <a:t>5. Zedekiah, son of Josiah appointed, rebels, Jer. falls, temple destroyed,   	captives to Babylon, 586</a:t>
            </a:r>
          </a:p>
          <a:p>
            <a:pPr algn="l"/>
            <a:br>
              <a:rPr lang="en-US" dirty="0"/>
            </a:br>
            <a:r>
              <a:rPr lang="en-US" dirty="0"/>
              <a:t>6. Gedaliah made governor, killed, people flee to Egypt taking Jeremiah. </a:t>
            </a:r>
          </a:p>
        </p:txBody>
      </p:sp>
    </p:spTree>
    <p:extLst>
      <p:ext uri="{BB962C8B-B14F-4D97-AF65-F5344CB8AC3E}">
        <p14:creationId xmlns:p14="http://schemas.microsoft.com/office/powerpoint/2010/main" val="3253825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TextBox 3"/>
          <p:cNvSpPr txBox="1"/>
          <p:nvPr/>
        </p:nvSpPr>
        <p:spPr>
          <a:xfrm>
            <a:off x="8823158" y="5784294"/>
            <a:ext cx="12192000" cy="7017306"/>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TextBox 4"/>
          <p:cNvSpPr txBox="1"/>
          <p:nvPr/>
        </p:nvSpPr>
        <p:spPr>
          <a:xfrm>
            <a:off x="-168443" y="-826168"/>
            <a:ext cx="12192000" cy="6740307"/>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6" name="Picture 5"/>
          <p:cNvPicPr>
            <a:picLocks noChangeAspect="1"/>
          </p:cNvPicPr>
          <p:nvPr/>
        </p:nvPicPr>
        <p:blipFill>
          <a:blip r:embed="rId2"/>
          <a:stretch>
            <a:fillRect/>
          </a:stretch>
        </p:blipFill>
        <p:spPr>
          <a:xfrm>
            <a:off x="3400425" y="504825"/>
            <a:ext cx="5583154" cy="6208796"/>
          </a:xfrm>
          <a:prstGeom prst="rect">
            <a:avLst/>
          </a:prstGeom>
        </p:spPr>
      </p:pic>
    </p:spTree>
    <p:extLst>
      <p:ext uri="{BB962C8B-B14F-4D97-AF65-F5344CB8AC3E}">
        <p14:creationId xmlns:p14="http://schemas.microsoft.com/office/powerpoint/2010/main" val="2921138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Impasse: Declaration of Wise Men</a:t>
            </a:r>
          </a:p>
        </p:txBody>
      </p:sp>
      <p:sp>
        <p:nvSpPr>
          <p:cNvPr id="3" name="Content Placeholder 2"/>
          <p:cNvSpPr>
            <a:spLocks noGrp="1"/>
          </p:cNvSpPr>
          <p:nvPr>
            <p:ph idx="1"/>
          </p:nvPr>
        </p:nvSpPr>
        <p:spPr>
          <a:xfrm>
            <a:off x="838199" y="1825625"/>
            <a:ext cx="10752221" cy="4351338"/>
          </a:xfrm>
        </p:spPr>
        <p:txBody>
          <a:bodyPr/>
          <a:lstStyle/>
          <a:p>
            <a:r>
              <a:rPr lang="en-US" dirty="0"/>
              <a:t>There is not a man upon the earth that can show the king’s matter, forasmuch as no king, lord or ruler has asked such a thing of any magician, enchanter or Chaldean…and there is no other that can show it  before the king, except the gods, whose dwelling is not with flesh.   Dan. 2:10-12</a:t>
            </a:r>
          </a:p>
          <a:p>
            <a:endParaRPr lang="en-US" dirty="0"/>
          </a:p>
          <a:p>
            <a:r>
              <a:rPr lang="en-US" dirty="0"/>
              <a:t>What will be obvious with Daniel’s revelation of dream, interpretation?</a:t>
            </a:r>
          </a:p>
          <a:p>
            <a:r>
              <a:rPr lang="en-US" dirty="0"/>
              <a:t>Whose God is? </a:t>
            </a:r>
          </a:p>
        </p:txBody>
      </p:sp>
    </p:spTree>
    <p:extLst>
      <p:ext uri="{BB962C8B-B14F-4D97-AF65-F5344CB8AC3E}">
        <p14:creationId xmlns:p14="http://schemas.microsoft.com/office/powerpoint/2010/main" val="4064053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5021"/>
            <a:ext cx="10515600" cy="789906"/>
          </a:xfrm>
        </p:spPr>
        <p:txBody>
          <a:bodyPr/>
          <a:lstStyle/>
          <a:p>
            <a:r>
              <a:rPr lang="en-US" dirty="0"/>
              <a:t>Evaluating the Information</a:t>
            </a:r>
          </a:p>
        </p:txBody>
      </p:sp>
      <p:sp>
        <p:nvSpPr>
          <p:cNvPr id="3" name="Content Placeholder 2"/>
          <p:cNvSpPr>
            <a:spLocks noGrp="1"/>
          </p:cNvSpPr>
          <p:nvPr>
            <p:ph idx="1"/>
          </p:nvPr>
        </p:nvSpPr>
        <p:spPr>
          <a:xfrm>
            <a:off x="838200" y="1483896"/>
            <a:ext cx="10515600" cy="4932946"/>
          </a:xfrm>
        </p:spPr>
        <p:txBody>
          <a:bodyPr>
            <a:normAutofit/>
          </a:bodyPr>
          <a:lstStyle/>
          <a:p>
            <a:r>
              <a:rPr lang="en-US" dirty="0"/>
              <a:t>But where all these gods come from: Rom. 1:21-22:</a:t>
            </a:r>
          </a:p>
          <a:p>
            <a:pPr marL="0" indent="0">
              <a:buNone/>
            </a:pPr>
            <a:r>
              <a:rPr lang="en-US" dirty="0"/>
              <a:t> </a:t>
            </a:r>
          </a:p>
          <a:p>
            <a:r>
              <a:rPr lang="en-US" dirty="0"/>
              <a:t>Counterfeits of the Original </a:t>
            </a:r>
          </a:p>
          <a:p>
            <a:endParaRPr lang="en-US" sz="1800" dirty="0"/>
          </a:p>
          <a:p>
            <a:r>
              <a:rPr lang="en-US" dirty="0"/>
              <a:t>Gen. 1:1; Acts 17:24ff; John 1:1-3; Col. 1:15-17; consist; cohere, hold together…. </a:t>
            </a:r>
          </a:p>
          <a:p>
            <a:endParaRPr lang="en-US" sz="1800" dirty="0"/>
          </a:p>
          <a:p>
            <a:r>
              <a:rPr lang="en-US" u="sng" dirty="0"/>
              <a:t>Isa; 43:10</a:t>
            </a:r>
            <a:r>
              <a:rPr lang="en-US" dirty="0"/>
              <a:t>;    </a:t>
            </a:r>
            <a:r>
              <a:rPr lang="en-US" u="sng" dirty="0"/>
              <a:t>44:6</a:t>
            </a:r>
            <a:r>
              <a:rPr lang="en-US" dirty="0"/>
              <a:t>;  </a:t>
            </a:r>
            <a:r>
              <a:rPr lang="en-US" u="sng" dirty="0"/>
              <a:t>45:21-22</a:t>
            </a:r>
            <a:r>
              <a:rPr lang="en-US" dirty="0"/>
              <a:t>:</a:t>
            </a:r>
          </a:p>
          <a:p>
            <a:pPr marL="0" indent="0">
              <a:buNone/>
            </a:pPr>
            <a:r>
              <a:rPr lang="en-US" dirty="0"/>
              <a:t>  </a:t>
            </a:r>
          </a:p>
          <a:p>
            <a:r>
              <a:rPr lang="en-US" dirty="0"/>
              <a:t> Now suppose all this not true. Close Bible. Tell anything about God.    </a:t>
            </a:r>
          </a:p>
          <a:p>
            <a:endParaRPr lang="en-US" dirty="0"/>
          </a:p>
        </p:txBody>
      </p:sp>
    </p:spTree>
    <p:extLst>
      <p:ext uri="{BB962C8B-B14F-4D97-AF65-F5344CB8AC3E}">
        <p14:creationId xmlns:p14="http://schemas.microsoft.com/office/powerpoint/2010/main" val="329478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275</Words>
  <Application>Microsoft Office PowerPoint</Application>
  <PresentationFormat>Widescreen</PresentationFormat>
  <Paragraphs>76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Background to Captivity, Daniel</vt:lpstr>
      <vt:lpstr>PowerPoint Presentation</vt:lpstr>
      <vt:lpstr>Impasse: Declaration of Wise Men</vt:lpstr>
      <vt:lpstr>Evaluating the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Josiah, Reformer defeated by Pharaoh Necho. Jehoahaz, son of Josiah, rules 3 months, defeated by Egyptians Jehoiakim king 609: Nebuchadnezzar subjugates (605 ): Daniel, seed  royal, taken: Nebuchadnezzar fnishes off Jehoiakim 598,  Jehoiachin his son appointed, Nebuchadnezzar removes him, takes to  Babylon, 598 (Ezekiel)  Zedekiah, son of Josiah appointed, rebels, Jer. falls, taken to Babylon 586 Gedaliah, killed, people flee to Egypt taking Jeremiah.</dc:title>
  <dc:creator>Burris Smelser</dc:creator>
  <cp:lastModifiedBy>Exton Class</cp:lastModifiedBy>
  <cp:revision>10</cp:revision>
  <dcterms:created xsi:type="dcterms:W3CDTF">2022-01-05T20:19:03Z</dcterms:created>
  <dcterms:modified xsi:type="dcterms:W3CDTF">2022-01-06T01:18:07Z</dcterms:modified>
</cp:coreProperties>
</file>