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600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7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37DF1-41CB-4697-AE4C-1F3DD300E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3200F-B22B-49BE-AFCE-C041D2C37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BBD1A-8F89-4631-9980-FE5DDD4C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2C-48E0-4A72-8E7B-FC6AB04A8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BB2EA-2D6A-439E-A3C6-734D0C5C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E0052-19F5-42B1-8FA2-21E6A102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B582-10FF-4518-9281-4A2D6963A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3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0501-D9EF-4E3F-96CD-333FCC93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37F5C-9E29-45BC-AE9F-67C5660E1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323C7-2B0A-41FD-B5AF-302B95A9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2C-48E0-4A72-8E7B-FC6AB04A8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B0880-CCDF-4228-A218-AF57E256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76800-D4DF-4DFA-B76D-4FF8F087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B582-10FF-4518-9281-4A2D6963A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8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6B0E7C-DC00-4E17-A161-5076A86D8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ACC0A-2D85-4427-B294-13EE67C16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660E3-F564-4001-BDF9-24E5EAB5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2C-48E0-4A72-8E7B-FC6AB04A8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DD75E-989D-49D1-9A63-9D1C8F16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BB76C-A8A7-4DC2-8D1B-73DE4AAC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B582-10FF-4518-9281-4A2D6963A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1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96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1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18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4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5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9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4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C1E70-E8D8-4C55-8985-295EA73D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B0117-F59C-4871-B98D-97798C600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B7487-AA42-4884-95A9-F02B3090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2C-48E0-4A72-8E7B-FC6AB04A8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E888B-A793-4272-BAB0-071E76CB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0254F-6481-4384-91E7-91E5BC18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B582-10FF-4518-9281-4A2D6963A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90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4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8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7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6866-104F-4CF0-91C3-7D8B22E0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43D10-771E-4E44-A7AC-D94A6ADB1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9601B-8C46-47CF-B4BE-7941DF17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2C-48E0-4A72-8E7B-FC6AB04A8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9EFE6-2BD4-42F3-B5EA-DE55476D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6F2F4-B62C-43D3-8E32-2F88948E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B582-10FF-4518-9281-4A2D6963A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4AFB-9A3A-4DB2-87E4-747599F9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105D-5DDD-463A-9365-5FFE6059A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28ADB-925A-4834-AF3A-BDA2C52E2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A993D-2334-4816-8CA5-E1D6E144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2C-48E0-4A72-8E7B-FC6AB04A8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00DF4-AE7E-455A-8144-39716AFB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0BCD6-0397-44AB-BD6E-EF346944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B582-10FF-4518-9281-4A2D6963A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0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A097-0167-4171-B47F-6D8DF6CF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E9ECA-0600-4E4B-9CDA-967A20DF9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23ED9-28FD-4B71-AF6F-617939D1D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4F270-2EFF-47C1-A9DC-C3EC5AEC8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03A0E-F96B-4FAD-9C6F-B011CE0C0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9BAAC-B426-43E8-991E-38D8C627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2C-48E0-4A72-8E7B-FC6AB04A8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00758-78F7-46E2-A98A-DB8F3E90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DFF2A4-4AA7-42D6-8E05-655F2BE2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B582-10FF-4518-9281-4A2D6963A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9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7D94-6225-4480-9B26-816309A0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0C83E-1A11-4308-8731-193E8346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2C-48E0-4A72-8E7B-FC6AB04A8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E09BD-128E-4AD1-8EDC-45266F1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CD408-7F85-4254-8A4C-5309AEE9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B582-10FF-4518-9281-4A2D6963A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93771-12F1-4726-91B7-2D3803C5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2C-48E0-4A72-8E7B-FC6AB04A8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F9D93-66CE-4287-9695-FBA4FE23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3F20C-BB71-48B7-A921-F864D517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B582-10FF-4518-9281-4A2D6963A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2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FA12-264F-4639-9735-A834EF9B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3AEE9-B442-4C31-9D22-46B153D8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C87FB-C12E-4AE9-A95C-D869D463A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19456-73BE-45C2-BA7F-1D3D86A8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2C-48E0-4A72-8E7B-FC6AB04A8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1BB14-A2BF-46DB-A9E4-E37364B2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770CC-E914-41B8-8693-B0BDA0AC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B582-10FF-4518-9281-4A2D6963A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640A-C4F6-4454-9650-2950E170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0A893F-F044-48CB-B3EC-60228A670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CE844-580D-4241-9AA9-27AAD6016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33C06-A0AF-47C5-A930-FC4C4851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2C-48E0-4A72-8E7B-FC6AB04A8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35286-180C-4C6C-B4CA-706D8154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CE67D-C36F-4B2F-8D27-0208F3D1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B582-10FF-4518-9281-4A2D6963A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9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3023C-BE8A-4D10-920E-7F3ECEE61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73367-7B71-49EB-BF6B-454348753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72E4B-0C07-4C6D-BDFD-9E7BB98E1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C7F2C-48E0-4A72-8E7B-FC6AB04A8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7D30-6768-476A-A321-58FB99A75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13324-3155-4762-A60A-E93C948B0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5B582-10FF-4518-9281-4A2D6963A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7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FB85-2B09-43CD-9899-E8573B298B1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9255E-7DC4-47F9-BC8C-79645EBBB58C}"/>
              </a:ext>
            </a:extLst>
          </p:cNvPr>
          <p:cNvSpPr txBox="1"/>
          <p:nvPr/>
        </p:nvSpPr>
        <p:spPr>
          <a:xfrm>
            <a:off x="740182" y="1701800"/>
            <a:ext cx="105978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Sermon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JONAH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Jeff Smelser</a:t>
            </a:r>
          </a:p>
        </p:txBody>
      </p:sp>
    </p:spTree>
    <p:extLst>
      <p:ext uri="{BB962C8B-B14F-4D97-AF65-F5344CB8AC3E}">
        <p14:creationId xmlns:p14="http://schemas.microsoft.com/office/powerpoint/2010/main" val="78349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46E9A0-8C55-4801-B6DF-8B16F08C2258}"/>
              </a:ext>
            </a:extLst>
          </p:cNvPr>
          <p:cNvSpPr/>
          <p:nvPr/>
        </p:nvSpPr>
        <p:spPr>
          <a:xfrm>
            <a:off x="4301434" y="3522940"/>
            <a:ext cx="7616749" cy="348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B6A50D-EE3F-4CB6-BEEE-7E467AAF9FF8}"/>
              </a:ext>
            </a:extLst>
          </p:cNvPr>
          <p:cNvSpPr/>
          <p:nvPr/>
        </p:nvSpPr>
        <p:spPr>
          <a:xfrm>
            <a:off x="92597" y="1223242"/>
            <a:ext cx="5722576" cy="348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92597" y="703173"/>
            <a:ext cx="72457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1:4-5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there was a great storm on the sea, so that the ship was about to break up.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Then the sailors became afraid….But Jonah had gone below into the stern of the ship, had lain down, and fallen sound asleep.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8148F-1874-4EEA-A2EB-8D08CF4E845E}"/>
              </a:ext>
            </a:extLst>
          </p:cNvPr>
          <p:cNvSpPr txBox="1"/>
          <p:nvPr/>
        </p:nvSpPr>
        <p:spPr>
          <a:xfrm>
            <a:off x="4201611" y="3036760"/>
            <a:ext cx="77984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Matthew 8:24-25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behold, a violent storm developed on the sea, so that the boat was being covered by the waves; but Jesus Himself was asleep.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they came to Him and woke Him, saying, “Save us, Lord; we are perishing!”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3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46E9A0-8C55-4801-B6DF-8B16F08C2258}"/>
              </a:ext>
            </a:extLst>
          </p:cNvPr>
          <p:cNvSpPr/>
          <p:nvPr/>
        </p:nvSpPr>
        <p:spPr>
          <a:xfrm>
            <a:off x="4318880" y="3985271"/>
            <a:ext cx="6924317" cy="348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B6A50D-EE3F-4CB6-BEEE-7E467AAF9FF8}"/>
              </a:ext>
            </a:extLst>
          </p:cNvPr>
          <p:cNvSpPr/>
          <p:nvPr/>
        </p:nvSpPr>
        <p:spPr>
          <a:xfrm>
            <a:off x="116574" y="1634206"/>
            <a:ext cx="4729402" cy="348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92597" y="703173"/>
            <a:ext cx="72457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1:4-5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there was a great storm on the sea, so that the ship was about to break up.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Then the sailors became afraid….But Jonah had gone below into the stern of the ship, had lain down, and fallen sound asleep.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8148F-1874-4EEA-A2EB-8D08CF4E845E}"/>
              </a:ext>
            </a:extLst>
          </p:cNvPr>
          <p:cNvSpPr txBox="1"/>
          <p:nvPr/>
        </p:nvSpPr>
        <p:spPr>
          <a:xfrm>
            <a:off x="4201611" y="3036760"/>
            <a:ext cx="77984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Matthew 8:24-25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behold, a violent storm developed on the sea, so that the boat was being covered by the waves; but Jesus Himself was asleep.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they came to Him and woke Him, saying, “Save us, Lord; we are perishing!”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46E9A0-8C55-4801-B6DF-8B16F08C2258}"/>
              </a:ext>
            </a:extLst>
          </p:cNvPr>
          <p:cNvSpPr/>
          <p:nvPr/>
        </p:nvSpPr>
        <p:spPr>
          <a:xfrm>
            <a:off x="4239789" y="4745568"/>
            <a:ext cx="7616749" cy="90285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B6A50D-EE3F-4CB6-BEEE-7E467AAF9FF8}"/>
              </a:ext>
            </a:extLst>
          </p:cNvPr>
          <p:cNvSpPr/>
          <p:nvPr/>
        </p:nvSpPr>
        <p:spPr>
          <a:xfrm>
            <a:off x="116141" y="2055445"/>
            <a:ext cx="3230245" cy="348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92597" y="703173"/>
            <a:ext cx="72457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1:4-5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there was a great storm on the sea, so that the ship was about to break up.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Then the sailors became afraid….But Jonah had gone below into the stern of the ship, had lain down, and fallen sound asleep.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8148F-1874-4EEA-A2EB-8D08CF4E845E}"/>
              </a:ext>
            </a:extLst>
          </p:cNvPr>
          <p:cNvSpPr txBox="1"/>
          <p:nvPr/>
        </p:nvSpPr>
        <p:spPr>
          <a:xfrm>
            <a:off x="4201611" y="3036760"/>
            <a:ext cx="77984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Matthew 8:24-25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behold, a violent storm developed on the sea, so that the boat was being covered by the waves; but Jesus Himself was asleep.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they came to Him and woke Him, saying, “Save us, Lord; we are perishing!”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6BA474-3B31-40ED-A130-51A01BE56749}"/>
              </a:ext>
            </a:extLst>
          </p:cNvPr>
          <p:cNvSpPr/>
          <p:nvPr/>
        </p:nvSpPr>
        <p:spPr>
          <a:xfrm>
            <a:off x="5524216" y="6012104"/>
            <a:ext cx="5510229" cy="4211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46E9A0-8C55-4801-B6DF-8B16F08C2258}"/>
              </a:ext>
            </a:extLst>
          </p:cNvPr>
          <p:cNvSpPr/>
          <p:nvPr/>
        </p:nvSpPr>
        <p:spPr>
          <a:xfrm>
            <a:off x="4223751" y="4359682"/>
            <a:ext cx="4299456" cy="4211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B6A50D-EE3F-4CB6-BEEE-7E467AAF9FF8}"/>
              </a:ext>
            </a:extLst>
          </p:cNvPr>
          <p:cNvSpPr/>
          <p:nvPr/>
        </p:nvSpPr>
        <p:spPr>
          <a:xfrm>
            <a:off x="13831" y="2503679"/>
            <a:ext cx="4729403" cy="74616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92597" y="703173"/>
            <a:ext cx="72457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1:4-5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there was a great storm on the sea, so that the ship was about to break up.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Then the sailors became afraid….But Jonah had gone below into the stern of the ship, had lain down, and fallen sound asleep.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8148F-1874-4EEA-A2EB-8D08CF4E845E}"/>
              </a:ext>
            </a:extLst>
          </p:cNvPr>
          <p:cNvSpPr txBox="1"/>
          <p:nvPr/>
        </p:nvSpPr>
        <p:spPr>
          <a:xfrm>
            <a:off x="4201611" y="3036760"/>
            <a:ext cx="77984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Matthew 8:24-25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behold, a violent storm developed on the sea, so that the boat was being covered by the waves; but Jesus Himself was asleep.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they came to Him and woke Him, saying, “Save us, Lord; we are perishing!”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CAC8B-B007-4ACE-B0FD-4EFD26963493}"/>
              </a:ext>
            </a:extLst>
          </p:cNvPr>
          <p:cNvSpPr txBox="1"/>
          <p:nvPr/>
        </p:nvSpPr>
        <p:spPr>
          <a:xfrm>
            <a:off x="4201611" y="5550585"/>
            <a:ext cx="78823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Mark 4:38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 yet Jesus Himself was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the stern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asleep on the cushion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14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1E565D1-87EE-4EBF-BF4B-C4F4C24DB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8731" b="7936"/>
          <a:stretch/>
        </p:blipFill>
        <p:spPr bwMode="auto">
          <a:xfrm>
            <a:off x="-1" y="584775"/>
            <a:ext cx="12246455" cy="627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31C34E4-60B2-4D48-8ABE-0970F14F4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t="8736" r="18194" b="9559"/>
          <a:stretch/>
        </p:blipFill>
        <p:spPr bwMode="auto">
          <a:xfrm>
            <a:off x="-10848317" y="-2594212"/>
            <a:ext cx="15283157" cy="93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36085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4A281A78-D2FB-4508-9342-8E5D07FA45C3}"/>
              </a:ext>
            </a:extLst>
          </p:cNvPr>
          <p:cNvSpPr/>
          <p:nvPr/>
        </p:nvSpPr>
        <p:spPr>
          <a:xfrm rot="19833420">
            <a:off x="2761493" y="2474921"/>
            <a:ext cx="5901690" cy="12127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0A35049-37FD-4287-8E67-0D23CF715429}"/>
              </a:ext>
            </a:extLst>
          </p:cNvPr>
          <p:cNvSpPr/>
          <p:nvPr/>
        </p:nvSpPr>
        <p:spPr>
          <a:xfrm rot="851322">
            <a:off x="-59663" y="4257329"/>
            <a:ext cx="3491358" cy="452761"/>
          </a:xfrm>
          <a:prstGeom prst="leftArrow">
            <a:avLst>
              <a:gd name="adj1" fmla="val 50000"/>
              <a:gd name="adj2" fmla="val 90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9FAF2E-FC2A-4222-837C-477F01ABB4CA}"/>
              </a:ext>
            </a:extLst>
          </p:cNvPr>
          <p:cNvSpPr/>
          <p:nvPr/>
        </p:nvSpPr>
        <p:spPr>
          <a:xfrm>
            <a:off x="7359385" y="2253776"/>
            <a:ext cx="20508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13500">
                  <a:solidFill>
                    <a:srgbClr val="4472C4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472C4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Assyria</a:t>
            </a:r>
          </a:p>
        </p:txBody>
      </p:sp>
    </p:spTree>
    <p:extLst>
      <p:ext uri="{BB962C8B-B14F-4D97-AF65-F5344CB8AC3E}">
        <p14:creationId xmlns:p14="http://schemas.microsoft.com/office/powerpoint/2010/main" val="11589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31C34E4-60B2-4D48-8ABE-0970F14F4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t="8736" r="18194" b="9559"/>
          <a:stretch/>
        </p:blipFill>
        <p:spPr bwMode="auto">
          <a:xfrm>
            <a:off x="-7783025" y="-2594212"/>
            <a:ext cx="15283157" cy="93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A0A35049-37FD-4287-8E67-0D23CF715429}"/>
              </a:ext>
            </a:extLst>
          </p:cNvPr>
          <p:cNvSpPr/>
          <p:nvPr/>
        </p:nvSpPr>
        <p:spPr>
          <a:xfrm rot="367480">
            <a:off x="-59663" y="4257329"/>
            <a:ext cx="3491358" cy="452761"/>
          </a:xfrm>
          <a:prstGeom prst="leftArrow">
            <a:avLst>
              <a:gd name="adj1" fmla="val 50000"/>
              <a:gd name="adj2" fmla="val 90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0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7.40741E-7 L 0.39154 0.0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0.0026 -0.080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it Really Happen?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85FDC-A7B0-4307-8A69-0C69F315DC49}"/>
              </a:ext>
            </a:extLst>
          </p:cNvPr>
          <p:cNvSpPr txBox="1"/>
          <p:nvPr/>
        </p:nvSpPr>
        <p:spPr>
          <a:xfrm>
            <a:off x="541962" y="961109"/>
            <a:ext cx="73256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17 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Jehovah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prepared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a great fish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to swallow up Jonah; and Jonah was in the belly of the fish three days and three nights.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CFE72-AA76-4413-A7A0-F5081F011F1B}"/>
              </a:ext>
            </a:extLst>
          </p:cNvPr>
          <p:cNvSpPr txBox="1"/>
          <p:nvPr/>
        </p:nvSpPr>
        <p:spPr>
          <a:xfrm>
            <a:off x="541962" y="2368666"/>
            <a:ext cx="71328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4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Jehovah God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prepared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a gourd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and made it to come up over Jonah, that it might be a shade over his head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EB42A-752F-4A94-8E22-511F40BA1F63}"/>
              </a:ext>
            </a:extLst>
          </p:cNvPr>
          <p:cNvSpPr txBox="1"/>
          <p:nvPr/>
        </p:nvSpPr>
        <p:spPr>
          <a:xfrm>
            <a:off x="541962" y="3868690"/>
            <a:ext cx="71328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4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But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God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prepared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a worm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when the morning rose the next day, and it smote the gourd, that it withered.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AFA7A-3948-4356-88BD-0BB26D0A1BF5}"/>
              </a:ext>
            </a:extLst>
          </p:cNvPr>
          <p:cNvSpPr txBox="1"/>
          <p:nvPr/>
        </p:nvSpPr>
        <p:spPr>
          <a:xfrm>
            <a:off x="541961" y="5302137"/>
            <a:ext cx="71328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4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it came to pass, when the sun arose, that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God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prepared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a sultry east wind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; and the sun beat upon the head of Jonah, that he fainted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5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it Really Happen?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7C74A-5C10-4BCB-BC23-6E4BF2523A00}"/>
              </a:ext>
            </a:extLst>
          </p:cNvPr>
          <p:cNvSpPr txBox="1"/>
          <p:nvPr/>
        </p:nvSpPr>
        <p:spPr>
          <a:xfrm>
            <a:off x="636996" y="1711926"/>
            <a:ext cx="88897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39 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But He answered and said to them, “An evil and adulterous generation craves a sign; and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 no sign will be given to it except the sign of Jonah the prophet;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40 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for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just as </a:t>
            </a:r>
            <a:r>
              <a:rPr kumimoji="0" lang="en-US" sz="2800" b="1" i="0" u="sng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was in the stomach of the sea monster for three days and three nights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so will the Son of Man be in the heart of the earth for three days and three nights.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3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Lessons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7C74A-5C10-4BCB-BC23-6E4BF2523A00}"/>
              </a:ext>
            </a:extLst>
          </p:cNvPr>
          <p:cNvSpPr txBox="1"/>
          <p:nvPr/>
        </p:nvSpPr>
        <p:spPr>
          <a:xfrm>
            <a:off x="36935" y="1711926"/>
            <a:ext cx="75213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1:3	But Jonah got up to flee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2:1	Then Jonah prayed to the Lord his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3:3	So Jonah got up and went to Nineveh 	according to the word of the 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4:1	But it greatly displeased Jonah, and he 	became angry.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0B127-CB03-4C07-9682-ED03AA5F4D53}"/>
              </a:ext>
            </a:extLst>
          </p:cNvPr>
          <p:cNvSpPr txBox="1"/>
          <p:nvPr/>
        </p:nvSpPr>
        <p:spPr>
          <a:xfrm>
            <a:off x="6991109" y="1687302"/>
            <a:ext cx="5080636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Running away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Turning to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Walking with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Getting ahead of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Lessons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7C74A-5C10-4BCB-BC23-6E4BF2523A00}"/>
              </a:ext>
            </a:extLst>
          </p:cNvPr>
          <p:cNvSpPr txBox="1"/>
          <p:nvPr/>
        </p:nvSpPr>
        <p:spPr>
          <a:xfrm>
            <a:off x="1611090" y="1711926"/>
            <a:ext cx="79611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12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41 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 men of Nineveh will stand up with this generation at the judgment, and will condemn it because they repented at the preaching of Jonah; and behold, something greater than Jonah is here.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FF89E-3583-4BA1-A84A-67DE5BC0ACAD}"/>
              </a:ext>
            </a:extLst>
          </p:cNvPr>
          <p:cNvSpPr txBox="1"/>
          <p:nvPr/>
        </p:nvSpPr>
        <p:spPr>
          <a:xfrm>
            <a:off x="2686050" y="876300"/>
            <a:ext cx="6886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BLAME THE MESSENGER</a:t>
            </a:r>
          </a:p>
        </p:txBody>
      </p:sp>
    </p:spTree>
    <p:extLst>
      <p:ext uri="{BB962C8B-B14F-4D97-AF65-F5344CB8AC3E}">
        <p14:creationId xmlns:p14="http://schemas.microsoft.com/office/powerpoint/2010/main" val="408252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2500130" y="1235598"/>
            <a:ext cx="67596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Asleep in the boat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and Jesus 3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Gates of Hades/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don’t Prevail</a:t>
            </a:r>
          </a:p>
        </p:txBody>
      </p:sp>
    </p:spTree>
    <p:extLst>
      <p:ext uri="{BB962C8B-B14F-4D97-AF65-F5344CB8AC3E}">
        <p14:creationId xmlns:p14="http://schemas.microsoft.com/office/powerpoint/2010/main" val="12095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2500130" y="1235604"/>
            <a:ext cx="675961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Asleep in the boat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and Jesus 3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Gates of Hades/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don’t Prevail</a:t>
            </a:r>
          </a:p>
        </p:txBody>
      </p:sp>
    </p:spTree>
    <p:extLst>
      <p:ext uri="{BB962C8B-B14F-4D97-AF65-F5344CB8AC3E}">
        <p14:creationId xmlns:p14="http://schemas.microsoft.com/office/powerpoint/2010/main" val="3075112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system-ui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Exton Class</dc:creator>
  <cp:lastModifiedBy>Exton Class</cp:lastModifiedBy>
  <cp:revision>1</cp:revision>
  <dcterms:created xsi:type="dcterms:W3CDTF">2021-12-26T16:52:03Z</dcterms:created>
  <dcterms:modified xsi:type="dcterms:W3CDTF">2021-12-26T16:52:26Z</dcterms:modified>
</cp:coreProperties>
</file>