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F28198E-7034-4016-937B-02F2BBED181A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6A18227B-0B20-424D-9277-E02A475AF7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8193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198E-7034-4016-937B-02F2BBED181A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227B-0B20-424D-9277-E02A475AF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1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198E-7034-4016-937B-02F2BBED181A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227B-0B20-424D-9277-E02A475AF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14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198E-7034-4016-937B-02F2BBED181A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227B-0B20-424D-9277-E02A475AF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5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198E-7034-4016-937B-02F2BBED181A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227B-0B20-424D-9277-E02A475AF7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960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198E-7034-4016-937B-02F2BBED181A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227B-0B20-424D-9277-E02A475AF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87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198E-7034-4016-937B-02F2BBED181A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227B-0B20-424D-9277-E02A475AF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7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198E-7034-4016-937B-02F2BBED181A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227B-0B20-424D-9277-E02A475AF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38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198E-7034-4016-937B-02F2BBED181A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227B-0B20-424D-9277-E02A475AF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5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198E-7034-4016-937B-02F2BBED181A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227B-0B20-424D-9277-E02A475AF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9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198E-7034-4016-937B-02F2BBED181A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227B-0B20-424D-9277-E02A475AF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5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F28198E-7034-4016-937B-02F2BBED181A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6A18227B-0B20-424D-9277-E02A475AF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253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67D35-1DB8-40B0-8CD2-019EFEE91A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Verdana" panose="020B0604030504040204" pitchFamily="34" charset="0"/>
                <a:ea typeface="Verdana" panose="020B0604030504040204" pitchFamily="34" charset="0"/>
              </a:rPr>
              <a:t>Do Not Continue in Sin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6983EB-07AC-41D2-B645-63DEC2AE0A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66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9FD50-6591-44FE-9F76-259232569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89977-2A26-45DD-8D17-839D91ECD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1 John 3:9 (ESV) - </a:t>
            </a:r>
            <a:r>
              <a:rPr lang="en-US" sz="2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“No one born of God makes a practice of sinning, for God’s seed abides in him; and he cannot keep on sinning, because he has been born of God.”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738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A528A-F45A-471E-A7E9-B8B14F67D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Romans 6:1-13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13B91-DFE7-4598-BACF-3A3B19A96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Reasons to not continue in sin</a:t>
            </a:r>
          </a:p>
          <a:p>
            <a:pPr lvl="1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We have died to sin and no longer live in it – verse 2</a:t>
            </a:r>
          </a:p>
          <a:p>
            <a:pPr lvl="1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We have been baptized – verses 3-5</a:t>
            </a:r>
          </a:p>
          <a:p>
            <a:pPr lvl="1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We are no longer enslaved to sin – verses 6-7</a:t>
            </a:r>
          </a:p>
          <a:p>
            <a:pPr lvl="1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We are alive to God – verses 8-11</a:t>
            </a:r>
          </a:p>
          <a:p>
            <a:pPr lvl="1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We have been brought from death to life – verses 12-13</a:t>
            </a:r>
          </a:p>
        </p:txBody>
      </p:sp>
    </p:spTree>
    <p:extLst>
      <p:ext uri="{BB962C8B-B14F-4D97-AF65-F5344CB8AC3E}">
        <p14:creationId xmlns:p14="http://schemas.microsoft.com/office/powerpoint/2010/main" val="65487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8BF4A-C40C-47B5-A158-040E1B098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-164327"/>
            <a:ext cx="9692640" cy="1325562"/>
          </a:xfrm>
        </p:spPr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Romans 6:5-11 (NKJV)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6263C-822E-4E40-AEAA-E8EF6867D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072" y="1166192"/>
            <a:ext cx="9485641" cy="43513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00" baseline="30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en-US" sz="26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For if we have been united together in the likeness of His death, certainly we also shall be in the likeness of His resurrection,</a:t>
            </a:r>
            <a:r>
              <a:rPr lang="en-US" sz="26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en-US" sz="26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knowing this, that our old man was crucified with Him, that the body of sin might be done away with, that we should no longer be slaves of sin.</a:t>
            </a:r>
            <a:r>
              <a:rPr lang="en-US" sz="26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  <a:r>
              <a:rPr lang="en-US" sz="26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For he who has died has been freed from sin.</a:t>
            </a:r>
            <a:r>
              <a:rPr lang="en-US" sz="26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8</a:t>
            </a:r>
            <a:r>
              <a:rPr lang="en-US" sz="26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Now if we died with Christ, we believe that we shall also live with Him,</a:t>
            </a:r>
            <a:r>
              <a:rPr lang="en-US" sz="26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9</a:t>
            </a:r>
            <a:r>
              <a:rPr lang="en-US" sz="26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knowing that Christ, having been raised from the dead, dies no more. Death no longer has dominion over Him. </a:t>
            </a:r>
            <a:r>
              <a:rPr lang="en-US" sz="26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10</a:t>
            </a:r>
            <a:r>
              <a:rPr lang="en-US" sz="26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For the death that He died, He died to sin once for all; but the life that He lives, He lives to God.</a:t>
            </a:r>
            <a:r>
              <a:rPr lang="en-US" sz="26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11</a:t>
            </a:r>
            <a:r>
              <a:rPr lang="en-US" sz="26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Likewise you also, reckon yourselves to be dead indeed to sin, but alive to God in Christ Jesus our Lord.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634E341-4A29-4FE9-BEE8-2AEB1F771632}"/>
              </a:ext>
            </a:extLst>
          </p:cNvPr>
          <p:cNvCxnSpPr/>
          <p:nvPr/>
        </p:nvCxnSpPr>
        <p:spPr>
          <a:xfrm>
            <a:off x="1210594" y="1936376"/>
            <a:ext cx="157294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64AA0E5-280C-4534-8634-63839F67ED79}"/>
              </a:ext>
            </a:extLst>
          </p:cNvPr>
          <p:cNvCxnSpPr/>
          <p:nvPr/>
        </p:nvCxnSpPr>
        <p:spPr>
          <a:xfrm>
            <a:off x="1215077" y="2330822"/>
            <a:ext cx="26517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4AA7CDA-52B0-4C1B-AC53-9C9384541E44}"/>
              </a:ext>
            </a:extLst>
          </p:cNvPr>
          <p:cNvCxnSpPr/>
          <p:nvPr/>
        </p:nvCxnSpPr>
        <p:spPr>
          <a:xfrm>
            <a:off x="1147841" y="2720785"/>
            <a:ext cx="31089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5191BB2-E8CB-4F2A-8635-44278529AA7C}"/>
              </a:ext>
            </a:extLst>
          </p:cNvPr>
          <p:cNvCxnSpPr/>
          <p:nvPr/>
        </p:nvCxnSpPr>
        <p:spPr>
          <a:xfrm>
            <a:off x="3967230" y="3845850"/>
            <a:ext cx="2743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68BB613-B389-4DEA-A427-36176868B68C}"/>
              </a:ext>
            </a:extLst>
          </p:cNvPr>
          <p:cNvCxnSpPr/>
          <p:nvPr/>
        </p:nvCxnSpPr>
        <p:spPr>
          <a:xfrm>
            <a:off x="2313247" y="4571994"/>
            <a:ext cx="35661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9EE24F1-1C0C-4069-A201-4C8ADCDE0DB0}"/>
              </a:ext>
            </a:extLst>
          </p:cNvPr>
          <p:cNvCxnSpPr/>
          <p:nvPr/>
        </p:nvCxnSpPr>
        <p:spPr>
          <a:xfrm>
            <a:off x="2272906" y="5338482"/>
            <a:ext cx="43891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6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62</TotalTime>
  <Words>276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Schoolbook</vt:lpstr>
      <vt:lpstr>Verdana</vt:lpstr>
      <vt:lpstr>Wingdings 2</vt:lpstr>
      <vt:lpstr>View</vt:lpstr>
      <vt:lpstr>Do Not Continue in Sin</vt:lpstr>
      <vt:lpstr>PowerPoint Presentation</vt:lpstr>
      <vt:lpstr>Romans 6:1-13</vt:lpstr>
      <vt:lpstr>Romans 6:5-11 (NKJV)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Not Continue in Sin</dc:title>
  <dc:creator>Clint Andrews</dc:creator>
  <cp:lastModifiedBy>Clint Andrews</cp:lastModifiedBy>
  <cp:revision>1</cp:revision>
  <dcterms:created xsi:type="dcterms:W3CDTF">2021-12-05T01:14:17Z</dcterms:created>
  <dcterms:modified xsi:type="dcterms:W3CDTF">2021-12-05T02:17:01Z</dcterms:modified>
</cp:coreProperties>
</file>