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1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1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3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0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2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7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2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6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C23C-99D5-4DDC-95D7-3BE22C34187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1BF3-CC16-4FDE-9180-861E0540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ytoday.com/us/blog/finding-purpose/201808/how-purposeless-universe-became-infused-purpo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Exton: November 13, 2021</a:t>
            </a:r>
          </a:p>
        </p:txBody>
      </p:sp>
    </p:spTree>
    <p:extLst>
      <p:ext uri="{BB962C8B-B14F-4D97-AF65-F5344CB8AC3E}">
        <p14:creationId xmlns:p14="http://schemas.microsoft.com/office/powerpoint/2010/main" val="274286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9399"/>
            <a:ext cx="10515600" cy="733759"/>
          </a:xfrm>
        </p:spPr>
        <p:txBody>
          <a:bodyPr/>
          <a:lstStyle/>
          <a:p>
            <a:r>
              <a:rPr lang="en-US" dirty="0"/>
              <a:t> Ben </a:t>
            </a:r>
            <a:r>
              <a:rPr lang="en-US" sz="4000" dirty="0"/>
              <a:t>Stein</a:t>
            </a:r>
            <a:r>
              <a:rPr lang="en-US" dirty="0"/>
              <a:t> exposes Richard Dawkins’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series of </a:t>
            </a:r>
            <a:r>
              <a:rPr lang="en-US" dirty="0" err="1"/>
              <a:t>questins</a:t>
            </a:r>
            <a:r>
              <a:rPr lang="en-US" dirty="0"/>
              <a:t>:</a:t>
            </a:r>
          </a:p>
          <a:p>
            <a:r>
              <a:rPr lang="en-US" dirty="0"/>
              <a:t>Stein:</a:t>
            </a:r>
            <a:r>
              <a:rPr lang="en-US" b="1" dirty="0"/>
              <a:t> </a:t>
            </a:r>
            <a:r>
              <a:rPr lang="en-US" dirty="0"/>
              <a:t>“</a:t>
            </a:r>
            <a:r>
              <a:rPr lang="en-US" b="1" dirty="0"/>
              <a:t>Could some intelligence have formed it?” </a:t>
            </a:r>
            <a:r>
              <a:rPr lang="en-US" dirty="0"/>
              <a:t>(Life)</a:t>
            </a:r>
          </a:p>
          <a:p>
            <a:r>
              <a:rPr lang="en-US" dirty="0"/>
              <a:t>Dawkins: “I</a:t>
            </a:r>
            <a:r>
              <a:rPr lang="en-US" u="sng" dirty="0"/>
              <a:t> suppose</a:t>
            </a:r>
            <a:r>
              <a:rPr lang="en-US" dirty="0"/>
              <a:t> some civilization that evolved elsewhere in the universe could have designed a form of life that they seeded on this planet...a higher intelligence form elsewhere in the universe” </a:t>
            </a:r>
            <a:r>
              <a:rPr lang="en-US" b="1" dirty="0"/>
              <a:t>That is intelligent Design !    </a:t>
            </a:r>
            <a:r>
              <a:rPr lang="en-US" dirty="0"/>
              <a:t>What Intelligence?  Where From?</a:t>
            </a:r>
          </a:p>
          <a:p>
            <a:r>
              <a:rPr lang="en-US" dirty="0"/>
              <a:t> Does </a:t>
            </a:r>
            <a:r>
              <a:rPr lang="en-US" dirty="0" err="1"/>
              <a:t>Dakwins</a:t>
            </a:r>
            <a:r>
              <a:rPr lang="en-US" dirty="0"/>
              <a:t> have evidence of such an alien civilization?  He has </a:t>
            </a:r>
            <a:r>
              <a:rPr lang="en-US" b="1" u="sng" dirty="0"/>
              <a:t>FAITH </a:t>
            </a:r>
            <a:r>
              <a:rPr lang="en-US" dirty="0"/>
              <a:t>in the possibility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4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Atheism an Inadequate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4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Atheism Denies Purpose, Cannot Explain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“Even a bacterium or a plant is </a:t>
            </a:r>
            <a:r>
              <a:rPr lang="en-US" sz="3600" b="1" u="sng" dirty="0">
                <a:solidFill>
                  <a:schemeClr val="accent2"/>
                </a:solidFill>
              </a:rPr>
              <a:t>purpose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-driven. Human purposive behavior has evolved to become much more </a:t>
            </a:r>
            <a:r>
              <a:rPr lang="en-US" sz="3600" b="1" dirty="0">
                <a:solidFill>
                  <a:schemeClr val="accent2"/>
                </a:solidFill>
              </a:rPr>
              <a:t>embellished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, elaborated by </a:t>
            </a:r>
            <a:r>
              <a:rPr lang="en-US" sz="3600" b="1" dirty="0">
                <a:solidFill>
                  <a:schemeClr val="accent2"/>
                </a:solidFill>
              </a:rPr>
              <a:t>conscious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b="1" dirty="0">
                <a:solidFill>
                  <a:schemeClr val="accent2"/>
                </a:solidFill>
              </a:rPr>
              <a:t>intention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, but it is</a:t>
            </a:r>
            <a:r>
              <a:rPr lang="en-US" sz="3600" dirty="0"/>
              <a:t> </a:t>
            </a:r>
            <a:r>
              <a:rPr lang="en-US" sz="3600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fundamentally driven by the same basic </a:t>
            </a:r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instinctual</a:t>
            </a:r>
            <a:r>
              <a:rPr lang="en-US" sz="3600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 goals</a:t>
            </a:r>
            <a:r>
              <a:rPr lang="en-US" sz="3600" dirty="0"/>
              <a:t> 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of all living things: survival and reproduction.  Ralph Lewis, M.D.</a:t>
            </a:r>
          </a:p>
          <a:p>
            <a:pPr marL="0" indent="0">
              <a:buNone/>
            </a:pPr>
            <a:endParaRPr lang="en-US" sz="36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8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0947"/>
            <a:ext cx="10515600" cy="97054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Instinct is not reason. It is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</a:rPr>
              <a:t>definitionally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programmed.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*Instinct: “An innate typically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fixed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pattern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of behavior” 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Purposer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fixer, designer)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Instinct is pre-determined behavior. How do you get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determination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w/o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purpose, will, volition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 The logic of their words denies accidental origin. 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do you get design and purpose without designer and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purposer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55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7937"/>
            <a:ext cx="10515600" cy="71387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Faith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of Atheism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Things for which no evidence.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 materialist, Faith that some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unknown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non-sentient physical cause, is the  source of all the intricate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natural laws of universe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a. Has that Cause, Seen or recorded by anyone? No, but believed.  	   “Show me.”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6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5758"/>
            <a:ext cx="10515600" cy="685632"/>
          </a:xfrm>
        </p:spPr>
        <p:txBody>
          <a:bodyPr>
            <a:normAutofit/>
          </a:bodyPr>
          <a:lstStyle/>
          <a:p>
            <a:r>
              <a:rPr lang="en-US" sz="3600" dirty="0"/>
              <a:t>2. Faith That life must have come from non-life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That is, Spontaneous generation.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But science says, “All life comes from previous life,” (Law of      Biogenesis).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5958"/>
            <a:ext cx="10515600" cy="74595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3. If the atheist believes in Darwinian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He believes such without evidence in the existent fossil record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Darwin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admitted in O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rigin of Species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. 170 years ago: </a:t>
            </a:r>
          </a:p>
          <a:p>
            <a:pPr marL="0" indent="0">
              <a:buNone/>
            </a:pPr>
            <a:r>
              <a:rPr lang="en-US" i="1" u="sng" dirty="0">
                <a:solidFill>
                  <a:schemeClr val="accent6">
                    <a:lumMod val="50000"/>
                  </a:schemeClr>
                </a:solidFill>
              </a:rPr>
              <a:t>Geology Today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agrees, “no mother daughter sequences”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That means Billions of necessary intermediate forms are non-existent. 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They believe, in what they do not see.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3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453" y="810126"/>
            <a:ext cx="10515600" cy="6015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4. The  evolutionist 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</a:rPr>
              <a:t>believes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that </a:t>
            </a:r>
            <a:r>
              <a:rPr lang="en-US" sz="2400" u="sng" dirty="0">
                <a:solidFill>
                  <a:schemeClr val="accent3">
                    <a:lumMod val="50000"/>
                  </a:schemeClr>
                </a:solidFill>
              </a:rPr>
              <a:t>one form of life developed into the next 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For that, each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kind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would have had to develop new DNA, yet there is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no known process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by which new genetic information can be added 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Evolutionist has to </a:t>
            </a:r>
            <a:r>
              <a:rPr lang="en-US" b="1" i="1" u="sng" dirty="0">
                <a:solidFill>
                  <a:schemeClr val="accent6">
                    <a:lumMod val="50000"/>
                  </a:schemeClr>
                </a:solidFill>
              </a:rPr>
              <a:t>believe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 this happened without any evidence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He accepts this by faith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5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7410"/>
            <a:ext cx="10515600" cy="705853"/>
          </a:xfrm>
        </p:spPr>
        <p:txBody>
          <a:bodyPr/>
          <a:lstStyle/>
          <a:p>
            <a:r>
              <a:rPr lang="en-US" dirty="0"/>
              <a:t>5. Whatever Went “Bang” Existed Forever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Or, Whatever ultimately produced it did.</a:t>
            </a:r>
          </a:p>
          <a:p>
            <a:endParaRPr lang="en-US" dirty="0"/>
          </a:p>
          <a:p>
            <a:r>
              <a:rPr lang="en-US" dirty="0"/>
              <a:t>Impossible. For if it had not done so, or able to, “forever,”</a:t>
            </a:r>
          </a:p>
          <a:p>
            <a:pPr marL="0" indent="0">
              <a:buNone/>
            </a:pPr>
            <a:r>
              <a:rPr lang="en-US" dirty="0"/>
              <a:t>   it is not something that can happen, not having done so forever.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only thing that can change an eternal Stasis, is volition, and act of an eternal will to change things.  God.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3091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512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Atheism an Inadequate Faith</vt:lpstr>
      <vt:lpstr>Atheism Denies Purpose, Cannot Explain Reason</vt:lpstr>
      <vt:lpstr>Instinct is not reason. It is definitionally programmed. </vt:lpstr>
      <vt:lpstr>Faith of Atheism: Things for which no evidence.</vt:lpstr>
      <vt:lpstr>2. Faith That life must have come from non-life</vt:lpstr>
      <vt:lpstr>3. If the atheist believes in Darwinian Evolution</vt:lpstr>
      <vt:lpstr>4. The  evolutionist believes that one form of life developed into the next </vt:lpstr>
      <vt:lpstr>5. Whatever Went “Bang” Existed Forever</vt:lpstr>
      <vt:lpstr> Ben Stein exposes Richard Dawkins’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Burris Smelser</dc:creator>
  <cp:lastModifiedBy>Exton Class</cp:lastModifiedBy>
  <cp:revision>9</cp:revision>
  <dcterms:created xsi:type="dcterms:W3CDTF">2021-11-14T02:48:53Z</dcterms:created>
  <dcterms:modified xsi:type="dcterms:W3CDTF">2021-11-14T17:33:42Z</dcterms:modified>
</cp:coreProperties>
</file>