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6" r:id="rId2"/>
    <p:sldId id="259" r:id="rId3"/>
    <p:sldId id="261" r:id="rId4"/>
    <p:sldId id="263" r:id="rId5"/>
    <p:sldId id="262" r:id="rId6"/>
    <p:sldId id="264" r:id="rId7"/>
    <p:sldId id="266" r:id="rId8"/>
    <p:sldId id="265" r:id="rId9"/>
    <p:sldId id="267" r:id="rId10"/>
    <p:sldId id="268" r:id="rId11"/>
    <p:sldId id="271" r:id="rId12"/>
    <p:sldId id="272" r:id="rId13"/>
    <p:sldId id="273" r:id="rId14"/>
    <p:sldId id="277" r:id="rId15"/>
    <p:sldId id="257" r:id="rId16"/>
    <p:sldId id="274"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0" d="100"/>
          <a:sy n="110" d="100"/>
        </p:scale>
        <p:origin x="49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8637B5-2447-4F5A-8002-5D1D4F25DC2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95B1DE0-A1F1-4A59-9162-5F5CB51A92B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DCBD768-9ACF-4A05-AF19-95397CFFED4A}"/>
              </a:ext>
            </a:extLst>
          </p:cNvPr>
          <p:cNvSpPr>
            <a:spLocks noGrp="1"/>
          </p:cNvSpPr>
          <p:nvPr>
            <p:ph type="dt" sz="half" idx="10"/>
          </p:nvPr>
        </p:nvSpPr>
        <p:spPr/>
        <p:txBody>
          <a:bodyPr/>
          <a:lstStyle/>
          <a:p>
            <a:fld id="{5DC37228-2EC6-4897-859E-72B6B2C21371}" type="datetimeFigureOut">
              <a:rPr lang="en-US" smtClean="0"/>
              <a:t>10/17/2021</a:t>
            </a:fld>
            <a:endParaRPr lang="en-US"/>
          </a:p>
        </p:txBody>
      </p:sp>
      <p:sp>
        <p:nvSpPr>
          <p:cNvPr id="5" name="Footer Placeholder 4">
            <a:extLst>
              <a:ext uri="{FF2B5EF4-FFF2-40B4-BE49-F238E27FC236}">
                <a16:creationId xmlns:a16="http://schemas.microsoft.com/office/drawing/2014/main" id="{6B3DF1F3-E35E-4491-997B-C5E2CA3BD8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D65BA7-5E00-4F16-8EB5-1D90D52E48E8}"/>
              </a:ext>
            </a:extLst>
          </p:cNvPr>
          <p:cNvSpPr>
            <a:spLocks noGrp="1"/>
          </p:cNvSpPr>
          <p:nvPr>
            <p:ph type="sldNum" sz="quarter" idx="12"/>
          </p:nvPr>
        </p:nvSpPr>
        <p:spPr/>
        <p:txBody>
          <a:bodyPr/>
          <a:lstStyle/>
          <a:p>
            <a:fld id="{CA69909D-FE1F-4173-82CF-552847031DB4}" type="slidenum">
              <a:rPr lang="en-US" smtClean="0"/>
              <a:t>‹#›</a:t>
            </a:fld>
            <a:endParaRPr lang="en-US"/>
          </a:p>
        </p:txBody>
      </p:sp>
    </p:spTree>
    <p:extLst>
      <p:ext uri="{BB962C8B-B14F-4D97-AF65-F5344CB8AC3E}">
        <p14:creationId xmlns:p14="http://schemas.microsoft.com/office/powerpoint/2010/main" val="6852880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261DB-CE40-4B6B-958E-3F73C02C9D5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4F199AA-FE89-4100-AC35-2AD478277B7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E0C1CA-DF8A-48CF-B7C3-8A27C257CDF5}"/>
              </a:ext>
            </a:extLst>
          </p:cNvPr>
          <p:cNvSpPr>
            <a:spLocks noGrp="1"/>
          </p:cNvSpPr>
          <p:nvPr>
            <p:ph type="dt" sz="half" idx="10"/>
          </p:nvPr>
        </p:nvSpPr>
        <p:spPr/>
        <p:txBody>
          <a:bodyPr/>
          <a:lstStyle/>
          <a:p>
            <a:fld id="{5DC37228-2EC6-4897-859E-72B6B2C21371}" type="datetimeFigureOut">
              <a:rPr lang="en-US" smtClean="0"/>
              <a:t>10/17/2021</a:t>
            </a:fld>
            <a:endParaRPr lang="en-US"/>
          </a:p>
        </p:txBody>
      </p:sp>
      <p:sp>
        <p:nvSpPr>
          <p:cNvPr id="5" name="Footer Placeholder 4">
            <a:extLst>
              <a:ext uri="{FF2B5EF4-FFF2-40B4-BE49-F238E27FC236}">
                <a16:creationId xmlns:a16="http://schemas.microsoft.com/office/drawing/2014/main" id="{A777FBE1-0F7F-419E-9271-553823216B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A95FC8-EF72-4EB2-A80C-EE6443315748}"/>
              </a:ext>
            </a:extLst>
          </p:cNvPr>
          <p:cNvSpPr>
            <a:spLocks noGrp="1"/>
          </p:cNvSpPr>
          <p:nvPr>
            <p:ph type="sldNum" sz="quarter" idx="12"/>
          </p:nvPr>
        </p:nvSpPr>
        <p:spPr/>
        <p:txBody>
          <a:bodyPr/>
          <a:lstStyle/>
          <a:p>
            <a:fld id="{CA69909D-FE1F-4173-82CF-552847031DB4}" type="slidenum">
              <a:rPr lang="en-US" smtClean="0"/>
              <a:t>‹#›</a:t>
            </a:fld>
            <a:endParaRPr lang="en-US"/>
          </a:p>
        </p:txBody>
      </p:sp>
    </p:spTree>
    <p:extLst>
      <p:ext uri="{BB962C8B-B14F-4D97-AF65-F5344CB8AC3E}">
        <p14:creationId xmlns:p14="http://schemas.microsoft.com/office/powerpoint/2010/main" val="25924084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D923891-7CBD-48DD-8400-A857BB0E0EF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D8E6E6E-918E-4D43-9619-A9C32F0F846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ACCF33-9AB8-49B8-B7FC-5F57D8AD8003}"/>
              </a:ext>
            </a:extLst>
          </p:cNvPr>
          <p:cNvSpPr>
            <a:spLocks noGrp="1"/>
          </p:cNvSpPr>
          <p:nvPr>
            <p:ph type="dt" sz="half" idx="10"/>
          </p:nvPr>
        </p:nvSpPr>
        <p:spPr/>
        <p:txBody>
          <a:bodyPr/>
          <a:lstStyle/>
          <a:p>
            <a:fld id="{5DC37228-2EC6-4897-859E-72B6B2C21371}" type="datetimeFigureOut">
              <a:rPr lang="en-US" smtClean="0"/>
              <a:t>10/17/2021</a:t>
            </a:fld>
            <a:endParaRPr lang="en-US"/>
          </a:p>
        </p:txBody>
      </p:sp>
      <p:sp>
        <p:nvSpPr>
          <p:cNvPr id="5" name="Footer Placeholder 4">
            <a:extLst>
              <a:ext uri="{FF2B5EF4-FFF2-40B4-BE49-F238E27FC236}">
                <a16:creationId xmlns:a16="http://schemas.microsoft.com/office/drawing/2014/main" id="{ABDF8361-84C4-4603-8C31-FA07628E4F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0A45213-A2A7-4648-95DB-413D5EFAF20E}"/>
              </a:ext>
            </a:extLst>
          </p:cNvPr>
          <p:cNvSpPr>
            <a:spLocks noGrp="1"/>
          </p:cNvSpPr>
          <p:nvPr>
            <p:ph type="sldNum" sz="quarter" idx="12"/>
          </p:nvPr>
        </p:nvSpPr>
        <p:spPr/>
        <p:txBody>
          <a:bodyPr/>
          <a:lstStyle/>
          <a:p>
            <a:fld id="{CA69909D-FE1F-4173-82CF-552847031DB4}" type="slidenum">
              <a:rPr lang="en-US" smtClean="0"/>
              <a:t>‹#›</a:t>
            </a:fld>
            <a:endParaRPr lang="en-US"/>
          </a:p>
        </p:txBody>
      </p:sp>
    </p:spTree>
    <p:extLst>
      <p:ext uri="{BB962C8B-B14F-4D97-AF65-F5344CB8AC3E}">
        <p14:creationId xmlns:p14="http://schemas.microsoft.com/office/powerpoint/2010/main" val="32412009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03A627-734E-4434-B4A8-36F8DB0C38F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3FF0DA4-E339-4365-8189-BB5AE51274F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C93821-31BF-4702-9A88-2413FA0B1F6F}"/>
              </a:ext>
            </a:extLst>
          </p:cNvPr>
          <p:cNvSpPr>
            <a:spLocks noGrp="1"/>
          </p:cNvSpPr>
          <p:nvPr>
            <p:ph type="dt" sz="half" idx="10"/>
          </p:nvPr>
        </p:nvSpPr>
        <p:spPr/>
        <p:txBody>
          <a:bodyPr/>
          <a:lstStyle/>
          <a:p>
            <a:fld id="{5DC37228-2EC6-4897-859E-72B6B2C21371}" type="datetimeFigureOut">
              <a:rPr lang="en-US" smtClean="0"/>
              <a:t>10/17/2021</a:t>
            </a:fld>
            <a:endParaRPr lang="en-US"/>
          </a:p>
        </p:txBody>
      </p:sp>
      <p:sp>
        <p:nvSpPr>
          <p:cNvPr id="5" name="Footer Placeholder 4">
            <a:extLst>
              <a:ext uri="{FF2B5EF4-FFF2-40B4-BE49-F238E27FC236}">
                <a16:creationId xmlns:a16="http://schemas.microsoft.com/office/drawing/2014/main" id="{89C42798-E89C-43D8-863A-3D0BCB83AC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7631D6-A01C-46E3-ABC1-399A331EABB5}"/>
              </a:ext>
            </a:extLst>
          </p:cNvPr>
          <p:cNvSpPr>
            <a:spLocks noGrp="1"/>
          </p:cNvSpPr>
          <p:nvPr>
            <p:ph type="sldNum" sz="quarter" idx="12"/>
          </p:nvPr>
        </p:nvSpPr>
        <p:spPr/>
        <p:txBody>
          <a:bodyPr/>
          <a:lstStyle/>
          <a:p>
            <a:fld id="{CA69909D-FE1F-4173-82CF-552847031DB4}" type="slidenum">
              <a:rPr lang="en-US" smtClean="0"/>
              <a:t>‹#›</a:t>
            </a:fld>
            <a:endParaRPr lang="en-US"/>
          </a:p>
        </p:txBody>
      </p:sp>
    </p:spTree>
    <p:extLst>
      <p:ext uri="{BB962C8B-B14F-4D97-AF65-F5344CB8AC3E}">
        <p14:creationId xmlns:p14="http://schemas.microsoft.com/office/powerpoint/2010/main" val="352963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5779E6-6A8D-4239-A8D2-DEA57DF0D1B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6DD971B-C3F4-4CE4-A4B4-1EE782D4E92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83185E6-112E-49C9-B521-854A9E1AA6FE}"/>
              </a:ext>
            </a:extLst>
          </p:cNvPr>
          <p:cNvSpPr>
            <a:spLocks noGrp="1"/>
          </p:cNvSpPr>
          <p:nvPr>
            <p:ph type="dt" sz="half" idx="10"/>
          </p:nvPr>
        </p:nvSpPr>
        <p:spPr/>
        <p:txBody>
          <a:bodyPr/>
          <a:lstStyle/>
          <a:p>
            <a:fld id="{5DC37228-2EC6-4897-859E-72B6B2C21371}" type="datetimeFigureOut">
              <a:rPr lang="en-US" smtClean="0"/>
              <a:t>10/17/2021</a:t>
            </a:fld>
            <a:endParaRPr lang="en-US"/>
          </a:p>
        </p:txBody>
      </p:sp>
      <p:sp>
        <p:nvSpPr>
          <p:cNvPr id="5" name="Footer Placeholder 4">
            <a:extLst>
              <a:ext uri="{FF2B5EF4-FFF2-40B4-BE49-F238E27FC236}">
                <a16:creationId xmlns:a16="http://schemas.microsoft.com/office/drawing/2014/main" id="{D8BB1596-DDBE-47C2-BB5E-9249829B3F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D99917-E504-4CEF-811D-513039270D8C}"/>
              </a:ext>
            </a:extLst>
          </p:cNvPr>
          <p:cNvSpPr>
            <a:spLocks noGrp="1"/>
          </p:cNvSpPr>
          <p:nvPr>
            <p:ph type="sldNum" sz="quarter" idx="12"/>
          </p:nvPr>
        </p:nvSpPr>
        <p:spPr/>
        <p:txBody>
          <a:bodyPr/>
          <a:lstStyle/>
          <a:p>
            <a:fld id="{CA69909D-FE1F-4173-82CF-552847031DB4}" type="slidenum">
              <a:rPr lang="en-US" smtClean="0"/>
              <a:t>‹#›</a:t>
            </a:fld>
            <a:endParaRPr lang="en-US"/>
          </a:p>
        </p:txBody>
      </p:sp>
    </p:spTree>
    <p:extLst>
      <p:ext uri="{BB962C8B-B14F-4D97-AF65-F5344CB8AC3E}">
        <p14:creationId xmlns:p14="http://schemas.microsoft.com/office/powerpoint/2010/main" val="24322613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57AC2-AF79-4AD6-92CA-C3DA1745358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D609194-3C91-420B-83B9-7ABFEFEB718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DB66263-B20B-4362-B8E3-1E0EAF7364C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18B4E2C-BB44-4AA1-9B36-D1CAFADC1A0B}"/>
              </a:ext>
            </a:extLst>
          </p:cNvPr>
          <p:cNvSpPr>
            <a:spLocks noGrp="1"/>
          </p:cNvSpPr>
          <p:nvPr>
            <p:ph type="dt" sz="half" idx="10"/>
          </p:nvPr>
        </p:nvSpPr>
        <p:spPr/>
        <p:txBody>
          <a:bodyPr/>
          <a:lstStyle/>
          <a:p>
            <a:fld id="{5DC37228-2EC6-4897-859E-72B6B2C21371}" type="datetimeFigureOut">
              <a:rPr lang="en-US" smtClean="0"/>
              <a:t>10/17/2021</a:t>
            </a:fld>
            <a:endParaRPr lang="en-US"/>
          </a:p>
        </p:txBody>
      </p:sp>
      <p:sp>
        <p:nvSpPr>
          <p:cNvPr id="6" name="Footer Placeholder 5">
            <a:extLst>
              <a:ext uri="{FF2B5EF4-FFF2-40B4-BE49-F238E27FC236}">
                <a16:creationId xmlns:a16="http://schemas.microsoft.com/office/drawing/2014/main" id="{E7872ADD-069C-4211-A420-8E9679ED4BB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F1F11E3-BC07-449A-8BDD-622491ECA022}"/>
              </a:ext>
            </a:extLst>
          </p:cNvPr>
          <p:cNvSpPr>
            <a:spLocks noGrp="1"/>
          </p:cNvSpPr>
          <p:nvPr>
            <p:ph type="sldNum" sz="quarter" idx="12"/>
          </p:nvPr>
        </p:nvSpPr>
        <p:spPr/>
        <p:txBody>
          <a:bodyPr/>
          <a:lstStyle/>
          <a:p>
            <a:fld id="{CA69909D-FE1F-4173-82CF-552847031DB4}" type="slidenum">
              <a:rPr lang="en-US" smtClean="0"/>
              <a:t>‹#›</a:t>
            </a:fld>
            <a:endParaRPr lang="en-US"/>
          </a:p>
        </p:txBody>
      </p:sp>
    </p:spTree>
    <p:extLst>
      <p:ext uri="{BB962C8B-B14F-4D97-AF65-F5344CB8AC3E}">
        <p14:creationId xmlns:p14="http://schemas.microsoft.com/office/powerpoint/2010/main" val="17981783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298EB3-D4A9-4650-8CCD-1542D9DD6AE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F6F8A7E-9E59-45A7-B589-20334157FFE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BCC421F-21EF-4790-AECC-0252AC83F7A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D6FE404-C97A-4EFF-B7A8-EED6C4AD7A1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E601E8A-3E39-4822-AC35-B0049B58F5A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4465366-E2EE-4E3A-A68D-DD93BB2B0656}"/>
              </a:ext>
            </a:extLst>
          </p:cNvPr>
          <p:cNvSpPr>
            <a:spLocks noGrp="1"/>
          </p:cNvSpPr>
          <p:nvPr>
            <p:ph type="dt" sz="half" idx="10"/>
          </p:nvPr>
        </p:nvSpPr>
        <p:spPr/>
        <p:txBody>
          <a:bodyPr/>
          <a:lstStyle/>
          <a:p>
            <a:fld id="{5DC37228-2EC6-4897-859E-72B6B2C21371}" type="datetimeFigureOut">
              <a:rPr lang="en-US" smtClean="0"/>
              <a:t>10/17/2021</a:t>
            </a:fld>
            <a:endParaRPr lang="en-US"/>
          </a:p>
        </p:txBody>
      </p:sp>
      <p:sp>
        <p:nvSpPr>
          <p:cNvPr id="8" name="Footer Placeholder 7">
            <a:extLst>
              <a:ext uri="{FF2B5EF4-FFF2-40B4-BE49-F238E27FC236}">
                <a16:creationId xmlns:a16="http://schemas.microsoft.com/office/drawing/2014/main" id="{528A5DEB-DC54-4E23-AC50-EC95FA4CA43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88CD145-1204-4E05-9CE3-BF0F44B9D5CC}"/>
              </a:ext>
            </a:extLst>
          </p:cNvPr>
          <p:cNvSpPr>
            <a:spLocks noGrp="1"/>
          </p:cNvSpPr>
          <p:nvPr>
            <p:ph type="sldNum" sz="quarter" idx="12"/>
          </p:nvPr>
        </p:nvSpPr>
        <p:spPr/>
        <p:txBody>
          <a:bodyPr/>
          <a:lstStyle/>
          <a:p>
            <a:fld id="{CA69909D-FE1F-4173-82CF-552847031DB4}" type="slidenum">
              <a:rPr lang="en-US" smtClean="0"/>
              <a:t>‹#›</a:t>
            </a:fld>
            <a:endParaRPr lang="en-US"/>
          </a:p>
        </p:txBody>
      </p:sp>
    </p:spTree>
    <p:extLst>
      <p:ext uri="{BB962C8B-B14F-4D97-AF65-F5344CB8AC3E}">
        <p14:creationId xmlns:p14="http://schemas.microsoft.com/office/powerpoint/2010/main" val="40702317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61C7D4-5A9A-4786-AED2-BBF6BFC9CFE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9D6CA61-5624-4282-9675-5EE0831AF380}"/>
              </a:ext>
            </a:extLst>
          </p:cNvPr>
          <p:cNvSpPr>
            <a:spLocks noGrp="1"/>
          </p:cNvSpPr>
          <p:nvPr>
            <p:ph type="dt" sz="half" idx="10"/>
          </p:nvPr>
        </p:nvSpPr>
        <p:spPr/>
        <p:txBody>
          <a:bodyPr/>
          <a:lstStyle/>
          <a:p>
            <a:fld id="{5DC37228-2EC6-4897-859E-72B6B2C21371}" type="datetimeFigureOut">
              <a:rPr lang="en-US" smtClean="0"/>
              <a:t>10/17/2021</a:t>
            </a:fld>
            <a:endParaRPr lang="en-US"/>
          </a:p>
        </p:txBody>
      </p:sp>
      <p:sp>
        <p:nvSpPr>
          <p:cNvPr id="4" name="Footer Placeholder 3">
            <a:extLst>
              <a:ext uri="{FF2B5EF4-FFF2-40B4-BE49-F238E27FC236}">
                <a16:creationId xmlns:a16="http://schemas.microsoft.com/office/drawing/2014/main" id="{A9415A73-4E0F-4E8F-BF13-77C96AE37D0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DCBC651-69BC-4502-B0AF-A4D6BAF8B520}"/>
              </a:ext>
            </a:extLst>
          </p:cNvPr>
          <p:cNvSpPr>
            <a:spLocks noGrp="1"/>
          </p:cNvSpPr>
          <p:nvPr>
            <p:ph type="sldNum" sz="quarter" idx="12"/>
          </p:nvPr>
        </p:nvSpPr>
        <p:spPr/>
        <p:txBody>
          <a:bodyPr/>
          <a:lstStyle/>
          <a:p>
            <a:fld id="{CA69909D-FE1F-4173-82CF-552847031DB4}" type="slidenum">
              <a:rPr lang="en-US" smtClean="0"/>
              <a:t>‹#›</a:t>
            </a:fld>
            <a:endParaRPr lang="en-US"/>
          </a:p>
        </p:txBody>
      </p:sp>
    </p:spTree>
    <p:extLst>
      <p:ext uri="{BB962C8B-B14F-4D97-AF65-F5344CB8AC3E}">
        <p14:creationId xmlns:p14="http://schemas.microsoft.com/office/powerpoint/2010/main" val="11444589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CB905F-5526-4A6D-A160-DD4BEB241514}"/>
              </a:ext>
            </a:extLst>
          </p:cNvPr>
          <p:cNvSpPr>
            <a:spLocks noGrp="1"/>
          </p:cNvSpPr>
          <p:nvPr>
            <p:ph type="dt" sz="half" idx="10"/>
          </p:nvPr>
        </p:nvSpPr>
        <p:spPr/>
        <p:txBody>
          <a:bodyPr/>
          <a:lstStyle/>
          <a:p>
            <a:fld id="{5DC37228-2EC6-4897-859E-72B6B2C21371}" type="datetimeFigureOut">
              <a:rPr lang="en-US" smtClean="0"/>
              <a:t>10/17/2021</a:t>
            </a:fld>
            <a:endParaRPr lang="en-US"/>
          </a:p>
        </p:txBody>
      </p:sp>
      <p:sp>
        <p:nvSpPr>
          <p:cNvPr id="3" name="Footer Placeholder 2">
            <a:extLst>
              <a:ext uri="{FF2B5EF4-FFF2-40B4-BE49-F238E27FC236}">
                <a16:creationId xmlns:a16="http://schemas.microsoft.com/office/drawing/2014/main" id="{89E50862-3BD5-4B83-B992-025B3D57DB0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7B20F97-EDB6-4CC4-9695-A88A7304448B}"/>
              </a:ext>
            </a:extLst>
          </p:cNvPr>
          <p:cNvSpPr>
            <a:spLocks noGrp="1"/>
          </p:cNvSpPr>
          <p:nvPr>
            <p:ph type="sldNum" sz="quarter" idx="12"/>
          </p:nvPr>
        </p:nvSpPr>
        <p:spPr/>
        <p:txBody>
          <a:bodyPr/>
          <a:lstStyle/>
          <a:p>
            <a:fld id="{CA69909D-FE1F-4173-82CF-552847031DB4}" type="slidenum">
              <a:rPr lang="en-US" smtClean="0"/>
              <a:t>‹#›</a:t>
            </a:fld>
            <a:endParaRPr lang="en-US"/>
          </a:p>
        </p:txBody>
      </p:sp>
    </p:spTree>
    <p:extLst>
      <p:ext uri="{BB962C8B-B14F-4D97-AF65-F5344CB8AC3E}">
        <p14:creationId xmlns:p14="http://schemas.microsoft.com/office/powerpoint/2010/main" val="39209320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00888B-2E65-4B0F-B3EE-56411712332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B8FE5C0-DABC-4C78-8DE5-7059E2F23EB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5E37D81-6CA5-48FE-8101-5852585F70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45C827F-75CC-4F9A-A292-36B1829F5C48}"/>
              </a:ext>
            </a:extLst>
          </p:cNvPr>
          <p:cNvSpPr>
            <a:spLocks noGrp="1"/>
          </p:cNvSpPr>
          <p:nvPr>
            <p:ph type="dt" sz="half" idx="10"/>
          </p:nvPr>
        </p:nvSpPr>
        <p:spPr/>
        <p:txBody>
          <a:bodyPr/>
          <a:lstStyle/>
          <a:p>
            <a:fld id="{5DC37228-2EC6-4897-859E-72B6B2C21371}" type="datetimeFigureOut">
              <a:rPr lang="en-US" smtClean="0"/>
              <a:t>10/17/2021</a:t>
            </a:fld>
            <a:endParaRPr lang="en-US"/>
          </a:p>
        </p:txBody>
      </p:sp>
      <p:sp>
        <p:nvSpPr>
          <p:cNvPr id="6" name="Footer Placeholder 5">
            <a:extLst>
              <a:ext uri="{FF2B5EF4-FFF2-40B4-BE49-F238E27FC236}">
                <a16:creationId xmlns:a16="http://schemas.microsoft.com/office/drawing/2014/main" id="{843F92A1-5D3D-4D66-B35A-4A671C39C0F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A2FD8D4-3219-4C45-9662-A7D3BA59BA8D}"/>
              </a:ext>
            </a:extLst>
          </p:cNvPr>
          <p:cNvSpPr>
            <a:spLocks noGrp="1"/>
          </p:cNvSpPr>
          <p:nvPr>
            <p:ph type="sldNum" sz="quarter" idx="12"/>
          </p:nvPr>
        </p:nvSpPr>
        <p:spPr/>
        <p:txBody>
          <a:bodyPr/>
          <a:lstStyle/>
          <a:p>
            <a:fld id="{CA69909D-FE1F-4173-82CF-552847031DB4}" type="slidenum">
              <a:rPr lang="en-US" smtClean="0"/>
              <a:t>‹#›</a:t>
            </a:fld>
            <a:endParaRPr lang="en-US"/>
          </a:p>
        </p:txBody>
      </p:sp>
    </p:spTree>
    <p:extLst>
      <p:ext uri="{BB962C8B-B14F-4D97-AF65-F5344CB8AC3E}">
        <p14:creationId xmlns:p14="http://schemas.microsoft.com/office/powerpoint/2010/main" val="2553294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B615FC-DBC9-44E4-B7E8-B545F074DD4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FC3D8C9-6341-4D70-A351-F9D605069A7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98FC74D-633A-4E2A-BD84-8ED4BBCD4E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16A3CDB-5436-4C37-8861-34FDB8C3C351}"/>
              </a:ext>
            </a:extLst>
          </p:cNvPr>
          <p:cNvSpPr>
            <a:spLocks noGrp="1"/>
          </p:cNvSpPr>
          <p:nvPr>
            <p:ph type="dt" sz="half" idx="10"/>
          </p:nvPr>
        </p:nvSpPr>
        <p:spPr/>
        <p:txBody>
          <a:bodyPr/>
          <a:lstStyle/>
          <a:p>
            <a:fld id="{5DC37228-2EC6-4897-859E-72B6B2C21371}" type="datetimeFigureOut">
              <a:rPr lang="en-US" smtClean="0"/>
              <a:t>10/17/2021</a:t>
            </a:fld>
            <a:endParaRPr lang="en-US"/>
          </a:p>
        </p:txBody>
      </p:sp>
      <p:sp>
        <p:nvSpPr>
          <p:cNvPr id="6" name="Footer Placeholder 5">
            <a:extLst>
              <a:ext uri="{FF2B5EF4-FFF2-40B4-BE49-F238E27FC236}">
                <a16:creationId xmlns:a16="http://schemas.microsoft.com/office/drawing/2014/main" id="{C09E05CE-0802-479E-A51B-D3163E62E1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1FFC07D-2AA6-4247-95A6-79B196712028}"/>
              </a:ext>
            </a:extLst>
          </p:cNvPr>
          <p:cNvSpPr>
            <a:spLocks noGrp="1"/>
          </p:cNvSpPr>
          <p:nvPr>
            <p:ph type="sldNum" sz="quarter" idx="12"/>
          </p:nvPr>
        </p:nvSpPr>
        <p:spPr/>
        <p:txBody>
          <a:bodyPr/>
          <a:lstStyle/>
          <a:p>
            <a:fld id="{CA69909D-FE1F-4173-82CF-552847031DB4}" type="slidenum">
              <a:rPr lang="en-US" smtClean="0"/>
              <a:t>‹#›</a:t>
            </a:fld>
            <a:endParaRPr lang="en-US"/>
          </a:p>
        </p:txBody>
      </p:sp>
    </p:spTree>
    <p:extLst>
      <p:ext uri="{BB962C8B-B14F-4D97-AF65-F5344CB8AC3E}">
        <p14:creationId xmlns:p14="http://schemas.microsoft.com/office/powerpoint/2010/main" val="32294159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7B41A8F-FD6F-4583-80F8-4D06FC83BF6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05730A9-9E95-4F53-8C2E-90B5EB325F4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5DCFAB8-D45D-454C-B792-CDAA13DCB12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C37228-2EC6-4897-859E-72B6B2C21371}" type="datetimeFigureOut">
              <a:rPr lang="en-US" smtClean="0"/>
              <a:t>10/17/2021</a:t>
            </a:fld>
            <a:endParaRPr lang="en-US"/>
          </a:p>
        </p:txBody>
      </p:sp>
      <p:sp>
        <p:nvSpPr>
          <p:cNvPr id="5" name="Footer Placeholder 4">
            <a:extLst>
              <a:ext uri="{FF2B5EF4-FFF2-40B4-BE49-F238E27FC236}">
                <a16:creationId xmlns:a16="http://schemas.microsoft.com/office/drawing/2014/main" id="{6CE4BE24-4CD5-478F-8311-93C72615C3A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9BB4926-9E0A-42DB-B8F6-06901946936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69909D-FE1F-4173-82CF-552847031DB4}" type="slidenum">
              <a:rPr lang="en-US" smtClean="0"/>
              <a:t>‹#›</a:t>
            </a:fld>
            <a:endParaRPr lang="en-US"/>
          </a:p>
        </p:txBody>
      </p:sp>
    </p:spTree>
    <p:extLst>
      <p:ext uri="{BB962C8B-B14F-4D97-AF65-F5344CB8AC3E}">
        <p14:creationId xmlns:p14="http://schemas.microsoft.com/office/powerpoint/2010/main" val="31691698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40CE605-4F92-4C92-A01C-6A7EB38397EB}"/>
              </a:ext>
            </a:extLst>
          </p:cNvPr>
          <p:cNvSpPr>
            <a:spLocks noGrp="1"/>
          </p:cNvSpPr>
          <p:nvPr>
            <p:ph type="subTitle" idx="1"/>
          </p:nvPr>
        </p:nvSpPr>
        <p:spPr>
          <a:xfrm>
            <a:off x="1524000" y="253530"/>
            <a:ext cx="9144000" cy="1655762"/>
          </a:xfrm>
        </p:spPr>
        <p:txBody>
          <a:bodyPr>
            <a:normAutofit/>
          </a:bodyPr>
          <a:lstStyle/>
          <a:p>
            <a:r>
              <a:rPr lang="en-US" sz="4400" b="1" dirty="0">
                <a:solidFill>
                  <a:schemeClr val="bg1"/>
                </a:solidFill>
              </a:rPr>
              <a:t>Our Duty to Love</a:t>
            </a:r>
          </a:p>
        </p:txBody>
      </p:sp>
    </p:spTree>
    <p:extLst>
      <p:ext uri="{BB962C8B-B14F-4D97-AF65-F5344CB8AC3E}">
        <p14:creationId xmlns:p14="http://schemas.microsoft.com/office/powerpoint/2010/main" val="11926348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FCA86111-86AB-4D61-914E-70725D072705}"/>
              </a:ext>
            </a:extLst>
          </p:cNvPr>
          <p:cNvSpPr txBox="1"/>
          <p:nvPr/>
        </p:nvSpPr>
        <p:spPr>
          <a:xfrm>
            <a:off x="2096429" y="294799"/>
            <a:ext cx="7950820"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Love and Relationships</a:t>
            </a:r>
          </a:p>
        </p:txBody>
      </p:sp>
      <p:sp>
        <p:nvSpPr>
          <p:cNvPr id="8" name="TextBox 7">
            <a:extLst>
              <a:ext uri="{FF2B5EF4-FFF2-40B4-BE49-F238E27FC236}">
                <a16:creationId xmlns:a16="http://schemas.microsoft.com/office/drawing/2014/main" id="{2EE97049-3C3D-4661-ABA0-3164D606AD9C}"/>
              </a:ext>
            </a:extLst>
          </p:cNvPr>
          <p:cNvSpPr txBox="1"/>
          <p:nvPr/>
        </p:nvSpPr>
        <p:spPr>
          <a:xfrm>
            <a:off x="2107160" y="769173"/>
            <a:ext cx="7950820"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The Ideal vs. What I Control</a:t>
            </a:r>
          </a:p>
        </p:txBody>
      </p:sp>
      <p:sp>
        <p:nvSpPr>
          <p:cNvPr id="12" name="TextBox 11">
            <a:extLst>
              <a:ext uri="{FF2B5EF4-FFF2-40B4-BE49-F238E27FC236}">
                <a16:creationId xmlns:a16="http://schemas.microsoft.com/office/drawing/2014/main" id="{C58B5634-7D11-41A3-A846-9C75D40F57D4}"/>
              </a:ext>
            </a:extLst>
          </p:cNvPr>
          <p:cNvSpPr txBox="1"/>
          <p:nvPr/>
        </p:nvSpPr>
        <p:spPr>
          <a:xfrm>
            <a:off x="782391" y="1598439"/>
            <a:ext cx="5837350" cy="52322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Relationship with Anyone</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4" name="TextBox 13">
            <a:extLst>
              <a:ext uri="{FF2B5EF4-FFF2-40B4-BE49-F238E27FC236}">
                <a16:creationId xmlns:a16="http://schemas.microsoft.com/office/drawing/2014/main" id="{91965E3E-05C3-4798-8DBD-9AEDFD79E1B1}"/>
              </a:ext>
            </a:extLst>
          </p:cNvPr>
          <p:cNvSpPr txBox="1"/>
          <p:nvPr/>
        </p:nvSpPr>
        <p:spPr>
          <a:xfrm>
            <a:off x="6619741" y="1592310"/>
            <a:ext cx="5566894" cy="458587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Romans 13</a:t>
            </a:r>
            <a:r>
              <a:rPr kumimoji="0" lang="en-US" sz="24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r>
              <a:rPr kumimoji="0" lang="en-US" sz="24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8 </a:t>
            </a:r>
            <a:r>
              <a:rPr kumimoji="0" lang="en-US" sz="24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Owe nothing to anyone except to love one another; for the one who loves his neighbor has fulfilled the Law. </a:t>
            </a:r>
            <a:r>
              <a:rPr kumimoji="0" lang="en-US" sz="24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9 </a:t>
            </a:r>
            <a:r>
              <a:rPr kumimoji="0" lang="en-US" sz="24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For this, “</a:t>
            </a:r>
            <a:r>
              <a:rPr kumimoji="0" lang="en-US" sz="2400" b="0" i="0" u="none" strike="noStrike" kern="1200" cap="small" spc="0" normalizeH="0" baseline="0" noProof="0" dirty="0">
                <a:ln>
                  <a:noFill/>
                </a:ln>
                <a:solidFill>
                  <a:srgbClr val="000000"/>
                </a:solidFill>
                <a:effectLst/>
                <a:uLnTx/>
                <a:uFillTx/>
                <a:latin typeface="Palatino Linotype" panose="02040502050505030304" pitchFamily="18" charset="0"/>
                <a:ea typeface="+mn-ea"/>
                <a:cs typeface="+mn-cs"/>
              </a:rPr>
              <a:t>You shall not commit adultery, You shall not murder, You shall not steal, You shall not covet</a:t>
            </a:r>
            <a:r>
              <a:rPr kumimoji="0" lang="en-US" sz="24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and if there is any other commandment, it is summed up in this saying, “</a:t>
            </a:r>
            <a:r>
              <a:rPr kumimoji="0" lang="en-US" sz="2400" b="1" i="0" u="sng" strike="noStrike" kern="1200" cap="small" spc="0" normalizeH="0" baseline="0" noProof="0" dirty="0">
                <a:ln>
                  <a:noFill/>
                </a:ln>
                <a:solidFill>
                  <a:srgbClr val="000000"/>
                </a:solidFill>
                <a:effectLst/>
                <a:uLnTx/>
                <a:uFillTx/>
                <a:latin typeface="Palatino Linotype" panose="02040502050505030304" pitchFamily="18" charset="0"/>
                <a:ea typeface="+mn-ea"/>
                <a:cs typeface="+mn-cs"/>
              </a:rPr>
              <a:t>You shall love your neighbor as yourself</a:t>
            </a:r>
            <a:r>
              <a:rPr kumimoji="0" lang="en-US" sz="24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r>
              <a:rPr kumimoji="0" lang="en-US" sz="24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10 </a:t>
            </a:r>
            <a:r>
              <a:rPr kumimoji="0" lang="en-US" sz="24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Love does no wrong to a neighbor; therefore love is the fulfillment of the Law.</a:t>
            </a:r>
            <a:endParaRPr kumimoji="0" lang="en-US" sz="24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3452360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2" grpId="0"/>
      <p:bldP spid="1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FCA86111-86AB-4D61-914E-70725D072705}"/>
              </a:ext>
            </a:extLst>
          </p:cNvPr>
          <p:cNvSpPr txBox="1"/>
          <p:nvPr/>
        </p:nvSpPr>
        <p:spPr>
          <a:xfrm>
            <a:off x="2096429" y="294799"/>
            <a:ext cx="7950820"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Love and Relationships</a:t>
            </a:r>
          </a:p>
        </p:txBody>
      </p:sp>
      <p:sp>
        <p:nvSpPr>
          <p:cNvPr id="8" name="TextBox 7">
            <a:extLst>
              <a:ext uri="{FF2B5EF4-FFF2-40B4-BE49-F238E27FC236}">
                <a16:creationId xmlns:a16="http://schemas.microsoft.com/office/drawing/2014/main" id="{2EE97049-3C3D-4661-ABA0-3164D606AD9C}"/>
              </a:ext>
            </a:extLst>
          </p:cNvPr>
          <p:cNvSpPr txBox="1"/>
          <p:nvPr/>
        </p:nvSpPr>
        <p:spPr>
          <a:xfrm>
            <a:off x="2107160" y="769173"/>
            <a:ext cx="7950820"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The Ideal vs. What I Control</a:t>
            </a:r>
          </a:p>
        </p:txBody>
      </p:sp>
      <p:sp>
        <p:nvSpPr>
          <p:cNvPr id="12" name="TextBox 11">
            <a:extLst>
              <a:ext uri="{FF2B5EF4-FFF2-40B4-BE49-F238E27FC236}">
                <a16:creationId xmlns:a16="http://schemas.microsoft.com/office/drawing/2014/main" id="{C58B5634-7D11-41A3-A846-9C75D40F57D4}"/>
              </a:ext>
            </a:extLst>
          </p:cNvPr>
          <p:cNvSpPr txBox="1"/>
          <p:nvPr/>
        </p:nvSpPr>
        <p:spPr>
          <a:xfrm>
            <a:off x="782391" y="1598439"/>
            <a:ext cx="6098146" cy="52322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Relationship with Anyone</a:t>
            </a:r>
          </a:p>
        </p:txBody>
      </p:sp>
      <p:sp>
        <p:nvSpPr>
          <p:cNvPr id="14" name="TextBox 13">
            <a:extLst>
              <a:ext uri="{FF2B5EF4-FFF2-40B4-BE49-F238E27FC236}">
                <a16:creationId xmlns:a16="http://schemas.microsoft.com/office/drawing/2014/main" id="{91965E3E-05C3-4798-8DBD-9AEDFD79E1B1}"/>
              </a:ext>
            </a:extLst>
          </p:cNvPr>
          <p:cNvSpPr txBox="1"/>
          <p:nvPr/>
        </p:nvSpPr>
        <p:spPr>
          <a:xfrm>
            <a:off x="6619741" y="1592310"/>
            <a:ext cx="5566894" cy="138499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Romans 12</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18 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If possible, so far as it depends on you, be at peace with all people.</a:t>
            </a:r>
            <a:endPar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
        <p:nvSpPr>
          <p:cNvPr id="7" name="TextBox 6">
            <a:extLst>
              <a:ext uri="{FF2B5EF4-FFF2-40B4-BE49-F238E27FC236}">
                <a16:creationId xmlns:a16="http://schemas.microsoft.com/office/drawing/2014/main" id="{862CF91A-7027-491F-805D-6408E7CA6D63}"/>
              </a:ext>
            </a:extLst>
          </p:cNvPr>
          <p:cNvSpPr txBox="1"/>
          <p:nvPr/>
        </p:nvSpPr>
        <p:spPr>
          <a:xfrm>
            <a:off x="6311589" y="3008985"/>
            <a:ext cx="5784893" cy="3754874"/>
          </a:xfrm>
          <a:prstGeom prst="rect">
            <a:avLst/>
          </a:prstGeom>
          <a:noFill/>
        </p:spPr>
        <p:txBody>
          <a:bodyPr wrap="square">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NOT THE IDEAL RELATIONSHIP</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THE IDEAL WOULD BE BEST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BUT THE RELATIONSHIP WILL BE BETTER THAN IF I DON’T DO MY PART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	David &amp; Saul</a:t>
            </a: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Should David have given up because </a:t>
            </a: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sz="2400" b="1" i="1" u="none" strike="noStrike" kern="1200" cap="none" spc="0" normalizeH="0" baseline="0" noProof="0" dirty="0">
                <a:ln>
                  <a:noFill/>
                </a:ln>
                <a:solidFill>
                  <a:prstClr val="black"/>
                </a:solidFill>
                <a:effectLst/>
                <a:uLnTx/>
                <a:uFillTx/>
                <a:latin typeface="Calibri" panose="020F0502020204030204"/>
                <a:ea typeface="+mn-ea"/>
                <a:cs typeface="+mn-cs"/>
              </a:rPr>
              <a:t>“it isn’t working”</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I’M DOING WHAT GOD WANTS ME TO DO</a:t>
            </a:r>
          </a:p>
        </p:txBody>
      </p:sp>
    </p:spTree>
    <p:extLst>
      <p:ext uri="{BB962C8B-B14F-4D97-AF65-F5344CB8AC3E}">
        <p14:creationId xmlns:p14="http://schemas.microsoft.com/office/powerpoint/2010/main" val="4124602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FCA86111-86AB-4D61-914E-70725D072705}"/>
              </a:ext>
            </a:extLst>
          </p:cNvPr>
          <p:cNvSpPr txBox="1"/>
          <p:nvPr/>
        </p:nvSpPr>
        <p:spPr>
          <a:xfrm>
            <a:off x="2096429" y="294799"/>
            <a:ext cx="7950820"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Love and Relationships</a:t>
            </a:r>
          </a:p>
        </p:txBody>
      </p:sp>
      <p:sp>
        <p:nvSpPr>
          <p:cNvPr id="8" name="TextBox 7">
            <a:extLst>
              <a:ext uri="{FF2B5EF4-FFF2-40B4-BE49-F238E27FC236}">
                <a16:creationId xmlns:a16="http://schemas.microsoft.com/office/drawing/2014/main" id="{2EE97049-3C3D-4661-ABA0-3164D606AD9C}"/>
              </a:ext>
            </a:extLst>
          </p:cNvPr>
          <p:cNvSpPr txBox="1"/>
          <p:nvPr/>
        </p:nvSpPr>
        <p:spPr>
          <a:xfrm>
            <a:off x="2107160" y="769173"/>
            <a:ext cx="7950820"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The Ideal vs. What I Control</a:t>
            </a:r>
          </a:p>
        </p:txBody>
      </p:sp>
      <p:sp>
        <p:nvSpPr>
          <p:cNvPr id="12" name="TextBox 11">
            <a:extLst>
              <a:ext uri="{FF2B5EF4-FFF2-40B4-BE49-F238E27FC236}">
                <a16:creationId xmlns:a16="http://schemas.microsoft.com/office/drawing/2014/main" id="{C58B5634-7D11-41A3-A846-9C75D40F57D4}"/>
              </a:ext>
            </a:extLst>
          </p:cNvPr>
          <p:cNvSpPr txBox="1"/>
          <p:nvPr/>
        </p:nvSpPr>
        <p:spPr>
          <a:xfrm>
            <a:off x="782391" y="1598439"/>
            <a:ext cx="4090692" cy="52322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Relationship with Spouse</a:t>
            </a:r>
          </a:p>
        </p:txBody>
      </p:sp>
      <p:sp>
        <p:nvSpPr>
          <p:cNvPr id="7" name="TextBox 6">
            <a:extLst>
              <a:ext uri="{FF2B5EF4-FFF2-40B4-BE49-F238E27FC236}">
                <a16:creationId xmlns:a16="http://schemas.microsoft.com/office/drawing/2014/main" id="{862CF91A-7027-491F-805D-6408E7CA6D63}"/>
              </a:ext>
            </a:extLst>
          </p:cNvPr>
          <p:cNvSpPr txBox="1"/>
          <p:nvPr/>
        </p:nvSpPr>
        <p:spPr>
          <a:xfrm>
            <a:off x="6311589" y="1923392"/>
            <a:ext cx="5784893" cy="489364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Spouse doesn’t love me, is annoying, is hateful</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NOT THE IDEAL RELATIONSHIP</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THE IDEAL WOULD BE BEST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BUT THE RELATIONSHIP WILL BE BETTER THAN IF I DON’T DO MY PART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I’M DOING WHAT GOD WANTS ME TO DO</a:t>
            </a:r>
          </a:p>
          <a:p>
            <a:pPr marL="457200" marR="0" lvl="1"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Should I give up because </a:t>
            </a: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sz="2400" b="1" i="1" u="none" strike="noStrike" kern="1200" cap="none" spc="0" normalizeH="0" baseline="0" noProof="0" dirty="0">
                <a:ln>
                  <a:noFill/>
                </a:ln>
                <a:solidFill>
                  <a:prstClr val="black"/>
                </a:solidFill>
                <a:effectLst/>
                <a:uLnTx/>
                <a:uFillTx/>
                <a:latin typeface="Calibri" panose="020F0502020204030204"/>
                <a:ea typeface="+mn-ea"/>
                <a:cs typeface="+mn-cs"/>
              </a:rPr>
              <a:t>“it isn’t working”</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a:t>
            </a: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sz="2400" b="1" i="1" u="none" strike="noStrike" kern="1200" cap="none" spc="0" normalizeH="0" baseline="0" noProof="0" dirty="0">
                <a:ln>
                  <a:noFill/>
                </a:ln>
                <a:solidFill>
                  <a:prstClr val="black"/>
                </a:solidFill>
                <a:effectLst/>
                <a:uLnTx/>
                <a:uFillTx/>
                <a:latin typeface="Calibri" panose="020F0502020204030204"/>
                <a:ea typeface="+mn-ea"/>
                <a:cs typeface="+mn-cs"/>
              </a:rPr>
              <a:t>“I’ve had enough”</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a:t>
            </a: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sz="2400" b="1" i="1" u="none" strike="noStrike" kern="1200" cap="none" spc="0" normalizeH="0" baseline="0" noProof="0" dirty="0">
                <a:ln>
                  <a:noFill/>
                </a:ln>
                <a:solidFill>
                  <a:prstClr val="black"/>
                </a:solidFill>
                <a:effectLst/>
                <a:uLnTx/>
                <a:uFillTx/>
                <a:latin typeface="Calibri" panose="020F0502020204030204"/>
                <a:ea typeface="+mn-ea"/>
                <a:cs typeface="+mn-cs"/>
              </a:rPr>
              <a:t>“We’re not in love anymore”</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a:t>
            </a:r>
          </a:p>
        </p:txBody>
      </p:sp>
      <p:sp>
        <p:nvSpPr>
          <p:cNvPr id="9" name="TextBox 8">
            <a:extLst>
              <a:ext uri="{FF2B5EF4-FFF2-40B4-BE49-F238E27FC236}">
                <a16:creationId xmlns:a16="http://schemas.microsoft.com/office/drawing/2014/main" id="{72B2FE7C-A513-4284-9C4D-F3DCE5C84D3E}"/>
              </a:ext>
            </a:extLst>
          </p:cNvPr>
          <p:cNvSpPr txBox="1"/>
          <p:nvPr/>
        </p:nvSpPr>
        <p:spPr>
          <a:xfrm>
            <a:off x="218941" y="2361976"/>
            <a:ext cx="5784893" cy="341632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The ‘I love you’ argument…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1" u="none" strike="noStrike" kern="1200" cap="none" spc="0" normalizeH="0" baseline="0" noProof="0" dirty="0">
                <a:ln>
                  <a:noFill/>
                </a:ln>
                <a:solidFill>
                  <a:prstClr val="black"/>
                </a:solidFill>
                <a:effectLst/>
                <a:uLnTx/>
                <a:uFillTx/>
                <a:latin typeface="Calibri" panose="020F0502020204030204"/>
                <a:ea typeface="+mn-ea"/>
                <a:cs typeface="+mn-cs"/>
              </a:rPr>
              <a:t>“I love you”</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1" u="none" strike="noStrike" kern="1200" cap="none" spc="0" normalizeH="0" baseline="0" noProof="0" dirty="0">
                <a:ln>
                  <a:noFill/>
                </a:ln>
                <a:solidFill>
                  <a:prstClr val="black"/>
                </a:solidFill>
                <a:effectLst/>
                <a:uLnTx/>
                <a:uFillTx/>
                <a:latin typeface="Calibri" panose="020F0502020204030204"/>
                <a:ea typeface="+mn-ea"/>
                <a:cs typeface="+mn-cs"/>
              </a:rPr>
              <a:t>	“I love you more”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1" u="none" strike="noStrike" kern="1200" cap="none" spc="0" normalizeH="0" baseline="0" noProof="0" dirty="0">
                <a:ln>
                  <a:noFill/>
                </a:ln>
                <a:solidFill>
                  <a:prstClr val="black"/>
                </a:solidFill>
                <a:effectLst/>
                <a:uLnTx/>
                <a:uFillTx/>
                <a:latin typeface="Calibri" panose="020F0502020204030204"/>
                <a:ea typeface="+mn-ea"/>
                <a:cs typeface="+mn-cs"/>
              </a:rPr>
              <a:t>“I love you more than that”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1" u="none" strike="noStrike" kern="1200" cap="none" spc="0" normalizeH="0" baseline="0" noProof="0" dirty="0">
                <a:ln>
                  <a:noFill/>
                </a:ln>
                <a:solidFill>
                  <a:prstClr val="black"/>
                </a:solidFill>
                <a:effectLst/>
                <a:uLnTx/>
                <a:uFillTx/>
                <a:latin typeface="Calibri" panose="020F0502020204030204"/>
                <a:ea typeface="+mn-ea"/>
                <a:cs typeface="+mn-cs"/>
              </a:rPr>
              <a:t>	“I love you the most more than that”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Then there comes a time when you feel like you won that argument</a:t>
            </a:r>
          </a:p>
        </p:txBody>
      </p:sp>
    </p:spTree>
    <p:extLst>
      <p:ext uri="{BB962C8B-B14F-4D97-AF65-F5344CB8AC3E}">
        <p14:creationId xmlns:p14="http://schemas.microsoft.com/office/powerpoint/2010/main" val="2946266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7">
                                            <p:txEl>
                                              <p:pRg st="8" end="8"/>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7">
                                            <p:txEl>
                                              <p:pRg st="9" end="9"/>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7">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FCA86111-86AB-4D61-914E-70725D072705}"/>
              </a:ext>
            </a:extLst>
          </p:cNvPr>
          <p:cNvSpPr txBox="1"/>
          <p:nvPr/>
        </p:nvSpPr>
        <p:spPr>
          <a:xfrm>
            <a:off x="2096429" y="294799"/>
            <a:ext cx="7950820"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Love and Relationships</a:t>
            </a:r>
          </a:p>
        </p:txBody>
      </p:sp>
      <p:sp>
        <p:nvSpPr>
          <p:cNvPr id="8" name="TextBox 7">
            <a:extLst>
              <a:ext uri="{FF2B5EF4-FFF2-40B4-BE49-F238E27FC236}">
                <a16:creationId xmlns:a16="http://schemas.microsoft.com/office/drawing/2014/main" id="{2EE97049-3C3D-4661-ABA0-3164D606AD9C}"/>
              </a:ext>
            </a:extLst>
          </p:cNvPr>
          <p:cNvSpPr txBox="1"/>
          <p:nvPr/>
        </p:nvSpPr>
        <p:spPr>
          <a:xfrm>
            <a:off x="2107160" y="769173"/>
            <a:ext cx="7950820"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The Ideal vs. What I Control</a:t>
            </a:r>
          </a:p>
        </p:txBody>
      </p:sp>
      <p:sp>
        <p:nvSpPr>
          <p:cNvPr id="12" name="TextBox 11">
            <a:extLst>
              <a:ext uri="{FF2B5EF4-FFF2-40B4-BE49-F238E27FC236}">
                <a16:creationId xmlns:a16="http://schemas.microsoft.com/office/drawing/2014/main" id="{C58B5634-7D11-41A3-A846-9C75D40F57D4}"/>
              </a:ext>
            </a:extLst>
          </p:cNvPr>
          <p:cNvSpPr txBox="1"/>
          <p:nvPr/>
        </p:nvSpPr>
        <p:spPr>
          <a:xfrm>
            <a:off x="782391" y="1598439"/>
            <a:ext cx="4090692" cy="52322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Conjugal Relationship</a:t>
            </a:r>
          </a:p>
        </p:txBody>
      </p:sp>
      <p:sp>
        <p:nvSpPr>
          <p:cNvPr id="7" name="TextBox 6">
            <a:extLst>
              <a:ext uri="{FF2B5EF4-FFF2-40B4-BE49-F238E27FC236}">
                <a16:creationId xmlns:a16="http://schemas.microsoft.com/office/drawing/2014/main" id="{862CF91A-7027-491F-805D-6408E7CA6D63}"/>
              </a:ext>
            </a:extLst>
          </p:cNvPr>
          <p:cNvSpPr txBox="1"/>
          <p:nvPr/>
        </p:nvSpPr>
        <p:spPr>
          <a:xfrm>
            <a:off x="6311589" y="1923392"/>
            <a:ext cx="5784893" cy="526297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Spouse doesn’t love me, is annoying, is hateful</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NOT THE IDEAL RELATIONSHIP</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THE IDEAL WOULD BE BEST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Ideally, both spouses acting out of love, both are considerate of one another, neither is demanding, both are giving.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BUT THE RELATIONSHIP WILL BE BETTER THAN IF I DON’T DO MY PART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I’M DOING WHAT GOD WANTS ME TO DO</a:t>
            </a:r>
          </a:p>
          <a:p>
            <a:pPr marL="457200" marR="0" lvl="1"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82144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BAE54DE-BFA9-4B85-A8E6-6684DCA251C3}"/>
              </a:ext>
            </a:extLst>
          </p:cNvPr>
          <p:cNvSpPr txBox="1"/>
          <p:nvPr/>
        </p:nvSpPr>
        <p:spPr>
          <a:xfrm>
            <a:off x="695459" y="141664"/>
            <a:ext cx="11075831" cy="674030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Sacrificial Love</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John 15</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13 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Greater love has no one than this, that a person will lay down his life for his friends.</a:t>
            </a:r>
          </a:p>
          <a:p>
            <a:pPr marL="457200" marR="0" lvl="1"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endParaRP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1 John 3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16 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We know love by this, that He laid down His life for us; and we ought to lay down our lives for the brothers and sisters.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Ephesians 5</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25 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Husbands, love your wives, </a:t>
            </a:r>
            <a:r>
              <a:rPr kumimoji="0" lang="en-US" sz="2800" b="0"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just as Christ also loved the church</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and </a:t>
            </a:r>
            <a:r>
              <a:rPr kumimoji="0" lang="en-US" sz="2800" b="0"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gave Himself up for her</a:t>
            </a:r>
          </a:p>
          <a:p>
            <a:pPr marL="457200" marR="0" lvl="1"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Calibri" panose="020F0502020204030204"/>
                <a:ea typeface="+mn-ea"/>
                <a:cs typeface="+mn-cs"/>
              </a:rPr>
              <a:t>We think it unlikely that we’ll have to do that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Calibri" panose="020F0502020204030204"/>
                <a:ea typeface="+mn-ea"/>
                <a:cs typeface="+mn-cs"/>
              </a:rPr>
              <a:t>But if you feel unloved, that’s what you have to do!</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Calibri" panose="020F0502020204030204"/>
                <a:ea typeface="+mn-ea"/>
                <a:cs typeface="+mn-cs"/>
              </a:rPr>
              <a:t>	</a:t>
            </a:r>
            <a:r>
              <a:rPr kumimoji="0" lang="en-US" sz="2800" b="0" i="1" u="none" strike="noStrike" kern="1200" cap="none" spc="0" normalizeH="0" baseline="0" noProof="0" dirty="0">
                <a:ln>
                  <a:noFill/>
                </a:ln>
                <a:solidFill>
                  <a:srgbClr val="000000"/>
                </a:solidFill>
                <a:effectLst/>
                <a:uLnTx/>
                <a:uFillTx/>
                <a:latin typeface="Calibri" panose="020F0502020204030204"/>
                <a:ea typeface="+mn-ea"/>
                <a:cs typeface="+mn-cs"/>
              </a:rPr>
              <a:t>“I can’t live this way” “this is not the life I wanted”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1" u="none" strike="noStrike" kern="1200" cap="none" spc="0" normalizeH="0" baseline="0" noProof="0" dirty="0">
                <a:ln>
                  <a:noFill/>
                </a:ln>
                <a:solidFill>
                  <a:srgbClr val="000000"/>
                </a:solidFill>
                <a:effectLst/>
                <a:uLnTx/>
                <a:uFillTx/>
                <a:latin typeface="Calibri" panose="020F0502020204030204"/>
                <a:ea typeface="+mn-ea"/>
                <a:cs typeface="+mn-cs"/>
              </a:rPr>
              <a:t>Then give your life</a:t>
            </a:r>
            <a:endParaRPr kumimoji="0" lang="en-US" sz="2800" b="1" i="1"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54271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E8327F9-ED09-489D-81C1-2568B3547A7F}"/>
              </a:ext>
            </a:extLst>
          </p:cNvPr>
          <p:cNvSpPr txBox="1"/>
          <p:nvPr/>
        </p:nvSpPr>
        <p:spPr>
          <a:xfrm>
            <a:off x="1003610" y="635620"/>
            <a:ext cx="9021336" cy="255454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The point so far: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Not being loved is no excuse for not loving</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I have to do what is right</a:t>
            </a:r>
          </a:p>
        </p:txBody>
      </p:sp>
      <p:sp>
        <p:nvSpPr>
          <p:cNvPr id="3" name="TextBox 2">
            <a:extLst>
              <a:ext uri="{FF2B5EF4-FFF2-40B4-BE49-F238E27FC236}">
                <a16:creationId xmlns:a16="http://schemas.microsoft.com/office/drawing/2014/main" id="{E3FBD3AB-2B87-4587-9E3C-E721B99CA5D6}"/>
              </a:ext>
            </a:extLst>
          </p:cNvPr>
          <p:cNvSpPr txBox="1"/>
          <p:nvPr/>
        </p:nvSpPr>
        <p:spPr>
          <a:xfrm>
            <a:off x="1003610" y="3675037"/>
            <a:ext cx="10123736"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Calibri" panose="020F0502020204030204"/>
                <a:ea typeface="+mn-ea"/>
                <a:cs typeface="+mn-cs"/>
              </a:rPr>
              <a:t>NEXT: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Calibri" panose="020F0502020204030204"/>
                <a:ea typeface="+mn-ea"/>
                <a:cs typeface="+mn-cs"/>
              </a:rPr>
              <a:t>MY LOVE MIGHT MAKE A DIFFERENCE IN MY SPOUSE</a:t>
            </a:r>
          </a:p>
        </p:txBody>
      </p:sp>
    </p:spTree>
    <p:extLst>
      <p:ext uri="{BB962C8B-B14F-4D97-AF65-F5344CB8AC3E}">
        <p14:creationId xmlns:p14="http://schemas.microsoft.com/office/powerpoint/2010/main" val="839965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E8327F9-ED09-489D-81C1-2568B3547A7F}"/>
              </a:ext>
            </a:extLst>
          </p:cNvPr>
          <p:cNvSpPr txBox="1"/>
          <p:nvPr/>
        </p:nvSpPr>
        <p:spPr>
          <a:xfrm>
            <a:off x="1003610" y="521320"/>
            <a:ext cx="9836668" cy="627864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GOD’S LOVE MADE A DIFFERENCE IN US!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1 John 4:19  </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“We love because He first loved us”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Ephesians 1-3 leads to Ephesians 4-6</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Ephesians 5:26-27</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BELIEVE  PEOPLE CAN CHANGE</a:t>
            </a: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Do we believe in “Repentance”?</a:t>
            </a: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BELIEVING THIS IS PART OF LOVE!</a:t>
            </a: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1 CORINTHIANS 13:7</a:t>
            </a: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Assuming change isn’t possible poisons the well </a:t>
            </a: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People can change</a:t>
            </a: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	“for better, for worse”</a:t>
            </a:r>
          </a:p>
          <a:p>
            <a:pPr marL="457200" marR="0" lvl="1"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DON’T BLAME YOUR SPOUSE FOR RESPONDING TO YOUR LOVE!</a:t>
            </a: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You’re expecting him/her to do what you aren’t willing to do: </a:t>
            </a: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	Love unconditionally!</a:t>
            </a:r>
          </a:p>
        </p:txBody>
      </p:sp>
      <p:sp>
        <p:nvSpPr>
          <p:cNvPr id="5" name="TextBox 4">
            <a:extLst>
              <a:ext uri="{FF2B5EF4-FFF2-40B4-BE49-F238E27FC236}">
                <a16:creationId xmlns:a16="http://schemas.microsoft.com/office/drawing/2014/main" id="{83F64B95-02E0-4CAC-AB51-E299B98626C8}"/>
              </a:ext>
            </a:extLst>
          </p:cNvPr>
          <p:cNvSpPr txBox="1"/>
          <p:nvPr/>
        </p:nvSpPr>
        <p:spPr>
          <a:xfrm>
            <a:off x="5205046" y="1969359"/>
            <a:ext cx="6865676" cy="4832092"/>
          </a:xfrm>
          <a:prstGeom prst="rect">
            <a:avLst/>
          </a:prstGeom>
          <a:solidFill>
            <a:schemeClr val="bg1"/>
          </a:solidFill>
          <a:effectLst>
            <a:outerShdw blurRad="50800" dist="76200" dir="13500000" algn="br" rotWithShape="0">
              <a:prstClr val="black">
                <a:alpha val="40000"/>
              </a:prstClr>
            </a:outerShdw>
          </a:effectLst>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4:17</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“…no longer walk just as the Gentiles also walk, in the futility of their minds”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4:22-24</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“…in reference to your former way of life, you are to rid yourselves of the old self, which is being corrupted in accordance with the lusts of deceit,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23 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and that you are to be renewed in the spirit of your minds,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24 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and to put on the new self, which in the likeness of God has been created in righteousness and holiness of the truth.”</a:t>
            </a:r>
            <a:endPar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2139475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bg/>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xit" presetSubtype="0" fill="hold" grpId="1" nodeType="clickEffect">
                                  <p:stCondLst>
                                    <p:cond delay="0"/>
                                  </p:stCondLst>
                                  <p:childTnLst>
                                    <p:set>
                                      <p:cBhvr>
                                        <p:cTn id="24" dur="1" fill="hold">
                                          <p:stCondLst>
                                            <p:cond delay="0"/>
                                          </p:stCondLst>
                                        </p:cTn>
                                        <p:tgtEl>
                                          <p:spTgt spid="5">
                                            <p:txEl>
                                              <p:pRg st="0" end="0"/>
                                            </p:txEl>
                                          </p:spTgt>
                                        </p:tgtEl>
                                        <p:attrNameLst>
                                          <p:attrName>style.visibility</p:attrName>
                                        </p:attrNameLst>
                                      </p:cBhvr>
                                      <p:to>
                                        <p:strVal val="hidden"/>
                                      </p:to>
                                    </p:set>
                                  </p:childTnLst>
                                </p:cTn>
                              </p:par>
                              <p:par>
                                <p:cTn id="25" presetID="1" presetClass="exit" presetSubtype="0" fill="hold" grpId="1" nodeType="withEffect">
                                  <p:stCondLst>
                                    <p:cond delay="0"/>
                                  </p:stCondLst>
                                  <p:childTnLst>
                                    <p:set>
                                      <p:cBhvr>
                                        <p:cTn id="26" dur="1" fill="hold">
                                          <p:stCondLst>
                                            <p:cond delay="0"/>
                                          </p:stCondLst>
                                        </p:cTn>
                                        <p:tgtEl>
                                          <p:spTgt spid="5">
                                            <p:txEl>
                                              <p:pRg st="1" end="1"/>
                                            </p:txEl>
                                          </p:spTgt>
                                        </p:tgtEl>
                                        <p:attrNameLst>
                                          <p:attrName>style.visibility</p:attrName>
                                        </p:attrNameLst>
                                      </p:cBhvr>
                                      <p:to>
                                        <p:strVal val="hidden"/>
                                      </p:to>
                                    </p:set>
                                  </p:childTnLst>
                                </p:cTn>
                              </p:par>
                              <p:par>
                                <p:cTn id="27" presetID="1" presetClass="exit" presetSubtype="0" fill="hold" grpId="1" nodeType="withEffect">
                                  <p:stCondLst>
                                    <p:cond delay="0"/>
                                  </p:stCondLst>
                                  <p:childTnLst>
                                    <p:set>
                                      <p:cBhvr>
                                        <p:cTn id="28" dur="1" fill="hold">
                                          <p:stCondLst>
                                            <p:cond delay="0"/>
                                          </p:stCondLst>
                                        </p:cTn>
                                        <p:tgtEl>
                                          <p:spTgt spid="5">
                                            <p:bg/>
                                          </p:spTgt>
                                        </p:tgtEl>
                                        <p:attrNameLst>
                                          <p:attrName>style.visibility</p:attrName>
                                        </p:attrNameLst>
                                      </p:cBhvr>
                                      <p:to>
                                        <p:strVal val="hidden"/>
                                      </p:to>
                                    </p:set>
                                  </p:childTnLst>
                                </p:cTn>
                              </p:par>
                              <p:par>
                                <p:cTn id="29" presetID="1" presetClass="entr" presetSubtype="0" fill="hold" nodeType="with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4">
                                            <p:txEl>
                                              <p:pRg st="11" end="11"/>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4">
                                            <p:txEl>
                                              <p:pRg st="13" end="13"/>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4">
                                            <p:txEl>
                                              <p:pRg st="14" end="14"/>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4">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animBg="1"/>
      <p:bldP spid="5" grpId="1" uiExpand="1" build="allAtOnce"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E2EABCE5-622C-421C-B856-E9E3173A4F45}"/>
              </a:ext>
            </a:extLst>
          </p:cNvPr>
          <p:cNvSpPr txBox="1"/>
          <p:nvPr/>
        </p:nvSpPr>
        <p:spPr>
          <a:xfrm>
            <a:off x="7611519" y="3271927"/>
            <a:ext cx="4584291" cy="526297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system-ui"/>
                <a:ea typeface="+mn-ea"/>
                <a:cs typeface="+mn-cs"/>
              </a:rPr>
              <a:t>Ephesians 5</a:t>
            </a:r>
            <a:r>
              <a:rPr kumimoji="0" lang="en-US" sz="2800" b="0" i="0" u="none" strike="noStrike" kern="1200" cap="none" spc="0" normalizeH="0" baseline="0" noProof="0" dirty="0">
                <a:ln>
                  <a:noFill/>
                </a:ln>
                <a:solidFill>
                  <a:srgbClr val="000000"/>
                </a:solidFill>
                <a:effectLst/>
                <a:uLnTx/>
                <a:uFillTx/>
                <a:latin typeface="system-ui"/>
                <a:ea typeface="+mn-ea"/>
                <a:cs typeface="+mn-cs"/>
              </a:rPr>
              <a:t> </a:t>
            </a:r>
            <a:r>
              <a:rPr kumimoji="0" lang="en-US" sz="2800" b="1" i="0" u="none" strike="noStrike" kern="1200" cap="none" spc="0" normalizeH="0" baseline="30000" noProof="0" dirty="0">
                <a:ln>
                  <a:noFill/>
                </a:ln>
                <a:solidFill>
                  <a:srgbClr val="000000"/>
                </a:solidFill>
                <a:effectLst/>
                <a:uLnTx/>
                <a:uFillTx/>
                <a:latin typeface="system-ui"/>
                <a:ea typeface="+mn-ea"/>
                <a:cs typeface="+mn-cs"/>
              </a:rPr>
              <a:t>25 </a:t>
            </a:r>
            <a:r>
              <a:rPr kumimoji="0" lang="en-US" sz="2800" b="0" i="0" u="none" strike="noStrike" kern="1200" cap="none" spc="0" normalizeH="0" baseline="0" noProof="0" dirty="0">
                <a:ln>
                  <a:noFill/>
                </a:ln>
                <a:solidFill>
                  <a:srgbClr val="000000"/>
                </a:solidFill>
                <a:effectLst/>
                <a:uLnTx/>
                <a:uFillTx/>
                <a:latin typeface="system-ui"/>
                <a:ea typeface="+mn-ea"/>
                <a:cs typeface="+mn-cs"/>
              </a:rPr>
              <a:t>Husbands, love your wives, just as Christ also loved the church and gave Himself up for her, </a:t>
            </a:r>
            <a:r>
              <a:rPr kumimoji="0" lang="en-US" sz="2800" b="1" i="0" u="none" strike="noStrike" kern="1200" cap="none" spc="0" normalizeH="0" baseline="30000" noProof="0" dirty="0">
                <a:ln>
                  <a:noFill/>
                </a:ln>
                <a:solidFill>
                  <a:srgbClr val="000000"/>
                </a:solidFill>
                <a:effectLst/>
                <a:uLnTx/>
                <a:uFillTx/>
                <a:latin typeface="system-ui"/>
                <a:ea typeface="+mn-ea"/>
                <a:cs typeface="+mn-cs"/>
              </a:rPr>
              <a:t>26 </a:t>
            </a:r>
            <a:r>
              <a:rPr kumimoji="0" lang="en-US" sz="2800" b="0" i="0" u="none" strike="noStrike" kern="1200" cap="none" spc="0" normalizeH="0" baseline="0" noProof="0" dirty="0">
                <a:ln>
                  <a:noFill/>
                </a:ln>
                <a:solidFill>
                  <a:srgbClr val="000000"/>
                </a:solidFill>
                <a:effectLst/>
                <a:uLnTx/>
                <a:uFillTx/>
                <a:latin typeface="system-ui"/>
                <a:ea typeface="+mn-ea"/>
                <a:cs typeface="+mn-cs"/>
              </a:rPr>
              <a:t>so that He might sanctify her, having cleansed her by the washing of water with the word, </a:t>
            </a:r>
            <a:r>
              <a:rPr kumimoji="0" lang="en-US" sz="2800" b="1" i="0" u="none" strike="noStrike" kern="1200" cap="none" spc="0" normalizeH="0" baseline="30000" noProof="0" dirty="0">
                <a:ln>
                  <a:noFill/>
                </a:ln>
                <a:solidFill>
                  <a:srgbClr val="000000"/>
                </a:solidFill>
                <a:effectLst/>
                <a:uLnTx/>
                <a:uFillTx/>
                <a:latin typeface="system-ui"/>
                <a:ea typeface="+mn-ea"/>
                <a:cs typeface="+mn-cs"/>
              </a:rPr>
              <a:t>27 </a:t>
            </a:r>
            <a:r>
              <a:rPr kumimoji="0" lang="en-US" sz="2800" b="0" i="0" u="none" strike="noStrike" kern="1200" cap="none" spc="0" normalizeH="0" baseline="0" noProof="0" dirty="0">
                <a:ln>
                  <a:noFill/>
                </a:ln>
                <a:solidFill>
                  <a:srgbClr val="000000"/>
                </a:solidFill>
                <a:effectLst/>
                <a:uLnTx/>
                <a:uFillTx/>
                <a:latin typeface="system-ui"/>
                <a:ea typeface="+mn-ea"/>
                <a:cs typeface="+mn-cs"/>
              </a:rPr>
              <a:t>that He might present to Himself the church in all her glory, having no spot or wrinkle or any such thing; but that she would be holy and blameless.</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Rectangle 2">
            <a:extLst>
              <a:ext uri="{FF2B5EF4-FFF2-40B4-BE49-F238E27FC236}">
                <a16:creationId xmlns:a16="http://schemas.microsoft.com/office/drawing/2014/main" id="{0CC5FEF4-CB55-40BB-972B-668B07D69352}"/>
              </a:ext>
            </a:extLst>
          </p:cNvPr>
          <p:cNvSpPr/>
          <p:nvPr/>
        </p:nvSpPr>
        <p:spPr>
          <a:xfrm>
            <a:off x="7337502" y="0"/>
            <a:ext cx="4854498" cy="32719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Rectangle: Rounded Corners 6">
            <a:extLst>
              <a:ext uri="{FF2B5EF4-FFF2-40B4-BE49-F238E27FC236}">
                <a16:creationId xmlns:a16="http://schemas.microsoft.com/office/drawing/2014/main" id="{655B5B32-869B-44D9-8B77-48E667D0375B}"/>
              </a:ext>
            </a:extLst>
          </p:cNvPr>
          <p:cNvSpPr/>
          <p:nvPr/>
        </p:nvSpPr>
        <p:spPr>
          <a:xfrm>
            <a:off x="4722125" y="177421"/>
            <a:ext cx="2183642" cy="3057098"/>
          </a:xfrm>
          <a:prstGeom prst="roundRect">
            <a:avLst/>
          </a:prstGeom>
          <a:solidFill>
            <a:schemeClr val="bg2">
              <a:lumMod val="90000"/>
            </a:schemeClr>
          </a:soli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 name="Cloud 3">
            <a:extLst>
              <a:ext uri="{FF2B5EF4-FFF2-40B4-BE49-F238E27FC236}">
                <a16:creationId xmlns:a16="http://schemas.microsoft.com/office/drawing/2014/main" id="{5E41F854-82CC-4768-88DF-682D40651120}"/>
              </a:ext>
            </a:extLst>
          </p:cNvPr>
          <p:cNvSpPr/>
          <p:nvPr/>
        </p:nvSpPr>
        <p:spPr>
          <a:xfrm>
            <a:off x="768253" y="590843"/>
            <a:ext cx="3432517" cy="2333033"/>
          </a:xfrm>
          <a:prstGeom prst="cloud">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solidFill>
                    <a:prstClr val="black"/>
                  </a:solidFill>
                </a:ln>
                <a:solidFill>
                  <a:prstClr val="white">
                    <a:lumMod val="85000"/>
                  </a:prstClr>
                </a:solidFill>
                <a:effectLst/>
                <a:uLnTx/>
                <a:uFillTx/>
                <a:latin typeface="Calibri" panose="020F0502020204030204"/>
                <a:ea typeface="+mn-ea"/>
                <a:cs typeface="+mn-cs"/>
              </a:rPr>
              <a:t>God’s Love for Israel</a:t>
            </a:r>
          </a:p>
        </p:txBody>
      </p:sp>
      <p:sp>
        <p:nvSpPr>
          <p:cNvPr id="5" name="Rectangle 4">
            <a:extLst>
              <a:ext uri="{FF2B5EF4-FFF2-40B4-BE49-F238E27FC236}">
                <a16:creationId xmlns:a16="http://schemas.microsoft.com/office/drawing/2014/main" id="{B5F0A6EE-0FB9-4507-B7D2-58A11298D3AE}"/>
              </a:ext>
            </a:extLst>
          </p:cNvPr>
          <p:cNvSpPr/>
          <p:nvPr/>
        </p:nvSpPr>
        <p:spPr>
          <a:xfrm>
            <a:off x="5619110" y="400890"/>
            <a:ext cx="400868" cy="2635245"/>
          </a:xfrm>
          <a:prstGeom prst="rect">
            <a:avLst/>
          </a:prstGeom>
          <a:solidFill>
            <a:srgbClr val="C00000"/>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Rectangle 5">
            <a:extLst>
              <a:ext uri="{FF2B5EF4-FFF2-40B4-BE49-F238E27FC236}">
                <a16:creationId xmlns:a16="http://schemas.microsoft.com/office/drawing/2014/main" id="{B9F0641A-C62C-4CFC-9C85-3294693C58CF}"/>
              </a:ext>
            </a:extLst>
          </p:cNvPr>
          <p:cNvSpPr/>
          <p:nvPr/>
        </p:nvSpPr>
        <p:spPr>
          <a:xfrm rot="5400000">
            <a:off x="5661156" y="47185"/>
            <a:ext cx="331295" cy="1799908"/>
          </a:xfrm>
          <a:prstGeom prst="rect">
            <a:avLst/>
          </a:prstGeom>
          <a:solidFill>
            <a:srgbClr val="C00000"/>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Calibri" panose="020F0502020204030204"/>
                <a:ea typeface="+mn-ea"/>
                <a:cs typeface="+mn-cs"/>
              </a:rPr>
              <a:t>God’s Love for Us</a:t>
            </a:r>
          </a:p>
        </p:txBody>
      </p:sp>
      <p:pic>
        <p:nvPicPr>
          <p:cNvPr id="8" name="Picture 7">
            <a:extLst>
              <a:ext uri="{FF2B5EF4-FFF2-40B4-BE49-F238E27FC236}">
                <a16:creationId xmlns:a16="http://schemas.microsoft.com/office/drawing/2014/main" id="{3CB9F69D-D25A-49FF-B97D-05E40843C02D}"/>
              </a:ext>
            </a:extLst>
          </p:cNvPr>
          <p:cNvPicPr>
            <a:picLocks noChangeAspect="1"/>
          </p:cNvPicPr>
          <p:nvPr/>
        </p:nvPicPr>
        <p:blipFill rotWithShape="1">
          <a:blip r:embed="rId2"/>
          <a:srcRect l="12399" r="13852"/>
          <a:stretch/>
        </p:blipFill>
        <p:spPr>
          <a:xfrm>
            <a:off x="7737249" y="303734"/>
            <a:ext cx="4136305" cy="2930785"/>
          </a:xfrm>
          <a:prstGeom prst="rect">
            <a:avLst/>
          </a:prstGeom>
        </p:spPr>
      </p:pic>
      <p:sp>
        <p:nvSpPr>
          <p:cNvPr id="11" name="TextBox 10">
            <a:extLst>
              <a:ext uri="{FF2B5EF4-FFF2-40B4-BE49-F238E27FC236}">
                <a16:creationId xmlns:a16="http://schemas.microsoft.com/office/drawing/2014/main" id="{B80F3369-8CF2-4CF8-8FA6-F8816E0BF22D}"/>
              </a:ext>
            </a:extLst>
          </p:cNvPr>
          <p:cNvSpPr txBox="1"/>
          <p:nvPr/>
        </p:nvSpPr>
        <p:spPr>
          <a:xfrm>
            <a:off x="1370601" y="3178173"/>
            <a:ext cx="2349395" cy="3108543"/>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system-ui"/>
                <a:ea typeface="+mn-ea"/>
                <a:cs typeface="+mn-cs"/>
              </a:rPr>
              <a:t>Psalm 136</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system-ui"/>
                <a:ea typeface="+mn-ea"/>
                <a:cs typeface="+mn-cs"/>
              </a:rPr>
              <a:t>Psalm 106</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1" i="0" u="none" strike="noStrike" kern="1200" cap="none" spc="0" normalizeH="0" baseline="0" noProof="0" dirty="0">
              <a:ln>
                <a:noFill/>
              </a:ln>
              <a:solidFill>
                <a:srgbClr val="000000"/>
              </a:solidFill>
              <a:effectLst/>
              <a:uLnTx/>
              <a:uFillTx/>
              <a:latin typeface="system-u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system-ui"/>
                <a:ea typeface="+mn-ea"/>
                <a:cs typeface="+mn-cs"/>
              </a:rPr>
              <a:t>God Loved Israel even when Israel was unlovable</a:t>
            </a:r>
          </a:p>
        </p:txBody>
      </p:sp>
      <p:sp>
        <p:nvSpPr>
          <p:cNvPr id="13" name="TextBox 12">
            <a:extLst>
              <a:ext uri="{FF2B5EF4-FFF2-40B4-BE49-F238E27FC236}">
                <a16:creationId xmlns:a16="http://schemas.microsoft.com/office/drawing/2014/main" id="{E41CAA00-B640-4928-92EE-F678BFD6A1BE}"/>
              </a:ext>
            </a:extLst>
          </p:cNvPr>
          <p:cNvSpPr txBox="1"/>
          <p:nvPr/>
        </p:nvSpPr>
        <p:spPr>
          <a:xfrm>
            <a:off x="4616359" y="3549312"/>
            <a:ext cx="2402006" cy="3281255"/>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system-ui"/>
                <a:ea typeface="+mn-ea"/>
                <a:cs typeface="+mn-cs"/>
              </a:rPr>
              <a:t>Romans 5:8</a:t>
            </a:r>
            <a:r>
              <a:rPr kumimoji="0" lang="en-US" sz="2800" b="0" i="0" u="none" strike="noStrike" kern="1200" cap="none" spc="0" normalizeH="0" baseline="0" noProof="0" dirty="0">
                <a:ln>
                  <a:noFill/>
                </a:ln>
                <a:solidFill>
                  <a:srgbClr val="000000"/>
                </a:solidFill>
                <a:effectLst/>
                <a:uLnTx/>
                <a:uFillTx/>
                <a:latin typeface="system-ui"/>
                <a:ea typeface="+mn-ea"/>
                <a:cs typeface="+mn-cs"/>
              </a:rPr>
              <a:t> but God shows his love for us in that while we were still sinners, Christ died for us.</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27032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64" presetClass="path" presetSubtype="0" fill="hold" grpId="1" nodeType="clickEffect">
                                  <p:stCondLst>
                                    <p:cond delay="0"/>
                                  </p:stCondLst>
                                  <p:childTnLst>
                                    <p:animMotion origin="layout" path="M 0 0 L 0 -0.25 E" pathEditMode="relative" ptsTypes="">
                                      <p:cBhvr>
                                        <p:cTn id="38" dur="2000" fill="hold"/>
                                        <p:tgtEl>
                                          <p:spTgt spid="10"/>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0" grpId="1"/>
      <p:bldP spid="7" grpId="0" animBg="1"/>
      <p:bldP spid="5" grpId="0" animBg="1"/>
      <p:bldP spid="6" grpId="0" animBg="1"/>
      <p:bldP spid="1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FCA86111-86AB-4D61-914E-70725D072705}"/>
              </a:ext>
            </a:extLst>
          </p:cNvPr>
          <p:cNvSpPr txBox="1"/>
          <p:nvPr/>
        </p:nvSpPr>
        <p:spPr>
          <a:xfrm>
            <a:off x="2096429" y="591015"/>
            <a:ext cx="7950820" cy="95410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When Love isn’t Reciprocated</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	(or Precipitated)</a:t>
            </a:r>
          </a:p>
        </p:txBody>
      </p:sp>
      <p:sp>
        <p:nvSpPr>
          <p:cNvPr id="7" name="Rectangle 6">
            <a:extLst>
              <a:ext uri="{FF2B5EF4-FFF2-40B4-BE49-F238E27FC236}">
                <a16:creationId xmlns:a16="http://schemas.microsoft.com/office/drawing/2014/main" id="{F1A0AA0D-6715-447B-BD0A-1C027255EEED}"/>
              </a:ext>
            </a:extLst>
          </p:cNvPr>
          <p:cNvSpPr/>
          <p:nvPr/>
        </p:nvSpPr>
        <p:spPr>
          <a:xfrm>
            <a:off x="1866749" y="1918010"/>
            <a:ext cx="4337825" cy="3434575"/>
          </a:xfrm>
          <a:prstGeom prst="rect">
            <a:avLst/>
          </a:prstGeom>
          <a:solidFill>
            <a:srgbClr val="FFFF0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err="1">
                <a:ln>
                  <a:noFill/>
                </a:ln>
                <a:solidFill>
                  <a:prstClr val="black"/>
                </a:solidFill>
                <a:effectLst/>
                <a:uLnTx/>
                <a:uFillTx/>
                <a:latin typeface="Calibri" panose="020F0502020204030204"/>
                <a:ea typeface="+mn-ea"/>
                <a:cs typeface="+mn-cs"/>
              </a:rPr>
              <a:t>agapē</a:t>
            </a:r>
            <a:endParaRPr kumimoji="0" lang="en-US" sz="5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tangle 7">
            <a:extLst>
              <a:ext uri="{FF2B5EF4-FFF2-40B4-BE49-F238E27FC236}">
                <a16:creationId xmlns:a16="http://schemas.microsoft.com/office/drawing/2014/main" id="{C62F8392-DBD9-4717-BC1A-A2570E954A6D}"/>
              </a:ext>
            </a:extLst>
          </p:cNvPr>
          <p:cNvSpPr/>
          <p:nvPr/>
        </p:nvSpPr>
        <p:spPr>
          <a:xfrm>
            <a:off x="6209023" y="1920282"/>
            <a:ext cx="4337825" cy="3434575"/>
          </a:xfrm>
          <a:prstGeom prst="rect">
            <a:avLst/>
          </a:prstGeom>
          <a:solidFill>
            <a:srgbClr val="FF000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prstClr val="black"/>
                </a:solidFill>
                <a:effectLst/>
                <a:uLnTx/>
                <a:uFillTx/>
                <a:latin typeface="Calibri" panose="020F0502020204030204"/>
                <a:ea typeface="+mn-ea"/>
                <a:cs typeface="+mn-cs"/>
              </a:rPr>
              <a:t>philia</a:t>
            </a:r>
          </a:p>
        </p:txBody>
      </p:sp>
      <p:sp>
        <p:nvSpPr>
          <p:cNvPr id="9" name="TextBox 8">
            <a:extLst>
              <a:ext uri="{FF2B5EF4-FFF2-40B4-BE49-F238E27FC236}">
                <a16:creationId xmlns:a16="http://schemas.microsoft.com/office/drawing/2014/main" id="{948E4A34-D7B9-4F00-8DC4-CAAF370A2CAC}"/>
              </a:ext>
            </a:extLst>
          </p:cNvPr>
          <p:cNvSpPr txBox="1"/>
          <p:nvPr/>
        </p:nvSpPr>
        <p:spPr>
          <a:xfrm>
            <a:off x="1926237" y="2034860"/>
            <a:ext cx="938464"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116x</a:t>
            </a:r>
          </a:p>
        </p:txBody>
      </p:sp>
      <p:sp>
        <p:nvSpPr>
          <p:cNvPr id="10" name="TextBox 9">
            <a:extLst>
              <a:ext uri="{FF2B5EF4-FFF2-40B4-BE49-F238E27FC236}">
                <a16:creationId xmlns:a16="http://schemas.microsoft.com/office/drawing/2014/main" id="{513BB98B-D7D6-4F75-9462-F045D623896E}"/>
              </a:ext>
            </a:extLst>
          </p:cNvPr>
          <p:cNvSpPr txBox="1"/>
          <p:nvPr/>
        </p:nvSpPr>
        <p:spPr>
          <a:xfrm>
            <a:off x="9907305" y="2032713"/>
            <a:ext cx="529739"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1x</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85914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FCA86111-86AB-4D61-914E-70725D072705}"/>
              </a:ext>
            </a:extLst>
          </p:cNvPr>
          <p:cNvSpPr txBox="1"/>
          <p:nvPr/>
        </p:nvSpPr>
        <p:spPr>
          <a:xfrm>
            <a:off x="2096429" y="591015"/>
            <a:ext cx="7950820" cy="95410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When Love isn’t Reciprocated</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	(or Precipitated)</a:t>
            </a:r>
          </a:p>
        </p:txBody>
      </p:sp>
      <p:sp>
        <p:nvSpPr>
          <p:cNvPr id="7" name="Rectangle 6">
            <a:extLst>
              <a:ext uri="{FF2B5EF4-FFF2-40B4-BE49-F238E27FC236}">
                <a16:creationId xmlns:a16="http://schemas.microsoft.com/office/drawing/2014/main" id="{F1A0AA0D-6715-447B-BD0A-1C027255EEED}"/>
              </a:ext>
            </a:extLst>
          </p:cNvPr>
          <p:cNvSpPr/>
          <p:nvPr/>
        </p:nvSpPr>
        <p:spPr>
          <a:xfrm>
            <a:off x="1866749" y="1918010"/>
            <a:ext cx="4337825" cy="3434575"/>
          </a:xfrm>
          <a:prstGeom prst="rect">
            <a:avLst/>
          </a:prstGeom>
          <a:solidFill>
            <a:srgbClr val="FFFF0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err="1">
                <a:ln>
                  <a:noFill/>
                </a:ln>
                <a:solidFill>
                  <a:prstClr val="black"/>
                </a:solidFill>
                <a:effectLst/>
                <a:uLnTx/>
                <a:uFillTx/>
                <a:latin typeface="Calibri" panose="020F0502020204030204"/>
                <a:ea typeface="+mn-ea"/>
                <a:cs typeface="+mn-cs"/>
              </a:rPr>
              <a:t>agapaō</a:t>
            </a:r>
            <a:endParaRPr kumimoji="0" lang="en-US" sz="5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tangle 7">
            <a:extLst>
              <a:ext uri="{FF2B5EF4-FFF2-40B4-BE49-F238E27FC236}">
                <a16:creationId xmlns:a16="http://schemas.microsoft.com/office/drawing/2014/main" id="{C62F8392-DBD9-4717-BC1A-A2570E954A6D}"/>
              </a:ext>
            </a:extLst>
          </p:cNvPr>
          <p:cNvSpPr/>
          <p:nvPr/>
        </p:nvSpPr>
        <p:spPr>
          <a:xfrm>
            <a:off x="6209023" y="1920282"/>
            <a:ext cx="4337825" cy="3434575"/>
          </a:xfrm>
          <a:prstGeom prst="rect">
            <a:avLst/>
          </a:prstGeom>
          <a:solidFill>
            <a:srgbClr val="FF000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err="1">
                <a:ln>
                  <a:noFill/>
                </a:ln>
                <a:solidFill>
                  <a:prstClr val="black"/>
                </a:solidFill>
                <a:effectLst/>
                <a:uLnTx/>
                <a:uFillTx/>
                <a:latin typeface="Calibri" panose="020F0502020204030204"/>
                <a:ea typeface="+mn-ea"/>
                <a:cs typeface="+mn-cs"/>
              </a:rPr>
              <a:t>phileō</a:t>
            </a:r>
            <a:endParaRPr kumimoji="0" lang="en-US" sz="5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9" name="TextBox 8">
            <a:extLst>
              <a:ext uri="{FF2B5EF4-FFF2-40B4-BE49-F238E27FC236}">
                <a16:creationId xmlns:a16="http://schemas.microsoft.com/office/drawing/2014/main" id="{BCE7F566-00B5-4C09-8534-DBDBE90E5403}"/>
              </a:ext>
            </a:extLst>
          </p:cNvPr>
          <p:cNvSpPr txBox="1"/>
          <p:nvPr/>
        </p:nvSpPr>
        <p:spPr>
          <a:xfrm>
            <a:off x="68233" y="5372757"/>
            <a:ext cx="9225891" cy="138499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Now it was after this that Absalom the son of David had a beautiful sister whose name was Tamar, and Amnon the son of David </a:t>
            </a:r>
            <a:r>
              <a:rPr kumimoji="0" lang="en-US" sz="28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was in love with</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her.</a:t>
            </a:r>
            <a:endPar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
        <p:nvSpPr>
          <p:cNvPr id="3" name="Callout: Down Arrow 2">
            <a:extLst>
              <a:ext uri="{FF2B5EF4-FFF2-40B4-BE49-F238E27FC236}">
                <a16:creationId xmlns:a16="http://schemas.microsoft.com/office/drawing/2014/main" id="{C09C5C92-5CB3-4531-9BE6-151FF02F4A88}"/>
              </a:ext>
            </a:extLst>
          </p:cNvPr>
          <p:cNvSpPr/>
          <p:nvPr/>
        </p:nvSpPr>
        <p:spPr>
          <a:xfrm>
            <a:off x="2897875" y="3323176"/>
            <a:ext cx="2329217" cy="3063975"/>
          </a:xfrm>
          <a:prstGeom prst="downArrowCallout">
            <a:avLst>
              <a:gd name="adj1" fmla="val 25000"/>
              <a:gd name="adj2" fmla="val 30780"/>
              <a:gd name="adj3" fmla="val 25000"/>
              <a:gd name="adj4" fmla="val 26225"/>
            </a:avLst>
          </a:prstGeom>
          <a:noFill/>
          <a:ln w="539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TextBox 9">
            <a:extLst>
              <a:ext uri="{FF2B5EF4-FFF2-40B4-BE49-F238E27FC236}">
                <a16:creationId xmlns:a16="http://schemas.microsoft.com/office/drawing/2014/main" id="{8C6F4BC5-F080-4333-8F7C-1AD3F25D9204}"/>
              </a:ext>
            </a:extLst>
          </p:cNvPr>
          <p:cNvSpPr txBox="1"/>
          <p:nvPr/>
        </p:nvSpPr>
        <p:spPr>
          <a:xfrm>
            <a:off x="66256" y="5368646"/>
            <a:ext cx="7950820" cy="138499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Now Absalom, David's son, had a beautiful sister, whose name was Tamar. And after a time Amnon, David's son, </a:t>
            </a:r>
            <a:r>
              <a:rPr kumimoji="0" lang="en-US" sz="28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loved</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her.</a:t>
            </a:r>
            <a:endPar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
        <p:nvSpPr>
          <p:cNvPr id="5" name="Rectangle 4">
            <a:extLst>
              <a:ext uri="{FF2B5EF4-FFF2-40B4-BE49-F238E27FC236}">
                <a16:creationId xmlns:a16="http://schemas.microsoft.com/office/drawing/2014/main" id="{7CDC37B2-B569-40BD-B13D-530D2E79714F}"/>
              </a:ext>
            </a:extLst>
          </p:cNvPr>
          <p:cNvSpPr/>
          <p:nvPr/>
        </p:nvSpPr>
        <p:spPr>
          <a:xfrm>
            <a:off x="2610678" y="1932080"/>
            <a:ext cx="1582842" cy="3434575"/>
          </a:xfrm>
          <a:prstGeom prst="rect">
            <a:avLst/>
          </a:prstGeom>
          <a:solidFill>
            <a:srgbClr val="FF000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5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1" name="TextBox 10">
            <a:extLst>
              <a:ext uri="{FF2B5EF4-FFF2-40B4-BE49-F238E27FC236}">
                <a16:creationId xmlns:a16="http://schemas.microsoft.com/office/drawing/2014/main" id="{2D5C4001-24E6-4300-8A24-5227F5E9C369}"/>
              </a:ext>
            </a:extLst>
          </p:cNvPr>
          <p:cNvSpPr txBox="1"/>
          <p:nvPr/>
        </p:nvSpPr>
        <p:spPr>
          <a:xfrm>
            <a:off x="1862300" y="2099255"/>
            <a:ext cx="737755"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143x</a:t>
            </a:r>
          </a:p>
        </p:txBody>
      </p:sp>
      <p:sp>
        <p:nvSpPr>
          <p:cNvPr id="12" name="TextBox 11">
            <a:extLst>
              <a:ext uri="{FF2B5EF4-FFF2-40B4-BE49-F238E27FC236}">
                <a16:creationId xmlns:a16="http://schemas.microsoft.com/office/drawing/2014/main" id="{9E4E0D8B-B133-4A9E-8D5C-69457A749B71}"/>
              </a:ext>
            </a:extLst>
          </p:cNvPr>
          <p:cNvSpPr txBox="1"/>
          <p:nvPr/>
        </p:nvSpPr>
        <p:spPr>
          <a:xfrm>
            <a:off x="9763125" y="1994078"/>
            <a:ext cx="635283"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25x</a:t>
            </a:r>
          </a:p>
        </p:txBody>
      </p:sp>
    </p:spTree>
    <p:extLst>
      <p:ext uri="{BB962C8B-B14F-4D97-AF65-F5344CB8AC3E}">
        <p14:creationId xmlns:p14="http://schemas.microsoft.com/office/powerpoint/2010/main" val="11851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path" presetSubtype="0" accel="50000" decel="50000" fill="hold" grpId="0" nodeType="clickEffect">
                                  <p:stCondLst>
                                    <p:cond delay="0"/>
                                  </p:stCondLst>
                                  <p:childTnLst>
                                    <p:animMotion origin="layout" path="M 6.25E-7 -4.07407E-6 L -0.1655 0.00301 " pathEditMode="relative" rAng="0" ptsTypes="AA">
                                      <p:cBhvr>
                                        <p:cTn id="6" dur="2000" fill="hold"/>
                                        <p:tgtEl>
                                          <p:spTgt spid="8"/>
                                        </p:tgtEl>
                                        <p:attrNameLst>
                                          <p:attrName>ppt_x</p:attrName>
                                          <p:attrName>ppt_y</p:attrName>
                                        </p:attrNameLst>
                                      </p:cBhvr>
                                      <p:rCtr x="-8281" y="139"/>
                                    </p:animMotion>
                                  </p:childTnLst>
                                </p:cTn>
                              </p:par>
                              <p:par>
                                <p:cTn id="7" presetID="35" presetClass="path" presetSubtype="0" accel="50000" decel="50000" fill="hold" grpId="0" nodeType="withEffect">
                                  <p:stCondLst>
                                    <p:cond delay="0"/>
                                  </p:stCondLst>
                                  <p:childTnLst>
                                    <p:animMotion origin="layout" path="M 2.08333E-7 -2.59259E-6 L -0.17357 0.00718 " pathEditMode="relative" rAng="0" ptsTypes="AA">
                                      <p:cBhvr>
                                        <p:cTn id="8" dur="2000" fill="hold"/>
                                        <p:tgtEl>
                                          <p:spTgt spid="12"/>
                                        </p:tgtEl>
                                        <p:attrNameLst>
                                          <p:attrName>ppt_x</p:attrName>
                                          <p:attrName>ppt_y</p:attrName>
                                        </p:attrNameLst>
                                      </p:cBhvr>
                                      <p:rCtr x="-8685" y="347"/>
                                    </p:animMotion>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par>
                                <p:cTn id="17" presetID="22" presetClass="entr" presetSubtype="1" fill="hold" grpId="0" nodeType="with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wipe(up)">
                                      <p:cBhvr>
                                        <p:cTn id="19" dur="500"/>
                                        <p:tgtEl>
                                          <p:spTgt spid="3"/>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xit" presetSubtype="0" fill="hold" grpId="1" nodeType="clickEffect">
                                  <p:stCondLst>
                                    <p:cond delay="0"/>
                                  </p:stCondLst>
                                  <p:childTnLst>
                                    <p:animEffect transition="out" filter="fade">
                                      <p:cBhvr>
                                        <p:cTn id="23" dur="500"/>
                                        <p:tgtEl>
                                          <p:spTgt spid="9"/>
                                        </p:tgtEl>
                                      </p:cBhvr>
                                    </p:animEffect>
                                    <p:set>
                                      <p:cBhvr>
                                        <p:cTn id="24" dur="1" fill="hold">
                                          <p:stCondLst>
                                            <p:cond delay="499"/>
                                          </p:stCondLst>
                                        </p:cTn>
                                        <p:tgtEl>
                                          <p:spTgt spid="9"/>
                                        </p:tgtEl>
                                        <p:attrNameLst>
                                          <p:attrName>style.visibility</p:attrName>
                                        </p:attrNameLst>
                                      </p:cBhvr>
                                      <p:to>
                                        <p:strVal val="hidden"/>
                                      </p:to>
                                    </p:set>
                                  </p:childTnLst>
                                </p:cTn>
                              </p:par>
                              <p:par>
                                <p:cTn id="25" presetID="10" presetClass="entr" presetSubtype="0"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P spid="9" grpId="1"/>
      <p:bldP spid="3" grpId="0" animBg="1"/>
      <p:bldP spid="10" grpId="0"/>
      <p:bldP spid="5" grpId="0" animBg="1"/>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FCA86111-86AB-4D61-914E-70725D072705}"/>
              </a:ext>
            </a:extLst>
          </p:cNvPr>
          <p:cNvSpPr txBox="1"/>
          <p:nvPr/>
        </p:nvSpPr>
        <p:spPr>
          <a:xfrm>
            <a:off x="2096429" y="591015"/>
            <a:ext cx="7950820" cy="95410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When Love isn’t Reciprocated</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	(or Precipitated)</a:t>
            </a:r>
          </a:p>
        </p:txBody>
      </p:sp>
      <p:sp>
        <p:nvSpPr>
          <p:cNvPr id="2" name="TextBox 1">
            <a:extLst>
              <a:ext uri="{FF2B5EF4-FFF2-40B4-BE49-F238E27FC236}">
                <a16:creationId xmlns:a16="http://schemas.microsoft.com/office/drawing/2014/main" id="{8E338904-24C9-4923-AC70-AAB20036C00B}"/>
              </a:ext>
            </a:extLst>
          </p:cNvPr>
          <p:cNvSpPr txBox="1"/>
          <p:nvPr/>
        </p:nvSpPr>
        <p:spPr>
          <a:xfrm>
            <a:off x="2879678" y="1290955"/>
            <a:ext cx="7167571" cy="92333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black"/>
                </a:solidFill>
                <a:effectLst/>
                <a:uLnTx/>
                <a:uFillTx/>
                <a:latin typeface="Calibri" panose="020F0502020204030204"/>
                <a:ea typeface="+mn-ea"/>
                <a:cs typeface="+mn-cs"/>
              </a:rPr>
              <a:t>GOD-LIKE LOVE</a:t>
            </a:r>
          </a:p>
        </p:txBody>
      </p:sp>
      <p:sp>
        <p:nvSpPr>
          <p:cNvPr id="9" name="TextBox 8">
            <a:extLst>
              <a:ext uri="{FF2B5EF4-FFF2-40B4-BE49-F238E27FC236}">
                <a16:creationId xmlns:a16="http://schemas.microsoft.com/office/drawing/2014/main" id="{729E4296-7236-4C4E-B9EA-6C4484892750}"/>
              </a:ext>
            </a:extLst>
          </p:cNvPr>
          <p:cNvSpPr txBox="1"/>
          <p:nvPr/>
        </p:nvSpPr>
        <p:spPr>
          <a:xfrm>
            <a:off x="1609859" y="2113060"/>
            <a:ext cx="9401577" cy="92333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black"/>
                </a:solidFill>
                <a:effectLst/>
                <a:uLnTx/>
                <a:uFillTx/>
                <a:latin typeface="Calibri" panose="020F0502020204030204"/>
                <a:ea typeface="+mn-ea"/>
                <a:cs typeface="+mn-cs"/>
              </a:rPr>
              <a:t>GOD’S CHILDREN-LIKE LOVE</a:t>
            </a:r>
          </a:p>
        </p:txBody>
      </p:sp>
      <p:sp>
        <p:nvSpPr>
          <p:cNvPr id="10" name="TextBox 9">
            <a:extLst>
              <a:ext uri="{FF2B5EF4-FFF2-40B4-BE49-F238E27FC236}">
                <a16:creationId xmlns:a16="http://schemas.microsoft.com/office/drawing/2014/main" id="{B95A8D44-7266-4B8E-B007-7128C55E3FAB}"/>
              </a:ext>
            </a:extLst>
          </p:cNvPr>
          <p:cNvSpPr txBox="1"/>
          <p:nvPr/>
        </p:nvSpPr>
        <p:spPr>
          <a:xfrm>
            <a:off x="91970" y="2869705"/>
            <a:ext cx="12035635" cy="224676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43 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“You have heard that it was said, ‘You shall love your neighbor and hate your enemy.’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44 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But I say to you, Love your enemies and pray for those who persecute you,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45 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so that you may be sons of your Father who is in heaven. For he makes his sun rise on the evil and on the good, and sends rain on the just and on the unjust.</a:t>
            </a:r>
            <a:endPar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2564336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FCA86111-86AB-4D61-914E-70725D072705}"/>
              </a:ext>
            </a:extLst>
          </p:cNvPr>
          <p:cNvSpPr txBox="1"/>
          <p:nvPr/>
        </p:nvSpPr>
        <p:spPr>
          <a:xfrm>
            <a:off x="2096429" y="591015"/>
            <a:ext cx="7950820" cy="95410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When Love isn’t Reciprocated</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	(or Precipitated)</a:t>
            </a:r>
          </a:p>
        </p:txBody>
      </p:sp>
      <p:sp>
        <p:nvSpPr>
          <p:cNvPr id="2" name="TextBox 1">
            <a:extLst>
              <a:ext uri="{FF2B5EF4-FFF2-40B4-BE49-F238E27FC236}">
                <a16:creationId xmlns:a16="http://schemas.microsoft.com/office/drawing/2014/main" id="{8E338904-24C9-4923-AC70-AAB20036C00B}"/>
              </a:ext>
            </a:extLst>
          </p:cNvPr>
          <p:cNvSpPr txBox="1"/>
          <p:nvPr/>
        </p:nvSpPr>
        <p:spPr>
          <a:xfrm>
            <a:off x="2879678" y="1290955"/>
            <a:ext cx="7167571" cy="92333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black"/>
                </a:solidFill>
                <a:effectLst/>
                <a:uLnTx/>
                <a:uFillTx/>
                <a:latin typeface="Calibri" panose="020F0502020204030204"/>
                <a:ea typeface="+mn-ea"/>
                <a:cs typeface="+mn-cs"/>
              </a:rPr>
              <a:t>GOD-LIKE LOVE</a:t>
            </a:r>
          </a:p>
        </p:txBody>
      </p:sp>
      <p:sp>
        <p:nvSpPr>
          <p:cNvPr id="9" name="TextBox 8">
            <a:extLst>
              <a:ext uri="{FF2B5EF4-FFF2-40B4-BE49-F238E27FC236}">
                <a16:creationId xmlns:a16="http://schemas.microsoft.com/office/drawing/2014/main" id="{729E4296-7236-4C4E-B9EA-6C4484892750}"/>
              </a:ext>
            </a:extLst>
          </p:cNvPr>
          <p:cNvSpPr txBox="1"/>
          <p:nvPr/>
        </p:nvSpPr>
        <p:spPr>
          <a:xfrm>
            <a:off x="1609859" y="2113060"/>
            <a:ext cx="9401577" cy="92333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black"/>
                </a:solidFill>
                <a:effectLst/>
                <a:uLnTx/>
                <a:uFillTx/>
                <a:latin typeface="Calibri" panose="020F0502020204030204"/>
                <a:ea typeface="+mn-ea"/>
                <a:cs typeface="+mn-cs"/>
              </a:rPr>
              <a:t>GOD’S CHILDREN-LIKE LOVE</a:t>
            </a:r>
          </a:p>
        </p:txBody>
      </p:sp>
      <p:sp>
        <p:nvSpPr>
          <p:cNvPr id="10" name="TextBox 9">
            <a:extLst>
              <a:ext uri="{FF2B5EF4-FFF2-40B4-BE49-F238E27FC236}">
                <a16:creationId xmlns:a16="http://schemas.microsoft.com/office/drawing/2014/main" id="{B95A8D44-7266-4B8E-B007-7128C55E3FAB}"/>
              </a:ext>
            </a:extLst>
          </p:cNvPr>
          <p:cNvSpPr txBox="1"/>
          <p:nvPr/>
        </p:nvSpPr>
        <p:spPr>
          <a:xfrm>
            <a:off x="91970" y="2869705"/>
            <a:ext cx="12035635" cy="2677656"/>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43 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“You have heard that it was said, ‘You shall love your neighbor and hate your enemy.’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44 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But I say to you, Love your enemies and pray for those who persecute you,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45 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so that you may be sons of your Father who is in heaven. For he makes his sun rise on the evil and on the good, and sends rain on the just and on the unjust.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46 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For if you love those who love you, what reward do you have?</a:t>
            </a:r>
            <a:endPar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31699603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FCA86111-86AB-4D61-914E-70725D072705}"/>
              </a:ext>
            </a:extLst>
          </p:cNvPr>
          <p:cNvSpPr txBox="1"/>
          <p:nvPr/>
        </p:nvSpPr>
        <p:spPr>
          <a:xfrm>
            <a:off x="2096429" y="591015"/>
            <a:ext cx="7950820" cy="95410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When Love isn’t Reciprocated</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	(or Precipitated)</a:t>
            </a:r>
          </a:p>
        </p:txBody>
      </p:sp>
      <p:sp>
        <p:nvSpPr>
          <p:cNvPr id="2" name="TextBox 1">
            <a:extLst>
              <a:ext uri="{FF2B5EF4-FFF2-40B4-BE49-F238E27FC236}">
                <a16:creationId xmlns:a16="http://schemas.microsoft.com/office/drawing/2014/main" id="{8E338904-24C9-4923-AC70-AAB20036C00B}"/>
              </a:ext>
            </a:extLst>
          </p:cNvPr>
          <p:cNvSpPr txBox="1"/>
          <p:nvPr/>
        </p:nvSpPr>
        <p:spPr>
          <a:xfrm>
            <a:off x="2879678" y="1290955"/>
            <a:ext cx="7167571" cy="92333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black"/>
                </a:solidFill>
                <a:effectLst/>
                <a:uLnTx/>
                <a:uFillTx/>
                <a:latin typeface="Calibri" panose="020F0502020204030204"/>
                <a:ea typeface="+mn-ea"/>
                <a:cs typeface="+mn-cs"/>
              </a:rPr>
              <a:t>GOD-LIKE LOVE</a:t>
            </a:r>
          </a:p>
        </p:txBody>
      </p:sp>
      <p:sp>
        <p:nvSpPr>
          <p:cNvPr id="9" name="TextBox 8">
            <a:extLst>
              <a:ext uri="{FF2B5EF4-FFF2-40B4-BE49-F238E27FC236}">
                <a16:creationId xmlns:a16="http://schemas.microsoft.com/office/drawing/2014/main" id="{729E4296-7236-4C4E-B9EA-6C4484892750}"/>
              </a:ext>
            </a:extLst>
          </p:cNvPr>
          <p:cNvSpPr txBox="1"/>
          <p:nvPr/>
        </p:nvSpPr>
        <p:spPr>
          <a:xfrm>
            <a:off x="1609859" y="2113060"/>
            <a:ext cx="9401577" cy="92333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black"/>
                </a:solidFill>
                <a:effectLst/>
                <a:uLnTx/>
                <a:uFillTx/>
                <a:latin typeface="Calibri" panose="020F0502020204030204"/>
                <a:ea typeface="+mn-ea"/>
                <a:cs typeface="+mn-cs"/>
              </a:rPr>
              <a:t>GOD’S CHILDREN-LIKE LOVE</a:t>
            </a:r>
          </a:p>
        </p:txBody>
      </p:sp>
      <p:sp>
        <p:nvSpPr>
          <p:cNvPr id="10" name="TextBox 9">
            <a:extLst>
              <a:ext uri="{FF2B5EF4-FFF2-40B4-BE49-F238E27FC236}">
                <a16:creationId xmlns:a16="http://schemas.microsoft.com/office/drawing/2014/main" id="{B95A8D44-7266-4B8E-B007-7128C55E3FAB}"/>
              </a:ext>
            </a:extLst>
          </p:cNvPr>
          <p:cNvSpPr txBox="1"/>
          <p:nvPr/>
        </p:nvSpPr>
        <p:spPr>
          <a:xfrm>
            <a:off x="91970" y="2869705"/>
            <a:ext cx="12035635" cy="353943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43 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“You have heard that it was said, ‘You shall love your neighbor and hate your enemy.’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44 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But I say to you, Love your enemies and pray for those who persecute you,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45 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so that you may be sons of your Father who is in heaven. For he makes his sun rise on the evil and on the good, and sends rain on the just and on the unjust.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46 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For if you love those who love you, what reward do you have? Do not even the tax collectors do the same?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47 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And if you greet only your brothers, what more are you doing than others? Do not even the Gentiles do the same? </a:t>
            </a:r>
            <a:endPar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22375806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FCA86111-86AB-4D61-914E-70725D072705}"/>
              </a:ext>
            </a:extLst>
          </p:cNvPr>
          <p:cNvSpPr txBox="1"/>
          <p:nvPr/>
        </p:nvSpPr>
        <p:spPr>
          <a:xfrm>
            <a:off x="2096429" y="591015"/>
            <a:ext cx="7950820" cy="95410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When Love isn’t Reciprocated</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	(or Precipitated)</a:t>
            </a:r>
          </a:p>
        </p:txBody>
      </p:sp>
      <p:sp>
        <p:nvSpPr>
          <p:cNvPr id="2" name="TextBox 1">
            <a:extLst>
              <a:ext uri="{FF2B5EF4-FFF2-40B4-BE49-F238E27FC236}">
                <a16:creationId xmlns:a16="http://schemas.microsoft.com/office/drawing/2014/main" id="{8E338904-24C9-4923-AC70-AAB20036C00B}"/>
              </a:ext>
            </a:extLst>
          </p:cNvPr>
          <p:cNvSpPr txBox="1"/>
          <p:nvPr/>
        </p:nvSpPr>
        <p:spPr>
          <a:xfrm>
            <a:off x="2879678" y="1290955"/>
            <a:ext cx="7167571" cy="92333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black"/>
                </a:solidFill>
                <a:effectLst/>
                <a:uLnTx/>
                <a:uFillTx/>
                <a:latin typeface="Calibri" panose="020F0502020204030204"/>
                <a:ea typeface="+mn-ea"/>
                <a:cs typeface="+mn-cs"/>
              </a:rPr>
              <a:t>GOD-LIKE LOVE</a:t>
            </a:r>
          </a:p>
        </p:txBody>
      </p:sp>
      <p:sp>
        <p:nvSpPr>
          <p:cNvPr id="9" name="TextBox 8">
            <a:extLst>
              <a:ext uri="{FF2B5EF4-FFF2-40B4-BE49-F238E27FC236}">
                <a16:creationId xmlns:a16="http://schemas.microsoft.com/office/drawing/2014/main" id="{729E4296-7236-4C4E-B9EA-6C4484892750}"/>
              </a:ext>
            </a:extLst>
          </p:cNvPr>
          <p:cNvSpPr txBox="1"/>
          <p:nvPr/>
        </p:nvSpPr>
        <p:spPr>
          <a:xfrm>
            <a:off x="1609859" y="2113060"/>
            <a:ext cx="9401577" cy="92333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black"/>
                </a:solidFill>
                <a:effectLst/>
                <a:uLnTx/>
                <a:uFillTx/>
                <a:latin typeface="Calibri" panose="020F0502020204030204"/>
                <a:ea typeface="+mn-ea"/>
                <a:cs typeface="+mn-cs"/>
              </a:rPr>
              <a:t>GOD’S CHILDREN-LIKE LOVE</a:t>
            </a:r>
          </a:p>
        </p:txBody>
      </p:sp>
      <p:sp>
        <p:nvSpPr>
          <p:cNvPr id="10" name="TextBox 9">
            <a:extLst>
              <a:ext uri="{FF2B5EF4-FFF2-40B4-BE49-F238E27FC236}">
                <a16:creationId xmlns:a16="http://schemas.microsoft.com/office/drawing/2014/main" id="{B95A8D44-7266-4B8E-B007-7128C55E3FAB}"/>
              </a:ext>
            </a:extLst>
          </p:cNvPr>
          <p:cNvSpPr txBox="1"/>
          <p:nvPr/>
        </p:nvSpPr>
        <p:spPr>
          <a:xfrm>
            <a:off x="91970" y="2869705"/>
            <a:ext cx="12035635" cy="3970318"/>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43 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“You have heard that it was said, ‘You shall love your neighbor and hate your enemy.’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44 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But I say to you, Love your enemies and pray for those who persecute you,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45 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so that you may be sons of your Father who is in heaven. For he makes his sun rise on the evil and on the good, and sends rain on the just and on the unjust.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46 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For if you love those who love you, what reward do you have? Do not even the tax collectors do the same?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47 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And if you greet only your brothers, what more are you doing than others? Do not even the Gentiles do the same?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48 </a:t>
            </a: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You therefore must be perfect, as your heavenly Father is perfect</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t>
            </a:r>
            <a:endPar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14503498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FCA86111-86AB-4D61-914E-70725D072705}"/>
              </a:ext>
            </a:extLst>
          </p:cNvPr>
          <p:cNvSpPr txBox="1"/>
          <p:nvPr/>
        </p:nvSpPr>
        <p:spPr>
          <a:xfrm>
            <a:off x="2096429" y="591015"/>
            <a:ext cx="7950820" cy="95410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When Love isn’t Reciprocated</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	(or Precipitated)</a:t>
            </a:r>
          </a:p>
        </p:txBody>
      </p:sp>
      <p:sp>
        <p:nvSpPr>
          <p:cNvPr id="2" name="TextBox 1">
            <a:extLst>
              <a:ext uri="{FF2B5EF4-FFF2-40B4-BE49-F238E27FC236}">
                <a16:creationId xmlns:a16="http://schemas.microsoft.com/office/drawing/2014/main" id="{8E338904-24C9-4923-AC70-AAB20036C00B}"/>
              </a:ext>
            </a:extLst>
          </p:cNvPr>
          <p:cNvSpPr txBox="1"/>
          <p:nvPr/>
        </p:nvSpPr>
        <p:spPr>
          <a:xfrm>
            <a:off x="2879678" y="1290955"/>
            <a:ext cx="7167571" cy="92333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black"/>
                </a:solidFill>
                <a:effectLst/>
                <a:uLnTx/>
                <a:uFillTx/>
                <a:latin typeface="Calibri" panose="020F0502020204030204"/>
                <a:ea typeface="+mn-ea"/>
                <a:cs typeface="+mn-cs"/>
              </a:rPr>
              <a:t>GOD-LIKE LOVE</a:t>
            </a:r>
          </a:p>
        </p:txBody>
      </p:sp>
      <p:sp>
        <p:nvSpPr>
          <p:cNvPr id="9" name="TextBox 8">
            <a:extLst>
              <a:ext uri="{FF2B5EF4-FFF2-40B4-BE49-F238E27FC236}">
                <a16:creationId xmlns:a16="http://schemas.microsoft.com/office/drawing/2014/main" id="{729E4296-7236-4C4E-B9EA-6C4484892750}"/>
              </a:ext>
            </a:extLst>
          </p:cNvPr>
          <p:cNvSpPr txBox="1"/>
          <p:nvPr/>
        </p:nvSpPr>
        <p:spPr>
          <a:xfrm>
            <a:off x="1609859" y="2113060"/>
            <a:ext cx="9401577" cy="92333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black"/>
                </a:solidFill>
                <a:effectLst/>
                <a:uLnTx/>
                <a:uFillTx/>
                <a:latin typeface="Calibri" panose="020F0502020204030204"/>
                <a:ea typeface="+mn-ea"/>
                <a:cs typeface="+mn-cs"/>
              </a:rPr>
              <a:t>GOD’S CHILDREN-LIKE LOVE</a:t>
            </a:r>
          </a:p>
        </p:txBody>
      </p:sp>
      <p:sp>
        <p:nvSpPr>
          <p:cNvPr id="10" name="TextBox 9">
            <a:extLst>
              <a:ext uri="{FF2B5EF4-FFF2-40B4-BE49-F238E27FC236}">
                <a16:creationId xmlns:a16="http://schemas.microsoft.com/office/drawing/2014/main" id="{B95A8D44-7266-4B8E-B007-7128C55E3FAB}"/>
              </a:ext>
            </a:extLst>
          </p:cNvPr>
          <p:cNvSpPr txBox="1"/>
          <p:nvPr/>
        </p:nvSpPr>
        <p:spPr>
          <a:xfrm>
            <a:off x="91970" y="2869705"/>
            <a:ext cx="12035635" cy="3970318"/>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43 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“You have heard that it was said, ‘You shall love your neighbor and hate your enemy.’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44 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But I say to you, Love your enemies and pray for those who persecute you,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45 </a:t>
            </a:r>
            <a:r>
              <a:rPr kumimoji="0" lang="en-US" sz="2800" b="1" i="0" u="none"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rPr>
              <a:t>so that you may be sons of your Father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who is in heaven. For he makes his sun rise on the evil and on the good, and sends rain on the just and on the unjust.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46 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For if you love those who love you, what reward do you have? Do not even the tax collectors do the same?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47 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And if you greet only your brothers, what more are you doing than others? Do not even the Gentiles do the same?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48 </a:t>
            </a:r>
            <a:r>
              <a:rPr kumimoji="0" lang="en-US" sz="2800" b="1" i="0" u="none"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rPr>
              <a:t>You therefore must be perfect, as your heavenly Father is perfect</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t>
            </a:r>
            <a:endPar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13448534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1609</Words>
  <Application>Microsoft Office PowerPoint</Application>
  <PresentationFormat>Widescreen</PresentationFormat>
  <Paragraphs>138</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Calibri Light</vt:lpstr>
      <vt:lpstr>Palatino Linotype</vt:lpstr>
      <vt:lpstr>system-ui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Exton Class</dc:creator>
  <cp:lastModifiedBy>Exton Class</cp:lastModifiedBy>
  <cp:revision>1</cp:revision>
  <dcterms:created xsi:type="dcterms:W3CDTF">2021-10-17T16:16:18Z</dcterms:created>
  <dcterms:modified xsi:type="dcterms:W3CDTF">2021-10-17T16:16:39Z</dcterms:modified>
</cp:coreProperties>
</file>