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38" r:id="rId2"/>
    <p:sldId id="639" r:id="rId3"/>
    <p:sldId id="640" r:id="rId4"/>
    <p:sldId id="641" r:id="rId5"/>
    <p:sldId id="642" r:id="rId6"/>
    <p:sldId id="643" r:id="rId7"/>
    <p:sldId id="644" r:id="rId8"/>
    <p:sldId id="645" r:id="rId9"/>
    <p:sldId id="646" r:id="rId10"/>
    <p:sldId id="647" r:id="rId11"/>
    <p:sldId id="648"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59" d="100"/>
          <a:sy n="59" d="100"/>
        </p:scale>
        <p:origin x="10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27A91-9AF3-4B89-81E8-2D4E22FCD4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9EB297-F345-4577-BA8C-6AF1515C4A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5E83FF-DDC2-407C-9B1C-477F05C9B746}"/>
              </a:ext>
            </a:extLst>
          </p:cNvPr>
          <p:cNvSpPr>
            <a:spLocks noGrp="1"/>
          </p:cNvSpPr>
          <p:nvPr>
            <p:ph type="dt" sz="half" idx="10"/>
          </p:nvPr>
        </p:nvSpPr>
        <p:spPr/>
        <p:txBody>
          <a:bodyPr/>
          <a:lstStyle/>
          <a:p>
            <a:fld id="{97F54EF8-BA4C-4B36-9215-E8CF07327CFD}" type="datetimeFigureOut">
              <a:rPr lang="en-US" smtClean="0"/>
              <a:t>8/22/2021</a:t>
            </a:fld>
            <a:endParaRPr lang="en-US"/>
          </a:p>
        </p:txBody>
      </p:sp>
      <p:sp>
        <p:nvSpPr>
          <p:cNvPr id="5" name="Footer Placeholder 4">
            <a:extLst>
              <a:ext uri="{FF2B5EF4-FFF2-40B4-BE49-F238E27FC236}">
                <a16:creationId xmlns:a16="http://schemas.microsoft.com/office/drawing/2014/main" id="{4B539A1B-98B8-4F8E-958F-65FEB82090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60DB0-59FF-44FF-B749-F3919C7F3C67}"/>
              </a:ext>
            </a:extLst>
          </p:cNvPr>
          <p:cNvSpPr>
            <a:spLocks noGrp="1"/>
          </p:cNvSpPr>
          <p:nvPr>
            <p:ph type="sldNum" sz="quarter" idx="12"/>
          </p:nvPr>
        </p:nvSpPr>
        <p:spPr/>
        <p:txBody>
          <a:bodyPr/>
          <a:lstStyle/>
          <a:p>
            <a:fld id="{8398C99B-155E-468C-BE23-BA99C3F5117C}" type="slidenum">
              <a:rPr lang="en-US" smtClean="0"/>
              <a:t>‹#›</a:t>
            </a:fld>
            <a:endParaRPr lang="en-US"/>
          </a:p>
        </p:txBody>
      </p:sp>
    </p:spTree>
    <p:extLst>
      <p:ext uri="{BB962C8B-B14F-4D97-AF65-F5344CB8AC3E}">
        <p14:creationId xmlns:p14="http://schemas.microsoft.com/office/powerpoint/2010/main" val="1987980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E3AB2-6933-48B5-9B04-1C57D6D278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525FEA-3A21-48F1-A43C-0F25518208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35DCB-E86A-40AA-93F8-8A037D698D69}"/>
              </a:ext>
            </a:extLst>
          </p:cNvPr>
          <p:cNvSpPr>
            <a:spLocks noGrp="1"/>
          </p:cNvSpPr>
          <p:nvPr>
            <p:ph type="dt" sz="half" idx="10"/>
          </p:nvPr>
        </p:nvSpPr>
        <p:spPr/>
        <p:txBody>
          <a:bodyPr/>
          <a:lstStyle/>
          <a:p>
            <a:fld id="{97F54EF8-BA4C-4B36-9215-E8CF07327CFD}" type="datetimeFigureOut">
              <a:rPr lang="en-US" smtClean="0"/>
              <a:t>8/22/2021</a:t>
            </a:fld>
            <a:endParaRPr lang="en-US"/>
          </a:p>
        </p:txBody>
      </p:sp>
      <p:sp>
        <p:nvSpPr>
          <p:cNvPr id="5" name="Footer Placeholder 4">
            <a:extLst>
              <a:ext uri="{FF2B5EF4-FFF2-40B4-BE49-F238E27FC236}">
                <a16:creationId xmlns:a16="http://schemas.microsoft.com/office/drawing/2014/main" id="{EEA08E09-1B1D-4470-BAB1-69EEF5CB1F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8FE13C-180C-4BDC-8428-C743FAB225F8}"/>
              </a:ext>
            </a:extLst>
          </p:cNvPr>
          <p:cNvSpPr>
            <a:spLocks noGrp="1"/>
          </p:cNvSpPr>
          <p:nvPr>
            <p:ph type="sldNum" sz="quarter" idx="12"/>
          </p:nvPr>
        </p:nvSpPr>
        <p:spPr/>
        <p:txBody>
          <a:bodyPr/>
          <a:lstStyle/>
          <a:p>
            <a:fld id="{8398C99B-155E-468C-BE23-BA99C3F5117C}" type="slidenum">
              <a:rPr lang="en-US" smtClean="0"/>
              <a:t>‹#›</a:t>
            </a:fld>
            <a:endParaRPr lang="en-US"/>
          </a:p>
        </p:txBody>
      </p:sp>
    </p:spTree>
    <p:extLst>
      <p:ext uri="{BB962C8B-B14F-4D97-AF65-F5344CB8AC3E}">
        <p14:creationId xmlns:p14="http://schemas.microsoft.com/office/powerpoint/2010/main" val="173460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3EAFC5-6BD6-478F-A8B9-8ED0F7ECBA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BDC570-41C2-49FA-8A87-C267C0EB6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F92664-2E08-470E-8C14-8E45DE05C4E0}"/>
              </a:ext>
            </a:extLst>
          </p:cNvPr>
          <p:cNvSpPr>
            <a:spLocks noGrp="1"/>
          </p:cNvSpPr>
          <p:nvPr>
            <p:ph type="dt" sz="half" idx="10"/>
          </p:nvPr>
        </p:nvSpPr>
        <p:spPr/>
        <p:txBody>
          <a:bodyPr/>
          <a:lstStyle/>
          <a:p>
            <a:fld id="{97F54EF8-BA4C-4B36-9215-E8CF07327CFD}" type="datetimeFigureOut">
              <a:rPr lang="en-US" smtClean="0"/>
              <a:t>8/22/2021</a:t>
            </a:fld>
            <a:endParaRPr lang="en-US"/>
          </a:p>
        </p:txBody>
      </p:sp>
      <p:sp>
        <p:nvSpPr>
          <p:cNvPr id="5" name="Footer Placeholder 4">
            <a:extLst>
              <a:ext uri="{FF2B5EF4-FFF2-40B4-BE49-F238E27FC236}">
                <a16:creationId xmlns:a16="http://schemas.microsoft.com/office/drawing/2014/main" id="{263DAFF8-EAAA-4801-A54F-CDBD6BFE46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260435-31D0-4F75-B25E-4B7DCF18A73D}"/>
              </a:ext>
            </a:extLst>
          </p:cNvPr>
          <p:cNvSpPr>
            <a:spLocks noGrp="1"/>
          </p:cNvSpPr>
          <p:nvPr>
            <p:ph type="sldNum" sz="quarter" idx="12"/>
          </p:nvPr>
        </p:nvSpPr>
        <p:spPr/>
        <p:txBody>
          <a:bodyPr/>
          <a:lstStyle/>
          <a:p>
            <a:fld id="{8398C99B-155E-468C-BE23-BA99C3F5117C}" type="slidenum">
              <a:rPr lang="en-US" smtClean="0"/>
              <a:t>‹#›</a:t>
            </a:fld>
            <a:endParaRPr lang="en-US"/>
          </a:p>
        </p:txBody>
      </p:sp>
    </p:spTree>
    <p:extLst>
      <p:ext uri="{BB962C8B-B14F-4D97-AF65-F5344CB8AC3E}">
        <p14:creationId xmlns:p14="http://schemas.microsoft.com/office/powerpoint/2010/main" val="55230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FE54D-6190-44D9-A7EA-667FCB53BD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53B9E4-E7BC-4BAB-9C57-DDB25E7929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059873-A1C9-4170-B223-4AA2DEAD8133}"/>
              </a:ext>
            </a:extLst>
          </p:cNvPr>
          <p:cNvSpPr>
            <a:spLocks noGrp="1"/>
          </p:cNvSpPr>
          <p:nvPr>
            <p:ph type="dt" sz="half" idx="10"/>
          </p:nvPr>
        </p:nvSpPr>
        <p:spPr/>
        <p:txBody>
          <a:bodyPr/>
          <a:lstStyle/>
          <a:p>
            <a:fld id="{97F54EF8-BA4C-4B36-9215-E8CF07327CFD}" type="datetimeFigureOut">
              <a:rPr lang="en-US" smtClean="0"/>
              <a:t>8/22/2021</a:t>
            </a:fld>
            <a:endParaRPr lang="en-US"/>
          </a:p>
        </p:txBody>
      </p:sp>
      <p:sp>
        <p:nvSpPr>
          <p:cNvPr id="5" name="Footer Placeholder 4">
            <a:extLst>
              <a:ext uri="{FF2B5EF4-FFF2-40B4-BE49-F238E27FC236}">
                <a16:creationId xmlns:a16="http://schemas.microsoft.com/office/drawing/2014/main" id="{B0CF97CA-527D-4339-9AC0-CA2EBD748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C4CAF0-0349-4E41-84BE-537B4545CBD7}"/>
              </a:ext>
            </a:extLst>
          </p:cNvPr>
          <p:cNvSpPr>
            <a:spLocks noGrp="1"/>
          </p:cNvSpPr>
          <p:nvPr>
            <p:ph type="sldNum" sz="quarter" idx="12"/>
          </p:nvPr>
        </p:nvSpPr>
        <p:spPr/>
        <p:txBody>
          <a:bodyPr/>
          <a:lstStyle/>
          <a:p>
            <a:fld id="{8398C99B-155E-468C-BE23-BA99C3F5117C}" type="slidenum">
              <a:rPr lang="en-US" smtClean="0"/>
              <a:t>‹#›</a:t>
            </a:fld>
            <a:endParaRPr lang="en-US"/>
          </a:p>
        </p:txBody>
      </p:sp>
    </p:spTree>
    <p:extLst>
      <p:ext uri="{BB962C8B-B14F-4D97-AF65-F5344CB8AC3E}">
        <p14:creationId xmlns:p14="http://schemas.microsoft.com/office/powerpoint/2010/main" val="314961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C36A3-AA90-4B04-8597-A1ED03E67E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37964F-7D08-4B0E-95F3-BA8C12F876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6EA4F5-CEFC-411C-8422-0980F9B04863}"/>
              </a:ext>
            </a:extLst>
          </p:cNvPr>
          <p:cNvSpPr>
            <a:spLocks noGrp="1"/>
          </p:cNvSpPr>
          <p:nvPr>
            <p:ph type="dt" sz="half" idx="10"/>
          </p:nvPr>
        </p:nvSpPr>
        <p:spPr/>
        <p:txBody>
          <a:bodyPr/>
          <a:lstStyle/>
          <a:p>
            <a:fld id="{97F54EF8-BA4C-4B36-9215-E8CF07327CFD}" type="datetimeFigureOut">
              <a:rPr lang="en-US" smtClean="0"/>
              <a:t>8/22/2021</a:t>
            </a:fld>
            <a:endParaRPr lang="en-US"/>
          </a:p>
        </p:txBody>
      </p:sp>
      <p:sp>
        <p:nvSpPr>
          <p:cNvPr id="5" name="Footer Placeholder 4">
            <a:extLst>
              <a:ext uri="{FF2B5EF4-FFF2-40B4-BE49-F238E27FC236}">
                <a16:creationId xmlns:a16="http://schemas.microsoft.com/office/drawing/2014/main" id="{67E71F90-0284-4382-B1C0-D2DA66F4A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6EDFBB-DB8E-4074-A4DE-455972214D22}"/>
              </a:ext>
            </a:extLst>
          </p:cNvPr>
          <p:cNvSpPr>
            <a:spLocks noGrp="1"/>
          </p:cNvSpPr>
          <p:nvPr>
            <p:ph type="sldNum" sz="quarter" idx="12"/>
          </p:nvPr>
        </p:nvSpPr>
        <p:spPr/>
        <p:txBody>
          <a:bodyPr/>
          <a:lstStyle/>
          <a:p>
            <a:fld id="{8398C99B-155E-468C-BE23-BA99C3F5117C}" type="slidenum">
              <a:rPr lang="en-US" smtClean="0"/>
              <a:t>‹#›</a:t>
            </a:fld>
            <a:endParaRPr lang="en-US"/>
          </a:p>
        </p:txBody>
      </p:sp>
    </p:spTree>
    <p:extLst>
      <p:ext uri="{BB962C8B-B14F-4D97-AF65-F5344CB8AC3E}">
        <p14:creationId xmlns:p14="http://schemas.microsoft.com/office/powerpoint/2010/main" val="785616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2D203-D47E-47FB-B17C-2FDB54702E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189CBC-CEEF-4B4A-A2DC-2B9CE98BE7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5411FB-45BA-4509-8481-3B35D3D783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6FB047-E3ED-48C3-A65E-30B735AEA35C}"/>
              </a:ext>
            </a:extLst>
          </p:cNvPr>
          <p:cNvSpPr>
            <a:spLocks noGrp="1"/>
          </p:cNvSpPr>
          <p:nvPr>
            <p:ph type="dt" sz="half" idx="10"/>
          </p:nvPr>
        </p:nvSpPr>
        <p:spPr/>
        <p:txBody>
          <a:bodyPr/>
          <a:lstStyle/>
          <a:p>
            <a:fld id="{97F54EF8-BA4C-4B36-9215-E8CF07327CFD}" type="datetimeFigureOut">
              <a:rPr lang="en-US" smtClean="0"/>
              <a:t>8/22/2021</a:t>
            </a:fld>
            <a:endParaRPr lang="en-US"/>
          </a:p>
        </p:txBody>
      </p:sp>
      <p:sp>
        <p:nvSpPr>
          <p:cNvPr id="6" name="Footer Placeholder 5">
            <a:extLst>
              <a:ext uri="{FF2B5EF4-FFF2-40B4-BE49-F238E27FC236}">
                <a16:creationId xmlns:a16="http://schemas.microsoft.com/office/drawing/2014/main" id="{463286E6-C936-41A5-B55C-3DA070CF58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E07104-F1A9-476A-8E91-3CEE4AF79809}"/>
              </a:ext>
            </a:extLst>
          </p:cNvPr>
          <p:cNvSpPr>
            <a:spLocks noGrp="1"/>
          </p:cNvSpPr>
          <p:nvPr>
            <p:ph type="sldNum" sz="quarter" idx="12"/>
          </p:nvPr>
        </p:nvSpPr>
        <p:spPr/>
        <p:txBody>
          <a:bodyPr/>
          <a:lstStyle/>
          <a:p>
            <a:fld id="{8398C99B-155E-468C-BE23-BA99C3F5117C}" type="slidenum">
              <a:rPr lang="en-US" smtClean="0"/>
              <a:t>‹#›</a:t>
            </a:fld>
            <a:endParaRPr lang="en-US"/>
          </a:p>
        </p:txBody>
      </p:sp>
    </p:spTree>
    <p:extLst>
      <p:ext uri="{BB962C8B-B14F-4D97-AF65-F5344CB8AC3E}">
        <p14:creationId xmlns:p14="http://schemas.microsoft.com/office/powerpoint/2010/main" val="377565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00300-827C-4467-AD8B-A1E96BE81D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46E582-E228-4696-895F-47CC6542F6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60A864-3981-4638-B9E7-EE975FE28D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47C532-71EA-495B-9A02-A48AF09EE9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2264F4-DE6A-4868-8787-EB880DF01F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845904-658F-4B92-9B36-119CD9A9CF68}"/>
              </a:ext>
            </a:extLst>
          </p:cNvPr>
          <p:cNvSpPr>
            <a:spLocks noGrp="1"/>
          </p:cNvSpPr>
          <p:nvPr>
            <p:ph type="dt" sz="half" idx="10"/>
          </p:nvPr>
        </p:nvSpPr>
        <p:spPr/>
        <p:txBody>
          <a:bodyPr/>
          <a:lstStyle/>
          <a:p>
            <a:fld id="{97F54EF8-BA4C-4B36-9215-E8CF07327CFD}" type="datetimeFigureOut">
              <a:rPr lang="en-US" smtClean="0"/>
              <a:t>8/22/2021</a:t>
            </a:fld>
            <a:endParaRPr lang="en-US"/>
          </a:p>
        </p:txBody>
      </p:sp>
      <p:sp>
        <p:nvSpPr>
          <p:cNvPr id="8" name="Footer Placeholder 7">
            <a:extLst>
              <a:ext uri="{FF2B5EF4-FFF2-40B4-BE49-F238E27FC236}">
                <a16:creationId xmlns:a16="http://schemas.microsoft.com/office/drawing/2014/main" id="{7F2BF901-0847-4951-A1FD-2EB7395507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890FB7-663E-4966-9ACB-DC26F26617BB}"/>
              </a:ext>
            </a:extLst>
          </p:cNvPr>
          <p:cNvSpPr>
            <a:spLocks noGrp="1"/>
          </p:cNvSpPr>
          <p:nvPr>
            <p:ph type="sldNum" sz="quarter" idx="12"/>
          </p:nvPr>
        </p:nvSpPr>
        <p:spPr/>
        <p:txBody>
          <a:bodyPr/>
          <a:lstStyle/>
          <a:p>
            <a:fld id="{8398C99B-155E-468C-BE23-BA99C3F5117C}" type="slidenum">
              <a:rPr lang="en-US" smtClean="0"/>
              <a:t>‹#›</a:t>
            </a:fld>
            <a:endParaRPr lang="en-US"/>
          </a:p>
        </p:txBody>
      </p:sp>
    </p:spTree>
    <p:extLst>
      <p:ext uri="{BB962C8B-B14F-4D97-AF65-F5344CB8AC3E}">
        <p14:creationId xmlns:p14="http://schemas.microsoft.com/office/powerpoint/2010/main" val="2077518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34BF-430B-4A3F-A39E-EEB589326F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4E3C2E-47A7-4B14-8257-DCECC5CC911E}"/>
              </a:ext>
            </a:extLst>
          </p:cNvPr>
          <p:cNvSpPr>
            <a:spLocks noGrp="1"/>
          </p:cNvSpPr>
          <p:nvPr>
            <p:ph type="dt" sz="half" idx="10"/>
          </p:nvPr>
        </p:nvSpPr>
        <p:spPr/>
        <p:txBody>
          <a:bodyPr/>
          <a:lstStyle/>
          <a:p>
            <a:fld id="{97F54EF8-BA4C-4B36-9215-E8CF07327CFD}" type="datetimeFigureOut">
              <a:rPr lang="en-US" smtClean="0"/>
              <a:t>8/22/2021</a:t>
            </a:fld>
            <a:endParaRPr lang="en-US"/>
          </a:p>
        </p:txBody>
      </p:sp>
      <p:sp>
        <p:nvSpPr>
          <p:cNvPr id="4" name="Footer Placeholder 3">
            <a:extLst>
              <a:ext uri="{FF2B5EF4-FFF2-40B4-BE49-F238E27FC236}">
                <a16:creationId xmlns:a16="http://schemas.microsoft.com/office/drawing/2014/main" id="{345077B2-55E8-49AC-8230-3C9EDA1B75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E9D700-20EC-475F-8464-C4663637D822}"/>
              </a:ext>
            </a:extLst>
          </p:cNvPr>
          <p:cNvSpPr>
            <a:spLocks noGrp="1"/>
          </p:cNvSpPr>
          <p:nvPr>
            <p:ph type="sldNum" sz="quarter" idx="12"/>
          </p:nvPr>
        </p:nvSpPr>
        <p:spPr/>
        <p:txBody>
          <a:bodyPr/>
          <a:lstStyle/>
          <a:p>
            <a:fld id="{8398C99B-155E-468C-BE23-BA99C3F5117C}" type="slidenum">
              <a:rPr lang="en-US" smtClean="0"/>
              <a:t>‹#›</a:t>
            </a:fld>
            <a:endParaRPr lang="en-US"/>
          </a:p>
        </p:txBody>
      </p:sp>
    </p:spTree>
    <p:extLst>
      <p:ext uri="{BB962C8B-B14F-4D97-AF65-F5344CB8AC3E}">
        <p14:creationId xmlns:p14="http://schemas.microsoft.com/office/powerpoint/2010/main" val="3396528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A167CE-9E80-4A35-9E82-3BE2A082B4D4}"/>
              </a:ext>
            </a:extLst>
          </p:cNvPr>
          <p:cNvSpPr>
            <a:spLocks noGrp="1"/>
          </p:cNvSpPr>
          <p:nvPr>
            <p:ph type="dt" sz="half" idx="10"/>
          </p:nvPr>
        </p:nvSpPr>
        <p:spPr/>
        <p:txBody>
          <a:bodyPr/>
          <a:lstStyle/>
          <a:p>
            <a:fld id="{97F54EF8-BA4C-4B36-9215-E8CF07327CFD}" type="datetimeFigureOut">
              <a:rPr lang="en-US" smtClean="0"/>
              <a:t>8/22/2021</a:t>
            </a:fld>
            <a:endParaRPr lang="en-US"/>
          </a:p>
        </p:txBody>
      </p:sp>
      <p:sp>
        <p:nvSpPr>
          <p:cNvPr id="3" name="Footer Placeholder 2">
            <a:extLst>
              <a:ext uri="{FF2B5EF4-FFF2-40B4-BE49-F238E27FC236}">
                <a16:creationId xmlns:a16="http://schemas.microsoft.com/office/drawing/2014/main" id="{863FC398-32C8-45B5-A98B-C09E6C30C7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F1887D-F922-4F50-8B13-E3EB1AFE3725}"/>
              </a:ext>
            </a:extLst>
          </p:cNvPr>
          <p:cNvSpPr>
            <a:spLocks noGrp="1"/>
          </p:cNvSpPr>
          <p:nvPr>
            <p:ph type="sldNum" sz="quarter" idx="12"/>
          </p:nvPr>
        </p:nvSpPr>
        <p:spPr/>
        <p:txBody>
          <a:bodyPr/>
          <a:lstStyle/>
          <a:p>
            <a:fld id="{8398C99B-155E-468C-BE23-BA99C3F5117C}" type="slidenum">
              <a:rPr lang="en-US" smtClean="0"/>
              <a:t>‹#›</a:t>
            </a:fld>
            <a:endParaRPr lang="en-US"/>
          </a:p>
        </p:txBody>
      </p:sp>
    </p:spTree>
    <p:extLst>
      <p:ext uri="{BB962C8B-B14F-4D97-AF65-F5344CB8AC3E}">
        <p14:creationId xmlns:p14="http://schemas.microsoft.com/office/powerpoint/2010/main" val="2402234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A3DC1-5A70-4A7A-80F3-78B0682C4A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EC587B-EA21-456A-AC11-D6749AEDED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B4F083-0E4A-446C-8201-FD2C6D5514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285D22-8D81-45AC-B6ED-AC8DCFEB222F}"/>
              </a:ext>
            </a:extLst>
          </p:cNvPr>
          <p:cNvSpPr>
            <a:spLocks noGrp="1"/>
          </p:cNvSpPr>
          <p:nvPr>
            <p:ph type="dt" sz="half" idx="10"/>
          </p:nvPr>
        </p:nvSpPr>
        <p:spPr/>
        <p:txBody>
          <a:bodyPr/>
          <a:lstStyle/>
          <a:p>
            <a:fld id="{97F54EF8-BA4C-4B36-9215-E8CF07327CFD}" type="datetimeFigureOut">
              <a:rPr lang="en-US" smtClean="0"/>
              <a:t>8/22/2021</a:t>
            </a:fld>
            <a:endParaRPr lang="en-US"/>
          </a:p>
        </p:txBody>
      </p:sp>
      <p:sp>
        <p:nvSpPr>
          <p:cNvPr id="6" name="Footer Placeholder 5">
            <a:extLst>
              <a:ext uri="{FF2B5EF4-FFF2-40B4-BE49-F238E27FC236}">
                <a16:creationId xmlns:a16="http://schemas.microsoft.com/office/drawing/2014/main" id="{27178C4A-F406-4225-9B45-03256FC576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B7D79-06EE-4D05-827E-A572BE862CC0}"/>
              </a:ext>
            </a:extLst>
          </p:cNvPr>
          <p:cNvSpPr>
            <a:spLocks noGrp="1"/>
          </p:cNvSpPr>
          <p:nvPr>
            <p:ph type="sldNum" sz="quarter" idx="12"/>
          </p:nvPr>
        </p:nvSpPr>
        <p:spPr/>
        <p:txBody>
          <a:bodyPr/>
          <a:lstStyle/>
          <a:p>
            <a:fld id="{8398C99B-155E-468C-BE23-BA99C3F5117C}" type="slidenum">
              <a:rPr lang="en-US" smtClean="0"/>
              <a:t>‹#›</a:t>
            </a:fld>
            <a:endParaRPr lang="en-US"/>
          </a:p>
        </p:txBody>
      </p:sp>
    </p:spTree>
    <p:extLst>
      <p:ext uri="{BB962C8B-B14F-4D97-AF65-F5344CB8AC3E}">
        <p14:creationId xmlns:p14="http://schemas.microsoft.com/office/powerpoint/2010/main" val="1584593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D3BAC-A899-4DEE-A654-08C4533372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A299E-0951-4244-867D-7429EB6093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06674C-7704-4A8F-8F93-913621CF52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E2270A-ABEA-477C-A9C3-3EDEDA9FD9E0}"/>
              </a:ext>
            </a:extLst>
          </p:cNvPr>
          <p:cNvSpPr>
            <a:spLocks noGrp="1"/>
          </p:cNvSpPr>
          <p:nvPr>
            <p:ph type="dt" sz="half" idx="10"/>
          </p:nvPr>
        </p:nvSpPr>
        <p:spPr/>
        <p:txBody>
          <a:bodyPr/>
          <a:lstStyle/>
          <a:p>
            <a:fld id="{97F54EF8-BA4C-4B36-9215-E8CF07327CFD}" type="datetimeFigureOut">
              <a:rPr lang="en-US" smtClean="0"/>
              <a:t>8/22/2021</a:t>
            </a:fld>
            <a:endParaRPr lang="en-US"/>
          </a:p>
        </p:txBody>
      </p:sp>
      <p:sp>
        <p:nvSpPr>
          <p:cNvPr id="6" name="Footer Placeholder 5">
            <a:extLst>
              <a:ext uri="{FF2B5EF4-FFF2-40B4-BE49-F238E27FC236}">
                <a16:creationId xmlns:a16="http://schemas.microsoft.com/office/drawing/2014/main" id="{57F6D794-1E69-4F5E-998F-89E24AC331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B2510E-6F27-4162-AB1C-5A0776BFF1B9}"/>
              </a:ext>
            </a:extLst>
          </p:cNvPr>
          <p:cNvSpPr>
            <a:spLocks noGrp="1"/>
          </p:cNvSpPr>
          <p:nvPr>
            <p:ph type="sldNum" sz="quarter" idx="12"/>
          </p:nvPr>
        </p:nvSpPr>
        <p:spPr/>
        <p:txBody>
          <a:bodyPr/>
          <a:lstStyle/>
          <a:p>
            <a:fld id="{8398C99B-155E-468C-BE23-BA99C3F5117C}" type="slidenum">
              <a:rPr lang="en-US" smtClean="0"/>
              <a:t>‹#›</a:t>
            </a:fld>
            <a:endParaRPr lang="en-US"/>
          </a:p>
        </p:txBody>
      </p:sp>
    </p:spTree>
    <p:extLst>
      <p:ext uri="{BB962C8B-B14F-4D97-AF65-F5344CB8AC3E}">
        <p14:creationId xmlns:p14="http://schemas.microsoft.com/office/powerpoint/2010/main" val="3184121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9CACCE-DED1-4DFF-805E-8CB94D6BA8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B95B79-597E-4FBF-A6B3-7232156E1A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2553E2-8AB1-4CFA-BD95-F2217CD608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54EF8-BA4C-4B36-9215-E8CF07327CFD}" type="datetimeFigureOut">
              <a:rPr lang="en-US" smtClean="0"/>
              <a:t>8/22/2021</a:t>
            </a:fld>
            <a:endParaRPr lang="en-US"/>
          </a:p>
        </p:txBody>
      </p:sp>
      <p:sp>
        <p:nvSpPr>
          <p:cNvPr id="5" name="Footer Placeholder 4">
            <a:extLst>
              <a:ext uri="{FF2B5EF4-FFF2-40B4-BE49-F238E27FC236}">
                <a16:creationId xmlns:a16="http://schemas.microsoft.com/office/drawing/2014/main" id="{3B45E91C-A3A2-4BFB-B434-4486DF6C80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A21F4D-BED0-43B2-92DD-EE8EBE4757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8C99B-155E-468C-BE23-BA99C3F5117C}" type="slidenum">
              <a:rPr lang="en-US" smtClean="0"/>
              <a:t>‹#›</a:t>
            </a:fld>
            <a:endParaRPr lang="en-US"/>
          </a:p>
        </p:txBody>
      </p:sp>
    </p:spTree>
    <p:extLst>
      <p:ext uri="{BB962C8B-B14F-4D97-AF65-F5344CB8AC3E}">
        <p14:creationId xmlns:p14="http://schemas.microsoft.com/office/powerpoint/2010/main" val="3995412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6D0A2-B75A-4797-8373-B617A6A8C380}"/>
              </a:ext>
            </a:extLst>
          </p:cNvPr>
          <p:cNvSpPr>
            <a:spLocks noGrp="1"/>
          </p:cNvSpPr>
          <p:nvPr>
            <p:ph type="title"/>
          </p:nvPr>
        </p:nvSpPr>
        <p:spPr>
          <a:xfrm>
            <a:off x="838200" y="1787525"/>
            <a:ext cx="10515600" cy="1325563"/>
          </a:xfrm>
        </p:spPr>
        <p:txBody>
          <a:bodyPr/>
          <a:lstStyle/>
          <a:p>
            <a:pPr algn="ctr"/>
            <a:r>
              <a:rPr lang="en-US" b="1" dirty="0"/>
              <a:t>Devoting Ourselves to the Fellowship</a:t>
            </a:r>
          </a:p>
        </p:txBody>
      </p:sp>
    </p:spTree>
    <p:extLst>
      <p:ext uri="{BB962C8B-B14F-4D97-AF65-F5344CB8AC3E}">
        <p14:creationId xmlns:p14="http://schemas.microsoft.com/office/powerpoint/2010/main" val="1308596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1C1585-EE25-41C8-9624-36A5B6FB7578}"/>
              </a:ext>
            </a:extLst>
          </p:cNvPr>
          <p:cNvSpPr txBox="1"/>
          <p:nvPr/>
        </p:nvSpPr>
        <p:spPr>
          <a:xfrm>
            <a:off x="599440" y="132080"/>
            <a:ext cx="9966960" cy="5293757"/>
          </a:xfrm>
          <a:prstGeom prst="rect">
            <a:avLst/>
          </a:prstGeom>
          <a:noFill/>
        </p:spPr>
        <p:txBody>
          <a:bodyPr wrap="square" rtlCol="0">
            <a:spAutoFit/>
          </a:bodyPr>
          <a:lstStyle/>
          <a:p>
            <a:pPr defTabSz="914377"/>
            <a:r>
              <a:rPr lang="en-US" sz="3200" b="1" u="sng" dirty="0">
                <a:solidFill>
                  <a:prstClr val="black"/>
                </a:solidFill>
                <a:latin typeface="Calibri" panose="020F0502020204030204"/>
              </a:rPr>
              <a:t>Some Misguided Concepts</a:t>
            </a:r>
          </a:p>
          <a:p>
            <a:pPr defTabSz="914377"/>
            <a:endParaRPr lang="en-US" sz="2800" b="1" dirty="0">
              <a:solidFill>
                <a:prstClr val="black"/>
              </a:solidFill>
              <a:latin typeface="Calibri" panose="020F0502020204030204"/>
            </a:endParaRPr>
          </a:p>
          <a:p>
            <a:pPr marL="514338" indent="-514338" defTabSz="914377">
              <a:buFont typeface="+mj-lt"/>
              <a:buAutoNum type="arabicPeriod" startAt="2"/>
            </a:pPr>
            <a:r>
              <a:rPr lang="en-US" sz="2800" b="1" dirty="0">
                <a:solidFill>
                  <a:prstClr val="black"/>
                </a:solidFill>
                <a:latin typeface="Calibri" panose="020F0502020204030204"/>
              </a:rPr>
              <a:t>Christianity is part of Civic Mindedness</a:t>
            </a:r>
            <a:endParaRPr lang="en-US" sz="2800" dirty="0">
              <a:solidFill>
                <a:prstClr val="black"/>
              </a:solidFill>
              <a:latin typeface="Calibri" panose="020F0502020204030204"/>
              <a:sym typeface="Wingdings" panose="05000000000000000000" pitchFamily="2" charset="2"/>
            </a:endParaRPr>
          </a:p>
          <a:p>
            <a:pPr defTabSz="914377"/>
            <a:endParaRPr lang="en-US" dirty="0">
              <a:solidFill>
                <a:prstClr val="black"/>
              </a:solidFill>
              <a:latin typeface="Calibri" panose="020F0502020204030204"/>
            </a:endParaRPr>
          </a:p>
          <a:p>
            <a:pPr defTabSz="914377"/>
            <a:r>
              <a:rPr lang="en-US" sz="2400" i="1" dirty="0">
                <a:solidFill>
                  <a:prstClr val="black"/>
                </a:solidFill>
                <a:latin typeface="Calibri" panose="020F0502020204030204"/>
              </a:rPr>
              <a:t>	Some understand </a:t>
            </a:r>
            <a:r>
              <a:rPr lang="en-US" sz="2400" b="1" i="1" dirty="0">
                <a:solidFill>
                  <a:prstClr val="black"/>
                </a:solidFill>
                <a:latin typeface="Calibri" panose="020F0502020204030204"/>
              </a:rPr>
              <a:t>“Love Your Neighbor”</a:t>
            </a:r>
          </a:p>
          <a:p>
            <a:pPr defTabSz="914377"/>
            <a:r>
              <a:rPr lang="en-US" sz="2400" dirty="0">
                <a:solidFill>
                  <a:prstClr val="black"/>
                </a:solidFill>
                <a:latin typeface="Calibri" panose="020F0502020204030204"/>
              </a:rPr>
              <a:t>		but w/o prioritizing </a:t>
            </a:r>
            <a:r>
              <a:rPr lang="en-US" sz="2400" b="1" i="1" dirty="0">
                <a:solidFill>
                  <a:prstClr val="black"/>
                </a:solidFill>
                <a:latin typeface="Calibri" panose="020F0502020204030204"/>
              </a:rPr>
              <a:t>“Love One Another”</a:t>
            </a:r>
          </a:p>
          <a:p>
            <a:pPr defTabSz="914377"/>
            <a:r>
              <a:rPr lang="en-US" sz="2400" dirty="0">
                <a:solidFill>
                  <a:prstClr val="black"/>
                </a:solidFill>
                <a:latin typeface="Calibri" panose="020F0502020204030204"/>
              </a:rPr>
              <a:t>	</a:t>
            </a:r>
          </a:p>
          <a:p>
            <a:pPr algn="ctr" defTabSz="914377"/>
            <a:r>
              <a:rPr lang="en-US" sz="2400" b="1" dirty="0">
                <a:solidFill>
                  <a:prstClr val="white"/>
                </a:solidFill>
                <a:highlight>
                  <a:srgbClr val="000080"/>
                </a:highlight>
                <a:latin typeface="Calibri" panose="020F0502020204030204"/>
              </a:rPr>
              <a:t>Civic Mindedness is not the same thing as Brotherly Love!</a:t>
            </a:r>
          </a:p>
          <a:p>
            <a:pPr defTabSz="914377"/>
            <a:endParaRPr lang="en-US" sz="2400" dirty="0">
              <a:solidFill>
                <a:prstClr val="black"/>
              </a:solidFill>
              <a:latin typeface="Calibri" panose="020F0502020204030204"/>
            </a:endParaRPr>
          </a:p>
          <a:p>
            <a:pPr marL="457189" indent="-457189" defTabSz="914377">
              <a:buFont typeface="Arial" panose="020B0604020202020204" pitchFamily="34" charset="0"/>
              <a:buChar char="•"/>
            </a:pPr>
            <a:r>
              <a:rPr lang="en-US" sz="2800" dirty="0">
                <a:solidFill>
                  <a:prstClr val="black"/>
                </a:solidFill>
                <a:latin typeface="Calibri" panose="020F0502020204030204"/>
              </a:rPr>
              <a:t>“especially to the household of faith”</a:t>
            </a:r>
          </a:p>
          <a:p>
            <a:pPr marL="457189" indent="-457189" defTabSz="914377">
              <a:buFont typeface="Arial" panose="020B0604020202020204" pitchFamily="34" charset="0"/>
              <a:buChar char="•"/>
            </a:pPr>
            <a:r>
              <a:rPr lang="en-US" sz="2800" dirty="0">
                <a:solidFill>
                  <a:prstClr val="black"/>
                </a:solidFill>
                <a:latin typeface="Calibri" panose="020F0502020204030204"/>
              </a:rPr>
              <a:t>“washed the </a:t>
            </a:r>
            <a:r>
              <a:rPr lang="en-US" sz="2800" u="sng" dirty="0">
                <a:solidFill>
                  <a:prstClr val="black"/>
                </a:solidFill>
                <a:latin typeface="Calibri" panose="020F0502020204030204"/>
              </a:rPr>
              <a:t>saints</a:t>
            </a:r>
            <a:r>
              <a:rPr lang="en-US" sz="2800" dirty="0">
                <a:solidFill>
                  <a:prstClr val="black"/>
                </a:solidFill>
                <a:latin typeface="Calibri" panose="020F0502020204030204"/>
              </a:rPr>
              <a:t>’ feet”</a:t>
            </a:r>
          </a:p>
          <a:p>
            <a:pPr marL="457189" indent="-457189" defTabSz="914377">
              <a:buFont typeface="Arial" panose="020B0604020202020204" pitchFamily="34" charset="0"/>
              <a:buChar char="•"/>
            </a:pPr>
            <a:r>
              <a:rPr lang="en-US" sz="2800" dirty="0">
                <a:solidFill>
                  <a:prstClr val="black"/>
                </a:solidFill>
                <a:latin typeface="Calibri" panose="020F0502020204030204"/>
              </a:rPr>
              <a:t>“minister to the </a:t>
            </a:r>
            <a:r>
              <a:rPr lang="en-US" sz="2800" u="sng" dirty="0">
                <a:solidFill>
                  <a:prstClr val="black"/>
                </a:solidFill>
                <a:latin typeface="Calibri" panose="020F0502020204030204"/>
              </a:rPr>
              <a:t>saints</a:t>
            </a:r>
            <a:r>
              <a:rPr lang="en-US" sz="2800" dirty="0">
                <a:solidFill>
                  <a:prstClr val="black"/>
                </a:solidFill>
                <a:latin typeface="Calibri" panose="020F0502020204030204"/>
              </a:rPr>
              <a:t>”</a:t>
            </a:r>
          </a:p>
          <a:p>
            <a:pPr marL="457189" indent="-457189" defTabSz="914377">
              <a:buFont typeface="Arial" panose="020B0604020202020204" pitchFamily="34" charset="0"/>
              <a:buChar char="•"/>
            </a:pPr>
            <a:r>
              <a:rPr lang="en-US" sz="2800" dirty="0">
                <a:solidFill>
                  <a:prstClr val="black"/>
                </a:solidFill>
                <a:latin typeface="Calibri" panose="020F0502020204030204"/>
              </a:rPr>
              <a:t>“</a:t>
            </a:r>
            <a:r>
              <a:rPr lang="en-US" sz="2800" dirty="0">
                <a:solidFill>
                  <a:srgbClr val="000000"/>
                </a:solidFill>
                <a:latin typeface="system-ui"/>
              </a:rPr>
              <a:t>Be devoted to one another in </a:t>
            </a:r>
            <a:r>
              <a:rPr lang="en-US" sz="2800" b="1" u="sng" dirty="0">
                <a:solidFill>
                  <a:srgbClr val="000000"/>
                </a:solidFill>
                <a:latin typeface="system-ui"/>
              </a:rPr>
              <a:t>brotherly</a:t>
            </a:r>
            <a:r>
              <a:rPr lang="en-US" sz="2800" dirty="0">
                <a:solidFill>
                  <a:srgbClr val="000000"/>
                </a:solidFill>
                <a:latin typeface="system-ui"/>
              </a:rPr>
              <a:t> love” (Romans 12:10)</a:t>
            </a:r>
            <a:endParaRPr lang="en-US" dirty="0">
              <a:solidFill>
                <a:prstClr val="black"/>
              </a:solidFill>
              <a:latin typeface="Calibri" panose="020F0502020204030204"/>
            </a:endParaRPr>
          </a:p>
        </p:txBody>
      </p:sp>
    </p:spTree>
    <p:extLst>
      <p:ext uri="{BB962C8B-B14F-4D97-AF65-F5344CB8AC3E}">
        <p14:creationId xmlns:p14="http://schemas.microsoft.com/office/powerpoint/2010/main" val="250599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1C1585-EE25-41C8-9624-36A5B6FB7578}"/>
              </a:ext>
            </a:extLst>
          </p:cNvPr>
          <p:cNvSpPr txBox="1"/>
          <p:nvPr/>
        </p:nvSpPr>
        <p:spPr>
          <a:xfrm>
            <a:off x="609600" y="132081"/>
            <a:ext cx="10556240" cy="5324535"/>
          </a:xfrm>
          <a:prstGeom prst="rect">
            <a:avLst/>
          </a:prstGeom>
          <a:noFill/>
        </p:spPr>
        <p:txBody>
          <a:bodyPr wrap="square" rtlCol="0">
            <a:spAutoFit/>
          </a:bodyPr>
          <a:lstStyle/>
          <a:p>
            <a:pPr defTabSz="914377"/>
            <a:r>
              <a:rPr lang="en-US" sz="3200" b="1" u="sng" dirty="0">
                <a:solidFill>
                  <a:prstClr val="black"/>
                </a:solidFill>
                <a:latin typeface="Calibri" panose="020F0502020204030204"/>
              </a:rPr>
              <a:t>Some Misguided Concepts</a:t>
            </a:r>
          </a:p>
          <a:p>
            <a:pPr defTabSz="914377"/>
            <a:endParaRPr lang="en-US" sz="2800" b="1" dirty="0">
              <a:solidFill>
                <a:prstClr val="black"/>
              </a:solidFill>
              <a:latin typeface="Calibri" panose="020F0502020204030204"/>
            </a:endParaRPr>
          </a:p>
          <a:p>
            <a:pPr marL="514338" indent="-514338" defTabSz="914377">
              <a:buFont typeface="+mj-lt"/>
              <a:buAutoNum type="arabicPeriod" startAt="3"/>
            </a:pPr>
            <a:r>
              <a:rPr lang="en-US" sz="2800" b="1" dirty="0">
                <a:solidFill>
                  <a:prstClr val="black"/>
                </a:solidFill>
                <a:latin typeface="Calibri" panose="020F0502020204030204"/>
              </a:rPr>
              <a:t>Church is a place I go</a:t>
            </a:r>
          </a:p>
          <a:p>
            <a:pPr marL="914377" lvl="1" indent="-457189" defTabSz="914377">
              <a:buFont typeface="Arial" panose="020B0604020202020204" pitchFamily="34" charset="0"/>
              <a:buChar char="•"/>
            </a:pPr>
            <a:r>
              <a:rPr lang="en-US" sz="2800" dirty="0">
                <a:solidFill>
                  <a:prstClr val="black"/>
                </a:solidFill>
                <a:latin typeface="Calibri" panose="020F0502020204030204"/>
                <a:sym typeface="Wingdings" panose="05000000000000000000" pitchFamily="2" charset="2"/>
              </a:rPr>
              <a:t>Sometimes people feel like outsiders because they act like outsiders</a:t>
            </a:r>
          </a:p>
          <a:p>
            <a:pPr marL="914377" lvl="1" indent="-457189" defTabSz="914377">
              <a:buFont typeface="Arial" panose="020B0604020202020204" pitchFamily="34" charset="0"/>
              <a:buChar char="•"/>
            </a:pPr>
            <a:r>
              <a:rPr lang="en-US" sz="2800" dirty="0">
                <a:solidFill>
                  <a:prstClr val="black"/>
                </a:solidFill>
                <a:latin typeface="Calibri" panose="020F0502020204030204"/>
                <a:sym typeface="Wingdings" panose="05000000000000000000" pitchFamily="2" charset="2"/>
              </a:rPr>
              <a:t>Make yourself indispensable and you’ll feel that you belong</a:t>
            </a:r>
          </a:p>
          <a:p>
            <a:pPr marL="914377" lvl="1" indent="-457189" defTabSz="914377">
              <a:buFont typeface="Arial" panose="020B0604020202020204" pitchFamily="34" charset="0"/>
              <a:buChar char="•"/>
            </a:pPr>
            <a:r>
              <a:rPr lang="en-US" sz="2800" dirty="0">
                <a:solidFill>
                  <a:prstClr val="black"/>
                </a:solidFill>
                <a:latin typeface="Calibri" panose="020F0502020204030204"/>
                <a:sym typeface="Wingdings" panose="05000000000000000000" pitchFamily="2" charset="2"/>
              </a:rPr>
              <a:t>Many ways to be useful</a:t>
            </a:r>
          </a:p>
          <a:p>
            <a:pPr marL="914377" lvl="1" indent="-457189" defTabSz="914377">
              <a:buFont typeface="Arial" panose="020B0604020202020204" pitchFamily="34" charset="0"/>
              <a:buChar char="•"/>
            </a:pPr>
            <a:r>
              <a:rPr lang="en-US" sz="2800" dirty="0">
                <a:solidFill>
                  <a:prstClr val="black"/>
                </a:solidFill>
                <a:latin typeface="Calibri" panose="020F0502020204030204"/>
                <a:sym typeface="Wingdings" panose="05000000000000000000" pitchFamily="2" charset="2"/>
              </a:rPr>
              <a:t>Acts 2:42, “fellowship” as illustrated in following context</a:t>
            </a:r>
          </a:p>
          <a:p>
            <a:pPr marL="914377" lvl="1" indent="-457189" defTabSz="914377">
              <a:buFont typeface="Arial" panose="020B0604020202020204" pitchFamily="34" charset="0"/>
              <a:buChar char="•"/>
            </a:pPr>
            <a:r>
              <a:rPr lang="en-US" sz="2800" dirty="0">
                <a:solidFill>
                  <a:prstClr val="black"/>
                </a:solidFill>
                <a:latin typeface="Calibri" panose="020F0502020204030204"/>
                <a:sym typeface="Wingdings" panose="05000000000000000000" pitchFamily="2" charset="2"/>
              </a:rPr>
              <a:t>could also be translated “</a:t>
            </a:r>
            <a:r>
              <a:rPr lang="en-US" sz="2800" b="1" i="1" dirty="0">
                <a:solidFill>
                  <a:prstClr val="black"/>
                </a:solidFill>
                <a:latin typeface="Calibri" panose="020F0502020204030204"/>
                <a:sym typeface="Wingdings" panose="05000000000000000000" pitchFamily="2" charset="2"/>
              </a:rPr>
              <a:t>communion</a:t>
            </a:r>
            <a:r>
              <a:rPr lang="en-US" sz="2800" dirty="0">
                <a:solidFill>
                  <a:prstClr val="black"/>
                </a:solidFill>
                <a:latin typeface="Calibri" panose="020F0502020204030204"/>
                <a:sym typeface="Wingdings" panose="05000000000000000000" pitchFamily="2" charset="2"/>
              </a:rPr>
              <a:t>” i.e., </a:t>
            </a:r>
            <a:r>
              <a:rPr lang="en-US" sz="2800" b="1" i="1" dirty="0">
                <a:solidFill>
                  <a:prstClr val="black"/>
                </a:solidFill>
                <a:latin typeface="Calibri" panose="020F0502020204030204"/>
                <a:sym typeface="Wingdings" panose="05000000000000000000" pitchFamily="2" charset="2"/>
              </a:rPr>
              <a:t>sharing</a:t>
            </a:r>
            <a:r>
              <a:rPr lang="en-US" sz="2800" dirty="0">
                <a:solidFill>
                  <a:prstClr val="black"/>
                </a:solidFill>
                <a:latin typeface="Calibri" panose="020F0502020204030204"/>
                <a:sym typeface="Wingdings" panose="05000000000000000000" pitchFamily="2" charset="2"/>
              </a:rPr>
              <a:t>,</a:t>
            </a:r>
          </a:p>
          <a:p>
            <a:pPr marL="914377" lvl="2" defTabSz="914377"/>
            <a:r>
              <a:rPr lang="en-US" sz="2800" dirty="0">
                <a:solidFill>
                  <a:prstClr val="black"/>
                </a:solidFill>
                <a:latin typeface="Calibri" panose="020F0502020204030204"/>
                <a:sym typeface="Wingdings" panose="05000000000000000000" pitchFamily="2" charset="2"/>
              </a:rPr>
              <a:t>	points to </a:t>
            </a:r>
            <a:r>
              <a:rPr lang="en-US" sz="2800" b="1" i="1" dirty="0">
                <a:solidFill>
                  <a:prstClr val="black"/>
                </a:solidFill>
                <a:latin typeface="Calibri" panose="020F0502020204030204"/>
                <a:sym typeface="Wingdings" panose="05000000000000000000" pitchFamily="2" charset="2"/>
              </a:rPr>
              <a:t>community</a:t>
            </a:r>
            <a:r>
              <a:rPr lang="en-US" sz="2800" dirty="0">
                <a:solidFill>
                  <a:prstClr val="black"/>
                </a:solidFill>
                <a:latin typeface="Calibri" panose="020F0502020204030204"/>
                <a:sym typeface="Wingdings" panose="05000000000000000000" pitchFamily="2" charset="2"/>
              </a:rPr>
              <a:t>.</a:t>
            </a:r>
          </a:p>
          <a:p>
            <a:pPr marL="914377" lvl="2" defTabSz="914377"/>
            <a:r>
              <a:rPr lang="en-US" sz="2800" dirty="0">
                <a:solidFill>
                  <a:prstClr val="black"/>
                </a:solidFill>
                <a:latin typeface="Calibri" panose="020F0502020204030204"/>
                <a:sym typeface="Wingdings" panose="05000000000000000000" pitchFamily="2" charset="2"/>
              </a:rPr>
              <a:t>	The church, i.e., the local congregation, is a community.</a:t>
            </a:r>
          </a:p>
          <a:p>
            <a:pPr marL="914377" lvl="1" indent="-457189" defTabSz="914377">
              <a:buFont typeface="Arial" panose="020B0604020202020204" pitchFamily="34" charset="0"/>
              <a:buChar char="•"/>
            </a:pPr>
            <a:r>
              <a:rPr lang="en-US" sz="2800" dirty="0">
                <a:solidFill>
                  <a:prstClr val="black"/>
                </a:solidFill>
                <a:latin typeface="Calibri" panose="020F0502020204030204"/>
                <a:sym typeface="Wingdings" panose="05000000000000000000" pitchFamily="2" charset="2"/>
              </a:rPr>
              <a:t>Are you a vital part of a community, or are you just an attender? </a:t>
            </a:r>
            <a:endParaRPr lang="en-US" dirty="0">
              <a:solidFill>
                <a:prstClr val="black"/>
              </a:solidFill>
              <a:latin typeface="Calibri" panose="020F0502020204030204"/>
            </a:endParaRPr>
          </a:p>
        </p:txBody>
      </p:sp>
      <p:sp>
        <p:nvSpPr>
          <p:cNvPr id="5" name="TextBox 4">
            <a:extLst>
              <a:ext uri="{FF2B5EF4-FFF2-40B4-BE49-F238E27FC236}">
                <a16:creationId xmlns:a16="http://schemas.microsoft.com/office/drawing/2014/main" id="{2510D863-7632-4907-84B1-50784496A583}"/>
              </a:ext>
            </a:extLst>
          </p:cNvPr>
          <p:cNvSpPr txBox="1"/>
          <p:nvPr/>
        </p:nvSpPr>
        <p:spPr>
          <a:xfrm>
            <a:off x="4530183" y="744221"/>
            <a:ext cx="7546588" cy="6124754"/>
          </a:xfrm>
          <a:prstGeom prst="rect">
            <a:avLst/>
          </a:prstGeom>
          <a:solidFill>
            <a:schemeClr val="bg1"/>
          </a:solidFill>
          <a:ln>
            <a:solidFill>
              <a:schemeClr val="tx1"/>
            </a:solidFill>
          </a:ln>
          <a:effectLst>
            <a:outerShdw blurRad="50800" dist="38100" dir="13500000" algn="br" rotWithShape="0">
              <a:prstClr val="black">
                <a:alpha val="40000"/>
              </a:prstClr>
            </a:outerShdw>
          </a:effectLst>
        </p:spPr>
        <p:txBody>
          <a:bodyPr wrap="square">
            <a:spAutoFit/>
          </a:bodyPr>
          <a:lstStyle/>
          <a:p>
            <a:pPr defTabSz="914377"/>
            <a:r>
              <a:rPr lang="en-US" sz="2800" b="1">
                <a:solidFill>
                  <a:srgbClr val="000000"/>
                </a:solidFill>
                <a:latin typeface="Palatino Linotype" panose="02040502050505030304" pitchFamily="18" charset="0"/>
              </a:rPr>
              <a:t>Romans 12</a:t>
            </a:r>
            <a:r>
              <a:rPr lang="en-US" sz="2800">
                <a:solidFill>
                  <a:srgbClr val="000000"/>
                </a:solidFill>
                <a:latin typeface="Palatino Linotype" panose="02040502050505030304" pitchFamily="18" charset="0"/>
              </a:rPr>
              <a:t> </a:t>
            </a:r>
            <a:r>
              <a:rPr lang="en-US" sz="2800" b="1" baseline="30000">
                <a:solidFill>
                  <a:srgbClr val="000000"/>
                </a:solidFill>
                <a:latin typeface="Palatino Linotype" panose="02040502050505030304" pitchFamily="18" charset="0"/>
              </a:rPr>
              <a:t>4 </a:t>
            </a:r>
            <a:r>
              <a:rPr lang="en-US" sz="2800">
                <a:solidFill>
                  <a:srgbClr val="000000"/>
                </a:solidFill>
                <a:latin typeface="Palatino Linotype" panose="02040502050505030304" pitchFamily="18" charset="0"/>
              </a:rPr>
              <a:t>For just as we have many parts in one body and all the body’s parts do not have the same function, </a:t>
            </a:r>
            <a:r>
              <a:rPr lang="en-US" sz="2800" b="1" baseline="30000">
                <a:solidFill>
                  <a:srgbClr val="000000"/>
                </a:solidFill>
                <a:latin typeface="Palatino Linotype" panose="02040502050505030304" pitchFamily="18" charset="0"/>
              </a:rPr>
              <a:t>5 </a:t>
            </a:r>
            <a:r>
              <a:rPr lang="en-US" sz="2800">
                <a:solidFill>
                  <a:srgbClr val="000000"/>
                </a:solidFill>
                <a:latin typeface="Palatino Linotype" panose="02040502050505030304" pitchFamily="18" charset="0"/>
              </a:rPr>
              <a:t>so we, who are many, are one body in Christ, and individually parts of one another. </a:t>
            </a:r>
            <a:r>
              <a:rPr lang="en-US" sz="2800" b="1" baseline="30000">
                <a:solidFill>
                  <a:srgbClr val="000000"/>
                </a:solidFill>
                <a:latin typeface="Palatino Linotype" panose="02040502050505030304" pitchFamily="18" charset="0"/>
              </a:rPr>
              <a:t>6 </a:t>
            </a:r>
            <a:r>
              <a:rPr lang="en-US" sz="2800">
                <a:solidFill>
                  <a:srgbClr val="000000"/>
                </a:solidFill>
                <a:latin typeface="Palatino Linotype" panose="02040502050505030304" pitchFamily="18" charset="0"/>
              </a:rPr>
              <a:t>However, since we have gifts that differ according to the grace given to us, each of us is to use them properly: if prophecy, in proportion to one’s faith; </a:t>
            </a:r>
            <a:r>
              <a:rPr lang="en-US" sz="2800" b="1" baseline="30000">
                <a:solidFill>
                  <a:srgbClr val="000000"/>
                </a:solidFill>
                <a:latin typeface="Palatino Linotype" panose="02040502050505030304" pitchFamily="18" charset="0"/>
              </a:rPr>
              <a:t>7 </a:t>
            </a:r>
            <a:r>
              <a:rPr lang="en-US" sz="2800">
                <a:solidFill>
                  <a:srgbClr val="000000"/>
                </a:solidFill>
                <a:latin typeface="Palatino Linotype" panose="02040502050505030304" pitchFamily="18" charset="0"/>
              </a:rPr>
              <a:t>if service, in the act of serving; or the one who teaches, in the act of teaching; </a:t>
            </a:r>
            <a:r>
              <a:rPr lang="en-US" sz="2800" b="1" baseline="30000">
                <a:solidFill>
                  <a:srgbClr val="000000"/>
                </a:solidFill>
                <a:latin typeface="Palatino Linotype" panose="02040502050505030304" pitchFamily="18" charset="0"/>
              </a:rPr>
              <a:t>8 </a:t>
            </a:r>
            <a:r>
              <a:rPr lang="en-US" sz="2800">
                <a:solidFill>
                  <a:srgbClr val="000000"/>
                </a:solidFill>
                <a:latin typeface="Palatino Linotype" panose="02040502050505030304" pitchFamily="18" charset="0"/>
              </a:rPr>
              <a:t>or the one who exhorts, in the work of exhortation; the one who gives, with generosity; the one who is in leadership, with diligence; the one who shows mercy, with cheerfulness.</a:t>
            </a:r>
            <a:endParaRPr lang="en-US" sz="280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390243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6D0A2-B75A-4797-8373-B617A6A8C380}"/>
              </a:ext>
            </a:extLst>
          </p:cNvPr>
          <p:cNvSpPr>
            <a:spLocks noGrp="1"/>
          </p:cNvSpPr>
          <p:nvPr>
            <p:ph type="title"/>
          </p:nvPr>
        </p:nvSpPr>
        <p:spPr>
          <a:xfrm>
            <a:off x="838200" y="1787525"/>
            <a:ext cx="10515600" cy="1325563"/>
          </a:xfrm>
        </p:spPr>
        <p:txBody>
          <a:bodyPr/>
          <a:lstStyle/>
          <a:p>
            <a:pPr algn="ctr"/>
            <a:r>
              <a:rPr lang="en-US" b="1" dirty="0"/>
              <a:t>Devoting Ourselves to the Fellowship</a:t>
            </a:r>
          </a:p>
        </p:txBody>
      </p:sp>
    </p:spTree>
    <p:extLst>
      <p:ext uri="{BB962C8B-B14F-4D97-AF65-F5344CB8AC3E}">
        <p14:creationId xmlns:p14="http://schemas.microsoft.com/office/powerpoint/2010/main" val="559525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A2960A3A-1FC1-448B-A0DC-F24B8760CAE3}"/>
              </a:ext>
            </a:extLst>
          </p:cNvPr>
          <p:cNvGrpSpPr/>
          <p:nvPr/>
        </p:nvGrpSpPr>
        <p:grpSpPr>
          <a:xfrm>
            <a:off x="747135" y="2453267"/>
            <a:ext cx="1371600" cy="1126275"/>
            <a:chOff x="747134" y="2453267"/>
            <a:chExt cx="1371600" cy="1126274"/>
          </a:xfrm>
        </p:grpSpPr>
        <p:sp>
          <p:nvSpPr>
            <p:cNvPr id="5" name="Rectangle 4">
              <a:extLst>
                <a:ext uri="{FF2B5EF4-FFF2-40B4-BE49-F238E27FC236}">
                  <a16:creationId xmlns:a16="http://schemas.microsoft.com/office/drawing/2014/main" id="{287DC087-6A08-45EF-A2CE-5D87D48C6EC0}"/>
                </a:ext>
              </a:extLst>
            </p:cNvPr>
            <p:cNvSpPr/>
            <p:nvPr/>
          </p:nvSpPr>
          <p:spPr>
            <a:xfrm>
              <a:off x="847493" y="2932771"/>
              <a:ext cx="1159727" cy="64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6" name="Isosceles Triangle 5">
              <a:extLst>
                <a:ext uri="{FF2B5EF4-FFF2-40B4-BE49-F238E27FC236}">
                  <a16:creationId xmlns:a16="http://schemas.microsoft.com/office/drawing/2014/main" id="{A1E39E30-E75F-428D-A111-DD206E014A0D}"/>
                </a:ext>
              </a:extLst>
            </p:cNvPr>
            <p:cNvSpPr/>
            <p:nvPr/>
          </p:nvSpPr>
          <p:spPr>
            <a:xfrm>
              <a:off x="747134" y="2453267"/>
              <a:ext cx="1371600" cy="47950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grpSp>
      <p:grpSp>
        <p:nvGrpSpPr>
          <p:cNvPr id="13" name="Group 12">
            <a:extLst>
              <a:ext uri="{FF2B5EF4-FFF2-40B4-BE49-F238E27FC236}">
                <a16:creationId xmlns:a16="http://schemas.microsoft.com/office/drawing/2014/main" id="{508124E2-F098-4597-B582-D8AD14EE0E27}"/>
              </a:ext>
            </a:extLst>
          </p:cNvPr>
          <p:cNvGrpSpPr/>
          <p:nvPr/>
        </p:nvGrpSpPr>
        <p:grpSpPr>
          <a:xfrm>
            <a:off x="7244573" y="397727"/>
            <a:ext cx="1371600" cy="1126275"/>
            <a:chOff x="747134" y="2453267"/>
            <a:chExt cx="1371600" cy="1126274"/>
          </a:xfrm>
        </p:grpSpPr>
        <p:sp>
          <p:nvSpPr>
            <p:cNvPr id="14" name="Rectangle 13">
              <a:extLst>
                <a:ext uri="{FF2B5EF4-FFF2-40B4-BE49-F238E27FC236}">
                  <a16:creationId xmlns:a16="http://schemas.microsoft.com/office/drawing/2014/main" id="{C23D13BD-677E-46D9-A1CA-C7206DA750F1}"/>
                </a:ext>
              </a:extLst>
            </p:cNvPr>
            <p:cNvSpPr/>
            <p:nvPr/>
          </p:nvSpPr>
          <p:spPr>
            <a:xfrm>
              <a:off x="847493" y="2932771"/>
              <a:ext cx="1159727" cy="64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15" name="Isosceles Triangle 14">
              <a:extLst>
                <a:ext uri="{FF2B5EF4-FFF2-40B4-BE49-F238E27FC236}">
                  <a16:creationId xmlns:a16="http://schemas.microsoft.com/office/drawing/2014/main" id="{6FAEE285-6516-4CEE-BBE4-255E55114256}"/>
                </a:ext>
              </a:extLst>
            </p:cNvPr>
            <p:cNvSpPr/>
            <p:nvPr/>
          </p:nvSpPr>
          <p:spPr>
            <a:xfrm>
              <a:off x="747134" y="2453267"/>
              <a:ext cx="1371600" cy="47950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grpSp>
      <p:grpSp>
        <p:nvGrpSpPr>
          <p:cNvPr id="16" name="Group 15">
            <a:extLst>
              <a:ext uri="{FF2B5EF4-FFF2-40B4-BE49-F238E27FC236}">
                <a16:creationId xmlns:a16="http://schemas.microsoft.com/office/drawing/2014/main" id="{3D689B3B-F273-4AB1-BD38-72E245759E52}"/>
              </a:ext>
            </a:extLst>
          </p:cNvPr>
          <p:cNvGrpSpPr/>
          <p:nvPr/>
        </p:nvGrpSpPr>
        <p:grpSpPr>
          <a:xfrm>
            <a:off x="9898555" y="4791305"/>
            <a:ext cx="1371600" cy="1126275"/>
            <a:chOff x="747134" y="2453267"/>
            <a:chExt cx="1371600" cy="1126274"/>
          </a:xfrm>
        </p:grpSpPr>
        <p:sp>
          <p:nvSpPr>
            <p:cNvPr id="17" name="Rectangle 16">
              <a:extLst>
                <a:ext uri="{FF2B5EF4-FFF2-40B4-BE49-F238E27FC236}">
                  <a16:creationId xmlns:a16="http://schemas.microsoft.com/office/drawing/2014/main" id="{77702638-7211-4887-97E7-BCD575DFA99B}"/>
                </a:ext>
              </a:extLst>
            </p:cNvPr>
            <p:cNvSpPr/>
            <p:nvPr/>
          </p:nvSpPr>
          <p:spPr>
            <a:xfrm>
              <a:off x="847493" y="2932771"/>
              <a:ext cx="1159727" cy="64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18" name="Isosceles Triangle 17">
              <a:extLst>
                <a:ext uri="{FF2B5EF4-FFF2-40B4-BE49-F238E27FC236}">
                  <a16:creationId xmlns:a16="http://schemas.microsoft.com/office/drawing/2014/main" id="{3C2DD390-2DED-4A75-AEA6-6C4A51FD86BF}"/>
                </a:ext>
              </a:extLst>
            </p:cNvPr>
            <p:cNvSpPr/>
            <p:nvPr/>
          </p:nvSpPr>
          <p:spPr>
            <a:xfrm>
              <a:off x="747134" y="2453267"/>
              <a:ext cx="1371600" cy="47950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grpSp>
      <p:grpSp>
        <p:nvGrpSpPr>
          <p:cNvPr id="31" name="Group 30">
            <a:extLst>
              <a:ext uri="{FF2B5EF4-FFF2-40B4-BE49-F238E27FC236}">
                <a16:creationId xmlns:a16="http://schemas.microsoft.com/office/drawing/2014/main" id="{9D77DEB7-58C3-4BB1-8AEE-38D11F20FEA9}"/>
              </a:ext>
            </a:extLst>
          </p:cNvPr>
          <p:cNvGrpSpPr/>
          <p:nvPr/>
        </p:nvGrpSpPr>
        <p:grpSpPr>
          <a:xfrm>
            <a:off x="9103103" y="3627860"/>
            <a:ext cx="1371600" cy="1126275"/>
            <a:chOff x="747134" y="2453267"/>
            <a:chExt cx="1371600" cy="1126274"/>
          </a:xfrm>
          <a:solidFill>
            <a:schemeClr val="bg1">
              <a:lumMod val="85000"/>
            </a:schemeClr>
          </a:solidFill>
        </p:grpSpPr>
        <p:sp>
          <p:nvSpPr>
            <p:cNvPr id="32" name="Rectangle 31">
              <a:extLst>
                <a:ext uri="{FF2B5EF4-FFF2-40B4-BE49-F238E27FC236}">
                  <a16:creationId xmlns:a16="http://schemas.microsoft.com/office/drawing/2014/main" id="{60F9A56E-98A7-482B-953E-D7D61D44352B}"/>
                </a:ext>
              </a:extLst>
            </p:cNvPr>
            <p:cNvSpPr/>
            <p:nvPr/>
          </p:nvSpPr>
          <p:spPr>
            <a:xfrm>
              <a:off x="847493" y="2932771"/>
              <a:ext cx="1159727" cy="64677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33" name="Isosceles Triangle 32">
              <a:extLst>
                <a:ext uri="{FF2B5EF4-FFF2-40B4-BE49-F238E27FC236}">
                  <a16:creationId xmlns:a16="http://schemas.microsoft.com/office/drawing/2014/main" id="{627282F4-FB70-4A5B-BD29-AB32D5D0C180}"/>
                </a:ext>
              </a:extLst>
            </p:cNvPr>
            <p:cNvSpPr/>
            <p:nvPr/>
          </p:nvSpPr>
          <p:spPr>
            <a:xfrm>
              <a:off x="747134" y="2453267"/>
              <a:ext cx="1371600" cy="479503"/>
            </a:xfrm>
            <a:prstGeom prs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grpSp>
      <p:sp>
        <p:nvSpPr>
          <p:cNvPr id="45" name="Speech Bubble: Oval 44">
            <a:extLst>
              <a:ext uri="{FF2B5EF4-FFF2-40B4-BE49-F238E27FC236}">
                <a16:creationId xmlns:a16="http://schemas.microsoft.com/office/drawing/2014/main" id="{95761E80-27AB-45D1-BF83-14DE8521308E}"/>
              </a:ext>
            </a:extLst>
          </p:cNvPr>
          <p:cNvSpPr/>
          <p:nvPr/>
        </p:nvSpPr>
        <p:spPr>
          <a:xfrm>
            <a:off x="1293848" y="1480501"/>
            <a:ext cx="2453955" cy="1182587"/>
          </a:xfrm>
          <a:prstGeom prst="wedgeEllipseCallout">
            <a:avLst>
              <a:gd name="adj1" fmla="val -37628"/>
              <a:gd name="adj2" fmla="val 73986"/>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377"/>
            <a:r>
              <a:rPr lang="en-US" sz="2400">
                <a:solidFill>
                  <a:prstClr val="black"/>
                </a:solidFill>
                <a:latin typeface="Calibri" panose="020F0502020204030204"/>
              </a:rPr>
              <a:t>Talk about looking after each other</a:t>
            </a:r>
          </a:p>
        </p:txBody>
      </p:sp>
      <p:sp>
        <p:nvSpPr>
          <p:cNvPr id="2" name="TextBox 1">
            <a:extLst>
              <a:ext uri="{FF2B5EF4-FFF2-40B4-BE49-F238E27FC236}">
                <a16:creationId xmlns:a16="http://schemas.microsoft.com/office/drawing/2014/main" id="{CEDCF7C6-D575-40CD-BDAD-D97F952CDAA3}"/>
              </a:ext>
            </a:extLst>
          </p:cNvPr>
          <p:cNvSpPr txBox="1"/>
          <p:nvPr/>
        </p:nvSpPr>
        <p:spPr>
          <a:xfrm>
            <a:off x="860968" y="3002942"/>
            <a:ext cx="1204641" cy="523220"/>
          </a:xfrm>
          <a:prstGeom prst="rect">
            <a:avLst/>
          </a:prstGeom>
          <a:noFill/>
        </p:spPr>
        <p:txBody>
          <a:bodyPr wrap="square" rtlCol="0">
            <a:spAutoFit/>
          </a:bodyPr>
          <a:lstStyle/>
          <a:p>
            <a:pPr defTabSz="914377"/>
            <a:r>
              <a:rPr lang="en-US" sz="2800" b="1">
                <a:solidFill>
                  <a:prstClr val="white"/>
                </a:solidFill>
                <a:effectLst>
                  <a:outerShdw blurRad="38100" dist="38100" dir="2700000" algn="tl">
                    <a:srgbClr val="000000">
                      <a:alpha val="43137"/>
                    </a:srgbClr>
                  </a:outerShdw>
                </a:effectLst>
                <a:latin typeface="Calibri" panose="020F0502020204030204"/>
              </a:rPr>
              <a:t>Saint 1</a:t>
            </a:r>
          </a:p>
        </p:txBody>
      </p:sp>
      <p:sp>
        <p:nvSpPr>
          <p:cNvPr id="47" name="TextBox 46">
            <a:extLst>
              <a:ext uri="{FF2B5EF4-FFF2-40B4-BE49-F238E27FC236}">
                <a16:creationId xmlns:a16="http://schemas.microsoft.com/office/drawing/2014/main" id="{51EE7F75-074E-4E99-824F-69ECB5CC4918}"/>
              </a:ext>
            </a:extLst>
          </p:cNvPr>
          <p:cNvSpPr txBox="1"/>
          <p:nvPr/>
        </p:nvSpPr>
        <p:spPr>
          <a:xfrm>
            <a:off x="10055767" y="5421022"/>
            <a:ext cx="1371600" cy="523220"/>
          </a:xfrm>
          <a:prstGeom prst="rect">
            <a:avLst/>
          </a:prstGeom>
          <a:noFill/>
        </p:spPr>
        <p:txBody>
          <a:bodyPr wrap="square" rtlCol="0">
            <a:spAutoFit/>
          </a:bodyPr>
          <a:lstStyle/>
          <a:p>
            <a:pPr defTabSz="914377"/>
            <a:r>
              <a:rPr lang="en-US" sz="2800" b="1" dirty="0">
                <a:solidFill>
                  <a:prstClr val="white"/>
                </a:solidFill>
                <a:effectLst>
                  <a:outerShdw blurRad="38100" dist="38100" dir="2700000" algn="tl">
                    <a:srgbClr val="000000">
                      <a:alpha val="43137"/>
                    </a:srgbClr>
                  </a:outerShdw>
                </a:effectLst>
                <a:latin typeface="Calibri" panose="020F0502020204030204"/>
              </a:rPr>
              <a:t>Saint 4</a:t>
            </a:r>
          </a:p>
        </p:txBody>
      </p:sp>
      <p:grpSp>
        <p:nvGrpSpPr>
          <p:cNvPr id="68" name="Group 67">
            <a:extLst>
              <a:ext uri="{FF2B5EF4-FFF2-40B4-BE49-F238E27FC236}">
                <a16:creationId xmlns:a16="http://schemas.microsoft.com/office/drawing/2014/main" id="{0A9C6617-2B2F-47EF-8886-293B08AC307A}"/>
              </a:ext>
            </a:extLst>
          </p:cNvPr>
          <p:cNvGrpSpPr/>
          <p:nvPr/>
        </p:nvGrpSpPr>
        <p:grpSpPr>
          <a:xfrm>
            <a:off x="6498810" y="1241384"/>
            <a:ext cx="1206063" cy="535393"/>
            <a:chOff x="6498809" y="1241384"/>
            <a:chExt cx="1206062" cy="535393"/>
          </a:xfrm>
        </p:grpSpPr>
        <p:grpSp>
          <p:nvGrpSpPr>
            <p:cNvPr id="30" name="Group 29">
              <a:extLst>
                <a:ext uri="{FF2B5EF4-FFF2-40B4-BE49-F238E27FC236}">
                  <a16:creationId xmlns:a16="http://schemas.microsoft.com/office/drawing/2014/main" id="{917D25D3-5493-4076-BDFB-7D9767B2A1EC}"/>
                </a:ext>
              </a:extLst>
            </p:cNvPr>
            <p:cNvGrpSpPr/>
            <p:nvPr/>
          </p:nvGrpSpPr>
          <p:grpSpPr>
            <a:xfrm>
              <a:off x="6578473" y="1254679"/>
              <a:ext cx="869795" cy="522098"/>
              <a:chOff x="6196358" y="3027724"/>
              <a:chExt cx="869795" cy="522098"/>
            </a:xfrm>
          </p:grpSpPr>
          <p:sp>
            <p:nvSpPr>
              <p:cNvPr id="26" name="Rectangle: Rounded Corners 25">
                <a:extLst>
                  <a:ext uri="{FF2B5EF4-FFF2-40B4-BE49-F238E27FC236}">
                    <a16:creationId xmlns:a16="http://schemas.microsoft.com/office/drawing/2014/main" id="{FAAAF827-18ED-4897-9701-20AC61F666AC}"/>
                  </a:ext>
                </a:extLst>
              </p:cNvPr>
              <p:cNvSpPr/>
              <p:nvPr/>
            </p:nvSpPr>
            <p:spPr>
              <a:xfrm>
                <a:off x="6196358" y="3192982"/>
                <a:ext cx="869795" cy="247153"/>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27" name="Trapezoid 26">
                <a:extLst>
                  <a:ext uri="{FF2B5EF4-FFF2-40B4-BE49-F238E27FC236}">
                    <a16:creationId xmlns:a16="http://schemas.microsoft.com/office/drawing/2014/main" id="{DF96F280-C332-4554-BAEB-B724BF78CC6B}"/>
                  </a:ext>
                </a:extLst>
              </p:cNvPr>
              <p:cNvSpPr/>
              <p:nvPr/>
            </p:nvSpPr>
            <p:spPr>
              <a:xfrm>
                <a:off x="6206292" y="3027724"/>
                <a:ext cx="727271" cy="189248"/>
              </a:xfrm>
              <a:prstGeom prst="trapezoi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28" name="Oval 27">
                <a:extLst>
                  <a:ext uri="{FF2B5EF4-FFF2-40B4-BE49-F238E27FC236}">
                    <a16:creationId xmlns:a16="http://schemas.microsoft.com/office/drawing/2014/main" id="{125E3354-FD63-4D3A-B12A-4FB4343B09E5}"/>
                  </a:ext>
                </a:extLst>
              </p:cNvPr>
              <p:cNvSpPr/>
              <p:nvPr/>
            </p:nvSpPr>
            <p:spPr>
              <a:xfrm>
                <a:off x="6298304" y="3341649"/>
                <a:ext cx="197555" cy="2081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29" name="Oval 28">
                <a:extLst>
                  <a:ext uri="{FF2B5EF4-FFF2-40B4-BE49-F238E27FC236}">
                    <a16:creationId xmlns:a16="http://schemas.microsoft.com/office/drawing/2014/main" id="{16C65E9C-AFBB-431C-BA4E-E9E980F9CEF4}"/>
                  </a:ext>
                </a:extLst>
              </p:cNvPr>
              <p:cNvSpPr/>
              <p:nvPr/>
            </p:nvSpPr>
            <p:spPr>
              <a:xfrm>
                <a:off x="6796386" y="3337931"/>
                <a:ext cx="197555" cy="2081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grpSp>
        <p:sp>
          <p:nvSpPr>
            <p:cNvPr id="48" name="TextBox 47">
              <a:extLst>
                <a:ext uri="{FF2B5EF4-FFF2-40B4-BE49-F238E27FC236}">
                  <a16:creationId xmlns:a16="http://schemas.microsoft.com/office/drawing/2014/main" id="{EFC3D921-7CBF-42B1-9327-4AF44591C8BA}"/>
                </a:ext>
              </a:extLst>
            </p:cNvPr>
            <p:cNvSpPr txBox="1"/>
            <p:nvPr/>
          </p:nvSpPr>
          <p:spPr>
            <a:xfrm>
              <a:off x="6498809" y="1241384"/>
              <a:ext cx="1206062" cy="461665"/>
            </a:xfrm>
            <a:prstGeom prst="rect">
              <a:avLst/>
            </a:prstGeom>
            <a:noFill/>
          </p:spPr>
          <p:txBody>
            <a:bodyPr wrap="square">
              <a:spAutoFit/>
            </a:bodyPr>
            <a:lstStyle/>
            <a:p>
              <a:pPr defTabSz="914377"/>
              <a:r>
                <a:rPr lang="en-US" sz="2400" b="1">
                  <a:solidFill>
                    <a:prstClr val="white"/>
                  </a:solidFill>
                  <a:effectLst>
                    <a:outerShdw blurRad="38100" dist="38100" dir="2700000" algn="tl">
                      <a:srgbClr val="000000">
                        <a:alpha val="43137"/>
                      </a:srgbClr>
                    </a:outerShdw>
                  </a:effectLst>
                  <a:latin typeface="Calibri" panose="020F0502020204030204"/>
                </a:rPr>
                <a:t>Saint 5</a:t>
              </a:r>
            </a:p>
          </p:txBody>
        </p:sp>
      </p:grpSp>
      <p:sp>
        <p:nvSpPr>
          <p:cNvPr id="49" name="TextBox 48">
            <a:extLst>
              <a:ext uri="{FF2B5EF4-FFF2-40B4-BE49-F238E27FC236}">
                <a16:creationId xmlns:a16="http://schemas.microsoft.com/office/drawing/2014/main" id="{5BEF81A5-CE9E-4DCB-9492-A2545E74D67A}"/>
              </a:ext>
            </a:extLst>
          </p:cNvPr>
          <p:cNvSpPr txBox="1"/>
          <p:nvPr/>
        </p:nvSpPr>
        <p:spPr>
          <a:xfrm>
            <a:off x="9191209" y="4148574"/>
            <a:ext cx="1371600" cy="523220"/>
          </a:xfrm>
          <a:prstGeom prst="rect">
            <a:avLst/>
          </a:prstGeom>
          <a:noFill/>
        </p:spPr>
        <p:txBody>
          <a:bodyPr wrap="square">
            <a:spAutoFit/>
          </a:bodyPr>
          <a:lstStyle/>
          <a:p>
            <a:pPr defTabSz="914377"/>
            <a:r>
              <a:rPr lang="en-US" sz="2800" b="1" dirty="0">
                <a:solidFill>
                  <a:prstClr val="white"/>
                </a:solidFill>
                <a:effectLst>
                  <a:outerShdw blurRad="38100" dist="38100" dir="2700000" algn="tl">
                    <a:srgbClr val="000000">
                      <a:alpha val="43137"/>
                    </a:srgbClr>
                  </a:outerShdw>
                </a:effectLst>
                <a:latin typeface="Calibri" panose="020F0502020204030204"/>
              </a:rPr>
              <a:t>Saint 6</a:t>
            </a:r>
          </a:p>
        </p:txBody>
      </p:sp>
      <p:grpSp>
        <p:nvGrpSpPr>
          <p:cNvPr id="43" name="Group 42">
            <a:extLst>
              <a:ext uri="{FF2B5EF4-FFF2-40B4-BE49-F238E27FC236}">
                <a16:creationId xmlns:a16="http://schemas.microsoft.com/office/drawing/2014/main" id="{76574DE5-3B00-480C-9D22-12ED7B723DA8}"/>
              </a:ext>
            </a:extLst>
          </p:cNvPr>
          <p:cNvGrpSpPr/>
          <p:nvPr/>
        </p:nvGrpSpPr>
        <p:grpSpPr>
          <a:xfrm>
            <a:off x="9483575" y="4034970"/>
            <a:ext cx="335077" cy="869999"/>
            <a:chOff x="10925127" y="1146158"/>
            <a:chExt cx="490586" cy="1273765"/>
          </a:xfrm>
        </p:grpSpPr>
        <p:grpSp>
          <p:nvGrpSpPr>
            <p:cNvPr id="41" name="Group 40">
              <a:extLst>
                <a:ext uri="{FF2B5EF4-FFF2-40B4-BE49-F238E27FC236}">
                  <a16:creationId xmlns:a16="http://schemas.microsoft.com/office/drawing/2014/main" id="{38B54DF1-9DDF-4B5C-908D-1B0A78E4DE0C}"/>
                </a:ext>
              </a:extLst>
            </p:cNvPr>
            <p:cNvGrpSpPr/>
            <p:nvPr/>
          </p:nvGrpSpPr>
          <p:grpSpPr>
            <a:xfrm>
              <a:off x="10925127" y="1419229"/>
              <a:ext cx="490586" cy="1000694"/>
              <a:chOff x="10925127" y="1419229"/>
              <a:chExt cx="490586" cy="1000694"/>
            </a:xfrm>
          </p:grpSpPr>
          <p:sp>
            <p:nvSpPr>
              <p:cNvPr id="34" name="Isosceles Triangle 33">
                <a:extLst>
                  <a:ext uri="{FF2B5EF4-FFF2-40B4-BE49-F238E27FC236}">
                    <a16:creationId xmlns:a16="http://schemas.microsoft.com/office/drawing/2014/main" id="{261D34D8-31E5-458D-9EF1-0C3CDC3C2554}"/>
                  </a:ext>
                </a:extLst>
              </p:cNvPr>
              <p:cNvSpPr/>
              <p:nvPr/>
            </p:nvSpPr>
            <p:spPr>
              <a:xfrm>
                <a:off x="10929938" y="1524001"/>
                <a:ext cx="485775" cy="542694"/>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35" name="Isosceles Triangle 34">
                <a:extLst>
                  <a:ext uri="{FF2B5EF4-FFF2-40B4-BE49-F238E27FC236}">
                    <a16:creationId xmlns:a16="http://schemas.microsoft.com/office/drawing/2014/main" id="{B7383F99-FC55-422B-A8D4-402CDCE9B5AD}"/>
                  </a:ext>
                </a:extLst>
              </p:cNvPr>
              <p:cNvSpPr/>
              <p:nvPr/>
            </p:nvSpPr>
            <p:spPr>
              <a:xfrm rot="10800000">
                <a:off x="10985576" y="1419229"/>
                <a:ext cx="364970" cy="542694"/>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36" name="Isosceles Triangle 35">
                <a:extLst>
                  <a:ext uri="{FF2B5EF4-FFF2-40B4-BE49-F238E27FC236}">
                    <a16:creationId xmlns:a16="http://schemas.microsoft.com/office/drawing/2014/main" id="{B293D0F1-5C24-4DA4-8F82-86A7084D3D00}"/>
                  </a:ext>
                </a:extLst>
              </p:cNvPr>
              <p:cNvSpPr/>
              <p:nvPr/>
            </p:nvSpPr>
            <p:spPr>
              <a:xfrm rot="10800000">
                <a:off x="11187217" y="2009543"/>
                <a:ext cx="111514" cy="38657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37" name="Isosceles Triangle 36">
                <a:extLst>
                  <a:ext uri="{FF2B5EF4-FFF2-40B4-BE49-F238E27FC236}">
                    <a16:creationId xmlns:a16="http://schemas.microsoft.com/office/drawing/2014/main" id="{9462885D-5BA4-44F9-B8A0-5BE5B526D8F8}"/>
                  </a:ext>
                </a:extLst>
              </p:cNvPr>
              <p:cNvSpPr/>
              <p:nvPr/>
            </p:nvSpPr>
            <p:spPr>
              <a:xfrm rot="10800000">
                <a:off x="11068150" y="2033351"/>
                <a:ext cx="111514" cy="38657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38" name="Isosceles Triangle 37">
                <a:extLst>
                  <a:ext uri="{FF2B5EF4-FFF2-40B4-BE49-F238E27FC236}">
                    <a16:creationId xmlns:a16="http://schemas.microsoft.com/office/drawing/2014/main" id="{DA671E2A-C255-4153-B081-3C790A165856}"/>
                  </a:ext>
                </a:extLst>
              </p:cNvPr>
              <p:cNvSpPr/>
              <p:nvPr/>
            </p:nvSpPr>
            <p:spPr>
              <a:xfrm rot="10800000">
                <a:off x="10925127" y="1426092"/>
                <a:ext cx="111514" cy="38657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39" name="Isosceles Triangle 38">
                <a:extLst>
                  <a:ext uri="{FF2B5EF4-FFF2-40B4-BE49-F238E27FC236}">
                    <a16:creationId xmlns:a16="http://schemas.microsoft.com/office/drawing/2014/main" id="{839D4349-17F8-48A3-9FCE-27732459047F}"/>
                  </a:ext>
                </a:extLst>
              </p:cNvPr>
              <p:cNvSpPr/>
              <p:nvPr/>
            </p:nvSpPr>
            <p:spPr>
              <a:xfrm rot="10800000">
                <a:off x="11302609" y="1423749"/>
                <a:ext cx="111514" cy="386572"/>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grpSp>
        <p:sp>
          <p:nvSpPr>
            <p:cNvPr id="42" name="Oval 41">
              <a:extLst>
                <a:ext uri="{FF2B5EF4-FFF2-40B4-BE49-F238E27FC236}">
                  <a16:creationId xmlns:a16="http://schemas.microsoft.com/office/drawing/2014/main" id="{25923495-4B34-4467-A358-3C515EBF1F20}"/>
                </a:ext>
              </a:extLst>
            </p:cNvPr>
            <p:cNvSpPr/>
            <p:nvPr/>
          </p:nvSpPr>
          <p:spPr>
            <a:xfrm>
              <a:off x="11082398" y="1146158"/>
              <a:ext cx="179595" cy="240915"/>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grpSp>
      <p:sp>
        <p:nvSpPr>
          <p:cNvPr id="40" name="Parallelogram 39">
            <a:extLst>
              <a:ext uri="{FF2B5EF4-FFF2-40B4-BE49-F238E27FC236}">
                <a16:creationId xmlns:a16="http://schemas.microsoft.com/office/drawing/2014/main" id="{E7C04DD6-4EE5-4BCD-92FA-ADBDCBDD26B5}"/>
              </a:ext>
            </a:extLst>
          </p:cNvPr>
          <p:cNvSpPr/>
          <p:nvPr/>
        </p:nvSpPr>
        <p:spPr>
          <a:xfrm rot="1224373">
            <a:off x="9692641" y="4244829"/>
            <a:ext cx="485775" cy="566841"/>
          </a:xfrm>
          <a:prstGeom prst="parallelogram">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lIns="0" rIns="0" bIns="0" rtlCol="0" anchor="ctr"/>
          <a:lstStyle/>
          <a:p>
            <a:pPr algn="ctr" defTabSz="914377"/>
            <a:r>
              <a:rPr lang="en-US" sz="1200" b="1">
                <a:solidFill>
                  <a:prstClr val="black"/>
                </a:solidFill>
                <a:latin typeface="Calibri" panose="020F0502020204030204"/>
              </a:rPr>
              <a:t>8/20</a:t>
            </a:r>
          </a:p>
        </p:txBody>
      </p:sp>
      <p:grpSp>
        <p:nvGrpSpPr>
          <p:cNvPr id="67" name="Group 66">
            <a:extLst>
              <a:ext uri="{FF2B5EF4-FFF2-40B4-BE49-F238E27FC236}">
                <a16:creationId xmlns:a16="http://schemas.microsoft.com/office/drawing/2014/main" id="{CE399E2F-8BAF-49FA-BA8A-AF00B640773F}"/>
              </a:ext>
            </a:extLst>
          </p:cNvPr>
          <p:cNvGrpSpPr/>
          <p:nvPr/>
        </p:nvGrpSpPr>
        <p:grpSpPr>
          <a:xfrm>
            <a:off x="2395125" y="2717720"/>
            <a:ext cx="1445355" cy="522099"/>
            <a:chOff x="2395126" y="2717719"/>
            <a:chExt cx="1445354" cy="522098"/>
          </a:xfrm>
        </p:grpSpPr>
        <p:grpSp>
          <p:nvGrpSpPr>
            <p:cNvPr id="50" name="Group 49">
              <a:extLst>
                <a:ext uri="{FF2B5EF4-FFF2-40B4-BE49-F238E27FC236}">
                  <a16:creationId xmlns:a16="http://schemas.microsoft.com/office/drawing/2014/main" id="{8E5AF470-4204-4A98-8F7A-9C85B1987870}"/>
                </a:ext>
              </a:extLst>
            </p:cNvPr>
            <p:cNvGrpSpPr/>
            <p:nvPr/>
          </p:nvGrpSpPr>
          <p:grpSpPr>
            <a:xfrm>
              <a:off x="2748153" y="2717719"/>
              <a:ext cx="869795" cy="522098"/>
              <a:chOff x="6196358" y="3027724"/>
              <a:chExt cx="869795" cy="522098"/>
            </a:xfrm>
          </p:grpSpPr>
          <p:sp>
            <p:nvSpPr>
              <p:cNvPr id="51" name="Rectangle: Rounded Corners 50">
                <a:extLst>
                  <a:ext uri="{FF2B5EF4-FFF2-40B4-BE49-F238E27FC236}">
                    <a16:creationId xmlns:a16="http://schemas.microsoft.com/office/drawing/2014/main" id="{4F5E188B-9E35-400B-9FB2-5067D1E4CFDA}"/>
                  </a:ext>
                </a:extLst>
              </p:cNvPr>
              <p:cNvSpPr/>
              <p:nvPr/>
            </p:nvSpPr>
            <p:spPr>
              <a:xfrm>
                <a:off x="6196358" y="3192982"/>
                <a:ext cx="869795" cy="247153"/>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2" name="Trapezoid 51">
                <a:extLst>
                  <a:ext uri="{FF2B5EF4-FFF2-40B4-BE49-F238E27FC236}">
                    <a16:creationId xmlns:a16="http://schemas.microsoft.com/office/drawing/2014/main" id="{5887A7DE-1CA7-40F9-817D-5372C542B342}"/>
                  </a:ext>
                </a:extLst>
              </p:cNvPr>
              <p:cNvSpPr/>
              <p:nvPr/>
            </p:nvSpPr>
            <p:spPr>
              <a:xfrm>
                <a:off x="6206292" y="3027724"/>
                <a:ext cx="727271" cy="189248"/>
              </a:xfrm>
              <a:prstGeom prst="trapezoi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3" name="Oval 52">
                <a:extLst>
                  <a:ext uri="{FF2B5EF4-FFF2-40B4-BE49-F238E27FC236}">
                    <a16:creationId xmlns:a16="http://schemas.microsoft.com/office/drawing/2014/main" id="{896DB5D9-1A9C-4632-8310-54DAEA6B84B1}"/>
                  </a:ext>
                </a:extLst>
              </p:cNvPr>
              <p:cNvSpPr/>
              <p:nvPr/>
            </p:nvSpPr>
            <p:spPr>
              <a:xfrm>
                <a:off x="6298304" y="3341649"/>
                <a:ext cx="197555" cy="2081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54" name="Oval 53">
                <a:extLst>
                  <a:ext uri="{FF2B5EF4-FFF2-40B4-BE49-F238E27FC236}">
                    <a16:creationId xmlns:a16="http://schemas.microsoft.com/office/drawing/2014/main" id="{4331B6BD-8360-4B63-A12D-DB6E87FC16A6}"/>
                  </a:ext>
                </a:extLst>
              </p:cNvPr>
              <p:cNvSpPr/>
              <p:nvPr/>
            </p:nvSpPr>
            <p:spPr>
              <a:xfrm>
                <a:off x="6796386" y="3337931"/>
                <a:ext cx="197555" cy="2081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grpSp>
        <p:sp>
          <p:nvSpPr>
            <p:cNvPr id="65" name="TextBox 64">
              <a:extLst>
                <a:ext uri="{FF2B5EF4-FFF2-40B4-BE49-F238E27FC236}">
                  <a16:creationId xmlns:a16="http://schemas.microsoft.com/office/drawing/2014/main" id="{7B4BFE85-AD60-4402-A77F-FEDB504CE987}"/>
                </a:ext>
              </a:extLst>
            </p:cNvPr>
            <p:cNvSpPr txBox="1"/>
            <p:nvPr/>
          </p:nvSpPr>
          <p:spPr>
            <a:xfrm>
              <a:off x="2395126" y="2769262"/>
              <a:ext cx="1445354" cy="400110"/>
            </a:xfrm>
            <a:prstGeom prst="rect">
              <a:avLst/>
            </a:prstGeom>
            <a:noFill/>
          </p:spPr>
          <p:txBody>
            <a:bodyPr wrap="square" rtlCol="0">
              <a:spAutoFit/>
            </a:bodyPr>
            <a:lstStyle/>
            <a:p>
              <a:pPr defTabSz="914377"/>
              <a:r>
                <a:rPr lang="en-US" sz="2000" b="1">
                  <a:solidFill>
                    <a:prstClr val="white"/>
                  </a:solidFill>
                  <a:effectLst>
                    <a:outerShdw blurRad="38100" dist="38100" dir="2700000" algn="tl">
                      <a:srgbClr val="000000">
                        <a:alpha val="43137"/>
                      </a:srgbClr>
                    </a:outerShdw>
                  </a:effectLst>
                  <a:latin typeface="Calibri" panose="020F0502020204030204"/>
                </a:rPr>
                <a:t>Saints  2</a:t>
              </a:r>
              <a:r>
                <a:rPr lang="en-US" sz="1600" b="1">
                  <a:solidFill>
                    <a:prstClr val="white"/>
                  </a:solidFill>
                  <a:effectLst>
                    <a:outerShdw blurRad="38100" dist="38100" dir="2700000" algn="tl">
                      <a:srgbClr val="000000">
                        <a:alpha val="43137"/>
                      </a:srgbClr>
                    </a:outerShdw>
                  </a:effectLst>
                  <a:latin typeface="Calibri" panose="020F0502020204030204"/>
                </a:rPr>
                <a:t>&amp;</a:t>
              </a:r>
              <a:r>
                <a:rPr lang="en-US" sz="2000" b="1">
                  <a:solidFill>
                    <a:prstClr val="white"/>
                  </a:solidFill>
                  <a:effectLst>
                    <a:outerShdw blurRad="38100" dist="38100" dir="2700000" algn="tl">
                      <a:srgbClr val="000000">
                        <a:alpha val="43137"/>
                      </a:srgbClr>
                    </a:outerShdw>
                  </a:effectLst>
                  <a:latin typeface="Calibri" panose="020F0502020204030204"/>
                </a:rPr>
                <a:t>3</a:t>
              </a:r>
            </a:p>
          </p:txBody>
        </p:sp>
      </p:grpSp>
      <p:sp>
        <p:nvSpPr>
          <p:cNvPr id="66" name="TextBox 65">
            <a:extLst>
              <a:ext uri="{FF2B5EF4-FFF2-40B4-BE49-F238E27FC236}">
                <a16:creationId xmlns:a16="http://schemas.microsoft.com/office/drawing/2014/main" id="{8402F623-F850-4339-AAAD-CE62CFA791A6}"/>
              </a:ext>
            </a:extLst>
          </p:cNvPr>
          <p:cNvSpPr txBox="1"/>
          <p:nvPr/>
        </p:nvSpPr>
        <p:spPr>
          <a:xfrm>
            <a:off x="1879600" y="4343203"/>
            <a:ext cx="6705600" cy="2246769"/>
          </a:xfrm>
          <a:prstGeom prst="rect">
            <a:avLst/>
          </a:prstGeom>
          <a:noFill/>
        </p:spPr>
        <p:txBody>
          <a:bodyPr wrap="square">
            <a:spAutoFit/>
          </a:bodyPr>
          <a:lstStyle/>
          <a:p>
            <a:pPr marL="342891" indent="-342891" defTabSz="914377">
              <a:buFont typeface="Arial" panose="020B0604020202020204" pitchFamily="34" charset="0"/>
              <a:buChar char="•"/>
            </a:pPr>
            <a:r>
              <a:rPr lang="en-US" sz="2800">
                <a:solidFill>
                  <a:prstClr val="black"/>
                </a:solidFill>
                <a:latin typeface="Calibri" panose="020F0502020204030204"/>
              </a:rPr>
              <a:t>Testimony that people are vested in their faith, in one another, and in serving God</a:t>
            </a:r>
          </a:p>
          <a:p>
            <a:pPr marL="342891" indent="-342891" defTabSz="914377">
              <a:buFont typeface="Arial" panose="020B0604020202020204" pitchFamily="34" charset="0"/>
              <a:buChar char="•"/>
            </a:pPr>
            <a:endParaRPr lang="en-US" sz="2800">
              <a:solidFill>
                <a:prstClr val="black"/>
              </a:solidFill>
              <a:latin typeface="Calibri" panose="020F0502020204030204"/>
            </a:endParaRPr>
          </a:p>
          <a:p>
            <a:pPr marL="342891" indent="-342891" defTabSz="914377">
              <a:buFont typeface="Arial" panose="020B0604020202020204" pitchFamily="34" charset="0"/>
              <a:buChar char="•"/>
            </a:pPr>
            <a:r>
              <a:rPr lang="en-US" sz="2800">
                <a:solidFill>
                  <a:prstClr val="black"/>
                </a:solidFill>
                <a:latin typeface="Calibri" panose="020F0502020204030204"/>
              </a:rPr>
              <a:t>We’ve always had many who are good at doing such things</a:t>
            </a:r>
          </a:p>
        </p:txBody>
      </p:sp>
      <p:grpSp>
        <p:nvGrpSpPr>
          <p:cNvPr id="25" name="Group 24">
            <a:extLst>
              <a:ext uri="{FF2B5EF4-FFF2-40B4-BE49-F238E27FC236}">
                <a16:creationId xmlns:a16="http://schemas.microsoft.com/office/drawing/2014/main" id="{ED729FD7-238B-4062-8315-F30A81E2A723}"/>
              </a:ext>
            </a:extLst>
          </p:cNvPr>
          <p:cNvGrpSpPr/>
          <p:nvPr/>
        </p:nvGrpSpPr>
        <p:grpSpPr>
          <a:xfrm>
            <a:off x="2760888" y="3053738"/>
            <a:ext cx="1204641" cy="522098"/>
            <a:chOff x="2760886" y="3053742"/>
            <a:chExt cx="1204641" cy="522098"/>
          </a:xfrm>
        </p:grpSpPr>
        <p:grpSp>
          <p:nvGrpSpPr>
            <p:cNvPr id="11" name="Group 10">
              <a:extLst>
                <a:ext uri="{FF2B5EF4-FFF2-40B4-BE49-F238E27FC236}">
                  <a16:creationId xmlns:a16="http://schemas.microsoft.com/office/drawing/2014/main" id="{FCB5534E-E9DE-4927-9FE5-F13A82A62EC4}"/>
                </a:ext>
              </a:extLst>
            </p:cNvPr>
            <p:cNvGrpSpPr/>
            <p:nvPr/>
          </p:nvGrpSpPr>
          <p:grpSpPr>
            <a:xfrm>
              <a:off x="2854712" y="3053742"/>
              <a:ext cx="869795" cy="522098"/>
              <a:chOff x="2854712" y="3053742"/>
              <a:chExt cx="869795" cy="522098"/>
            </a:xfrm>
          </p:grpSpPr>
          <p:sp>
            <p:nvSpPr>
              <p:cNvPr id="7" name="Rectangle: Rounded Corners 6">
                <a:extLst>
                  <a:ext uri="{FF2B5EF4-FFF2-40B4-BE49-F238E27FC236}">
                    <a16:creationId xmlns:a16="http://schemas.microsoft.com/office/drawing/2014/main" id="{3BCC618B-0141-4D11-874A-15D1D3AD85AC}"/>
                  </a:ext>
                </a:extLst>
              </p:cNvPr>
              <p:cNvSpPr/>
              <p:nvPr/>
            </p:nvSpPr>
            <p:spPr>
              <a:xfrm>
                <a:off x="2854712" y="3219000"/>
                <a:ext cx="869795" cy="247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8" name="Trapezoid 7">
                <a:extLst>
                  <a:ext uri="{FF2B5EF4-FFF2-40B4-BE49-F238E27FC236}">
                    <a16:creationId xmlns:a16="http://schemas.microsoft.com/office/drawing/2014/main" id="{02E910A3-C29B-4F61-874F-691527021ED0}"/>
                  </a:ext>
                </a:extLst>
              </p:cNvPr>
              <p:cNvSpPr/>
              <p:nvPr/>
            </p:nvSpPr>
            <p:spPr>
              <a:xfrm>
                <a:off x="3178098" y="3053742"/>
                <a:ext cx="546409" cy="189248"/>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9" name="Oval 8">
                <a:extLst>
                  <a:ext uri="{FF2B5EF4-FFF2-40B4-BE49-F238E27FC236}">
                    <a16:creationId xmlns:a16="http://schemas.microsoft.com/office/drawing/2014/main" id="{CB120DE6-A8D4-46A9-8D81-513C4EA9747B}"/>
                  </a:ext>
                </a:extLst>
              </p:cNvPr>
              <p:cNvSpPr/>
              <p:nvPr/>
            </p:nvSpPr>
            <p:spPr>
              <a:xfrm>
                <a:off x="2956658" y="3367667"/>
                <a:ext cx="197555" cy="2081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10" name="Oval 9">
                <a:extLst>
                  <a:ext uri="{FF2B5EF4-FFF2-40B4-BE49-F238E27FC236}">
                    <a16:creationId xmlns:a16="http://schemas.microsoft.com/office/drawing/2014/main" id="{645EF856-1FB8-40B4-B1A5-4AB89FC97643}"/>
                  </a:ext>
                </a:extLst>
              </p:cNvPr>
              <p:cNvSpPr/>
              <p:nvPr/>
            </p:nvSpPr>
            <p:spPr>
              <a:xfrm>
                <a:off x="3454740" y="3363949"/>
                <a:ext cx="197555" cy="2081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grpSp>
        <p:sp>
          <p:nvSpPr>
            <p:cNvPr id="46" name="TextBox 45">
              <a:extLst>
                <a:ext uri="{FF2B5EF4-FFF2-40B4-BE49-F238E27FC236}">
                  <a16:creationId xmlns:a16="http://schemas.microsoft.com/office/drawing/2014/main" id="{2C70D5D8-C70E-4024-95C3-C26B62B6F45D}"/>
                </a:ext>
              </a:extLst>
            </p:cNvPr>
            <p:cNvSpPr txBox="1"/>
            <p:nvPr/>
          </p:nvSpPr>
          <p:spPr>
            <a:xfrm>
              <a:off x="2760886" y="3094382"/>
              <a:ext cx="1204641" cy="461665"/>
            </a:xfrm>
            <a:prstGeom prst="rect">
              <a:avLst/>
            </a:prstGeom>
            <a:noFill/>
          </p:spPr>
          <p:txBody>
            <a:bodyPr wrap="square" rtlCol="0">
              <a:spAutoFit/>
            </a:bodyPr>
            <a:lstStyle/>
            <a:p>
              <a:pPr defTabSz="914377"/>
              <a:r>
                <a:rPr lang="en-US" sz="2400" b="1">
                  <a:solidFill>
                    <a:prstClr val="white"/>
                  </a:solidFill>
                  <a:effectLst>
                    <a:outerShdw blurRad="38100" dist="38100" dir="2700000" algn="tl">
                      <a:srgbClr val="000000">
                        <a:alpha val="43137"/>
                      </a:srgbClr>
                    </a:outerShdw>
                  </a:effectLst>
                  <a:latin typeface="Calibri" panose="020F0502020204030204"/>
                </a:rPr>
                <a:t>Saint 2</a:t>
              </a:r>
            </a:p>
          </p:txBody>
        </p:sp>
      </p:grpSp>
      <p:grpSp>
        <p:nvGrpSpPr>
          <p:cNvPr id="24" name="Group 23">
            <a:extLst>
              <a:ext uri="{FF2B5EF4-FFF2-40B4-BE49-F238E27FC236}">
                <a16:creationId xmlns:a16="http://schemas.microsoft.com/office/drawing/2014/main" id="{6DD41531-73A9-48F8-86EB-1A23562E422F}"/>
              </a:ext>
            </a:extLst>
          </p:cNvPr>
          <p:cNvGrpSpPr/>
          <p:nvPr/>
        </p:nvGrpSpPr>
        <p:grpSpPr>
          <a:xfrm>
            <a:off x="353129" y="5938190"/>
            <a:ext cx="880943" cy="488645"/>
            <a:chOff x="2995965" y="4276658"/>
            <a:chExt cx="880942" cy="488645"/>
          </a:xfrm>
        </p:grpSpPr>
        <p:sp>
          <p:nvSpPr>
            <p:cNvPr id="20" name="Rectangle: Rounded Corners 19">
              <a:extLst>
                <a:ext uri="{FF2B5EF4-FFF2-40B4-BE49-F238E27FC236}">
                  <a16:creationId xmlns:a16="http://schemas.microsoft.com/office/drawing/2014/main" id="{EE5DA1EF-C3AC-4891-B78E-F2174735F690}"/>
                </a:ext>
              </a:extLst>
            </p:cNvPr>
            <p:cNvSpPr/>
            <p:nvPr/>
          </p:nvSpPr>
          <p:spPr>
            <a:xfrm>
              <a:off x="3007112" y="4408463"/>
              <a:ext cx="869795" cy="247153"/>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21" name="Trapezoid 20">
              <a:extLst>
                <a:ext uri="{FF2B5EF4-FFF2-40B4-BE49-F238E27FC236}">
                  <a16:creationId xmlns:a16="http://schemas.microsoft.com/office/drawing/2014/main" id="{4C8BB6CD-010C-4694-9B4D-67E358FD371F}"/>
                </a:ext>
              </a:extLst>
            </p:cNvPr>
            <p:cNvSpPr/>
            <p:nvPr/>
          </p:nvSpPr>
          <p:spPr>
            <a:xfrm rot="21051038">
              <a:off x="2995965" y="4276658"/>
              <a:ext cx="546409" cy="189248"/>
            </a:xfrm>
            <a:prstGeom prst="trapezoid">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22" name="Oval 21">
              <a:extLst>
                <a:ext uri="{FF2B5EF4-FFF2-40B4-BE49-F238E27FC236}">
                  <a16:creationId xmlns:a16="http://schemas.microsoft.com/office/drawing/2014/main" id="{4CD3B893-2AF0-49AD-82E7-99206CF6D130}"/>
                </a:ext>
              </a:extLst>
            </p:cNvPr>
            <p:cNvSpPr/>
            <p:nvPr/>
          </p:nvSpPr>
          <p:spPr>
            <a:xfrm>
              <a:off x="3109058" y="4557130"/>
              <a:ext cx="197555" cy="2081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23" name="Oval 22">
              <a:extLst>
                <a:ext uri="{FF2B5EF4-FFF2-40B4-BE49-F238E27FC236}">
                  <a16:creationId xmlns:a16="http://schemas.microsoft.com/office/drawing/2014/main" id="{C4F105F3-E886-4E17-A965-E35D88958B29}"/>
                </a:ext>
              </a:extLst>
            </p:cNvPr>
            <p:cNvSpPr/>
            <p:nvPr/>
          </p:nvSpPr>
          <p:spPr>
            <a:xfrm>
              <a:off x="3607140" y="4553412"/>
              <a:ext cx="197555" cy="2081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grpSp>
    </p:spTree>
    <p:extLst>
      <p:ext uri="{BB962C8B-B14F-4D97-AF65-F5344CB8AC3E}">
        <p14:creationId xmlns:p14="http://schemas.microsoft.com/office/powerpoint/2010/main" val="395700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nodeType="clickEffect">
                                  <p:stCondLst>
                                    <p:cond delay="0"/>
                                  </p:stCondLst>
                                  <p:childTnLst>
                                    <p:animMotion origin="layout" path="M -3.95833E-6 1.11111E-6 L 0.16836 -0.3794 " pathEditMode="relative" rAng="0" ptsTypes="AA">
                                      <p:cBhvr>
                                        <p:cTn id="6" dur="2000" fill="hold"/>
                                        <p:tgtEl>
                                          <p:spTgt spid="24"/>
                                        </p:tgtEl>
                                        <p:attrNameLst>
                                          <p:attrName>ppt_x</p:attrName>
                                          <p:attrName>ppt_y</p:attrName>
                                        </p:attrNameLst>
                                      </p:cBhvr>
                                      <p:rCtr x="8411" y="-18981"/>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gtEl>
                                        <p:attrNameLst>
                                          <p:attrName>style.visibility</p:attrName>
                                        </p:attrNameLst>
                                      </p:cBhvr>
                                      <p:to>
                                        <p:strVal val="visible"/>
                                      </p:to>
                                    </p:set>
                                  </p:childTnLst>
                                </p:cTn>
                              </p:par>
                            </p:childTnLst>
                          </p:cTn>
                        </p:par>
                        <p:par>
                          <p:cTn id="15" fill="hold">
                            <p:stCondLst>
                              <p:cond delay="0"/>
                            </p:stCondLst>
                            <p:childTnLst>
                              <p:par>
                                <p:cTn id="16" presetID="56" presetClass="path" presetSubtype="0" accel="50000" decel="50000" fill="hold" nodeType="afterEffect">
                                  <p:stCondLst>
                                    <p:cond delay="0"/>
                                  </p:stCondLst>
                                  <p:childTnLst>
                                    <p:animMotion origin="layout" path="M 8.33333E-7 7.40741E-7 L 0.1418 -0.47824 " pathEditMode="relative" rAng="0" ptsTypes="AA">
                                      <p:cBhvr>
                                        <p:cTn id="17" dur="2000" fill="hold"/>
                                        <p:tgtEl>
                                          <p:spTgt spid="67"/>
                                        </p:tgtEl>
                                        <p:attrNameLst>
                                          <p:attrName>ppt_x</p:attrName>
                                          <p:attrName>ppt_y</p:attrName>
                                        </p:attrNameLst>
                                      </p:cBhvr>
                                      <p:rCtr x="7083" y="-23912"/>
                                    </p:animMotion>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p:cTn id="22" dur="500" fill="hold"/>
                                        <p:tgtEl>
                                          <p:spTgt spid="45"/>
                                        </p:tgtEl>
                                        <p:attrNameLst>
                                          <p:attrName>ppt_w</p:attrName>
                                        </p:attrNameLst>
                                      </p:cBhvr>
                                      <p:tavLst>
                                        <p:tav tm="0">
                                          <p:val>
                                            <p:fltVal val="0"/>
                                          </p:val>
                                        </p:tav>
                                        <p:tav tm="100000">
                                          <p:val>
                                            <p:strVal val="#ppt_w"/>
                                          </p:val>
                                        </p:tav>
                                      </p:tavLst>
                                    </p:anim>
                                    <p:anim calcmode="lin" valueType="num">
                                      <p:cBhvr>
                                        <p:cTn id="23" dur="500" fill="hold"/>
                                        <p:tgtEl>
                                          <p:spTgt spid="45"/>
                                        </p:tgtEl>
                                        <p:attrNameLst>
                                          <p:attrName>ppt_h</p:attrName>
                                        </p:attrNameLst>
                                      </p:cBhvr>
                                      <p:tavLst>
                                        <p:tav tm="0">
                                          <p:val>
                                            <p:fltVal val="0"/>
                                          </p:val>
                                        </p:tav>
                                        <p:tav tm="100000">
                                          <p:val>
                                            <p:strVal val="#ppt_h"/>
                                          </p:val>
                                        </p:tav>
                                      </p:tavLst>
                                    </p:anim>
                                    <p:animEffect transition="in" filter="fade">
                                      <p:cBhvr>
                                        <p:cTn id="24" dur="500"/>
                                        <p:tgtEl>
                                          <p:spTgt spid="4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par>
                                <p:cTn id="30" presetID="1" presetClass="entr" presetSubtype="0"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49" presetClass="path" presetSubtype="0" accel="50000" decel="50000" fill="hold" nodeType="clickEffect">
                                  <p:stCondLst>
                                    <p:cond delay="0"/>
                                  </p:stCondLst>
                                  <p:childTnLst>
                                    <p:animMotion origin="layout" path="M 0.1668 -0.37107 L 0.65847 -0.07384 " pathEditMode="relative" rAng="0" ptsTypes="AA">
                                      <p:cBhvr>
                                        <p:cTn id="35" dur="5000" fill="hold"/>
                                        <p:tgtEl>
                                          <p:spTgt spid="24"/>
                                        </p:tgtEl>
                                        <p:attrNameLst>
                                          <p:attrName>ppt_x</p:attrName>
                                          <p:attrName>ppt_y</p:attrName>
                                        </p:attrNameLst>
                                      </p:cBhvr>
                                      <p:rCtr x="24583" y="14861"/>
                                    </p:animMotion>
                                  </p:childTnLst>
                                </p:cTn>
                              </p:par>
                            </p:childTnLst>
                          </p:cTn>
                        </p:par>
                        <p:par>
                          <p:cTn id="36" fill="hold">
                            <p:stCondLst>
                              <p:cond delay="5000"/>
                            </p:stCondLst>
                            <p:childTnLst>
                              <p:par>
                                <p:cTn id="37" presetID="1" presetClass="entr" presetSubtype="0" fill="hold" nodeType="after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childTnLst>
                          </p:cTn>
                        </p:par>
                        <p:par>
                          <p:cTn id="39" fill="hold">
                            <p:stCondLst>
                              <p:cond delay="5000"/>
                            </p:stCondLst>
                            <p:childTnLst>
                              <p:par>
                                <p:cTn id="40" presetID="49" presetClass="path" presetSubtype="0" accel="50000" decel="50000" fill="hold" nodeType="afterEffect">
                                  <p:stCondLst>
                                    <p:cond delay="0"/>
                                  </p:stCondLst>
                                  <p:childTnLst>
                                    <p:animMotion origin="layout" path="M -1.875E-6 2.59259E-6 L 0.12748 0.43958 " pathEditMode="relative" rAng="0" ptsTypes="AA">
                                      <p:cBhvr>
                                        <p:cTn id="41" dur="2000" fill="hold"/>
                                        <p:tgtEl>
                                          <p:spTgt spid="68"/>
                                        </p:tgtEl>
                                        <p:attrNameLst>
                                          <p:attrName>ppt_x</p:attrName>
                                          <p:attrName>ppt_y</p:attrName>
                                        </p:attrNameLst>
                                      </p:cBhvr>
                                      <p:rCtr x="6367" y="21968"/>
                                    </p:animMotion>
                                  </p:childTnLst>
                                </p:cTn>
                              </p:par>
                              <p:par>
                                <p:cTn id="42" presetID="10" presetClass="entr" presetSubtype="0"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par>
                          <p:cTn id="45" fill="hold">
                            <p:stCondLst>
                              <p:cond delay="7000"/>
                            </p:stCondLst>
                            <p:childTnLst>
                              <p:par>
                                <p:cTn id="46" presetID="10" presetClass="entr" presetSubtype="0"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500"/>
                                        <p:tgtEl>
                                          <p:spTgt spid="31"/>
                                        </p:tgtEl>
                                      </p:cBhvr>
                                    </p:animEffect>
                                  </p:childTnLst>
                                </p:cTn>
                              </p:par>
                            </p:childTnLst>
                          </p:cTn>
                        </p:par>
                        <p:par>
                          <p:cTn id="49" fill="hold">
                            <p:stCondLst>
                              <p:cond delay="7500"/>
                            </p:stCondLst>
                            <p:childTnLst>
                              <p:par>
                                <p:cTn id="50" presetID="1" presetClass="entr" presetSubtype="0" fill="hold" grpId="0" nodeType="afterEffect">
                                  <p:stCondLst>
                                    <p:cond delay="0"/>
                                  </p:stCondLst>
                                  <p:childTnLst>
                                    <p:set>
                                      <p:cBhvr>
                                        <p:cTn id="51" dur="1" fill="hold">
                                          <p:stCondLst>
                                            <p:cond delay="0"/>
                                          </p:stCondLst>
                                        </p:cTn>
                                        <p:tgtEl>
                                          <p:spTgt spid="4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3"/>
                                        </p:tgtEl>
                                        <p:attrNameLst>
                                          <p:attrName>style.visibility</p:attrName>
                                        </p:attrNameLst>
                                      </p:cBhvr>
                                      <p:to>
                                        <p:strVal val="visible"/>
                                      </p:to>
                                    </p:set>
                                    <p:anim calcmode="lin" valueType="num">
                                      <p:cBhvr>
                                        <p:cTn id="56" dur="500" fill="hold"/>
                                        <p:tgtEl>
                                          <p:spTgt spid="43"/>
                                        </p:tgtEl>
                                        <p:attrNameLst>
                                          <p:attrName>ppt_w</p:attrName>
                                        </p:attrNameLst>
                                      </p:cBhvr>
                                      <p:tavLst>
                                        <p:tav tm="0">
                                          <p:val>
                                            <p:fltVal val="0"/>
                                          </p:val>
                                        </p:tav>
                                        <p:tav tm="100000">
                                          <p:val>
                                            <p:strVal val="#ppt_w"/>
                                          </p:val>
                                        </p:tav>
                                      </p:tavLst>
                                    </p:anim>
                                    <p:anim calcmode="lin" valueType="num">
                                      <p:cBhvr>
                                        <p:cTn id="57" dur="500" fill="hold"/>
                                        <p:tgtEl>
                                          <p:spTgt spid="43"/>
                                        </p:tgtEl>
                                        <p:attrNameLst>
                                          <p:attrName>ppt_h</p:attrName>
                                        </p:attrNameLst>
                                      </p:cBhvr>
                                      <p:tavLst>
                                        <p:tav tm="0">
                                          <p:val>
                                            <p:fltVal val="0"/>
                                          </p:val>
                                        </p:tav>
                                        <p:tav tm="100000">
                                          <p:val>
                                            <p:strVal val="#ppt_h"/>
                                          </p:val>
                                        </p:tav>
                                      </p:tavLst>
                                    </p:anim>
                                    <p:animEffect transition="in" filter="fade">
                                      <p:cBhvr>
                                        <p:cTn id="58" dur="500"/>
                                        <p:tgtEl>
                                          <p:spTgt spid="43"/>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p:bldP spid="49" grpId="0"/>
      <p:bldP spid="4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D08F88-BD89-4117-B94A-F5280037FD77}"/>
              </a:ext>
            </a:extLst>
          </p:cNvPr>
          <p:cNvSpPr txBox="1"/>
          <p:nvPr/>
        </p:nvSpPr>
        <p:spPr>
          <a:xfrm>
            <a:off x="3013619" y="1568750"/>
            <a:ext cx="6094140" cy="2554545"/>
          </a:xfrm>
          <a:prstGeom prst="rect">
            <a:avLst/>
          </a:prstGeom>
          <a:noFill/>
        </p:spPr>
        <p:txBody>
          <a:bodyPr wrap="square">
            <a:spAutoFit/>
          </a:bodyPr>
          <a:lstStyle/>
          <a:p>
            <a:pPr defTabSz="914377"/>
            <a:r>
              <a:rPr lang="en-US" sz="3200" b="1">
                <a:solidFill>
                  <a:srgbClr val="000000"/>
                </a:solidFill>
                <a:latin typeface="Palatino Linotype" panose="02040502050505030304" pitchFamily="18" charset="0"/>
              </a:rPr>
              <a:t>Acts 9</a:t>
            </a:r>
            <a:r>
              <a:rPr lang="en-US" sz="3200" b="1" baseline="30000">
                <a:solidFill>
                  <a:srgbClr val="000000"/>
                </a:solidFill>
                <a:latin typeface="Palatino Linotype" panose="02040502050505030304" pitchFamily="18" charset="0"/>
              </a:rPr>
              <a:t>39 </a:t>
            </a:r>
            <a:r>
              <a:rPr lang="en-US" sz="3200">
                <a:solidFill>
                  <a:srgbClr val="000000"/>
                </a:solidFill>
                <a:latin typeface="Palatino Linotype" panose="02040502050505030304" pitchFamily="18" charset="0"/>
              </a:rPr>
              <a:t>…and all the widows stood beside him, weeping and showing all the tunics and garments that Dorcas used to make while she was with them. </a:t>
            </a:r>
            <a:endParaRPr lang="en-US" sz="320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1914762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D08F88-BD89-4117-B94A-F5280037FD77}"/>
              </a:ext>
            </a:extLst>
          </p:cNvPr>
          <p:cNvSpPr txBox="1"/>
          <p:nvPr/>
        </p:nvSpPr>
        <p:spPr>
          <a:xfrm>
            <a:off x="3013619" y="1568750"/>
            <a:ext cx="6094140" cy="3046988"/>
          </a:xfrm>
          <a:prstGeom prst="rect">
            <a:avLst/>
          </a:prstGeom>
          <a:noFill/>
        </p:spPr>
        <p:txBody>
          <a:bodyPr wrap="square">
            <a:spAutoFit/>
          </a:bodyPr>
          <a:lstStyle/>
          <a:p>
            <a:pPr defTabSz="914377"/>
            <a:r>
              <a:rPr lang="en-US" sz="3200" b="1">
                <a:solidFill>
                  <a:srgbClr val="000000"/>
                </a:solidFill>
                <a:latin typeface="Palatino Linotype" panose="02040502050505030304" pitchFamily="18" charset="0"/>
              </a:rPr>
              <a:t>1 Corinthians 16 </a:t>
            </a:r>
            <a:r>
              <a:rPr lang="en-US" sz="3200" b="1" baseline="30000">
                <a:solidFill>
                  <a:srgbClr val="000000"/>
                </a:solidFill>
                <a:latin typeface="Palatino Linotype" panose="02040502050505030304" pitchFamily="18" charset="0"/>
              </a:rPr>
              <a:t>15 </a:t>
            </a:r>
            <a:r>
              <a:rPr lang="en-US" sz="3200">
                <a:solidFill>
                  <a:srgbClr val="000000"/>
                </a:solidFill>
                <a:latin typeface="Palatino Linotype" panose="02040502050505030304" pitchFamily="18" charset="0"/>
              </a:rPr>
              <a:t>…you know the household of Stephanas, that they are the first fruits of Achaia, and that they have devoted themselves to ministry to the saints</a:t>
            </a:r>
            <a:endParaRPr lang="en-US" sz="320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1461495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D08F88-BD89-4117-B94A-F5280037FD77}"/>
              </a:ext>
            </a:extLst>
          </p:cNvPr>
          <p:cNvSpPr txBox="1"/>
          <p:nvPr/>
        </p:nvSpPr>
        <p:spPr>
          <a:xfrm>
            <a:off x="2743200" y="1568749"/>
            <a:ext cx="6445405" cy="4031873"/>
          </a:xfrm>
          <a:prstGeom prst="rect">
            <a:avLst/>
          </a:prstGeom>
          <a:noFill/>
        </p:spPr>
        <p:txBody>
          <a:bodyPr wrap="square">
            <a:spAutoFit/>
          </a:bodyPr>
          <a:lstStyle/>
          <a:p>
            <a:pPr defTabSz="914377"/>
            <a:r>
              <a:rPr lang="en-US" sz="3200" b="1">
                <a:solidFill>
                  <a:srgbClr val="000000"/>
                </a:solidFill>
                <a:latin typeface="Palatino Linotype" panose="02040502050505030304" pitchFamily="18" charset="0"/>
              </a:rPr>
              <a:t>Galatians 6 </a:t>
            </a:r>
            <a:r>
              <a:rPr lang="en-US" sz="3200" b="1" baseline="30000">
                <a:solidFill>
                  <a:srgbClr val="000000"/>
                </a:solidFill>
                <a:latin typeface="Palatino Linotype" panose="02040502050505030304" pitchFamily="18" charset="0"/>
              </a:rPr>
              <a:t>9-10 </a:t>
            </a:r>
            <a:r>
              <a:rPr lang="en-US" sz="3200">
                <a:solidFill>
                  <a:srgbClr val="000000"/>
                </a:solidFill>
                <a:latin typeface="Palatino Linotype" panose="02040502050505030304" pitchFamily="18" charset="0"/>
              </a:rPr>
              <a:t>Let’s not become discouraged in doing good, for in due time we will reap, if we do not become weary. So then, while we have opportunity, let’s do good to all people, and especially to those who are of the household of the faith.</a:t>
            </a:r>
          </a:p>
        </p:txBody>
      </p:sp>
    </p:spTree>
    <p:extLst>
      <p:ext uri="{BB962C8B-B14F-4D97-AF65-F5344CB8AC3E}">
        <p14:creationId xmlns:p14="http://schemas.microsoft.com/office/powerpoint/2010/main" val="2735378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D08F88-BD89-4117-B94A-F5280037FD77}"/>
              </a:ext>
            </a:extLst>
          </p:cNvPr>
          <p:cNvSpPr txBox="1"/>
          <p:nvPr/>
        </p:nvSpPr>
        <p:spPr>
          <a:xfrm>
            <a:off x="2743201" y="1568749"/>
            <a:ext cx="6579220" cy="4031873"/>
          </a:xfrm>
          <a:prstGeom prst="rect">
            <a:avLst/>
          </a:prstGeom>
          <a:noFill/>
        </p:spPr>
        <p:txBody>
          <a:bodyPr wrap="square">
            <a:spAutoFit/>
          </a:bodyPr>
          <a:lstStyle/>
          <a:p>
            <a:pPr defTabSz="914377"/>
            <a:r>
              <a:rPr lang="en-US" sz="3200" b="1">
                <a:solidFill>
                  <a:srgbClr val="000000"/>
                </a:solidFill>
                <a:latin typeface="Palatino Linotype" panose="02040502050505030304" pitchFamily="18" charset="0"/>
              </a:rPr>
              <a:t>1 Timothy 5 </a:t>
            </a:r>
            <a:r>
              <a:rPr lang="en-US" sz="3200" b="1" baseline="30000">
                <a:solidFill>
                  <a:srgbClr val="000000"/>
                </a:solidFill>
                <a:latin typeface="Palatino Linotype" panose="02040502050505030304" pitchFamily="18" charset="0"/>
              </a:rPr>
              <a:t>10 </a:t>
            </a:r>
            <a:r>
              <a:rPr lang="en-US" sz="3200">
                <a:solidFill>
                  <a:srgbClr val="000000"/>
                </a:solidFill>
                <a:latin typeface="Palatino Linotype" panose="02040502050505030304" pitchFamily="18" charset="0"/>
              </a:rPr>
              <a:t>having a reputation for good works; and if she has brought up children, if she has shown hospitality to strangers, if she has washed the saints’ feet, if she has assisted those in distress, and if she has devoted herself to every good work.</a:t>
            </a:r>
          </a:p>
        </p:txBody>
      </p:sp>
    </p:spTree>
    <p:extLst>
      <p:ext uri="{BB962C8B-B14F-4D97-AF65-F5344CB8AC3E}">
        <p14:creationId xmlns:p14="http://schemas.microsoft.com/office/powerpoint/2010/main" val="1945030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D08F88-BD89-4117-B94A-F5280037FD77}"/>
              </a:ext>
            </a:extLst>
          </p:cNvPr>
          <p:cNvSpPr txBox="1"/>
          <p:nvPr/>
        </p:nvSpPr>
        <p:spPr>
          <a:xfrm>
            <a:off x="2743201" y="1568750"/>
            <a:ext cx="6579220" cy="3046988"/>
          </a:xfrm>
          <a:prstGeom prst="rect">
            <a:avLst/>
          </a:prstGeom>
          <a:noFill/>
        </p:spPr>
        <p:txBody>
          <a:bodyPr wrap="square">
            <a:spAutoFit/>
          </a:bodyPr>
          <a:lstStyle/>
          <a:p>
            <a:pPr defTabSz="914377"/>
            <a:r>
              <a:rPr lang="en-US" sz="3200" b="1">
                <a:solidFill>
                  <a:srgbClr val="000000"/>
                </a:solidFill>
                <a:latin typeface="Palatino Linotype" panose="02040502050505030304" pitchFamily="18" charset="0"/>
              </a:rPr>
              <a:t>James 1 </a:t>
            </a:r>
            <a:r>
              <a:rPr lang="en-US" sz="3200" b="1" baseline="30000">
                <a:solidFill>
                  <a:srgbClr val="000000"/>
                </a:solidFill>
                <a:latin typeface="Palatino Linotype" panose="02040502050505030304" pitchFamily="18" charset="0"/>
              </a:rPr>
              <a:t>27 </a:t>
            </a:r>
            <a:r>
              <a:rPr lang="en-US" sz="3200">
                <a:solidFill>
                  <a:srgbClr val="000000"/>
                </a:solidFill>
                <a:latin typeface="Palatino Linotype" panose="02040502050505030304" pitchFamily="18" charset="0"/>
              </a:rPr>
              <a:t>Pure and undefiled religion in the sight of our God and Father is this: to visit orphans and widows in their distress, and to keep oneself unstained by the world.</a:t>
            </a:r>
          </a:p>
        </p:txBody>
      </p:sp>
    </p:spTree>
    <p:extLst>
      <p:ext uri="{BB962C8B-B14F-4D97-AF65-F5344CB8AC3E}">
        <p14:creationId xmlns:p14="http://schemas.microsoft.com/office/powerpoint/2010/main" val="3966735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1C1585-EE25-41C8-9624-36A5B6FB7578}"/>
              </a:ext>
            </a:extLst>
          </p:cNvPr>
          <p:cNvSpPr txBox="1"/>
          <p:nvPr/>
        </p:nvSpPr>
        <p:spPr>
          <a:xfrm>
            <a:off x="1198880" y="528320"/>
            <a:ext cx="9966960" cy="1415772"/>
          </a:xfrm>
          <a:prstGeom prst="rect">
            <a:avLst/>
          </a:prstGeom>
          <a:noFill/>
        </p:spPr>
        <p:txBody>
          <a:bodyPr wrap="square" rtlCol="0">
            <a:spAutoFit/>
          </a:bodyPr>
          <a:lstStyle/>
          <a:p>
            <a:pPr defTabSz="914377"/>
            <a:r>
              <a:rPr lang="en-US" sz="3200" b="1">
                <a:solidFill>
                  <a:prstClr val="black"/>
                </a:solidFill>
                <a:latin typeface="Calibri" panose="020F0502020204030204"/>
              </a:rPr>
              <a:t>Why important</a:t>
            </a:r>
          </a:p>
          <a:p>
            <a:pPr defTabSz="914377"/>
            <a:endParaRPr lang="en-US">
              <a:solidFill>
                <a:prstClr val="black"/>
              </a:solidFill>
              <a:latin typeface="Calibri" panose="020F0502020204030204"/>
            </a:endParaRPr>
          </a:p>
          <a:p>
            <a:pPr defTabSz="914377"/>
            <a:endParaRPr lang="en-US">
              <a:solidFill>
                <a:prstClr val="black"/>
              </a:solidFill>
              <a:latin typeface="Calibri" panose="020F0502020204030204"/>
              <a:sym typeface="Wingdings" panose="05000000000000000000" pitchFamily="2" charset="2"/>
            </a:endParaRPr>
          </a:p>
          <a:p>
            <a:pPr defTabSz="914377"/>
            <a:endParaRPr lang="en-US">
              <a:solidFill>
                <a:prstClr val="black"/>
              </a:solidFill>
              <a:latin typeface="Calibri" panose="020F0502020204030204"/>
            </a:endParaRPr>
          </a:p>
        </p:txBody>
      </p:sp>
      <p:sp>
        <p:nvSpPr>
          <p:cNvPr id="5" name="TextBox 4">
            <a:extLst>
              <a:ext uri="{FF2B5EF4-FFF2-40B4-BE49-F238E27FC236}">
                <a16:creationId xmlns:a16="http://schemas.microsoft.com/office/drawing/2014/main" id="{CCEDA1D0-E3CE-46F7-AD56-76BF66453270}"/>
              </a:ext>
            </a:extLst>
          </p:cNvPr>
          <p:cNvSpPr txBox="1"/>
          <p:nvPr/>
        </p:nvSpPr>
        <p:spPr>
          <a:xfrm>
            <a:off x="3048000" y="1448653"/>
            <a:ext cx="6096000" cy="1384995"/>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John 13 </a:t>
            </a:r>
            <a:r>
              <a:rPr lang="en-US" sz="2800" b="1" baseline="30000" dirty="0">
                <a:solidFill>
                  <a:srgbClr val="000000"/>
                </a:solidFill>
                <a:latin typeface="Palatino Linotype" panose="02040502050505030304" pitchFamily="18" charset="0"/>
              </a:rPr>
              <a:t>35 </a:t>
            </a:r>
            <a:r>
              <a:rPr lang="en-US" sz="2800" dirty="0">
                <a:solidFill>
                  <a:srgbClr val="000000"/>
                </a:solidFill>
                <a:latin typeface="Palatino Linotype" panose="02040502050505030304" pitchFamily="18" charset="0"/>
              </a:rPr>
              <a:t>By this all people will know that you are My disciples: if you have love for one another.”</a:t>
            </a:r>
            <a:endParaRPr lang="en-US" sz="2800" dirty="0">
              <a:solidFill>
                <a:prstClr val="black"/>
              </a:solidFill>
              <a:latin typeface="Palatino Linotype" panose="02040502050505030304" pitchFamily="18" charset="0"/>
            </a:endParaRPr>
          </a:p>
        </p:txBody>
      </p:sp>
      <p:sp>
        <p:nvSpPr>
          <p:cNvPr id="6" name="TextBox 5">
            <a:extLst>
              <a:ext uri="{FF2B5EF4-FFF2-40B4-BE49-F238E27FC236}">
                <a16:creationId xmlns:a16="http://schemas.microsoft.com/office/drawing/2014/main" id="{4AB7ECA3-590C-4CFD-9FF4-B790E6319254}"/>
              </a:ext>
            </a:extLst>
          </p:cNvPr>
          <p:cNvSpPr txBox="1"/>
          <p:nvPr/>
        </p:nvSpPr>
        <p:spPr>
          <a:xfrm>
            <a:off x="3048000" y="3105835"/>
            <a:ext cx="6096000" cy="1384995"/>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1 John 3</a:t>
            </a:r>
            <a:r>
              <a:rPr lang="en-US" sz="2800" b="1" baseline="30000" dirty="0">
                <a:solidFill>
                  <a:srgbClr val="000000"/>
                </a:solidFill>
                <a:latin typeface="Palatino Linotype" panose="02040502050505030304" pitchFamily="18" charset="0"/>
              </a:rPr>
              <a:t>18 </a:t>
            </a:r>
            <a:r>
              <a:rPr lang="en-US" sz="2800" dirty="0">
                <a:solidFill>
                  <a:srgbClr val="000000"/>
                </a:solidFill>
                <a:latin typeface="Palatino Linotype" panose="02040502050505030304" pitchFamily="18" charset="0"/>
              </a:rPr>
              <a:t>Little children, let’s not love with word or with tongue, but in deed and truth.</a:t>
            </a:r>
            <a:endParaRPr lang="en-US" sz="2800" dirty="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46338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1C1585-EE25-41C8-9624-36A5B6FB7578}"/>
              </a:ext>
            </a:extLst>
          </p:cNvPr>
          <p:cNvSpPr txBox="1"/>
          <p:nvPr/>
        </p:nvSpPr>
        <p:spPr>
          <a:xfrm>
            <a:off x="599440" y="142242"/>
            <a:ext cx="9966960" cy="6032421"/>
          </a:xfrm>
          <a:prstGeom prst="rect">
            <a:avLst/>
          </a:prstGeom>
          <a:noFill/>
        </p:spPr>
        <p:txBody>
          <a:bodyPr wrap="square" rtlCol="0">
            <a:spAutoFit/>
          </a:bodyPr>
          <a:lstStyle/>
          <a:p>
            <a:pPr defTabSz="914377"/>
            <a:r>
              <a:rPr lang="en-US" sz="3200" b="1" u="sng" dirty="0">
                <a:solidFill>
                  <a:prstClr val="black"/>
                </a:solidFill>
                <a:latin typeface="Calibri" panose="020F0502020204030204"/>
              </a:rPr>
              <a:t>Some Misguided Concepts</a:t>
            </a:r>
          </a:p>
          <a:p>
            <a:pPr defTabSz="914377"/>
            <a:endParaRPr lang="en-US" sz="2800" b="1" u="sng" dirty="0">
              <a:solidFill>
                <a:prstClr val="black"/>
              </a:solidFill>
              <a:latin typeface="Calibri" panose="020F0502020204030204"/>
            </a:endParaRPr>
          </a:p>
          <a:p>
            <a:pPr marL="342891" indent="-342891" defTabSz="914377">
              <a:buFont typeface="+mj-lt"/>
              <a:buAutoNum type="arabicPeriod"/>
            </a:pPr>
            <a:r>
              <a:rPr lang="en-US" sz="2800" b="1" dirty="0">
                <a:solidFill>
                  <a:prstClr val="black"/>
                </a:solidFill>
                <a:latin typeface="Calibri" panose="020F0502020204030204"/>
              </a:rPr>
              <a:t>Being Right </a:t>
            </a:r>
            <a:r>
              <a:rPr lang="en-US" sz="2600" dirty="0">
                <a:solidFill>
                  <a:prstClr val="black"/>
                </a:solidFill>
                <a:latin typeface="Calibri" panose="020F0502020204030204"/>
              </a:rPr>
              <a:t>rather than</a:t>
            </a:r>
            <a:r>
              <a:rPr lang="en-US" sz="2800" b="1" dirty="0">
                <a:solidFill>
                  <a:prstClr val="black"/>
                </a:solidFill>
                <a:latin typeface="Calibri" panose="020F0502020204030204"/>
              </a:rPr>
              <a:t> Doing Good</a:t>
            </a:r>
          </a:p>
          <a:p>
            <a:pPr defTabSz="914377"/>
            <a:r>
              <a:rPr lang="en-US" sz="2800" dirty="0">
                <a:solidFill>
                  <a:prstClr val="black"/>
                </a:solidFill>
                <a:latin typeface="Calibri" panose="020F0502020204030204"/>
              </a:rPr>
              <a:t>	what it means to be a Christian:</a:t>
            </a:r>
          </a:p>
          <a:p>
            <a:pPr marL="1200121" lvl="2" indent="-285744" defTabSz="914377">
              <a:buFont typeface="Arial" panose="020B0604020202020204" pitchFamily="34" charset="0"/>
              <a:buChar char="•"/>
            </a:pPr>
            <a:r>
              <a:rPr lang="en-US" sz="2800" dirty="0">
                <a:solidFill>
                  <a:prstClr val="black"/>
                </a:solidFill>
                <a:latin typeface="Calibri" panose="020F0502020204030204"/>
              </a:rPr>
              <a:t>having the “truth”</a:t>
            </a:r>
          </a:p>
          <a:p>
            <a:pPr marL="1200121" lvl="2" indent="-285744" defTabSz="914377">
              <a:buFont typeface="Arial" panose="020B0604020202020204" pitchFamily="34" charset="0"/>
              <a:buChar char="•"/>
            </a:pPr>
            <a:r>
              <a:rPr lang="en-US" sz="2800" dirty="0">
                <a:solidFill>
                  <a:prstClr val="black"/>
                </a:solidFill>
                <a:latin typeface="Calibri" panose="020F0502020204030204"/>
              </a:rPr>
              <a:t>“Faithfulness”(=going to church), “not doing bad things”</a:t>
            </a:r>
          </a:p>
          <a:p>
            <a:pPr defTabSz="914377"/>
            <a:endParaRPr lang="en-US" dirty="0">
              <a:solidFill>
                <a:prstClr val="black"/>
              </a:solidFill>
              <a:latin typeface="Calibri" panose="020F0502020204030204"/>
            </a:endParaRPr>
          </a:p>
          <a:p>
            <a:pPr defTabSz="914377"/>
            <a:endParaRPr lang="en-US" sz="2800" b="1" u="sng" dirty="0">
              <a:solidFill>
                <a:prstClr val="black"/>
              </a:solidFill>
              <a:latin typeface="Calibri" panose="020F0502020204030204"/>
            </a:endParaRPr>
          </a:p>
          <a:p>
            <a:pPr defTabSz="914377"/>
            <a:r>
              <a:rPr lang="en-US" sz="2800" b="1" u="sng" dirty="0">
                <a:solidFill>
                  <a:prstClr val="black"/>
                </a:solidFill>
                <a:latin typeface="Calibri" panose="020F0502020204030204"/>
              </a:rPr>
              <a:t>What does that include?</a:t>
            </a:r>
          </a:p>
          <a:p>
            <a:pPr marL="457189" indent="-457189" defTabSz="914377">
              <a:buFont typeface="Arial" panose="020B0604020202020204" pitchFamily="34" charset="0"/>
              <a:buChar char="•"/>
            </a:pPr>
            <a:r>
              <a:rPr lang="en-US" sz="2800" dirty="0">
                <a:solidFill>
                  <a:prstClr val="black"/>
                </a:solidFill>
                <a:latin typeface="Calibri" panose="020F0502020204030204"/>
              </a:rPr>
              <a:t>Raising children in the way of the Lord</a:t>
            </a:r>
          </a:p>
          <a:p>
            <a:pPr marL="457189" indent="-457189" defTabSz="914377">
              <a:buFont typeface="Arial" panose="020B0604020202020204" pitchFamily="34" charset="0"/>
              <a:buChar char="•"/>
            </a:pPr>
            <a:r>
              <a:rPr lang="en-US" sz="2800" dirty="0">
                <a:solidFill>
                  <a:prstClr val="black"/>
                </a:solidFill>
                <a:latin typeface="Calibri" panose="020F0502020204030204"/>
              </a:rPr>
              <a:t>loving your spouse</a:t>
            </a:r>
          </a:p>
          <a:p>
            <a:pPr marL="457189" indent="-457189" defTabSz="914377">
              <a:buFont typeface="Arial" panose="020B0604020202020204" pitchFamily="34" charset="0"/>
              <a:buChar char="•"/>
            </a:pPr>
            <a:r>
              <a:rPr lang="en-US" sz="2800" dirty="0">
                <a:solidFill>
                  <a:prstClr val="black"/>
                </a:solidFill>
                <a:latin typeface="Calibri" panose="020F0502020204030204"/>
              </a:rPr>
              <a:t>hospitality to strangers </a:t>
            </a:r>
            <a:r>
              <a:rPr lang="en-US" sz="2800" dirty="0">
                <a:solidFill>
                  <a:prstClr val="black"/>
                </a:solidFill>
                <a:latin typeface="Calibri" panose="020F0502020204030204"/>
                <a:sym typeface="Wingdings" panose="05000000000000000000" pitchFamily="2" charset="2"/>
              </a:rPr>
              <a:t>(Heb 13)</a:t>
            </a:r>
          </a:p>
          <a:p>
            <a:pPr marL="457189" indent="-457189" defTabSz="914377">
              <a:buFont typeface="Arial" panose="020B0604020202020204" pitchFamily="34" charset="0"/>
              <a:buChar char="•"/>
            </a:pPr>
            <a:r>
              <a:rPr lang="en-US" sz="2800" dirty="0">
                <a:solidFill>
                  <a:prstClr val="black"/>
                </a:solidFill>
                <a:latin typeface="Calibri" panose="020F0502020204030204"/>
                <a:sym typeface="Wingdings" panose="05000000000000000000" pitchFamily="2" charset="2"/>
              </a:rPr>
              <a:t>What does it mean to be a “good person”… </a:t>
            </a:r>
          </a:p>
          <a:p>
            <a:pPr marL="457189" lvl="1" defTabSz="914377"/>
            <a:r>
              <a:rPr lang="en-US" sz="2800" dirty="0">
                <a:solidFill>
                  <a:prstClr val="black"/>
                </a:solidFill>
                <a:latin typeface="Calibri" panose="020F0502020204030204"/>
                <a:sym typeface="Wingdings" panose="05000000000000000000" pitchFamily="2" charset="2"/>
              </a:rPr>
              <a:t>	What kind of person is that phrase used for?</a:t>
            </a:r>
            <a:endParaRPr lang="en-US" dirty="0">
              <a:solidFill>
                <a:prstClr val="black"/>
              </a:solidFill>
              <a:latin typeface="Calibri" panose="020F0502020204030204"/>
            </a:endParaRPr>
          </a:p>
        </p:txBody>
      </p:sp>
      <p:sp>
        <p:nvSpPr>
          <p:cNvPr id="5" name="TextBox 4">
            <a:extLst>
              <a:ext uri="{FF2B5EF4-FFF2-40B4-BE49-F238E27FC236}">
                <a16:creationId xmlns:a16="http://schemas.microsoft.com/office/drawing/2014/main" id="{6BE3DF86-9187-4F07-BA25-C19951466840}"/>
              </a:ext>
            </a:extLst>
          </p:cNvPr>
          <p:cNvSpPr txBox="1"/>
          <p:nvPr/>
        </p:nvSpPr>
        <p:spPr>
          <a:xfrm>
            <a:off x="7052453" y="2777016"/>
            <a:ext cx="5038016" cy="2677656"/>
          </a:xfrm>
          <a:prstGeom prst="rect">
            <a:avLst/>
          </a:prstGeom>
          <a:solidFill>
            <a:schemeClr val="bg1"/>
          </a:solidFill>
          <a:ln>
            <a:solidFill>
              <a:schemeClr val="tx1"/>
            </a:solidFill>
          </a:ln>
          <a:effectLst>
            <a:outerShdw blurRad="50800" dist="38100" dir="13500000" algn="br" rotWithShape="0">
              <a:prstClr val="black">
                <a:alpha val="40000"/>
              </a:prstClr>
            </a:outerShdw>
          </a:effectLst>
        </p:spPr>
        <p:txBody>
          <a:bodyPr wrap="square">
            <a:spAutoFit/>
          </a:bodyPr>
          <a:lstStyle/>
          <a:p>
            <a:pPr defTabSz="914377"/>
            <a:r>
              <a:rPr lang="en-US" sz="2800" b="1">
                <a:solidFill>
                  <a:prstClr val="black"/>
                </a:solidFill>
                <a:latin typeface="Palatino Linotype" panose="02040502050505030304" pitchFamily="18" charset="0"/>
              </a:rPr>
              <a:t>Ephesians 2</a:t>
            </a:r>
            <a:r>
              <a:rPr lang="en-US" sz="2800">
                <a:solidFill>
                  <a:prstClr val="black"/>
                </a:solidFill>
                <a:latin typeface="Palatino Linotype" panose="02040502050505030304" pitchFamily="18" charset="0"/>
              </a:rPr>
              <a:t> </a:t>
            </a:r>
            <a:r>
              <a:rPr lang="en-US" sz="2800" b="1" baseline="30000">
                <a:solidFill>
                  <a:srgbClr val="000000"/>
                </a:solidFill>
                <a:latin typeface="Palatino Linotype" panose="02040502050505030304" pitchFamily="18" charset="0"/>
              </a:rPr>
              <a:t>10 </a:t>
            </a:r>
            <a:r>
              <a:rPr lang="en-US" sz="2800">
                <a:solidFill>
                  <a:srgbClr val="000000"/>
                </a:solidFill>
                <a:latin typeface="Palatino Linotype" panose="02040502050505030304" pitchFamily="18" charset="0"/>
              </a:rPr>
              <a:t>For we are His workmanship, </a:t>
            </a:r>
            <a:r>
              <a:rPr lang="en-US" sz="2800" b="1" u="sng">
                <a:solidFill>
                  <a:srgbClr val="000000"/>
                </a:solidFill>
                <a:latin typeface="Palatino Linotype" panose="02040502050505030304" pitchFamily="18" charset="0"/>
              </a:rPr>
              <a:t>created in Christ Jesus for good works</a:t>
            </a:r>
            <a:r>
              <a:rPr lang="en-US" sz="2800">
                <a:solidFill>
                  <a:srgbClr val="000000"/>
                </a:solidFill>
                <a:latin typeface="Palatino Linotype" panose="02040502050505030304" pitchFamily="18" charset="0"/>
              </a:rPr>
              <a:t>, which God prepared beforehand so that we would walk in them.</a:t>
            </a:r>
            <a:endParaRPr lang="en-US" sz="280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297076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733</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Palatino Linotype</vt:lpstr>
      <vt:lpstr>system-ui</vt:lpstr>
      <vt:lpstr>Office Theme</vt:lpstr>
      <vt:lpstr>Devoting Ourselves to the Fellowship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Devoting Ourselves to the Fellowship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Devoting Ourselves to the Fellowship</dc:title>
  <dc:creator>Jeff Smelser</dc:creator>
  <cp:lastModifiedBy>Jeff Smelser</cp:lastModifiedBy>
  <cp:revision>1</cp:revision>
  <dcterms:created xsi:type="dcterms:W3CDTF">2021-08-22T16:34:08Z</dcterms:created>
  <dcterms:modified xsi:type="dcterms:W3CDTF">2021-08-22T16:34:20Z</dcterms:modified>
</cp:coreProperties>
</file>