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00" r:id="rId3"/>
    <p:sldId id="601" r:id="rId4"/>
    <p:sldId id="270" r:id="rId5"/>
    <p:sldId id="271" r:id="rId6"/>
    <p:sldId id="272" r:id="rId7"/>
    <p:sldId id="276" r:id="rId8"/>
    <p:sldId id="278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62" r:id="rId17"/>
    <p:sldId id="266" r:id="rId18"/>
    <p:sldId id="257" r:id="rId19"/>
    <p:sldId id="259" r:id="rId20"/>
    <p:sldId id="260" r:id="rId21"/>
    <p:sldId id="267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438C-C7DF-4ADA-BBF7-81E1F4C4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BE62E-2BE2-4B97-BD54-02E5D6C46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C1BDA-D0F0-4FD8-8011-5F5DBD12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F8FD2-3369-41FE-81A2-16A16638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F8A14-B8C3-4EB3-BE38-A5736CBB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201FF-7897-4977-90CC-19330A81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0B14A-B383-4CF6-90DF-A3D561D07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2F6EB-BD6C-483E-819C-9559C672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439DC-2DF3-40E5-A37C-62E92243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43F03-1B61-4CF6-B2CC-15CB118C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8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0CF2A-3E38-4FE0-B0F2-E2BD00E68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64719-282A-483C-A20E-F97AD5C6D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1C25B-2025-4F9F-AF7B-F487CD4B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3567A-D266-459F-8A92-EE331AE8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F5EB-D32E-48F1-AABA-B3869A32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5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67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5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0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3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00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4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E05F-A615-47FA-B87E-8182958F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A6DF3-8AA7-4E99-BFAF-35CF5F4B5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C4DB9-92D6-4178-8634-71A0DEE9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B86D9-309E-470D-BB73-D1B45AF0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5F0D-B8E0-4822-8395-1D12CB4A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7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0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1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3316-A04F-4908-A1F6-E286F58C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9A7F-344C-4EED-8A97-B5475435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48E27-F6A3-4274-A0DD-CC9533B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9523D-2A46-49F6-99EB-636AD25C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6F4E7-60BF-4EC8-A809-3904C230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7843-B706-4311-A485-A3754F25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F857-3290-4E70-900E-29ACD2372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7010F-D45F-4B6C-8F7A-7F0C158DC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1DE1C-898C-40D7-9E81-1987DB0A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2911B-A8D1-4850-93D5-383729AC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B41A4-B476-4347-89D0-ECC022FC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A970-74B9-4848-AEC6-EA9B7DE1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27933-A5B2-4D58-BA22-AAD0FDF81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81D64-4A5C-441E-AE3D-B05D2E58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1172C-DA30-4923-A170-C45662D8F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5C244E-52DA-445E-BD3C-0E76DE4A9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0A930D-F24F-4CB2-87D8-72593A71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18535-B87B-4CD8-9F0D-C434BBC6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F0AD7-61F5-40B4-96C5-54AB0797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A128-3164-4211-B909-ADAD32F8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197E58-AA64-43D3-8C60-4579F1ED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A67E0-2210-4DE5-9382-CEABB458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94950-3E01-40E8-A32D-1536FCC0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3829C-5891-4099-809B-27AB1F4B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5772D-0ACD-40AE-9AF6-BA483BEB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B802-4EDC-45F1-99AF-5FFA4436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E003-DF97-491D-9196-A6D22A70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92DD-3CA7-4C20-ADD8-B95576B04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67CA4-BA88-455B-BE26-BA30AFE2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D5671-DD54-441A-874C-F28F37D7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0517-AC89-4F4D-B76D-157FCE07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F4A5F-EEB9-4912-A3A5-60008C60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103F-C7C7-4B94-8D9F-4930D198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E9D93-338B-4D40-BDD2-AB831D109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48A0-1945-48D8-A92F-D159AAEA0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E8CA4-CF30-4D1F-973A-06A3569E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892AB-A738-4341-9FA1-53185803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E3A91-7E10-4D5D-82C9-537D3D09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828CAF-15D6-4478-9EBB-C2AF21D4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44BFB-F140-46D9-9797-4B335C684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F4E74-E741-4772-8796-ABED2F76F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3B87-A4FC-44B8-9FE4-7EEAC8BE5DDF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EDE2-5492-447D-AE90-0F1A8242B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C77C8-3303-4BDB-90E7-7EBD100D0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37BB-E989-4889-A8F2-C53CCC0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419868" y="1701800"/>
            <a:ext cx="723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“Who is Jesus?”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516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I’m Part of the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John 3:16-17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world passes away”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3:9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“Are we better than they?”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Corinthians 6:11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“such were some of you”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6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Initiation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then, those who had received his word were baptized; and that day there were added about three thousand souls. 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48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Commitment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then, those who had received his word were baptized; and that day there were added about three thousand souls. 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7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And all the believers were together and had all things in common;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45 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and they would sell their property and possessions and share them with all, to the extent that anyone had need.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38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CF2D-BDBF-41DE-9521-0545A7082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</a:p>
        </p:txBody>
      </p:sp>
    </p:spTree>
    <p:extLst>
      <p:ext uri="{BB962C8B-B14F-4D97-AF65-F5344CB8AC3E}">
        <p14:creationId xmlns:p14="http://schemas.microsoft.com/office/powerpoint/2010/main" val="16705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F8052-50A6-42A6-B158-C418F7DB14D8}"/>
              </a:ext>
            </a:extLst>
          </p:cNvPr>
          <p:cNvSpPr txBox="1"/>
          <p:nvPr/>
        </p:nvSpPr>
        <p:spPr>
          <a:xfrm>
            <a:off x="1326995" y="1483112"/>
            <a:ext cx="9233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“Son of God”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yes, but…</a:t>
            </a:r>
          </a:p>
        </p:txBody>
      </p:sp>
    </p:spTree>
    <p:extLst>
      <p:ext uri="{BB962C8B-B14F-4D97-AF65-F5344CB8AC3E}">
        <p14:creationId xmlns:p14="http://schemas.microsoft.com/office/powerpoint/2010/main" val="366402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F8052-50A6-42A6-B158-C418F7DB14D8}"/>
              </a:ext>
            </a:extLst>
          </p:cNvPr>
          <p:cNvSpPr txBox="1"/>
          <p:nvPr/>
        </p:nvSpPr>
        <p:spPr>
          <a:xfrm>
            <a:off x="1326995" y="1483112"/>
            <a:ext cx="9233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“God”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yes, but…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CF2D-BDBF-41DE-9521-0545A7082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7400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Claimed to have existed with God before the world was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2AF7FF-097A-4567-9569-0DE69372ED29}"/>
              </a:ext>
            </a:extLst>
          </p:cNvPr>
          <p:cNvSpPr txBox="1"/>
          <p:nvPr/>
        </p:nvSpPr>
        <p:spPr>
          <a:xfrm>
            <a:off x="3047070" y="3529586"/>
            <a:ext cx="631995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John 17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now You, Father, glorify Me together with Yourself, with the glory which I had with You before the world existed.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5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F78449A-F8C9-459C-9565-3F1777218ADD}"/>
              </a:ext>
            </a:extLst>
          </p:cNvPr>
          <p:cNvSpPr/>
          <p:nvPr/>
        </p:nvSpPr>
        <p:spPr>
          <a:xfrm>
            <a:off x="1914921" y="2758815"/>
            <a:ext cx="1359371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B54E47E-77B2-417C-B6F7-9CB75922063F}"/>
              </a:ext>
            </a:extLst>
          </p:cNvPr>
          <p:cNvSpPr/>
          <p:nvPr/>
        </p:nvSpPr>
        <p:spPr>
          <a:xfrm>
            <a:off x="481450" y="3163548"/>
            <a:ext cx="928468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85D2717-E2EE-413C-B003-FDD47EEF44AE}"/>
              </a:ext>
            </a:extLst>
          </p:cNvPr>
          <p:cNvSpPr/>
          <p:nvPr/>
        </p:nvSpPr>
        <p:spPr>
          <a:xfrm>
            <a:off x="3086996" y="3583266"/>
            <a:ext cx="634156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54F6EE7-BA33-4B73-A429-99E2ECA0ED2E}"/>
              </a:ext>
            </a:extLst>
          </p:cNvPr>
          <p:cNvSpPr/>
          <p:nvPr/>
        </p:nvSpPr>
        <p:spPr>
          <a:xfrm>
            <a:off x="5785203" y="4017989"/>
            <a:ext cx="844062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B8ECF9C-FD55-4DC2-B694-32637AF52723}"/>
              </a:ext>
            </a:extLst>
          </p:cNvPr>
          <p:cNvSpPr/>
          <p:nvPr/>
        </p:nvSpPr>
        <p:spPr>
          <a:xfrm>
            <a:off x="4989021" y="4422718"/>
            <a:ext cx="697572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28CFB57-3294-46F8-A813-B3103C6E7D2A}"/>
              </a:ext>
            </a:extLst>
          </p:cNvPr>
          <p:cNvSpPr/>
          <p:nvPr/>
        </p:nvSpPr>
        <p:spPr>
          <a:xfrm>
            <a:off x="2757212" y="5292156"/>
            <a:ext cx="634156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B2E6BB-5591-46A7-A2AF-8EBC835A9C62}"/>
              </a:ext>
            </a:extLst>
          </p:cNvPr>
          <p:cNvSpPr/>
          <p:nvPr/>
        </p:nvSpPr>
        <p:spPr>
          <a:xfrm>
            <a:off x="1496309" y="5711880"/>
            <a:ext cx="697572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EBDABE3-8F12-47FF-ADE9-4500EC31BA63}"/>
              </a:ext>
            </a:extLst>
          </p:cNvPr>
          <p:cNvSpPr/>
          <p:nvPr/>
        </p:nvSpPr>
        <p:spPr>
          <a:xfrm>
            <a:off x="1356496" y="6146594"/>
            <a:ext cx="767329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DC593F5-9123-4433-B8B0-ECC6521BF175}"/>
              </a:ext>
            </a:extLst>
          </p:cNvPr>
          <p:cNvSpPr/>
          <p:nvPr/>
        </p:nvSpPr>
        <p:spPr>
          <a:xfrm>
            <a:off x="3297103" y="2981161"/>
            <a:ext cx="928468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49EE800-5D32-436D-A354-FBCD1E3E6F0A}"/>
              </a:ext>
            </a:extLst>
          </p:cNvPr>
          <p:cNvSpPr/>
          <p:nvPr/>
        </p:nvSpPr>
        <p:spPr>
          <a:xfrm>
            <a:off x="7449385" y="4270310"/>
            <a:ext cx="928468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4B6580-DCCF-40B0-A32E-5065EA4B6899}"/>
              </a:ext>
            </a:extLst>
          </p:cNvPr>
          <p:cNvSpPr/>
          <p:nvPr/>
        </p:nvSpPr>
        <p:spPr>
          <a:xfrm>
            <a:off x="5590600" y="5559464"/>
            <a:ext cx="928468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ED1A7FF-FE72-4014-8563-1C3E9A864B00}"/>
              </a:ext>
            </a:extLst>
          </p:cNvPr>
          <p:cNvSpPr/>
          <p:nvPr/>
        </p:nvSpPr>
        <p:spPr>
          <a:xfrm>
            <a:off x="789844" y="5964208"/>
            <a:ext cx="576505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AB6842F-AD12-4C01-A171-4E0DA2BA9853}"/>
              </a:ext>
            </a:extLst>
          </p:cNvPr>
          <p:cNvSpPr/>
          <p:nvPr/>
        </p:nvSpPr>
        <p:spPr>
          <a:xfrm>
            <a:off x="576202" y="6368940"/>
            <a:ext cx="524095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522ACC-3676-447F-90F3-0810F50A1C0F}"/>
              </a:ext>
            </a:extLst>
          </p:cNvPr>
          <p:cNvSpPr/>
          <p:nvPr/>
        </p:nvSpPr>
        <p:spPr>
          <a:xfrm>
            <a:off x="7821637" y="2124222"/>
            <a:ext cx="928468" cy="40796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7B4C7-7D65-4559-9F56-1B712A445198}"/>
              </a:ext>
            </a:extLst>
          </p:cNvPr>
          <p:cNvSpPr txBox="1"/>
          <p:nvPr/>
        </p:nvSpPr>
        <p:spPr>
          <a:xfrm>
            <a:off x="500063" y="1646115"/>
            <a:ext cx="10658475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This will be written for the generation to come,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That a people yet to be created may praise 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 looked down from His holy height;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From heaven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looked upon the earth,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To hear the groaning of the prisoner,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To set free those who were doomed to death,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that people may tell of the name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in Zion,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praise in Jerusalem,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When the peoples are gathered together,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kingdoms, to serve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has broken my strength in the way;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has shortened my days.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say, “My God, do not take me away in the middle of my days,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 years are throughout all generations.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time of old You founded the earth,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 heavens are the work of Your hands.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Even they will perish, but You endure;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of them will wear out like a garment;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Like clothing You will change them and they will pass away.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You are the same,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Your years will not come to an end.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CC21D4-6954-4B98-97D5-EF0E03FD5ED9}"/>
              </a:ext>
            </a:extLst>
          </p:cNvPr>
          <p:cNvSpPr/>
          <p:nvPr/>
        </p:nvSpPr>
        <p:spPr>
          <a:xfrm>
            <a:off x="0" y="-3"/>
            <a:ext cx="12192000" cy="1547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B80E61-152B-4877-8FFB-089EA9B560C8}"/>
              </a:ext>
            </a:extLst>
          </p:cNvPr>
          <p:cNvSpPr txBox="1"/>
          <p:nvPr/>
        </p:nvSpPr>
        <p:spPr>
          <a:xfrm>
            <a:off x="209863" y="386080"/>
            <a:ext cx="117522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“Yahweh”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(“Jehovah,” “</a:t>
            </a: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”) of the OT includes 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8F3E8-816E-41A2-90BA-FC6DA322F755}"/>
              </a:ext>
            </a:extLst>
          </p:cNvPr>
          <p:cNvSpPr txBox="1"/>
          <p:nvPr/>
        </p:nvSpPr>
        <p:spPr>
          <a:xfrm>
            <a:off x="519701" y="1075523"/>
            <a:ext cx="2139897" cy="5025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Psalm 102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13D60-E002-4368-8D88-E753C30C3EAA}"/>
              </a:ext>
            </a:extLst>
          </p:cNvPr>
          <p:cNvSpPr txBox="1"/>
          <p:nvPr/>
        </p:nvSpPr>
        <p:spPr>
          <a:xfrm rot="20095311">
            <a:off x="8631893" y="1542716"/>
            <a:ext cx="138154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YHWH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2FCCC44-7296-42F0-95B3-A5ABD4A49C9C}"/>
              </a:ext>
            </a:extLst>
          </p:cNvPr>
          <p:cNvSpPr/>
          <p:nvPr/>
        </p:nvSpPr>
        <p:spPr>
          <a:xfrm>
            <a:off x="209863" y="3187832"/>
            <a:ext cx="8019737" cy="3580228"/>
          </a:xfrm>
          <a:prstGeom prst="roundRect">
            <a:avLst/>
          </a:prstGeom>
          <a:solidFill>
            <a:srgbClr val="C00000">
              <a:alpha val="15000"/>
            </a:srgbClr>
          </a:solidFill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7AAF06-02F4-4FAC-B1E7-FA1F59C2644B}"/>
              </a:ext>
            </a:extLst>
          </p:cNvPr>
          <p:cNvSpPr txBox="1"/>
          <p:nvPr/>
        </p:nvSpPr>
        <p:spPr>
          <a:xfrm>
            <a:off x="5998595" y="1965003"/>
            <a:ext cx="6057754" cy="4893647"/>
          </a:xfrm>
          <a:prstGeom prst="rect">
            <a:avLst/>
          </a:prstGeom>
          <a:solidFill>
            <a:schemeClr val="bg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Hebrews 1</a:t>
            </a:r>
            <a:endParaRPr kumimoji="0" lang="en-US" sz="24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regarding the Son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He says,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10 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“You, Lord, in the beginning laid the foundation of the earth,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heavens are the works of Your hands;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11 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will perish, but You remain;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they all will wear out like a garment,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12 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like a robe You will roll them up;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Like a garment they will also be changed.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You are the same,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Your years will not come to an end.”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C7634BA-F2ED-4AE9-B498-3A696DA5DD9C}"/>
              </a:ext>
            </a:extLst>
          </p:cNvPr>
          <p:cNvSpPr/>
          <p:nvPr/>
        </p:nvSpPr>
        <p:spPr>
          <a:xfrm>
            <a:off x="5995478" y="3443010"/>
            <a:ext cx="5729711" cy="3254753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455DB37-5547-4836-B15F-00EC795DF0A9}"/>
              </a:ext>
            </a:extLst>
          </p:cNvPr>
          <p:cNvSpPr/>
          <p:nvPr/>
        </p:nvSpPr>
        <p:spPr>
          <a:xfrm>
            <a:off x="4999604" y="4452783"/>
            <a:ext cx="1185727" cy="791269"/>
          </a:xfrm>
          <a:prstGeom prst="rightArrow">
            <a:avLst/>
          </a:prstGeom>
          <a:gradFill flip="none" rotWithShape="1">
            <a:gsLst>
              <a:gs pos="0">
                <a:srgbClr val="C00000">
                  <a:alpha val="0"/>
                </a:srgbClr>
              </a:gs>
              <a:gs pos="70000">
                <a:srgbClr val="C00000"/>
              </a:gs>
              <a:gs pos="100000">
                <a:srgbClr val="C00000"/>
              </a:gs>
            </a:gsLst>
            <a:lin ang="0" scaled="1"/>
            <a:tileRect/>
          </a:gradFill>
          <a:ln w="41275">
            <a:gradFill flip="none" rotWithShape="1">
              <a:gsLst>
                <a:gs pos="0">
                  <a:srgbClr val="C00000">
                    <a:alpha val="0"/>
                  </a:srgbClr>
                </a:gs>
                <a:gs pos="27000">
                  <a:srgbClr val="C00000"/>
                </a:gs>
                <a:gs pos="100000">
                  <a:srgbClr val="C00000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00014 -0.5967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8" grpId="0" animBg="1"/>
      <p:bldP spid="4" grpId="0"/>
      <p:bldP spid="4" grpId="1"/>
      <p:bldP spid="7" grpId="0" animBg="1"/>
      <p:bldP spid="9" grpId="0" animBg="1"/>
      <p:bldP spid="25" grpId="0" animBg="1"/>
      <p:bldP spid="24" grpId="0" animBg="1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B80E61-152B-4877-8FFB-089EA9B560C8}"/>
              </a:ext>
            </a:extLst>
          </p:cNvPr>
          <p:cNvSpPr txBox="1"/>
          <p:nvPr/>
        </p:nvSpPr>
        <p:spPr>
          <a:xfrm>
            <a:off x="396240" y="1272345"/>
            <a:ext cx="6736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Language used by Yahweh (Jehovah, “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”) to establish His uniqueness as the only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used by Jesus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B64EB-AE8B-42BB-97C6-4B7615BCCB5A}"/>
              </a:ext>
            </a:extLst>
          </p:cNvPr>
          <p:cNvSpPr txBox="1"/>
          <p:nvPr/>
        </p:nvSpPr>
        <p:spPr>
          <a:xfrm>
            <a:off x="209863" y="386080"/>
            <a:ext cx="117522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“Yahweh”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(“Jehovah,” “</a:t>
            </a: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”) of the OT includes Jesus</a:t>
            </a:r>
          </a:p>
        </p:txBody>
      </p:sp>
    </p:spTree>
    <p:extLst>
      <p:ext uri="{BB962C8B-B14F-4D97-AF65-F5344CB8AC3E}">
        <p14:creationId xmlns:p14="http://schemas.microsoft.com/office/powerpoint/2010/main" val="166974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CF2D-BDBF-41DE-9521-0545A7082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</a:p>
        </p:txBody>
      </p:sp>
    </p:spTree>
    <p:extLst>
      <p:ext uri="{BB962C8B-B14F-4D97-AF65-F5344CB8AC3E}">
        <p14:creationId xmlns:p14="http://schemas.microsoft.com/office/powerpoint/2010/main" val="3081537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1B64EB-AE8B-42BB-97C6-4B7615BCCB5A}"/>
              </a:ext>
            </a:extLst>
          </p:cNvPr>
          <p:cNvSpPr txBox="1"/>
          <p:nvPr/>
        </p:nvSpPr>
        <p:spPr>
          <a:xfrm>
            <a:off x="209863" y="386080"/>
            <a:ext cx="117522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“Yahweh”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(“Jehovah,” “</a:t>
            </a: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”) of the OT includes Jesus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E3F2D-263D-4FB8-82AE-0DC04298A867}"/>
              </a:ext>
            </a:extLst>
          </p:cNvPr>
          <p:cNvSpPr txBox="1"/>
          <p:nvPr/>
        </p:nvSpPr>
        <p:spPr>
          <a:xfrm>
            <a:off x="267286" y="1158401"/>
            <a:ext cx="11752289" cy="5262395"/>
          </a:xfrm>
          <a:prstGeom prst="rect">
            <a:avLst/>
          </a:prstGeom>
          <a:noFill/>
        </p:spPr>
        <p:txBody>
          <a:bodyPr wrap="square" numCol="2" spcCol="2743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Isaiah 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“This is what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says, He who is the King of Israel and his Redeemer,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‘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the first and I am the last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is no God besides Me.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is like Me? Let him proclaim and declare it;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And, let him confront Me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Beginning with My establishing of the ancient nation.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let them declare to them the things that are coming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the events that are going to take place.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Do not tremble and do not be afraid;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Have I not long since announced it to you and declared it?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you are My witnesses.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 there any God besides Me,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Or is there any other Rock?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know of none.’”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CC804-57FD-4A3C-8595-F9488836B423}"/>
              </a:ext>
            </a:extLst>
          </p:cNvPr>
          <p:cNvSpPr txBox="1"/>
          <p:nvPr/>
        </p:nvSpPr>
        <p:spPr>
          <a:xfrm>
            <a:off x="5289453" y="2963818"/>
            <a:ext cx="6842666" cy="209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Revelation 1:17-18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…“Do not be afraid; </a:t>
            </a:r>
            <a:r>
              <a:rPr kumimoji="0" lang="en-US" sz="26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the first and the last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 living One; and I was dead, and behold, I am alive forevermore, and I have the keys of death and of Hades. 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6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1B64EB-AE8B-42BB-97C6-4B7615BCCB5A}"/>
              </a:ext>
            </a:extLst>
          </p:cNvPr>
          <p:cNvSpPr txBox="1"/>
          <p:nvPr/>
        </p:nvSpPr>
        <p:spPr>
          <a:xfrm>
            <a:off x="209863" y="386080"/>
            <a:ext cx="117522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“Yahweh”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(“Jehovah,” “</a:t>
            </a: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”) of the OT includes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9AF1BD-C89B-4BA7-B847-E9C29CFDE9D0}"/>
              </a:ext>
            </a:extLst>
          </p:cNvPr>
          <p:cNvSpPr txBox="1"/>
          <p:nvPr/>
        </p:nvSpPr>
        <p:spPr>
          <a:xfrm>
            <a:off x="396240" y="1483359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claimed identity with the one who spoke to Moses at the burning bush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8F32E79-CC7D-40DA-82E2-695D956A2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505787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5F4578-676A-45B8-A34F-C6A0F7487B97}"/>
              </a:ext>
            </a:extLst>
          </p:cNvPr>
          <p:cNvSpPr txBox="1"/>
          <p:nvPr/>
        </p:nvSpPr>
        <p:spPr>
          <a:xfrm>
            <a:off x="378611" y="4566385"/>
            <a:ext cx="61007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God said to Moses, “I AM WHO I AM”; and He said, “This is what you shall say to the sons of Israel: ‘I AM has sent me to you.’”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Callout: Up Arrow 8">
            <a:extLst>
              <a:ext uri="{FF2B5EF4-FFF2-40B4-BE49-F238E27FC236}">
                <a16:creationId xmlns:a16="http://schemas.microsoft.com/office/drawing/2014/main" id="{9F1DBA6A-658E-4FB4-9D46-C332F124558F}"/>
              </a:ext>
            </a:extLst>
          </p:cNvPr>
          <p:cNvSpPr/>
          <p:nvPr/>
        </p:nvSpPr>
        <p:spPr>
          <a:xfrm>
            <a:off x="378612" y="3849287"/>
            <a:ext cx="5593564" cy="2494366"/>
          </a:xfrm>
          <a:prstGeom prst="upArrowCallout">
            <a:avLst>
              <a:gd name="adj1" fmla="val 13804"/>
              <a:gd name="adj2" fmla="val 18970"/>
              <a:gd name="adj3" fmla="val 18137"/>
              <a:gd name="adj4" fmla="val 7528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69682-2C32-479B-8D1E-D17F2664160E}"/>
              </a:ext>
            </a:extLst>
          </p:cNvPr>
          <p:cNvSpPr txBox="1"/>
          <p:nvPr/>
        </p:nvSpPr>
        <p:spPr>
          <a:xfrm>
            <a:off x="6892777" y="4443326"/>
            <a:ext cx="36228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said to them, “Truly, truly I say to you, before Abraham was born,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Callout: Up Arrow 11">
            <a:extLst>
              <a:ext uri="{FF2B5EF4-FFF2-40B4-BE49-F238E27FC236}">
                <a16:creationId xmlns:a16="http://schemas.microsoft.com/office/drawing/2014/main" id="{87D5DCF8-C9B7-43FB-B71B-EE83F5F1414E}"/>
              </a:ext>
            </a:extLst>
          </p:cNvPr>
          <p:cNvSpPr/>
          <p:nvPr/>
        </p:nvSpPr>
        <p:spPr>
          <a:xfrm>
            <a:off x="6877601" y="3844522"/>
            <a:ext cx="3473163" cy="2494366"/>
          </a:xfrm>
          <a:prstGeom prst="upArrowCallout">
            <a:avLst>
              <a:gd name="adj1" fmla="val 13804"/>
              <a:gd name="adj2" fmla="val 18970"/>
              <a:gd name="adj3" fmla="val 18137"/>
              <a:gd name="adj4" fmla="val 7528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3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5D1599-435C-4C07-A393-A02EE10CFE1E}"/>
              </a:ext>
            </a:extLst>
          </p:cNvPr>
          <p:cNvSpPr txBox="1"/>
          <p:nvPr/>
        </p:nvSpPr>
        <p:spPr>
          <a:xfrm>
            <a:off x="3222171" y="2310896"/>
            <a:ext cx="5921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Week: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Christianity?</a:t>
            </a:r>
          </a:p>
        </p:txBody>
      </p:sp>
    </p:spTree>
    <p:extLst>
      <p:ext uri="{BB962C8B-B14F-4D97-AF65-F5344CB8AC3E}">
        <p14:creationId xmlns:p14="http://schemas.microsoft.com/office/powerpoint/2010/main" val="392322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505787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41CB70-ACDC-45ED-9B85-0D55495998B1}"/>
              </a:ext>
            </a:extLst>
          </p:cNvPr>
          <p:cNvSpPr txBox="1"/>
          <p:nvPr/>
        </p:nvSpPr>
        <p:spPr>
          <a:xfrm>
            <a:off x="6979920" y="4480560"/>
            <a:ext cx="3535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Christianity?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13A6A3-4D64-4D6C-93D6-B42241778262}"/>
              </a:ext>
            </a:extLst>
          </p:cNvPr>
          <p:cNvSpPr/>
          <p:nvPr/>
        </p:nvSpPr>
        <p:spPr>
          <a:xfrm rot="16200000">
            <a:off x="7664851" y="2245135"/>
            <a:ext cx="2167637" cy="4890683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74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505787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534573" y="1868006"/>
            <a:ext cx="8159052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1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505787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 flipH="1">
            <a:off x="8693624" y="1868006"/>
            <a:ext cx="2964976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62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505787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40E9A9D-A386-4368-A9FB-D25AF578259B}"/>
              </a:ext>
            </a:extLst>
          </p:cNvPr>
          <p:cNvSpPr/>
          <p:nvPr/>
        </p:nvSpPr>
        <p:spPr>
          <a:xfrm>
            <a:off x="14289" y="2505787"/>
            <a:ext cx="7184798" cy="2127173"/>
          </a:xfrm>
          <a:prstGeom prst="ellipse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0133053-0692-492D-9C9F-10D7C3E9ECD9}"/>
              </a:ext>
            </a:extLst>
          </p:cNvPr>
          <p:cNvSpPr/>
          <p:nvPr/>
        </p:nvSpPr>
        <p:spPr>
          <a:xfrm>
            <a:off x="6502401" y="2739225"/>
            <a:ext cx="5611742" cy="1696687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“until he comes”</a:t>
            </a:r>
          </a:p>
        </p:txBody>
      </p:sp>
    </p:spTree>
    <p:extLst>
      <p:ext uri="{BB962C8B-B14F-4D97-AF65-F5344CB8AC3E}">
        <p14:creationId xmlns:p14="http://schemas.microsoft.com/office/powerpoint/2010/main" val="42247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07994 3.33333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Recognition of  a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2:40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“this perverse generation”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8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6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4" y="4010368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4" y="1483907"/>
            <a:ext cx="4595314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Recognition of  a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John 3:16-17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world passes away”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Widescreen</PresentationFormat>
  <Paragraphs>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Palatino Linotype</vt:lpstr>
      <vt:lpstr>system-ui</vt:lpstr>
      <vt:lpstr>Office Theme</vt:lpstr>
      <vt:lpstr>3_Office Theme</vt:lpstr>
      <vt:lpstr>PowerPoint Presentation</vt:lpstr>
      <vt:lpstr>Who is Jesus?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is Jesus?</vt:lpstr>
      <vt:lpstr>PowerPoint Presentation</vt:lpstr>
      <vt:lpstr>PowerPoint Presentation</vt:lpstr>
      <vt:lpstr>Claimed to have existed with God before the world was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2021-07-11T16:36:23Z</dcterms:created>
  <dcterms:modified xsi:type="dcterms:W3CDTF">2021-07-11T16:36:36Z</dcterms:modified>
</cp:coreProperties>
</file>