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600" r:id="rId3"/>
    <p:sldId id="270" r:id="rId4"/>
    <p:sldId id="601" r:id="rId5"/>
    <p:sldId id="261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71" r:id="rId15"/>
    <p:sldId id="266" r:id="rId16"/>
    <p:sldId id="267" r:id="rId17"/>
    <p:sldId id="269" r:id="rId18"/>
    <p:sldId id="268" r:id="rId19"/>
    <p:sldId id="277" r:id="rId20"/>
    <p:sldId id="272" r:id="rId21"/>
    <p:sldId id="276" r:id="rId22"/>
    <p:sldId id="275" r:id="rId23"/>
    <p:sldId id="273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51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2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E9E4B-CBB7-4ED6-8682-A2B11ACA7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85B17-5468-4232-98C8-BB113C0D90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B638D-A786-48F7-BDF5-2FB17BB33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05267-62C4-4E28-A08E-62345FDBE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CBA848-2C6F-4A1E-A4A7-C7BBA32B2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17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1118-7B5A-4CEC-A81C-7FD1C4D9A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709D1-6D09-4020-9C04-672D84E4F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6F0D5-61A5-4208-A7A9-6E314F2A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B59B5-1947-458E-B232-250BB2670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433FB-83E6-4010-BBC7-4FA47C181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572C-FCDE-4452-96DE-D458B2C48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1728F5-02BC-4B35-93EB-A524003E6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2D646-E4B4-420B-A5D8-CF736139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D3B9B-E61C-4286-83E2-3A7847B92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3C916-F435-4DA0-BA95-8267FEFA3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34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430E2-042B-4805-85C9-4D6F4CB05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75ED5-49F1-4F25-AC59-13BF3443D0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73067A-EE7A-4CFE-B1B3-D3511EED3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EB847-1139-465B-9757-67D37BDEF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6FC36-ACCE-42D5-A724-6145028B3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7459A-6A53-4E05-84E5-3FB4C516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86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C5761-8C18-4F83-916B-589C5983C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2D1E9-10C5-4BA8-A409-EF871E80E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3B426E-2531-4A8E-AD2E-B9EA98F48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1C7131-68F3-41C3-8953-A9AA007B9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6EF96F-D7C8-4463-94E8-4446C827F1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34968-74BE-4720-80D4-C460F5AB8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F09FAE-C2AC-4ABC-BA9E-FA2A67D60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D4EFD7-D439-494F-A067-CC31955D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33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9732-866E-4811-AA28-D7722E69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67E136-25D0-41A0-9DEF-4F59823B0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8E1B71-3137-46AB-AF30-8C749251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B22089-99C8-4450-A225-BB92D97E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349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5E6B0-B2AE-4A84-B985-FBA4C10B6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8AA83-D21C-4FFE-B7E3-9D402656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017608-6773-4502-AB5D-5F2572DCA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70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1D41E-20EC-48C2-9420-5B0977A09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4FF4-1D0D-4C27-84A6-E814E6C8A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812493-9FCE-4EFA-BFFF-1C22126373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0E0C-D3DA-4B68-8DA3-951258D31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E731A-CF99-486D-BD15-F283A08E3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38BA1-3C1D-4BFE-B6A4-E84F65C6A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514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77806-9E5E-4F84-AEE4-AF9A25559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4CB002-33C5-4D75-929F-D9A8940229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542A4-6A4A-4383-BE8B-5FE8E1518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BB97F-6CBE-4A70-A885-5D8082EB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1E484-B67D-4F49-9693-DEFACC7F6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6A7E85-B5E7-4F31-8C60-EDA7A82F8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775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4E34-07DD-49FE-8DB4-B443A3D7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D924EB-2AF5-453E-8E7E-27FA6F40E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FE679-A51A-4B99-ADCA-B4AFF5B5F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04FCF-AB68-4FD5-86D1-AB7191CDA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C3A74-1F88-4EFC-9860-440284C1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1042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70055-CC2C-4D48-856F-00F05261C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C8768-70D5-4F17-87CD-B732643DE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919E1-7F39-4C57-98B2-5AA9B7169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F9533-01E1-4D03-9502-04E25153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25FEE1-8171-4788-B57E-E61859CE9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4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23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6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5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4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53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1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18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FB85-2B09-43CD-9899-E8573B298B1C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9DFB-A618-4065-9AC2-B4BBCDDB8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3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03C19-F460-4EEE-91AC-4C5E29466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B0606-4672-4EA9-95F6-91D6DE3C0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65F5E-F90C-400E-93AE-E52B20B79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3377-023C-4436-A6DF-59290EF8AC33}" type="datetimeFigureOut">
              <a:rPr lang="en-US" smtClean="0"/>
              <a:t>7/4/2021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9C2B-F90A-436D-A277-F0E0852D7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1D112-F170-4928-BA9D-8568C413B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5C0AB-D18B-472D-AE1E-FBF57F2F1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B9255E-7DC4-47F9-BC8C-79645EBBB58C}"/>
              </a:ext>
            </a:extLst>
          </p:cNvPr>
          <p:cNvSpPr txBox="1"/>
          <p:nvPr/>
        </p:nvSpPr>
        <p:spPr>
          <a:xfrm>
            <a:off x="2419868" y="1701800"/>
            <a:ext cx="723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defRPr/>
            </a:pPr>
            <a:r>
              <a:rPr lang="en-US" sz="4800" b="1" dirty="0">
                <a:solidFill>
                  <a:prstClr val="white"/>
                </a:solidFill>
                <a:latin typeface="Calibri"/>
              </a:rPr>
              <a:t>“What is Christianity”</a:t>
            </a:r>
          </a:p>
          <a:p>
            <a:pPr algn="ctr" defTabSz="1219170">
              <a:defRPr/>
            </a:pPr>
            <a:endParaRPr lang="en-US" sz="4800" i="1" dirty="0">
              <a:solidFill>
                <a:prstClr val="white"/>
              </a:solidFill>
              <a:latin typeface="Calibri"/>
            </a:endParaRPr>
          </a:p>
          <a:p>
            <a:pPr algn="ctr" defTabSz="1219170">
              <a:defRPr/>
            </a:pPr>
            <a:r>
              <a:rPr lang="en-US" sz="4800" i="1" dirty="0">
                <a:solidFill>
                  <a:prstClr val="white"/>
                </a:solidFill>
                <a:latin typeface="Calibri"/>
              </a:rPr>
              <a:t>Jeff Smelser</a:t>
            </a:r>
          </a:p>
        </p:txBody>
      </p:sp>
    </p:spTree>
    <p:extLst>
      <p:ext uri="{BB962C8B-B14F-4D97-AF65-F5344CB8AC3E}">
        <p14:creationId xmlns:p14="http://schemas.microsoft.com/office/powerpoint/2010/main" val="783496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" y="2505787"/>
            <a:ext cx="911542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EF9E86-41E9-4897-83EF-7339D4D40816}"/>
              </a:ext>
            </a:extLst>
          </p:cNvPr>
          <p:cNvSpPr/>
          <p:nvPr/>
        </p:nvSpPr>
        <p:spPr>
          <a:xfrm flipH="1">
            <a:off x="8693624" y="1868008"/>
            <a:ext cx="2964976" cy="2760665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DAF1B8-9674-4CCA-9365-F4DF20CE5CE1}"/>
              </a:ext>
            </a:extLst>
          </p:cNvPr>
          <p:cNvSpPr txBox="1"/>
          <p:nvPr/>
        </p:nvSpPr>
        <p:spPr>
          <a:xfrm>
            <a:off x="9433561" y="2814786"/>
            <a:ext cx="2424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The Lord’s Supper</a:t>
            </a:r>
            <a:endParaRPr lang="en-US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56322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" y="2505787"/>
            <a:ext cx="911542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A40E9A9D-A386-4368-A9FB-D25AF578259B}"/>
              </a:ext>
            </a:extLst>
          </p:cNvPr>
          <p:cNvSpPr/>
          <p:nvPr/>
        </p:nvSpPr>
        <p:spPr>
          <a:xfrm>
            <a:off x="14290" y="2505788"/>
            <a:ext cx="7184799" cy="2127173"/>
          </a:xfrm>
          <a:prstGeom prst="ellipse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0133053-0692-492D-9C9F-10D7C3E9ECD9}"/>
              </a:ext>
            </a:extLst>
          </p:cNvPr>
          <p:cNvSpPr/>
          <p:nvPr/>
        </p:nvSpPr>
        <p:spPr>
          <a:xfrm>
            <a:off x="6502402" y="2739226"/>
            <a:ext cx="5611743" cy="1696687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“until he comes”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5A529E-3AF8-41E5-94BC-D0707B989A8B}"/>
              </a:ext>
            </a:extLst>
          </p:cNvPr>
          <p:cNvSpPr txBox="1"/>
          <p:nvPr/>
        </p:nvSpPr>
        <p:spPr>
          <a:xfrm>
            <a:off x="2166425" y="349406"/>
            <a:ext cx="811705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77"/>
            <a:r>
              <a:rPr lang="en-US" sz="2800" b="1" dirty="0">
                <a:solidFill>
                  <a:srgbClr val="000000"/>
                </a:solidFill>
                <a:latin typeface="system-ui"/>
              </a:rPr>
              <a:t>1 Peter 4:3	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Blessed be the God </a:t>
            </a:r>
            <a:r>
              <a:rPr lang="en-US" sz="2800" b="1" dirty="0">
                <a:solidFill>
                  <a:srgbClr val="000000"/>
                </a:solidFill>
                <a:latin typeface="system-ui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nd Father of our Lord Jesus Christ, who according to His great mercy has caused us to be born again to </a:t>
            </a:r>
            <a:r>
              <a:rPr lang="en-US" sz="2800" b="1" dirty="0">
                <a:solidFill>
                  <a:srgbClr val="000000"/>
                </a:solidFill>
                <a:latin typeface="system-ui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system-ui"/>
              </a:rPr>
              <a:t>living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system-ui"/>
              </a:rPr>
              <a:t>hope 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through the resurrection of Jesus Christ from the dead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2475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75000" y="7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3.33333E-6 L -0.07994 3.33333E-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CFD0DC-7B6C-4188-9F4A-C3BC07909EDB}"/>
              </a:ext>
            </a:extLst>
          </p:cNvPr>
          <p:cNvSpPr txBox="1"/>
          <p:nvPr/>
        </p:nvSpPr>
        <p:spPr>
          <a:xfrm>
            <a:off x="7416800" y="576769"/>
            <a:ext cx="45953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36 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Therefore let all the house of Israel know for certain that God has made Him both Lord and Christ—this Jesus whom you crucified.”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680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CFD0DC-7B6C-4188-9F4A-C3BC07909EDB}"/>
              </a:ext>
            </a:extLst>
          </p:cNvPr>
          <p:cNvSpPr txBox="1"/>
          <p:nvPr/>
        </p:nvSpPr>
        <p:spPr>
          <a:xfrm>
            <a:off x="7416800" y="576768"/>
            <a:ext cx="45953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baseline="30000" dirty="0">
                <a:solidFill>
                  <a:prstClr val="black"/>
                </a:solidFill>
                <a:latin typeface="Calibri" panose="020F0502020204030204"/>
              </a:rPr>
              <a:t>38 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Peter said to them, “Repent, and each of you be baptized in the name of Jesus Christ for the forgiveness of your sins; and you will receive the gift of the Holy Spirit.”</a:t>
            </a:r>
            <a:endParaRPr lang="en-US" sz="36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8506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569510"/>
            <a:ext cx="45953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40 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 with many other words he solemnly testified and kept on urging them, saying, “Be saved from this perverse generation!”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23585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man with sideways curvature of the spine.">
            <a:extLst>
              <a:ext uri="{FF2B5EF4-FFF2-40B4-BE49-F238E27FC236}">
                <a16:creationId xmlns:a16="http://schemas.microsoft.com/office/drawing/2014/main" id="{2DB489F9-892D-4663-982E-71CF95E004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2"/>
          <a:stretch/>
        </p:blipFill>
        <p:spPr bwMode="auto">
          <a:xfrm>
            <a:off x="7580360" y="3691617"/>
            <a:ext cx="459531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569510"/>
            <a:ext cx="45953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40 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 with many other words he solemnly testified and kept on urging them, saying, “Be saved from 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this perverse generation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!”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1AFE1D-9BE9-4988-8462-277992252BDF}"/>
              </a:ext>
            </a:extLst>
          </p:cNvPr>
          <p:cNvSpPr txBox="1"/>
          <p:nvPr/>
        </p:nvSpPr>
        <p:spPr>
          <a:xfrm>
            <a:off x="8750106" y="2714177"/>
            <a:ext cx="3425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b="1" i="1" dirty="0">
                <a:solidFill>
                  <a:prstClr val="black"/>
                </a:solidFill>
                <a:latin typeface="Calibri" panose="020F0502020204030204"/>
              </a:rPr>
              <a:t>	“perverse”</a:t>
            </a:r>
          </a:p>
          <a:p>
            <a:pPr marL="457189" lvl="1" defTabSz="914377"/>
            <a:r>
              <a:rPr lang="en-US" sz="3200" i="1" dirty="0">
                <a:solidFill>
                  <a:prstClr val="black"/>
                </a:solidFill>
                <a:latin typeface="Calibri" panose="020F0502020204030204"/>
              </a:rPr>
              <a:t>think of </a:t>
            </a:r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scoliosis</a:t>
            </a:r>
          </a:p>
        </p:txBody>
      </p:sp>
    </p:spTree>
    <p:extLst>
      <p:ext uri="{BB962C8B-B14F-4D97-AF65-F5344CB8AC3E}">
        <p14:creationId xmlns:p14="http://schemas.microsoft.com/office/powerpoint/2010/main" val="109436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569510"/>
            <a:ext cx="45953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40 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 with many other words he solemnly testified and kept on urging them, saying, “Be saved from 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this perverse generation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!”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1AFE1D-9BE9-4988-8462-277992252BDF}"/>
              </a:ext>
            </a:extLst>
          </p:cNvPr>
          <p:cNvSpPr txBox="1"/>
          <p:nvPr/>
        </p:nvSpPr>
        <p:spPr>
          <a:xfrm>
            <a:off x="7678058" y="2714176"/>
            <a:ext cx="43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b="1" i="1" dirty="0">
                <a:solidFill>
                  <a:prstClr val="black"/>
                </a:solidFill>
                <a:latin typeface="Calibri" panose="020F0502020204030204"/>
              </a:rPr>
              <a:t>		“messed up”</a:t>
            </a:r>
          </a:p>
        </p:txBody>
      </p:sp>
    </p:spTree>
    <p:extLst>
      <p:ext uri="{BB962C8B-B14F-4D97-AF65-F5344CB8AC3E}">
        <p14:creationId xmlns:p14="http://schemas.microsoft.com/office/powerpoint/2010/main" val="1560646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569510"/>
            <a:ext cx="45953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40 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 with many other words he solemnly testified and kept on urging them, saying, “Be saved from </a:t>
            </a:r>
            <a:r>
              <a:rPr lang="en-US" sz="2800" b="1" u="sng" dirty="0">
                <a:solidFill>
                  <a:srgbClr val="000000"/>
                </a:solidFill>
                <a:latin typeface="system-ui"/>
              </a:rPr>
              <a:t>this perverse generation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!”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1AFE1D-9BE9-4988-8462-277992252BDF}"/>
              </a:ext>
            </a:extLst>
          </p:cNvPr>
          <p:cNvSpPr txBox="1"/>
          <p:nvPr/>
        </p:nvSpPr>
        <p:spPr>
          <a:xfrm>
            <a:off x="7678058" y="2714176"/>
            <a:ext cx="43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200" b="1" i="1" dirty="0">
                <a:solidFill>
                  <a:prstClr val="black"/>
                </a:solidFill>
                <a:latin typeface="Calibri" panose="020F0502020204030204"/>
              </a:rPr>
              <a:t>Any worse than ours?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A88E72-5D9A-46EC-ADFE-30AE934DC66D}"/>
              </a:ext>
            </a:extLst>
          </p:cNvPr>
          <p:cNvSpPr txBox="1"/>
          <p:nvPr/>
        </p:nvSpPr>
        <p:spPr>
          <a:xfrm>
            <a:off x="8299938" y="3339371"/>
            <a:ext cx="337624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They were religious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Jews</a:t>
            </a:r>
          </a:p>
          <a:p>
            <a:pPr marL="457189" indent="-457189" defTabSz="914377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Gentiles</a:t>
            </a:r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288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1483908"/>
            <a:ext cx="4595315" cy="2328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A Recognition of  a Problem</a:t>
            </a:r>
          </a:p>
          <a:p>
            <a:pPr defTabSz="914377"/>
            <a:endParaRPr lang="en-US" sz="32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Acts 2:40</a:t>
            </a:r>
          </a:p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“this perverse generation”</a:t>
            </a:r>
            <a:endParaRPr lang="en-US" sz="3200" b="1" baseline="30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68839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1483908"/>
            <a:ext cx="4595315" cy="2328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A Recognition of  a Problem</a:t>
            </a:r>
          </a:p>
          <a:p>
            <a:pPr defTabSz="914377"/>
            <a:endParaRPr lang="en-US" sz="32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1 John 3:16-17</a:t>
            </a:r>
          </a:p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“the world passes away”</a:t>
            </a:r>
            <a:endParaRPr lang="en-US" sz="3200" b="1" baseline="30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29618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5D1599-435C-4C07-A393-A02EE10CFE1E}"/>
              </a:ext>
            </a:extLst>
          </p:cNvPr>
          <p:cNvSpPr txBox="1"/>
          <p:nvPr/>
        </p:nvSpPr>
        <p:spPr>
          <a:xfrm>
            <a:off x="3222172" y="2310896"/>
            <a:ext cx="59218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4400" dirty="0">
                <a:solidFill>
                  <a:prstClr val="white"/>
                </a:solidFill>
                <a:latin typeface="Calibri" panose="020F0502020204030204"/>
              </a:rPr>
              <a:t>Acts 2</a:t>
            </a:r>
          </a:p>
          <a:p>
            <a:pPr algn="ctr" defTabSz="914377"/>
            <a:r>
              <a:rPr lang="en-US" sz="4400" dirty="0">
                <a:solidFill>
                  <a:prstClr val="white"/>
                </a:solidFill>
                <a:latin typeface="Calibri" panose="020F0502020204030204"/>
              </a:rPr>
              <a:t>The Center of it All</a:t>
            </a:r>
          </a:p>
        </p:txBody>
      </p:sp>
    </p:spTree>
    <p:extLst>
      <p:ext uri="{BB962C8B-B14F-4D97-AF65-F5344CB8AC3E}">
        <p14:creationId xmlns:p14="http://schemas.microsoft.com/office/powerpoint/2010/main" val="3923222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1483907"/>
            <a:ext cx="4595315" cy="5160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I’m Part of the Problem</a:t>
            </a:r>
          </a:p>
          <a:p>
            <a:pPr defTabSz="914377"/>
            <a:endParaRPr lang="en-US" sz="3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32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1 John 3:16-17</a:t>
            </a:r>
          </a:p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“the world passes away”</a:t>
            </a:r>
          </a:p>
          <a:p>
            <a:pPr defTabSz="914377"/>
            <a:endParaRPr lang="en-US" sz="3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Romans 3:9</a:t>
            </a:r>
          </a:p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“Are we better than they?”</a:t>
            </a:r>
          </a:p>
          <a:p>
            <a:pPr defTabSz="914377"/>
            <a:endParaRPr lang="en-US" sz="320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3200" dirty="0">
                <a:solidFill>
                  <a:prstClr val="black"/>
                </a:solidFill>
                <a:latin typeface="Calibri" panose="020F0502020204030204"/>
              </a:rPr>
              <a:t>1 Corinthians 6:11</a:t>
            </a:r>
          </a:p>
          <a:p>
            <a:pPr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“such were some of you”</a:t>
            </a:r>
            <a:endParaRPr lang="en-US" sz="3200" b="1" baseline="30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1668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1483907"/>
            <a:ext cx="4595315" cy="3313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An Initiation</a:t>
            </a:r>
            <a:endParaRPr lang="en-US" sz="32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28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28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2800" b="1" baseline="30000" dirty="0">
                <a:solidFill>
                  <a:prstClr val="black"/>
                </a:solidFill>
                <a:latin typeface="Calibri" panose="020F0502020204030204"/>
              </a:rPr>
              <a:t>41 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So then, those who had received his word were baptized; and that day there were added about three thousand souls. </a:t>
            </a:r>
            <a:endParaRPr lang="en-US" sz="4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75482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1483908"/>
            <a:ext cx="4595315" cy="302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A Commitment</a:t>
            </a:r>
            <a:endParaRPr lang="en-US" sz="32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28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2800" b="1" baseline="30000" dirty="0">
                <a:solidFill>
                  <a:prstClr val="black"/>
                </a:solidFill>
                <a:latin typeface="Calibri" panose="020F0502020204030204"/>
              </a:rPr>
              <a:t>41 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</a:rPr>
              <a:t>So then, those who had received his word were baptized; and that day there were added about three thousand souls. </a:t>
            </a:r>
            <a:endParaRPr lang="en-US" sz="4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43872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87" y="2743200"/>
            <a:ext cx="6841267" cy="1386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06E223B1-5900-4174-818F-1AB5DD2BDDC1}"/>
              </a:ext>
            </a:extLst>
          </p:cNvPr>
          <p:cNvSpPr/>
          <p:nvPr/>
        </p:nvSpPr>
        <p:spPr>
          <a:xfrm rot="16200000">
            <a:off x="5652875" y="4010370"/>
            <a:ext cx="2167637" cy="1360215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b" anchorCtr="0"/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Acts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4A42C1-E956-4AD6-9718-979C5DC00969}"/>
              </a:ext>
            </a:extLst>
          </p:cNvPr>
          <p:cNvSpPr txBox="1"/>
          <p:nvPr/>
        </p:nvSpPr>
        <p:spPr>
          <a:xfrm>
            <a:off x="7438573" y="1483909"/>
            <a:ext cx="4595315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sz="3200" b="1" dirty="0">
                <a:solidFill>
                  <a:prstClr val="black"/>
                </a:solidFill>
                <a:latin typeface="Calibri" panose="020F0502020204030204"/>
              </a:rPr>
              <a:t>A Community</a:t>
            </a:r>
            <a:endParaRPr lang="en-US" sz="32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endParaRPr lang="en-US" sz="2800" b="1" baseline="30000" dirty="0">
              <a:solidFill>
                <a:prstClr val="black"/>
              </a:solidFill>
              <a:latin typeface="Calibri" panose="020F0502020204030204"/>
            </a:endParaRPr>
          </a:p>
          <a:p>
            <a:pPr defTabSz="914377"/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44 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 all the believers were together and had all things in common; </a:t>
            </a:r>
            <a:r>
              <a:rPr lang="en-US" sz="2800" b="1" baseline="30000" dirty="0">
                <a:solidFill>
                  <a:srgbClr val="000000"/>
                </a:solidFill>
                <a:latin typeface="system-ui"/>
              </a:rPr>
              <a:t>45 </a:t>
            </a:r>
            <a:r>
              <a:rPr lang="en-US" sz="2800" dirty="0">
                <a:solidFill>
                  <a:srgbClr val="000000"/>
                </a:solidFill>
                <a:latin typeface="system-ui"/>
              </a:rPr>
              <a:t>and they would sell their property and possessions and share them with all, to the extent that anyone had need.</a:t>
            </a:r>
            <a:endParaRPr lang="en-US" sz="4000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42386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" y="2505787"/>
            <a:ext cx="911542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41CB70-ACDC-45ED-9B85-0D55495998B1}"/>
              </a:ext>
            </a:extLst>
          </p:cNvPr>
          <p:cNvSpPr txBox="1"/>
          <p:nvPr/>
        </p:nvSpPr>
        <p:spPr>
          <a:xfrm>
            <a:off x="6979920" y="4480560"/>
            <a:ext cx="3535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What is Christianity?</a:t>
            </a:r>
          </a:p>
          <a:p>
            <a:pPr defTabSz="914377"/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D613A6A3-4D64-4D6C-93D6-B42241778262}"/>
              </a:ext>
            </a:extLst>
          </p:cNvPr>
          <p:cNvSpPr/>
          <p:nvPr/>
        </p:nvSpPr>
        <p:spPr>
          <a:xfrm rot="16200000">
            <a:off x="7664852" y="2245136"/>
            <a:ext cx="2167637" cy="4890683"/>
          </a:xfrm>
          <a:prstGeom prst="rightArrow">
            <a:avLst>
              <a:gd name="adj1" fmla="val 50000"/>
              <a:gd name="adj2" fmla="val 50703"/>
            </a:avLst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6774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" y="2505787"/>
            <a:ext cx="911542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id="{E8D59A93-EDCF-472B-8119-33D63C8D2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579" y="1343710"/>
            <a:ext cx="5867400" cy="8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377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NATION</a:t>
            </a:r>
          </a:p>
          <a:p>
            <a:pPr defTabSz="914377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LAND</a:t>
            </a:r>
          </a:p>
          <a:p>
            <a:pPr defTabSz="914377">
              <a:lnSpc>
                <a:spcPct val="70000"/>
              </a:lnSpc>
              <a:spcBef>
                <a:spcPts val="600"/>
              </a:spcBef>
              <a:defRPr/>
            </a:pPr>
            <a:r>
              <a:rPr lang="en-US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      ALL FAMILIES BLESSED</a:t>
            </a:r>
            <a:r>
              <a:rPr lang="en-US" dirty="0">
                <a:solidFill>
                  <a:srgbClr val="000066"/>
                </a:solidFill>
                <a:latin typeface="Calibri" panose="020F0502020204030204"/>
              </a:rPr>
              <a:t>                       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1FEF9E86-41E9-4897-83EF-7339D4D40816}"/>
              </a:ext>
            </a:extLst>
          </p:cNvPr>
          <p:cNvSpPr/>
          <p:nvPr/>
        </p:nvSpPr>
        <p:spPr>
          <a:xfrm>
            <a:off x="1637732" y="669074"/>
            <a:ext cx="7028597" cy="2074127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57421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" y="2505787"/>
            <a:ext cx="911542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EF9E86-41E9-4897-83EF-7339D4D40816}"/>
              </a:ext>
            </a:extLst>
          </p:cNvPr>
          <p:cNvSpPr/>
          <p:nvPr/>
        </p:nvSpPr>
        <p:spPr>
          <a:xfrm>
            <a:off x="3148409" y="1868008"/>
            <a:ext cx="5545217" cy="2760665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2610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" y="2505787"/>
            <a:ext cx="911542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EF9E86-41E9-4897-83EF-7339D4D40816}"/>
              </a:ext>
            </a:extLst>
          </p:cNvPr>
          <p:cNvSpPr/>
          <p:nvPr/>
        </p:nvSpPr>
        <p:spPr>
          <a:xfrm>
            <a:off x="3507476" y="1868008"/>
            <a:ext cx="5186149" cy="2760665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0297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" y="2505787"/>
            <a:ext cx="911542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EF9E86-41E9-4897-83EF-7339D4D40816}"/>
              </a:ext>
            </a:extLst>
          </p:cNvPr>
          <p:cNvSpPr/>
          <p:nvPr/>
        </p:nvSpPr>
        <p:spPr>
          <a:xfrm>
            <a:off x="4380932" y="1868008"/>
            <a:ext cx="4312693" cy="2760665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9572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" y="2505787"/>
            <a:ext cx="911542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EF9E86-41E9-4897-83EF-7339D4D40816}"/>
              </a:ext>
            </a:extLst>
          </p:cNvPr>
          <p:cNvSpPr/>
          <p:nvPr/>
        </p:nvSpPr>
        <p:spPr>
          <a:xfrm>
            <a:off x="4940490" y="1868008"/>
            <a:ext cx="3753135" cy="2760665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23205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74DBC883-7997-4C3F-AA22-CF1B9829DC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9" y="2505787"/>
            <a:ext cx="911542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FEF9E86-41E9-4897-83EF-7339D4D40816}"/>
              </a:ext>
            </a:extLst>
          </p:cNvPr>
          <p:cNvSpPr/>
          <p:nvPr/>
        </p:nvSpPr>
        <p:spPr>
          <a:xfrm flipH="1">
            <a:off x="8693624" y="1868008"/>
            <a:ext cx="2964976" cy="2760665"/>
          </a:xfrm>
          <a:prstGeom prst="rightArrow">
            <a:avLst/>
          </a:prstGeom>
          <a:solidFill>
            <a:srgbClr val="FF00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DAF1B8-9674-4CCA-9365-F4DF20CE5CE1}"/>
              </a:ext>
            </a:extLst>
          </p:cNvPr>
          <p:cNvSpPr txBox="1"/>
          <p:nvPr/>
        </p:nvSpPr>
        <p:spPr>
          <a:xfrm>
            <a:off x="9448801" y="2814786"/>
            <a:ext cx="2424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en-US" sz="2800" b="1" dirty="0">
                <a:solidFill>
                  <a:prstClr val="black"/>
                </a:solidFill>
                <a:latin typeface="Calibri" panose="020F0502020204030204"/>
              </a:rPr>
              <a:t>1 Corinthians 15:1-4</a:t>
            </a:r>
            <a:endParaRPr lang="en-US" b="1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1662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Widescreen</PresentationFormat>
  <Paragraphs>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system-ui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</cp:revision>
  <dcterms:created xsi:type="dcterms:W3CDTF">2021-07-04T16:11:37Z</dcterms:created>
  <dcterms:modified xsi:type="dcterms:W3CDTF">2021-07-04T16:11:59Z</dcterms:modified>
</cp:coreProperties>
</file>